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8"/>
  </p:notesMasterIdLst>
  <p:handoutMasterIdLst>
    <p:handoutMasterId r:id="rId9"/>
  </p:handoutMasterIdLst>
  <p:sldIdLst>
    <p:sldId id="496" r:id="rId2"/>
    <p:sldId id="501" r:id="rId3"/>
    <p:sldId id="497" r:id="rId4"/>
    <p:sldId id="498" r:id="rId5"/>
    <p:sldId id="499" r:id="rId6"/>
    <p:sldId id="50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EB8"/>
    <a:srgbClr val="025A99"/>
    <a:srgbClr val="FE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 autoAdjust="0"/>
    <p:restoredTop sz="94611" autoAdjust="0"/>
  </p:normalViewPr>
  <p:slideViewPr>
    <p:cSldViewPr snapToGrid="0" snapToObjects="1">
      <p:cViewPr>
        <p:scale>
          <a:sx n="105" d="100"/>
          <a:sy n="105" d="100"/>
        </p:scale>
        <p:origin x="-1096" y="-2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3A08-0D97-FD4A-9518-FF43BB8BC75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B3148-3228-A14D-BED6-2C6C5C07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106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9E993-83E0-BF47-98EA-F9F5E1621C4A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3CAF-BE5C-2649-8775-E293EBC1A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40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61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960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0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94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02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46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1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52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539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0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B4B9-8A67-C148-AC10-E029180869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11/6/13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F584-69AD-7F4A-AEBA-FCE667F657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63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5322655" y="244156"/>
            <a:ext cx="2093951" cy="197624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Submissions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8584" y="1573477"/>
            <a:ext cx="448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SubmissionMongoAdapter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an 5"/>
          <p:cNvSpPr/>
          <p:nvPr/>
        </p:nvSpPr>
        <p:spPr>
          <a:xfrm>
            <a:off x="5322655" y="3171970"/>
            <a:ext cx="2093951" cy="197624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  <a:latin typeface="Calibri"/>
              </a:rPr>
              <a:t>FireWorks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3946" y="4528909"/>
            <a:ext cx="448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FireWorks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64313" y="2338107"/>
            <a:ext cx="0" cy="72482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509640" y="2338107"/>
            <a:ext cx="0" cy="72482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63841" y="2612201"/>
            <a:ext cx="448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SubmissionProcessor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 rot="5400000">
            <a:off x="3839221" y="907771"/>
            <a:ext cx="245327" cy="724829"/>
            <a:chOff x="2166570" y="781940"/>
            <a:chExt cx="245327" cy="72482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166570" y="781940"/>
              <a:ext cx="0" cy="72482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411897" y="781940"/>
              <a:ext cx="0" cy="72482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miley Face 19"/>
          <p:cNvSpPr/>
          <p:nvPr/>
        </p:nvSpPr>
        <p:spPr>
          <a:xfrm>
            <a:off x="1986379" y="883565"/>
            <a:ext cx="822960" cy="822960"/>
          </a:xfrm>
          <a:prstGeom prst="smileyFace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3160880" y="3890339"/>
            <a:ext cx="511576" cy="1051267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900000" lon="2100000" rev="0"/>
            </a:camera>
            <a:lightRig rig="threePt" dir="t"/>
          </a:scene3d>
          <a:sp3d extrusionH="381000" contourW="38100" prstMaterial="matte">
            <a:extrusionClr>
              <a:schemeClr val="tx1">
                <a:lumMod val="65000"/>
                <a:lumOff val="35000"/>
              </a:schemeClr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2874" y="433202"/>
            <a:ext cx="448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merican Typewriter"/>
                <a:cs typeface="American Typewriter"/>
              </a:rPr>
              <a:t>USER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45667" y="3275790"/>
            <a:ext cx="448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merican Typewriter"/>
                <a:cs typeface="American Typewriter"/>
              </a:rPr>
              <a:t>COMPUTERS</a:t>
            </a:r>
          </a:p>
        </p:txBody>
      </p:sp>
      <p:sp>
        <p:nvSpPr>
          <p:cNvPr id="24" name="Process 23"/>
          <p:cNvSpPr/>
          <p:nvPr/>
        </p:nvSpPr>
        <p:spPr>
          <a:xfrm>
            <a:off x="2742434" y="4042738"/>
            <a:ext cx="511576" cy="1051267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900000" lon="2100000" rev="0"/>
            </a:camera>
            <a:lightRig rig="threePt" dir="t"/>
          </a:scene3d>
          <a:sp3d extrusionH="381000" contourW="38100" prstMaterial="matte">
            <a:extrusionClr>
              <a:schemeClr val="tx1">
                <a:lumMod val="65000"/>
                <a:lumOff val="35000"/>
              </a:schemeClr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Can 24"/>
          <p:cNvSpPr/>
          <p:nvPr/>
        </p:nvSpPr>
        <p:spPr>
          <a:xfrm>
            <a:off x="1731154" y="5535638"/>
            <a:ext cx="937430" cy="120474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VASP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 rot="5400000">
            <a:off x="4506436" y="3862458"/>
            <a:ext cx="245327" cy="724829"/>
            <a:chOff x="2166570" y="781940"/>
            <a:chExt cx="245327" cy="724829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166570" y="781940"/>
              <a:ext cx="0" cy="72482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411897" y="781940"/>
              <a:ext cx="0" cy="72482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>
            <a:off x="2833676" y="5111458"/>
            <a:ext cx="228275" cy="2984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58336" y="5111458"/>
            <a:ext cx="510248" cy="3985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2785295" y="5535638"/>
            <a:ext cx="937430" cy="120474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SNL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7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054" y="1178452"/>
            <a:ext cx="261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CODEBASE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32935" y="2250016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053" y="1874828"/>
            <a:ext cx="32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/>
                <a:cs typeface="Arial Narrow"/>
              </a:rPr>
              <a:t>production</a:t>
            </a:r>
            <a:r>
              <a:rPr lang="en-US" dirty="0" smtClean="0">
                <a:latin typeface="Arial Narrow"/>
                <a:cs typeface="Arial Narrow"/>
              </a:rPr>
              <a:t> (e.g. prod/codes)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1047137" y="2244160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1661339" y="2244160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2275541" y="2244160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210" y="3068815"/>
            <a:ext cx="27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PMG   FW    MPW    </a:t>
            </a:r>
            <a:r>
              <a:rPr lang="en-US" dirty="0" err="1" smtClean="0"/>
              <a:t>Cust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505091" y="3965735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210" y="3590547"/>
            <a:ext cx="321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/>
                <a:cs typeface="Arial Narrow"/>
              </a:rPr>
              <a:t>testing </a:t>
            </a:r>
            <a:r>
              <a:rPr lang="en-US" dirty="0" smtClean="0">
                <a:latin typeface="Arial Narrow"/>
                <a:cs typeface="Arial Narrow"/>
              </a:rPr>
              <a:t>(e.g., test/codes)</a:t>
            </a:r>
            <a:endParaRPr lang="en-US" b="1" dirty="0">
              <a:latin typeface="Arial Narrow"/>
              <a:cs typeface="Arial Narrow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119293" y="3959879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/>
          <p:cNvSpPr/>
          <p:nvPr/>
        </p:nvSpPr>
        <p:spPr>
          <a:xfrm>
            <a:off x="1733495" y="3959879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>
          <a:xfrm>
            <a:off x="2347697" y="3959879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7366" y="4784534"/>
            <a:ext cx="27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PMG   FW    MPW    </a:t>
            </a:r>
            <a:r>
              <a:rPr lang="en-US" dirty="0" err="1" smtClean="0"/>
              <a:t>Cust</a:t>
            </a:r>
            <a:endParaRPr lang="en-US" dirty="0"/>
          </a:p>
        </p:txBody>
      </p:sp>
      <p:sp>
        <p:nvSpPr>
          <p:cNvPr id="17" name="Folded Corner 16"/>
          <p:cNvSpPr/>
          <p:nvPr/>
        </p:nvSpPr>
        <p:spPr>
          <a:xfrm>
            <a:off x="630377" y="5557558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495" y="5182370"/>
            <a:ext cx="43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/>
                <a:cs typeface="Arial Narrow"/>
              </a:rPr>
              <a:t>JCESR_testing</a:t>
            </a:r>
            <a:r>
              <a:rPr lang="en-US" b="1" dirty="0" smtClean="0">
                <a:latin typeface="Arial Narrow"/>
                <a:cs typeface="Arial Narrow"/>
              </a:rPr>
              <a:t> </a:t>
            </a:r>
            <a:r>
              <a:rPr lang="en-US" dirty="0" smtClean="0">
                <a:latin typeface="Arial Narrow"/>
                <a:cs typeface="Arial Narrow"/>
              </a:rPr>
              <a:t>(e.g., </a:t>
            </a:r>
            <a:r>
              <a:rPr lang="en-US" dirty="0" err="1" smtClean="0">
                <a:latin typeface="Arial Narrow"/>
                <a:cs typeface="Arial Narrow"/>
              </a:rPr>
              <a:t>jcesr_test</a:t>
            </a:r>
            <a:r>
              <a:rPr lang="en-US" dirty="0" smtClean="0">
                <a:latin typeface="Arial Narrow"/>
                <a:cs typeface="Arial Narrow"/>
              </a:rPr>
              <a:t>/codes</a:t>
            </a:r>
            <a:endParaRPr lang="en-US" b="1" dirty="0">
              <a:latin typeface="Arial Narrow"/>
              <a:cs typeface="Arial Narrow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1244579" y="5551702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1858781" y="5551702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lded Corner 20"/>
          <p:cNvSpPr/>
          <p:nvPr/>
        </p:nvSpPr>
        <p:spPr>
          <a:xfrm>
            <a:off x="2472983" y="5551702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651" y="6376357"/>
            <a:ext cx="317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PMG   FW    MPW    </a:t>
            </a:r>
            <a:r>
              <a:rPr lang="en-US" dirty="0" err="1" smtClean="0"/>
              <a:t>Cust</a:t>
            </a:r>
            <a:r>
              <a:rPr lang="en-US" dirty="0" smtClean="0"/>
              <a:t>     Rub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3117150" y="5557558"/>
            <a:ext cx="461802" cy="688926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07410" y="1048582"/>
            <a:ext cx="2612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DATABASE/settings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25" name="Can 24"/>
          <p:cNvSpPr/>
          <p:nvPr/>
        </p:nvSpPr>
        <p:spPr>
          <a:xfrm>
            <a:off x="6357839" y="2464609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5708433" y="2464609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07411" y="2003819"/>
            <a:ext cx="32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/>
                <a:cs typeface="Arial Narrow"/>
              </a:rPr>
              <a:t>production</a:t>
            </a:r>
            <a:r>
              <a:rPr lang="en-US" dirty="0" smtClean="0">
                <a:latin typeface="Arial Narrow"/>
                <a:cs typeface="Arial Narrow"/>
              </a:rPr>
              <a:t> (</a:t>
            </a:r>
            <a:r>
              <a:rPr lang="en-US" dirty="0" err="1" smtClean="0">
                <a:latin typeface="Arial Narrow"/>
                <a:cs typeface="Arial Narrow"/>
              </a:rPr>
              <a:t>e.g</a:t>
            </a:r>
            <a:r>
              <a:rPr lang="en-US" dirty="0" smtClean="0">
                <a:latin typeface="Arial Narrow"/>
                <a:cs typeface="Arial Narrow"/>
              </a:rPr>
              <a:t> prod/</a:t>
            </a:r>
            <a:r>
              <a:rPr lang="en-US" dirty="0" err="1" smtClean="0">
                <a:latin typeface="Arial Narrow"/>
                <a:cs typeface="Arial Narrow"/>
              </a:rPr>
              <a:t>config</a:t>
            </a:r>
            <a:r>
              <a:rPr lang="en-US" dirty="0" smtClean="0">
                <a:latin typeface="Arial Narrow"/>
                <a:cs typeface="Arial Narrow"/>
              </a:rPr>
              <a:t>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29" name="Can 28"/>
          <p:cNvSpPr/>
          <p:nvPr/>
        </p:nvSpPr>
        <p:spPr>
          <a:xfrm>
            <a:off x="7708032" y="2439484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7058626" y="2439484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8433" y="3194228"/>
            <a:ext cx="27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FW    submit    SNL     </a:t>
            </a:r>
            <a:r>
              <a:rPr lang="en-US" dirty="0" err="1" smtClean="0"/>
              <a:t>vasp</a:t>
            </a:r>
            <a:endParaRPr lang="en-US" dirty="0"/>
          </a:p>
        </p:txBody>
      </p:sp>
      <p:sp>
        <p:nvSpPr>
          <p:cNvPr id="32" name="Can 31"/>
          <p:cNvSpPr/>
          <p:nvPr/>
        </p:nvSpPr>
        <p:spPr>
          <a:xfrm>
            <a:off x="6357839" y="4004209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5708433" y="4004209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07411" y="3543419"/>
            <a:ext cx="32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/>
                <a:cs typeface="Arial Narrow"/>
              </a:rPr>
              <a:t>testing</a:t>
            </a:r>
            <a:r>
              <a:rPr lang="en-US" dirty="0" smtClean="0">
                <a:latin typeface="Arial Narrow"/>
                <a:cs typeface="Arial Narrow"/>
              </a:rPr>
              <a:t> (e.g. test/</a:t>
            </a:r>
            <a:r>
              <a:rPr lang="en-US" dirty="0" err="1" smtClean="0">
                <a:latin typeface="Arial Narrow"/>
                <a:cs typeface="Arial Narrow"/>
              </a:rPr>
              <a:t>config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35" name="Can 34"/>
          <p:cNvSpPr/>
          <p:nvPr/>
        </p:nvSpPr>
        <p:spPr>
          <a:xfrm>
            <a:off x="7708032" y="3979084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7058626" y="3979084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08433" y="4733828"/>
            <a:ext cx="27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FW    submit    SNL     </a:t>
            </a:r>
            <a:r>
              <a:rPr lang="en-US" dirty="0" err="1" smtClean="0"/>
              <a:t>vasp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6394789" y="5671405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5745383" y="5671405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54866" y="5188226"/>
            <a:ext cx="404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/>
                <a:cs typeface="Arial Narrow"/>
              </a:rPr>
              <a:t>JCESR testing</a:t>
            </a:r>
            <a:r>
              <a:rPr lang="en-US" dirty="0" smtClean="0">
                <a:latin typeface="Arial Narrow"/>
                <a:cs typeface="Arial Narrow"/>
              </a:rPr>
              <a:t> (e.g. </a:t>
            </a:r>
            <a:r>
              <a:rPr lang="en-US" dirty="0" err="1" smtClean="0">
                <a:latin typeface="Arial Narrow"/>
                <a:cs typeface="Arial Narrow"/>
              </a:rPr>
              <a:t>jcesr_test</a:t>
            </a:r>
            <a:r>
              <a:rPr lang="en-US" dirty="0" smtClean="0">
                <a:latin typeface="Arial Narrow"/>
                <a:cs typeface="Arial Narrow"/>
              </a:rPr>
              <a:t>/</a:t>
            </a:r>
            <a:r>
              <a:rPr lang="en-US" dirty="0" err="1" smtClean="0">
                <a:latin typeface="Arial Narrow"/>
                <a:cs typeface="Arial Narrow"/>
              </a:rPr>
              <a:t>config</a:t>
            </a:r>
            <a:r>
              <a:rPr lang="en-US" dirty="0" smtClean="0">
                <a:latin typeface="Arial Narrow"/>
                <a:cs typeface="Arial Narrow"/>
              </a:rPr>
              <a:t>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41" name="Can 40"/>
          <p:cNvSpPr/>
          <p:nvPr/>
        </p:nvSpPr>
        <p:spPr>
          <a:xfrm>
            <a:off x="7744982" y="5646280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7095576" y="5646280"/>
            <a:ext cx="548387" cy="688926"/>
          </a:xfrm>
          <a:prstGeom prst="can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5383" y="6401024"/>
            <a:ext cx="27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FW    submit    SNL     </a:t>
            </a:r>
            <a:r>
              <a:rPr lang="en-US" dirty="0" err="1" smtClean="0"/>
              <a:t>mols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72983" y="71942"/>
            <a:ext cx="427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nsolas"/>
                <a:cs typeface="Consolas"/>
              </a:rPr>
              <a:t>use_test</a:t>
            </a:r>
            <a:endParaRPr lang="en-US" sz="5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73175" y="3438147"/>
            <a:ext cx="3117150" cy="1750079"/>
          </a:xfrm>
          <a:prstGeom prst="roundRect">
            <a:avLst/>
          </a:prstGeom>
          <a:noFill/>
          <a:ln w="508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537001" y="3590547"/>
            <a:ext cx="3117150" cy="1563319"/>
          </a:xfrm>
          <a:prstGeom prst="roundRect">
            <a:avLst/>
          </a:prstGeom>
          <a:noFill/>
          <a:ln w="508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>
            <a:stCxn id="47" idx="3"/>
          </p:cNvCxnSpPr>
          <p:nvPr/>
        </p:nvCxnSpPr>
        <p:spPr>
          <a:xfrm flipV="1">
            <a:off x="3290325" y="1048582"/>
            <a:ext cx="966893" cy="3264605"/>
          </a:xfrm>
          <a:prstGeom prst="curvedConnector2">
            <a:avLst/>
          </a:prstGeom>
          <a:ln w="381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flipH="1" flipV="1">
            <a:off x="4570107" y="1085438"/>
            <a:ext cx="966893" cy="3264605"/>
          </a:xfrm>
          <a:prstGeom prst="curvedConnector2">
            <a:avLst/>
          </a:prstGeom>
          <a:ln w="381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8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61757" y="2064821"/>
            <a:ext cx="2159442" cy="2372849"/>
            <a:chOff x="1427957" y="485808"/>
            <a:chExt cx="2159442" cy="2372849"/>
          </a:xfrm>
        </p:grpSpPr>
        <p:sp>
          <p:nvSpPr>
            <p:cNvPr id="4" name="Rounded Rectangle 3"/>
            <p:cNvSpPr/>
            <p:nvPr/>
          </p:nvSpPr>
          <p:spPr>
            <a:xfrm>
              <a:off x="1930471" y="485808"/>
              <a:ext cx="1005029" cy="579987"/>
            </a:xfrm>
            <a:prstGeom prst="roundRect">
              <a:avLst/>
            </a:prstGeom>
            <a:solidFill>
              <a:srgbClr val="025A99"/>
            </a:solidFill>
            <a:ln w="508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Tw Cen MT"/>
                  <a:cs typeface="Tw Cen MT"/>
                </a:rPr>
                <a:t>FW 1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30472" y="1458384"/>
              <a:ext cx="1005029" cy="579987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Tw Cen MT"/>
                  <a:cs typeface="Tw Cen MT"/>
                </a:rPr>
                <a:t>FW 2</a:t>
              </a:r>
            </a:p>
          </p:txBody>
        </p:sp>
        <p:cxnSp>
          <p:nvCxnSpPr>
            <p:cNvPr id="6" name="Straight Arrow Connector 5"/>
            <p:cNvCxnSpPr>
              <a:endCxn id="5" idx="0"/>
            </p:cNvCxnSpPr>
            <p:nvPr/>
          </p:nvCxnSpPr>
          <p:spPr>
            <a:xfrm>
              <a:off x="2432987" y="1065795"/>
              <a:ext cx="0" cy="39258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427957" y="2278670"/>
              <a:ext cx="1005029" cy="579987"/>
            </a:xfrm>
            <a:prstGeom prst="roundRect">
              <a:avLst/>
            </a:prstGeom>
            <a:solidFill>
              <a:srgbClr val="981EB8"/>
            </a:solidFill>
            <a:ln w="508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Tw Cen MT"/>
                  <a:cs typeface="Tw Cen MT"/>
                </a:rPr>
                <a:t>FW 3</a:t>
              </a:r>
            </a:p>
          </p:txBody>
        </p:sp>
        <p:cxnSp>
          <p:nvCxnSpPr>
            <p:cNvPr id="8" name="Straight Arrow Connector 7"/>
            <p:cNvCxnSpPr>
              <a:endCxn id="7" idx="0"/>
            </p:cNvCxnSpPr>
            <p:nvPr/>
          </p:nvCxnSpPr>
          <p:spPr>
            <a:xfrm flipH="1">
              <a:off x="1930472" y="2069453"/>
              <a:ext cx="502515" cy="20921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9" name="Rounded Rectangle 8"/>
            <p:cNvSpPr/>
            <p:nvPr/>
          </p:nvSpPr>
          <p:spPr>
            <a:xfrm>
              <a:off x="2582370" y="2268728"/>
              <a:ext cx="1005029" cy="579987"/>
            </a:xfrm>
            <a:prstGeom prst="roundRect">
              <a:avLst/>
            </a:prstGeom>
            <a:solidFill>
              <a:srgbClr val="FE6A00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Tw Cen MT"/>
                  <a:cs typeface="Tw Cen MT"/>
                </a:rPr>
                <a:t>FW 4</a:t>
              </a:r>
            </a:p>
          </p:txBody>
        </p:sp>
        <p:cxnSp>
          <p:nvCxnSpPr>
            <p:cNvPr id="10" name="Straight Arrow Connector 9"/>
            <p:cNvCxnSpPr>
              <a:endCxn id="9" idx="0"/>
            </p:cNvCxnSpPr>
            <p:nvPr/>
          </p:nvCxnSpPr>
          <p:spPr>
            <a:xfrm>
              <a:off x="2432987" y="2059511"/>
              <a:ext cx="651898" cy="2092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23985"/>
            <a:ext cx="2032000" cy="1693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678833"/>
            <a:ext cx="1727200" cy="11854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1200" y="303208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  <p:sp>
        <p:nvSpPr>
          <p:cNvPr id="16" name="Right Arrow 15"/>
          <p:cNvSpPr/>
          <p:nvPr/>
        </p:nvSpPr>
        <p:spPr>
          <a:xfrm>
            <a:off x="3479800" y="2893526"/>
            <a:ext cx="1397000" cy="64979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0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962219" y="309791"/>
            <a:ext cx="4611637" cy="521998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latin typeface="Tw Cen MT"/>
                <a:cs typeface="Tw Cen MT"/>
              </a:rPr>
              <a:t>FireWork</a:t>
            </a:r>
            <a:r>
              <a:rPr lang="en-US" sz="2400" b="1" kern="0" dirty="0" smtClean="0">
                <a:latin typeface="Tw Cen MT"/>
                <a:cs typeface="Tw Cen MT"/>
              </a:rPr>
              <a:t> 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67083" y="968841"/>
            <a:ext cx="3611415" cy="437504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Spec: {input}</a:t>
            </a:r>
          </a:p>
          <a:p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3624311" y="1552513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Write input files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1)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624311" y="2133888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Run code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1)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624311" y="2712147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Move files / DB insertion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624311" y="3310455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Modify input files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2)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624311" y="3908763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Run code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2)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24311" y="4506440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Move files / DB insertion</a:t>
            </a:r>
          </a:p>
        </p:txBody>
      </p:sp>
    </p:spTree>
    <p:extLst>
      <p:ext uri="{BB962C8B-B14F-4D97-AF65-F5344CB8AC3E}">
        <p14:creationId xmlns:p14="http://schemas.microsoft.com/office/powerpoint/2010/main" val="426264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67227" y="30970"/>
            <a:ext cx="4611637" cy="326830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latin typeface="Tw Cen MT"/>
                <a:cs typeface="Tw Cen MT"/>
              </a:rPr>
              <a:t>FireWork</a:t>
            </a:r>
            <a:r>
              <a:rPr lang="en-US" sz="2400" b="1" kern="0" dirty="0" smtClean="0">
                <a:latin typeface="Tw Cen MT"/>
                <a:cs typeface="Tw Cen MT"/>
              </a:rPr>
              <a:t> 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2091" y="690021"/>
            <a:ext cx="3611415" cy="2407888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Spec: {input}</a:t>
            </a:r>
          </a:p>
          <a:p>
            <a:endParaRPr lang="en-US" sz="2000" dirty="0"/>
          </a:p>
        </p:txBody>
      </p:sp>
      <p:sp>
        <p:nvSpPr>
          <p:cNvPr id="29" name="Rounded Rectangle 28"/>
          <p:cNvSpPr/>
          <p:nvPr/>
        </p:nvSpPr>
        <p:spPr>
          <a:xfrm>
            <a:off x="929319" y="1273692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Write input files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1)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29319" y="1855067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Run code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1)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29319" y="2433326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Move files / DB insertion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67227" y="3589698"/>
            <a:ext cx="4611637" cy="326830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latin typeface="Tw Cen MT"/>
                <a:cs typeface="Tw Cen MT"/>
              </a:rPr>
              <a:t>FireWork</a:t>
            </a:r>
            <a:r>
              <a:rPr lang="en-US" sz="2400" b="1" kern="0" dirty="0" smtClean="0">
                <a:latin typeface="Tw Cen MT"/>
                <a:cs typeface="Tw Cen MT"/>
              </a:rPr>
              <a:t> 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72091" y="4248749"/>
            <a:ext cx="3611415" cy="2407888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Spec: {input}</a:t>
            </a:r>
          </a:p>
          <a:p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929319" y="4832420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Write input files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2)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29319" y="5413795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Run code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2)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29319" y="5992054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Move files / DB insertion</a:t>
            </a:r>
          </a:p>
        </p:txBody>
      </p:sp>
      <p:cxnSp>
        <p:nvCxnSpPr>
          <p:cNvPr id="44" name="Straight Connector 43"/>
          <p:cNvCxnSpPr>
            <a:stCxn id="27" idx="2"/>
            <a:endCxn id="36" idx="0"/>
          </p:cNvCxnSpPr>
          <p:nvPr/>
        </p:nvCxnSpPr>
        <p:spPr>
          <a:xfrm>
            <a:off x="2573046" y="3299272"/>
            <a:ext cx="0" cy="290426"/>
          </a:xfrm>
          <a:prstGeom prst="line">
            <a:avLst/>
          </a:prstGeom>
          <a:ln w="63500"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32336" y="108420"/>
            <a:ext cx="4104442" cy="254029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latin typeface="Tw Cen MT"/>
                <a:cs typeface="Tw Cen MT"/>
              </a:rPr>
              <a:t>FireWork</a:t>
            </a:r>
            <a:r>
              <a:rPr lang="en-US" sz="2400" b="1" kern="0" dirty="0" smtClean="0">
                <a:latin typeface="Tw Cen MT"/>
                <a:cs typeface="Tw Cen MT"/>
              </a:rPr>
              <a:t> 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7819" y="767471"/>
            <a:ext cx="3611415" cy="1707333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Spec: {input}</a:t>
            </a:r>
          </a:p>
          <a:p>
            <a:endParaRPr lang="en-US" sz="2000" dirty="0"/>
          </a:p>
        </p:txBody>
      </p:sp>
      <p:sp>
        <p:nvSpPr>
          <p:cNvPr id="29" name="Rounded Rectangle 28"/>
          <p:cNvSpPr/>
          <p:nvPr/>
        </p:nvSpPr>
        <p:spPr>
          <a:xfrm>
            <a:off x="635047" y="1351142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Write input files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1)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35047" y="1932517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Run code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1)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969474" y="3353477"/>
            <a:ext cx="4098314" cy="267195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latin typeface="Tw Cen MT"/>
                <a:cs typeface="Tw Cen MT"/>
              </a:rPr>
              <a:t>FireWork</a:t>
            </a:r>
            <a:r>
              <a:rPr lang="en-US" sz="2400" b="1" kern="0" dirty="0" smtClean="0">
                <a:latin typeface="Tw Cen MT"/>
                <a:cs typeface="Tw Cen MT"/>
              </a:rPr>
              <a:t> 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83991" y="4012528"/>
            <a:ext cx="3611415" cy="1780565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Spec: {input}</a:t>
            </a:r>
          </a:p>
          <a:p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5341219" y="4596199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Write input files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2)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341219" y="5177574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Run code 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calc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 2)</a:t>
            </a:r>
          </a:p>
        </p:txBody>
      </p:sp>
      <p:cxnSp>
        <p:nvCxnSpPr>
          <p:cNvPr id="44" name="Straight Connector 43"/>
          <p:cNvCxnSpPr>
            <a:stCxn id="14" idx="2"/>
            <a:endCxn id="36" idx="0"/>
          </p:cNvCxnSpPr>
          <p:nvPr/>
        </p:nvCxnSpPr>
        <p:spPr>
          <a:xfrm flipH="1">
            <a:off x="7018631" y="2414677"/>
            <a:ext cx="44116" cy="938800"/>
          </a:xfrm>
          <a:prstGeom prst="line">
            <a:avLst/>
          </a:prstGeom>
          <a:ln w="63500"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049247" y="287606"/>
            <a:ext cx="4027000" cy="2127071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latin typeface="Tw Cen MT"/>
                <a:cs typeface="Tw Cen MT"/>
              </a:rPr>
              <a:t>FireWork</a:t>
            </a:r>
            <a:r>
              <a:rPr lang="en-US" sz="2400" b="1" kern="0" dirty="0" smtClean="0">
                <a:latin typeface="Tw Cen MT"/>
                <a:cs typeface="Tw Cen MT"/>
              </a:rPr>
              <a:t> 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41856" y="946657"/>
            <a:ext cx="3611415" cy="1201018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Spec: {input}</a:t>
            </a:r>
          </a:p>
          <a:p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5399084" y="1566300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Move files / DB insertion</a:t>
            </a:r>
          </a:p>
        </p:txBody>
      </p:sp>
      <p:cxnSp>
        <p:nvCxnSpPr>
          <p:cNvPr id="19" name="Straight Connector 18"/>
          <p:cNvCxnSpPr>
            <a:stCxn id="27" idx="3"/>
            <a:endCxn id="14" idx="1"/>
          </p:cNvCxnSpPr>
          <p:nvPr/>
        </p:nvCxnSpPr>
        <p:spPr>
          <a:xfrm flipV="1">
            <a:off x="4336778" y="1351142"/>
            <a:ext cx="712469" cy="27426"/>
          </a:xfrm>
          <a:prstGeom prst="line">
            <a:avLst/>
          </a:prstGeom>
          <a:ln w="63500"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09778" y="3630852"/>
            <a:ext cx="4027000" cy="2127071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err="1" smtClean="0">
                <a:latin typeface="Tw Cen MT"/>
                <a:cs typeface="Tw Cen MT"/>
              </a:rPr>
              <a:t>FireWork</a:t>
            </a:r>
            <a:r>
              <a:rPr lang="en-US" sz="2400" b="1" kern="0" dirty="0" smtClean="0">
                <a:latin typeface="Tw Cen MT"/>
                <a:cs typeface="Tw Cen MT"/>
              </a:rPr>
              <a:t> 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2387" y="4289903"/>
            <a:ext cx="3611415" cy="1201018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Spec: {input}</a:t>
            </a:r>
          </a:p>
          <a:p>
            <a:endParaRPr lang="en-US" sz="2000" dirty="0"/>
          </a:p>
        </p:txBody>
      </p:sp>
      <p:sp>
        <p:nvSpPr>
          <p:cNvPr id="41" name="Rounded Rectangle 40"/>
          <p:cNvSpPr/>
          <p:nvPr/>
        </p:nvSpPr>
        <p:spPr>
          <a:xfrm>
            <a:off x="659615" y="4909546"/>
            <a:ext cx="3144054" cy="445908"/>
          </a:xfrm>
          <a:prstGeom prst="roundRect">
            <a:avLst/>
          </a:prstGeom>
          <a:solidFill>
            <a:srgbClr val="981EB8"/>
          </a:solidFill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Move files / DB insertion</a:t>
            </a:r>
          </a:p>
        </p:txBody>
      </p:sp>
      <p:cxnSp>
        <p:nvCxnSpPr>
          <p:cNvPr id="45" name="Straight Connector 44"/>
          <p:cNvCxnSpPr>
            <a:stCxn id="36" idx="1"/>
            <a:endCxn id="39" idx="3"/>
          </p:cNvCxnSpPr>
          <p:nvPr/>
        </p:nvCxnSpPr>
        <p:spPr>
          <a:xfrm flipH="1">
            <a:off x="4336778" y="4689457"/>
            <a:ext cx="632696" cy="4931"/>
          </a:xfrm>
          <a:prstGeom prst="line">
            <a:avLst/>
          </a:prstGeom>
          <a:ln w="63500">
            <a:solidFill>
              <a:schemeClr val="tx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3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254</Words>
  <Application>Microsoft Macintosh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Jain</dc:creator>
  <cp:lastModifiedBy>Anubhav Jain</cp:lastModifiedBy>
  <cp:revision>1664</cp:revision>
  <dcterms:created xsi:type="dcterms:W3CDTF">2012-03-19T22:41:32Z</dcterms:created>
  <dcterms:modified xsi:type="dcterms:W3CDTF">2013-11-06T19:57:00Z</dcterms:modified>
</cp:coreProperties>
</file>