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0" r:id="rId5"/>
    <p:sldId id="257" r:id="rId6"/>
    <p:sldId id="266" r:id="rId7"/>
    <p:sldId id="267" r:id="rId8"/>
    <p:sldId id="262" r:id="rId9"/>
    <p:sldId id="263" r:id="rId10"/>
    <p:sldId id="264" r:id="rId11"/>
    <p:sldId id="269" r:id="rId12"/>
    <p:sldId id="265" r:id="rId13"/>
    <p:sldId id="261" r:id="rId14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51A560-67C3-44EB-95B6-00F109ECD14B}" type="datetime1">
              <a:rPr lang="pl-PL" smtClean="0"/>
              <a:t>23.01.2024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8FA2-4246-49DE-95BD-A564333EB1BE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850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215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01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76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069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902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8136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13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Dowolny kształt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Dowolny kształt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Dowolny kształt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Dowolny kształt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Dowolny kształt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Dowolny kształt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37A2D5-7DEB-4B3B-A809-052D12DFF584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780C92-6261-46E2-9296-76F311CA50E9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13BE0-0BBE-4476-89AA-64147F319960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B5E62C-6CF2-47D7-AC02-11C80DB6004E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74AE02-718C-457B-9E61-9E23FB3CB27E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412F06-5845-44D6-A1A3-DA2E460E3931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46F623-8CDA-4A01-9AAA-1E7DCF5268FA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B23DC9-5ABC-4D3B-9BBD-69A195C13EBE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A4D5F7-8092-464E-AA08-3988CB9CCAAB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C592B7-00FC-4712-8882-7D940CA24BFC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A41369-FE3F-4F15-89AC-BFA4FD532109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2C0FE7-457B-42CD-A03E-53CBA1D4A4C0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06AC3E-C39B-43E1-BD79-13B29E9EFB0E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44933-3A06-4474-95CB-E8CA20B06D93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C92354-47DD-49F9-B9D6-B1456EC8981C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C19C57-BD56-43B0-91E3-17449F3EB6DD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B15398-FDBE-44FE-B5A1-DE4479644E2C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Dowolny kształt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Dowolny kształt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Dowolny kształt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Dowolny kształt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Dowolny kształt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Dowolny kształt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26D4CD-607C-45B1-BD68-4981E30589BD}" type="datetime1">
              <a:rPr lang="pl-PL" smtClean="0"/>
              <a:pPr/>
              <a:t>23.01.2024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ostokąt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Dowolny kształt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" name="Dowolny kształt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" name="Dowolny kształt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" name="Dowolny kształt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8" name="Dowolny kształt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" name="Dowolny kształt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648" y="312597"/>
            <a:ext cx="8174971" cy="3285866"/>
          </a:xfrm>
        </p:spPr>
        <p:txBody>
          <a:bodyPr rtlCol="0">
            <a:noAutofit/>
          </a:bodyPr>
          <a:lstStyle/>
          <a:p>
            <a:pPr algn="l"/>
            <a:r>
              <a:rPr lang="pl-PL" sz="4800" b="1" dirty="0"/>
              <a:t>Wybór samochodu</a:t>
            </a:r>
            <a:br>
              <a:rPr lang="pl-PL" sz="4800" b="1" dirty="0"/>
            </a:br>
            <a:br>
              <a:rPr lang="pl-PL" sz="4800" b="1" dirty="0"/>
            </a:br>
            <a:r>
              <a:rPr lang="pl-PL" sz="4800" b="1" dirty="0"/>
              <a:t>Implementacja systemu wspomagania decyzji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147" y="4047262"/>
            <a:ext cx="7178070" cy="2361938"/>
          </a:xfrm>
        </p:spPr>
        <p:txBody>
          <a:bodyPr rtlCol="0">
            <a:noAutofit/>
          </a:bodyPr>
          <a:lstStyle/>
          <a:p>
            <a:pPr algn="l" rtl="0"/>
            <a:r>
              <a:rPr lang="pl-PL" sz="1800" dirty="0"/>
              <a:t>Skład grupy:</a:t>
            </a:r>
          </a:p>
          <a:p>
            <a:pPr marL="457200" indent="-457200" algn="l" rtl="0">
              <a:buAutoNum type="arabicPeriod"/>
            </a:pPr>
            <a:r>
              <a:rPr lang="pl-PL" sz="1800" dirty="0"/>
              <a:t>Izabela </a:t>
            </a:r>
            <a:r>
              <a:rPr lang="pl-PL" sz="1800" dirty="0" err="1"/>
              <a:t>Kręc</a:t>
            </a:r>
            <a:endParaRPr lang="pl-PL" sz="1800" dirty="0"/>
          </a:p>
          <a:p>
            <a:pPr marL="457200" indent="-457200" algn="l" rtl="0">
              <a:buAutoNum type="arabicPeriod"/>
            </a:pPr>
            <a:r>
              <a:rPr lang="pl-PL" sz="1800" dirty="0"/>
              <a:t>Filip Kulka</a:t>
            </a:r>
          </a:p>
          <a:p>
            <a:pPr marL="457200" indent="-457200" algn="l" rtl="0">
              <a:buAutoNum type="arabicPeriod"/>
            </a:pPr>
            <a:r>
              <a:rPr lang="pl-PL" sz="1800" dirty="0"/>
              <a:t>Antoni </a:t>
            </a:r>
            <a:r>
              <a:rPr lang="pl-PL" sz="1800" dirty="0" err="1"/>
              <a:t>Kraczowski</a:t>
            </a:r>
            <a:endParaRPr lang="pl-PL" sz="1800" dirty="0"/>
          </a:p>
          <a:p>
            <a:pPr marL="457200" indent="-457200" algn="l" rtl="0">
              <a:buAutoNum type="arabicPeriod"/>
            </a:pPr>
            <a:r>
              <a:rPr lang="pl-PL" sz="1800" dirty="0"/>
              <a:t>Kajetan </a:t>
            </a:r>
            <a:r>
              <a:rPr lang="pl-PL" sz="1800" dirty="0" err="1"/>
              <a:t>Kupś</a:t>
            </a:r>
            <a:endParaRPr lang="pl-PL" sz="1800" dirty="0"/>
          </a:p>
          <a:p>
            <a:pPr marL="457200" indent="-457200" algn="l" rtl="0">
              <a:buAutoNum type="arabicPeriod"/>
            </a:pPr>
            <a:r>
              <a:rPr lang="pl-PL" sz="1800" dirty="0"/>
              <a:t>Patrycja Lewicka</a:t>
            </a:r>
          </a:p>
          <a:p>
            <a:pPr marL="457200" indent="-457200" algn="l" rtl="0">
              <a:buAutoNum type="arabicPeriod"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24774"/>
            <a:ext cx="4418969" cy="137160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l-PL" sz="4400" dirty="0"/>
              <a:t>Interfejs użytkownika GUI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02B9A90-2F54-72AC-2A94-10C3535F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81582"/>
            <a:ext cx="5393774" cy="5894835"/>
          </a:xfrm>
          <a:prstGeom prst="rect">
            <a:avLst/>
          </a:prstGeom>
          <a:noFill/>
        </p:spPr>
      </p:pic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D097B7EC-3FE7-6A31-9FF8-9F408668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1012" y="1828799"/>
            <a:ext cx="3549650" cy="377301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l-PL" dirty="0"/>
              <a:t>Wybór od 2 do 8 interesujących Cię kryteriów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l-PL" dirty="0"/>
              <a:t>Możliwość wyświetlenia całej bazy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l-PL" dirty="0"/>
              <a:t>Przyciski do wyboru metody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l-PL" dirty="0"/>
              <a:t>Wyświetlenie rankingu metody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l-PL" dirty="0"/>
              <a:t>Zabezpieczenia przed wpisaniem nieodpowiedniej wartości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86" y="295276"/>
            <a:ext cx="8996056" cy="1752599"/>
          </a:xfrm>
        </p:spPr>
        <p:txBody>
          <a:bodyPr rtlCol="0" anchor="ctr">
            <a:normAutofit/>
          </a:bodyPr>
          <a:lstStyle/>
          <a:p>
            <a:pPr algn="l"/>
            <a:r>
              <a:rPr lang="pl-PL" dirty="0"/>
              <a:t>Baza wiedzy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8686" y="1772667"/>
            <a:ext cx="7297739" cy="3781425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l-PL" b="1" dirty="0"/>
              <a:t>200 samochodów różnych marek i modeli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l-PL" b="1" dirty="0"/>
              <a:t>7 kryteriów wyboru</a:t>
            </a:r>
            <a:r>
              <a:rPr lang="pl-PL" dirty="0"/>
              <a:t>:</a:t>
            </a:r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Przebieg</a:t>
            </a:r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Moc silnika [kW] </a:t>
            </a:r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Pojemność silnika [ l ] </a:t>
            </a:r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Średnie spalanie  [ l/100m ] </a:t>
            </a:r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Cena [zł] </a:t>
            </a:r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Pojemność bagażnika [ l ] </a:t>
            </a:r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Prędkość maksymalna [ km/h ] 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71" y="-68803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pl-PL" dirty="0"/>
              <a:t>Diagram UML przypadków użycia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C9AE303-582D-5A6E-CB7B-34252E2F3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19" y="1322773"/>
            <a:ext cx="7456615" cy="5275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41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71" y="-335133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pl-PL" dirty="0"/>
              <a:t>Diagram UML klas</a:t>
            </a:r>
          </a:p>
        </p:txBody>
      </p:sp>
      <p:pic>
        <p:nvPicPr>
          <p:cNvPr id="4" name="Obraz 3" descr="Obraz zawierający tekst, diagram, Plan, Rysunek techniczny&#10;&#10;Opis wygenerowany automatycznie">
            <a:extLst>
              <a:ext uri="{FF2B5EF4-FFF2-40B4-BE49-F238E27FC236}">
                <a16:creationId xmlns:a16="http://schemas.microsoft.com/office/drawing/2014/main" id="{A6830326-7446-D7F1-43C7-58B90DAB3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79" y="958789"/>
            <a:ext cx="8370695" cy="56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31" y="-685800"/>
            <a:ext cx="4418969" cy="1371600"/>
          </a:xfrm>
        </p:spPr>
        <p:txBody>
          <a:bodyPr rtlCol="0" anchor="b">
            <a:normAutofit/>
          </a:bodyPr>
          <a:lstStyle/>
          <a:p>
            <a:pPr algn="l"/>
            <a:r>
              <a:rPr lang="pl-PL" sz="4400" b="1" dirty="0"/>
              <a:t>Metoda </a:t>
            </a:r>
            <a:r>
              <a:rPr lang="pl-PL" sz="4400" b="1" dirty="0" err="1"/>
              <a:t>Topsis</a:t>
            </a:r>
            <a:endParaRPr lang="pl-PL" sz="4400" b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5CC2CD1-D416-E4BA-6EA9-4A31EB1C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67" y="685800"/>
            <a:ext cx="5412241" cy="383973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CE2AE56-74B4-FECA-CF1D-E1AFB239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371" y="74459"/>
            <a:ext cx="3915114" cy="3951704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779620C-13F9-8CB5-363A-C181B789D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867" y="4607511"/>
            <a:ext cx="6426721" cy="2110517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A4538FE7-29EA-67AE-316F-08D6CC6B9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541" y="4063281"/>
            <a:ext cx="3213124" cy="2794719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1D31109-7EB0-B78B-1C10-7224E6FA2D65}"/>
              </a:ext>
            </a:extLst>
          </p:cNvPr>
          <p:cNvSpPr txBox="1"/>
          <p:nvPr/>
        </p:nvSpPr>
        <p:spPr>
          <a:xfrm>
            <a:off x="812998" y="596569"/>
            <a:ext cx="24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9840283-B723-9278-15A0-F6FF53DA7E04}"/>
              </a:ext>
            </a:extLst>
          </p:cNvPr>
          <p:cNvSpPr txBox="1"/>
          <p:nvPr/>
        </p:nvSpPr>
        <p:spPr>
          <a:xfrm>
            <a:off x="812997" y="460751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CFE3264-00D8-F33F-873E-A14BE1F679BD}"/>
              </a:ext>
            </a:extLst>
          </p:cNvPr>
          <p:cNvSpPr txBox="1"/>
          <p:nvPr/>
        </p:nvSpPr>
        <p:spPr>
          <a:xfrm>
            <a:off x="7614722" y="7445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093EA4F-E5C2-507E-B085-B08727B42959}"/>
              </a:ext>
            </a:extLst>
          </p:cNvPr>
          <p:cNvSpPr txBox="1"/>
          <p:nvPr/>
        </p:nvSpPr>
        <p:spPr>
          <a:xfrm>
            <a:off x="8057177" y="40632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972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31" y="-536360"/>
            <a:ext cx="4418969" cy="1371600"/>
          </a:xfrm>
        </p:spPr>
        <p:txBody>
          <a:bodyPr rtlCol="0" anchor="b">
            <a:normAutofit/>
          </a:bodyPr>
          <a:lstStyle/>
          <a:p>
            <a:pPr algn="l"/>
            <a:r>
              <a:rPr lang="pl-PL" sz="4400" dirty="0"/>
              <a:t>Metoda RSM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D097B7EC-3FE7-6A31-9FF8-9F408668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1012" y="1828799"/>
            <a:ext cx="3549650" cy="3773010"/>
          </a:xfrm>
        </p:spPr>
        <p:txBody>
          <a:bodyPr/>
          <a:lstStyle/>
          <a:p>
            <a:pPr algn="l"/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2A4B08D-E2B8-E07B-FE13-49719335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1" y="734474"/>
            <a:ext cx="5165235" cy="348241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4DBA897-38D6-FA35-10CE-0929D69B8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71" y="4324096"/>
            <a:ext cx="4980978" cy="25554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220303A-2B0C-5585-C3AB-D0A416C9A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471" y="214020"/>
            <a:ext cx="4624708" cy="427164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FA76F9D-B956-5CEA-87E5-47C3DD1C9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256" y="1290102"/>
            <a:ext cx="4507497" cy="348241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C1C51C8-CC59-5C83-14FA-8B6395019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3206" y="5059379"/>
            <a:ext cx="5894962" cy="1673037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E1621BA-DBA9-2F9D-C8E1-4EDC31E0D099}"/>
              </a:ext>
            </a:extLst>
          </p:cNvPr>
          <p:cNvSpPr txBox="1"/>
          <p:nvPr/>
        </p:nvSpPr>
        <p:spPr>
          <a:xfrm>
            <a:off x="-71625" y="635185"/>
            <a:ext cx="3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1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AC4708C-B7B1-176B-2CAD-A9859B821F14}"/>
              </a:ext>
            </a:extLst>
          </p:cNvPr>
          <p:cNvSpPr txBox="1"/>
          <p:nvPr/>
        </p:nvSpPr>
        <p:spPr>
          <a:xfrm>
            <a:off x="4572876" y="65597"/>
            <a:ext cx="3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65D8702-F720-62C2-88DC-E87FFB43D198}"/>
              </a:ext>
            </a:extLst>
          </p:cNvPr>
          <p:cNvSpPr txBox="1"/>
          <p:nvPr/>
        </p:nvSpPr>
        <p:spPr>
          <a:xfrm>
            <a:off x="-71625" y="4285605"/>
            <a:ext cx="3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7F9656F-A56A-95BD-3F17-17D4B4423A49}"/>
              </a:ext>
            </a:extLst>
          </p:cNvPr>
          <p:cNvSpPr txBox="1"/>
          <p:nvPr/>
        </p:nvSpPr>
        <p:spPr>
          <a:xfrm>
            <a:off x="5014842" y="80708"/>
            <a:ext cx="3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3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82CDB2B-36DF-12D4-A901-005BAAE37114}"/>
              </a:ext>
            </a:extLst>
          </p:cNvPr>
          <p:cNvSpPr txBox="1"/>
          <p:nvPr/>
        </p:nvSpPr>
        <p:spPr>
          <a:xfrm>
            <a:off x="7237660" y="1355756"/>
            <a:ext cx="3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7A56235-E9CC-DE33-7A5A-A1F8D5B160D9}"/>
              </a:ext>
            </a:extLst>
          </p:cNvPr>
          <p:cNvSpPr txBox="1"/>
          <p:nvPr/>
        </p:nvSpPr>
        <p:spPr>
          <a:xfrm>
            <a:off x="5460460" y="4659269"/>
            <a:ext cx="319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5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5683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092" y="-491971"/>
            <a:ext cx="5883784" cy="1371600"/>
          </a:xfrm>
        </p:spPr>
        <p:txBody>
          <a:bodyPr rtlCol="0" anchor="b">
            <a:normAutofit/>
          </a:bodyPr>
          <a:lstStyle/>
          <a:p>
            <a:pPr algn="l"/>
            <a:r>
              <a:rPr lang="pl-PL" sz="4400" dirty="0"/>
              <a:t>Metoda </a:t>
            </a:r>
            <a:r>
              <a:rPr lang="pl-PL" sz="4400" dirty="0" err="1"/>
              <a:t>Safety</a:t>
            </a:r>
            <a:r>
              <a:rPr lang="pl-PL" sz="4400" dirty="0"/>
              <a:t> </a:t>
            </a:r>
            <a:r>
              <a:rPr lang="pl-PL" sz="4400" dirty="0" err="1"/>
              <a:t>Principle</a:t>
            </a:r>
            <a:endParaRPr lang="pl-PL" sz="440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D097B7EC-3FE7-6A31-9FF8-9F408668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1012" y="1828799"/>
            <a:ext cx="3549650" cy="3773010"/>
          </a:xfrm>
        </p:spPr>
        <p:txBody>
          <a:bodyPr/>
          <a:lstStyle/>
          <a:p>
            <a:pPr algn="l"/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6485949-EB79-1E31-50F6-E9FE1DFF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7" y="814407"/>
            <a:ext cx="4622762" cy="36621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70BE1D-BB70-C611-388C-2860DE0A0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452" y="879629"/>
            <a:ext cx="4793828" cy="241631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03408EE-3E49-67CD-AFC6-8568035E1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341" y="3536147"/>
            <a:ext cx="4751940" cy="321990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D5A7B51C-FDCD-614F-594A-B08B59376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4554656"/>
            <a:ext cx="4158630" cy="222727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4852EC0-7ED3-BF22-AE04-E75B1A20E0BB}"/>
              </a:ext>
            </a:extLst>
          </p:cNvPr>
          <p:cNvSpPr txBox="1"/>
          <p:nvPr/>
        </p:nvSpPr>
        <p:spPr>
          <a:xfrm>
            <a:off x="0" y="814407"/>
            <a:ext cx="1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1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AAED718-DC61-8DC1-76D6-9E468923495D}"/>
              </a:ext>
            </a:extLst>
          </p:cNvPr>
          <p:cNvSpPr txBox="1"/>
          <p:nvPr/>
        </p:nvSpPr>
        <p:spPr>
          <a:xfrm>
            <a:off x="6442879" y="915139"/>
            <a:ext cx="1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2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F34AFCE-22A1-84DC-A0BD-20DB0DC60533}"/>
              </a:ext>
            </a:extLst>
          </p:cNvPr>
          <p:cNvSpPr txBox="1"/>
          <p:nvPr/>
        </p:nvSpPr>
        <p:spPr>
          <a:xfrm>
            <a:off x="-27533" y="4563533"/>
            <a:ext cx="1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1EE64E3-D3E3-D6E1-2C71-C10AB8A8CA9B}"/>
              </a:ext>
            </a:extLst>
          </p:cNvPr>
          <p:cNvSpPr txBox="1"/>
          <p:nvPr/>
        </p:nvSpPr>
        <p:spPr>
          <a:xfrm>
            <a:off x="6545530" y="3530638"/>
            <a:ext cx="19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4</a:t>
            </a: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2069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15" y="-693569"/>
            <a:ext cx="6212258" cy="137160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l-PL" sz="4400" dirty="0"/>
              <a:t>Metoda </a:t>
            </a:r>
            <a:r>
              <a:rPr lang="pl-PL" sz="4400" dirty="0" err="1"/>
              <a:t>Safety</a:t>
            </a:r>
            <a:r>
              <a:rPr lang="pl-PL" sz="4400" dirty="0"/>
              <a:t> </a:t>
            </a:r>
            <a:r>
              <a:rPr lang="pl-PL" sz="4400" dirty="0" err="1"/>
              <a:t>Principle</a:t>
            </a:r>
            <a:r>
              <a:rPr lang="pl-PL" sz="4400" dirty="0"/>
              <a:t> cd.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D097B7EC-3FE7-6A31-9FF8-9F408668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1012" y="1828799"/>
            <a:ext cx="3549650" cy="3773010"/>
          </a:xfrm>
        </p:spPr>
        <p:txBody>
          <a:bodyPr/>
          <a:lstStyle/>
          <a:p>
            <a:pPr algn="l"/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4852EC0-7ED3-BF22-AE04-E75B1A20E0BB}"/>
              </a:ext>
            </a:extLst>
          </p:cNvPr>
          <p:cNvSpPr txBox="1"/>
          <p:nvPr/>
        </p:nvSpPr>
        <p:spPr>
          <a:xfrm>
            <a:off x="70121" y="879629"/>
            <a:ext cx="1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5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AAED718-DC61-8DC1-76D6-9E468923495D}"/>
              </a:ext>
            </a:extLst>
          </p:cNvPr>
          <p:cNvSpPr txBox="1"/>
          <p:nvPr/>
        </p:nvSpPr>
        <p:spPr>
          <a:xfrm>
            <a:off x="165465" y="4731953"/>
            <a:ext cx="1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6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F34AFCE-22A1-84DC-A0BD-20DB0DC60533}"/>
              </a:ext>
            </a:extLst>
          </p:cNvPr>
          <p:cNvSpPr txBox="1"/>
          <p:nvPr/>
        </p:nvSpPr>
        <p:spPr>
          <a:xfrm>
            <a:off x="7077192" y="712718"/>
            <a:ext cx="19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1EE64E3-D3E3-D6E1-2C71-C10AB8A8CA9B}"/>
              </a:ext>
            </a:extLst>
          </p:cNvPr>
          <p:cNvSpPr txBox="1"/>
          <p:nvPr/>
        </p:nvSpPr>
        <p:spPr>
          <a:xfrm>
            <a:off x="6545529" y="4408787"/>
            <a:ext cx="19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8</a:t>
            </a:r>
          </a:p>
          <a:p>
            <a:endParaRPr lang="pl-PL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49ED18F-81D2-BCC1-4F6F-03221DC4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4" y="915138"/>
            <a:ext cx="4278920" cy="381681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EFF3F3B-022A-9ED6-224F-60DF6DEAC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45" y="4775548"/>
            <a:ext cx="5221641" cy="202030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9F6F594-F3CE-17E3-BE36-E3CB4F8E0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952" y="337106"/>
            <a:ext cx="4446622" cy="3889247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CF3365E-9279-4980-85E7-A426A3F07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545" y="4360654"/>
            <a:ext cx="4893029" cy="2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1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-627814"/>
            <a:ext cx="5883784" cy="1371600"/>
          </a:xfrm>
        </p:spPr>
        <p:txBody>
          <a:bodyPr rtlCol="0" anchor="b">
            <a:normAutofit/>
          </a:bodyPr>
          <a:lstStyle/>
          <a:p>
            <a:pPr algn="l"/>
            <a:r>
              <a:rPr lang="pl-PL" sz="4400" dirty="0"/>
              <a:t>Metoda UTA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D097B7EC-3FE7-6A31-9FF8-9F408668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1012" y="1828799"/>
            <a:ext cx="3549650" cy="3773010"/>
          </a:xfrm>
        </p:spPr>
        <p:txBody>
          <a:bodyPr/>
          <a:lstStyle/>
          <a:p>
            <a:pPr algn="l"/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pl-PL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D3C0B9D-4FEA-0E8C-82F8-391A280A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6" y="870750"/>
            <a:ext cx="6613303" cy="585885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760F1F6-B9FE-0FF8-55D7-273EBE49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662" y="175334"/>
            <a:ext cx="3744297" cy="650733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18071AF-9E2C-68E9-60E6-40389440905D}"/>
              </a:ext>
            </a:extLst>
          </p:cNvPr>
          <p:cNvSpPr txBox="1"/>
          <p:nvPr/>
        </p:nvSpPr>
        <p:spPr>
          <a:xfrm>
            <a:off x="34091" y="870750"/>
            <a:ext cx="34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1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6A58F4D-C366-069C-594C-83E25C72A673}"/>
              </a:ext>
            </a:extLst>
          </p:cNvPr>
          <p:cNvSpPr txBox="1"/>
          <p:nvPr/>
        </p:nvSpPr>
        <p:spPr>
          <a:xfrm>
            <a:off x="7554057" y="175334"/>
            <a:ext cx="34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390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311_TF22644756.potx" id="{44A23E90-3CA1-42B5-8F0B-3D04EC879F6B}" vid="{B1F5642B-1F4C-4AAD-B381-44359041A97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 Paralaksa</Template>
  <TotalTime>198</TotalTime>
  <Words>145</Words>
  <Application>Microsoft Office PowerPoint</Application>
  <PresentationFormat>Panoramiczny</PresentationFormat>
  <Paragraphs>65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Paralaksa</vt:lpstr>
      <vt:lpstr>Wybór samochodu  Implementacja systemu wspomagania decyzji</vt:lpstr>
      <vt:lpstr>Baza wiedzy</vt:lpstr>
      <vt:lpstr>Diagram UML przypadków użycia</vt:lpstr>
      <vt:lpstr>Diagram UML klas</vt:lpstr>
      <vt:lpstr>Metoda Topsis</vt:lpstr>
      <vt:lpstr>Metoda RSM</vt:lpstr>
      <vt:lpstr>Metoda Safety Principle</vt:lpstr>
      <vt:lpstr>Metoda Safety Principle cd.</vt:lpstr>
      <vt:lpstr>Metoda UTA</vt:lpstr>
      <vt:lpstr>Interfejs użytkownika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Wybór samochodu  Implementacja systemu wspomagania decyzji</dc:title>
  <dc:creator>Patrycja Lewicka</dc:creator>
  <cp:lastModifiedBy>Patrycja Lewicka</cp:lastModifiedBy>
  <cp:revision>11</cp:revision>
  <dcterms:created xsi:type="dcterms:W3CDTF">2024-01-23T20:41:20Z</dcterms:created>
  <dcterms:modified xsi:type="dcterms:W3CDTF">2024-01-23T23:59:54Z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