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7556163" cy="9875838"/>
  <p:notesSz cx="6858000" cy="9144000"/>
  <p:defaultTextStyle>
    <a:defPPr>
      <a:defRPr lang="en-US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509" y="-72"/>
      </p:cViewPr>
      <p:guideLst>
        <p:guide orient="horz" pos="3111"/>
        <p:guide pos="55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712" y="3067912"/>
            <a:ext cx="14922739" cy="21169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425" y="5596308"/>
            <a:ext cx="12289314" cy="25238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C82D-9953-471C-B244-89387EF82D2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A4F9-8A46-4A2D-A1BE-1A0C6F9CF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0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C82D-9953-471C-B244-89387EF82D2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A4F9-8A46-4A2D-A1BE-1A0C6F9CF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28218" y="395492"/>
            <a:ext cx="3950137" cy="8426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7808" y="395492"/>
            <a:ext cx="11557807" cy="8426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C82D-9953-471C-B244-89387EF82D2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A4F9-8A46-4A2D-A1BE-1A0C6F9CF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C82D-9953-471C-B244-89387EF82D2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A4F9-8A46-4A2D-A1BE-1A0C6F9CF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1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816" y="6346141"/>
            <a:ext cx="14922739" cy="1961451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6816" y="4185802"/>
            <a:ext cx="14922739" cy="216033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C82D-9953-471C-B244-89387EF82D2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A4F9-8A46-4A2D-A1BE-1A0C6F9CF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7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808" y="2304363"/>
            <a:ext cx="7753972" cy="6517597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4383" y="2304363"/>
            <a:ext cx="7753972" cy="6517597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C82D-9953-471C-B244-89387EF82D2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A4F9-8A46-4A2D-A1BE-1A0C6F9CF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2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808" y="2210634"/>
            <a:ext cx="7757021" cy="92128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808" y="3131921"/>
            <a:ext cx="7757021" cy="56900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8288" y="2210634"/>
            <a:ext cx="7760068" cy="92128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8288" y="3131921"/>
            <a:ext cx="7760068" cy="56900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C82D-9953-471C-B244-89387EF82D2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A4F9-8A46-4A2D-A1BE-1A0C6F9CF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6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C82D-9953-471C-B244-89387EF82D2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A4F9-8A46-4A2D-A1BE-1A0C6F9CF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7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C82D-9953-471C-B244-89387EF82D2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A4F9-8A46-4A2D-A1BE-1A0C6F9CF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1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809" y="393205"/>
            <a:ext cx="5775857" cy="167340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3972" y="393205"/>
            <a:ext cx="9814383" cy="8428754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09" y="2066611"/>
            <a:ext cx="5775857" cy="6755348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C82D-9953-471C-B244-89387EF82D2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A4F9-8A46-4A2D-A1BE-1A0C6F9CF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9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131" y="6913087"/>
            <a:ext cx="10533698" cy="816129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41131" y="882424"/>
            <a:ext cx="10533698" cy="5925503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1131" y="7729215"/>
            <a:ext cx="10533698" cy="1159039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C82D-9953-471C-B244-89387EF82D2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A4F9-8A46-4A2D-A1BE-1A0C6F9CF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8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7808" y="395491"/>
            <a:ext cx="15800547" cy="1645973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808" y="2304363"/>
            <a:ext cx="15800547" cy="6517597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08" y="9153439"/>
            <a:ext cx="4096438" cy="525797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6C82D-9953-471C-B244-89387EF82D2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98356" y="9153439"/>
            <a:ext cx="5559452" cy="525797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81917" y="9153439"/>
            <a:ext cx="4096438" cy="525797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DA4F9-8A46-4A2D-A1BE-1A0C6F9CF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0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64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156746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1567464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1567464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1567464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5.png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5.xml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6.xml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81" y="6080919"/>
            <a:ext cx="9296400" cy="2517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9319" y="5176892"/>
            <a:ext cx="5513056" cy="52717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348" y="4935536"/>
            <a:ext cx="6732534" cy="57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9319" y="5176892"/>
            <a:ext cx="5513056" cy="52717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348" y="4935536"/>
            <a:ext cx="6732534" cy="5754411"/>
          </a:xfrm>
          <a:prstGeom prst="rect">
            <a:avLst/>
          </a:prstGeom>
        </p:spPr>
      </p:pic>
      <p:pic>
        <p:nvPicPr>
          <p:cNvPr id="6" name="Picture 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81" y="1889919"/>
            <a:ext cx="5665647" cy="5994255"/>
          </a:xfrm>
          <a:prstGeom prst="rect">
            <a:avLst/>
          </a:prstGeom>
        </p:spPr>
      </p:pic>
      <p:pic>
        <p:nvPicPr>
          <p:cNvPr id="7" name="Picture 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094" y="1874838"/>
            <a:ext cx="5665647" cy="59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" y="1280319"/>
            <a:ext cx="16144528" cy="1295400"/>
          </a:xfrm>
          <a:prstGeom prst="rect">
            <a:avLst/>
          </a:prstGeom>
        </p:spPr>
      </p:pic>
      <p:pic>
        <p:nvPicPr>
          <p:cNvPr id="7" name="Picture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281" y="3500892"/>
            <a:ext cx="8237290" cy="2220742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81" y="6207846"/>
            <a:ext cx="8237290" cy="2220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9319" y="5176892"/>
            <a:ext cx="5513056" cy="5271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348" y="4935536"/>
            <a:ext cx="6732534" cy="5754411"/>
          </a:xfrm>
          <a:prstGeom prst="rect">
            <a:avLst/>
          </a:prstGeom>
        </p:spPr>
      </p:pic>
      <p:pic>
        <p:nvPicPr>
          <p:cNvPr id="11" name="Picture 10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481" y="8355226"/>
            <a:ext cx="1896302" cy="10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519" y="899320"/>
            <a:ext cx="16160160" cy="9485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" y="415225"/>
            <a:ext cx="17598065" cy="10121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" y="442119"/>
            <a:ext cx="9768525" cy="1371913"/>
          </a:xfrm>
          <a:prstGeom prst="rect">
            <a:avLst/>
          </a:prstGeom>
        </p:spPr>
      </p:pic>
      <p:pic>
        <p:nvPicPr>
          <p:cNvPr id="7" name="Picture 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965" y="8214519"/>
            <a:ext cx="211164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1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9319" y="5176892"/>
            <a:ext cx="5513056" cy="52717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348" y="4696563"/>
            <a:ext cx="6732534" cy="57544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351" y="0"/>
            <a:ext cx="7127460" cy="9875838"/>
          </a:xfrm>
          <a:prstGeom prst="rect">
            <a:avLst/>
          </a:prstGeom>
        </p:spPr>
      </p:pic>
      <p:pic>
        <p:nvPicPr>
          <p:cNvPr id="11" name="Picture 1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481" y="7812742"/>
            <a:ext cx="2111645" cy="1143000"/>
          </a:xfrm>
          <a:prstGeom prst="rect">
            <a:avLst/>
          </a:prstGeom>
        </p:spPr>
      </p:pic>
      <p:pic>
        <p:nvPicPr>
          <p:cNvPr id="12" name="Picture 1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081" y="7833519"/>
            <a:ext cx="212133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9319" y="5176892"/>
            <a:ext cx="5513056" cy="5271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348" y="4935536"/>
            <a:ext cx="6732534" cy="5754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351" y="0"/>
            <a:ext cx="7127460" cy="9875838"/>
          </a:xfrm>
          <a:prstGeom prst="rect">
            <a:avLst/>
          </a:prstGeom>
        </p:spPr>
      </p:pic>
      <p:pic>
        <p:nvPicPr>
          <p:cNvPr id="7" name="Picture 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681" y="7784960"/>
            <a:ext cx="1896302" cy="1026439"/>
          </a:xfrm>
          <a:prstGeom prst="rect">
            <a:avLst/>
          </a:prstGeom>
        </p:spPr>
      </p:pic>
      <p:pic>
        <p:nvPicPr>
          <p:cNvPr id="8" name="Picture 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481" y="7812742"/>
            <a:ext cx="1905001" cy="10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" y="518319"/>
            <a:ext cx="6961186" cy="137191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9319" y="5176892"/>
            <a:ext cx="5513056" cy="5271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348" y="4935536"/>
            <a:ext cx="6732534" cy="5754411"/>
          </a:xfrm>
          <a:prstGeom prst="rect">
            <a:avLst/>
          </a:prstGeom>
        </p:spPr>
      </p:pic>
      <p:pic>
        <p:nvPicPr>
          <p:cNvPr id="7" name="Picture 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281" y="8298179"/>
            <a:ext cx="1896302" cy="10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MSIku</dc:creator>
  <cp:lastModifiedBy>MSIku</cp:lastModifiedBy>
  <cp:revision>4</cp:revision>
  <dcterms:created xsi:type="dcterms:W3CDTF">2020-07-07T04:04:45Z</dcterms:created>
  <dcterms:modified xsi:type="dcterms:W3CDTF">2020-07-07T04:48:41Z</dcterms:modified>
</cp:coreProperties>
</file>