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3" r:id="rId8"/>
    <p:sldId id="264" r:id="rId9"/>
    <p:sldId id="265" r:id="rId10"/>
    <p:sldId id="266" r:id="rId11"/>
    <p:sldId id="267" r:id="rId12"/>
    <p:sldId id="268" r:id="rId13"/>
    <p:sldId id="269" r:id="rId14"/>
    <p:sldId id="270" r:id="rId15"/>
    <p:sldId id="274" r:id="rId16"/>
    <p:sldId id="275"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82" y="-4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F3EBE0-9975-47B0-8D85-ABF39169DF1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215205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F3EBE0-9975-47B0-8D85-ABF39169DF1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110120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F3EBE0-9975-47B0-8D85-ABF39169DF1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323777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F3EBE0-9975-47B0-8D85-ABF39169DF1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199846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3EBE0-9975-47B0-8D85-ABF39169DF1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387220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F3EBE0-9975-47B0-8D85-ABF39169DF19}"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39767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F3EBE0-9975-47B0-8D85-ABF39169DF19}"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342267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F3EBE0-9975-47B0-8D85-ABF39169DF19}"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301642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3EBE0-9975-47B0-8D85-ABF39169DF19}"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176509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3EBE0-9975-47B0-8D85-ABF39169DF19}"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47310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3EBE0-9975-47B0-8D85-ABF39169DF19}"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8A462-04CA-4435-AD76-E6E5FA5D170D}" type="slidenum">
              <a:rPr lang="en-US" smtClean="0"/>
              <a:t>‹#›</a:t>
            </a:fld>
            <a:endParaRPr lang="en-US"/>
          </a:p>
        </p:txBody>
      </p:sp>
    </p:spTree>
    <p:extLst>
      <p:ext uri="{BB962C8B-B14F-4D97-AF65-F5344CB8AC3E}">
        <p14:creationId xmlns:p14="http://schemas.microsoft.com/office/powerpoint/2010/main" val="52376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3EBE0-9975-47B0-8D85-ABF39169DF19}" type="datetimeFigureOut">
              <a:rPr lang="en-US" smtClean="0"/>
              <a:t>6/10/2020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8A462-04CA-4435-AD76-E6E5FA5D170D}" type="slidenum">
              <a:rPr lang="en-US" smtClean="0"/>
              <a:t>‹#›</a:t>
            </a:fld>
            <a:endParaRPr lang="en-US"/>
          </a:p>
        </p:txBody>
      </p:sp>
    </p:spTree>
    <p:extLst>
      <p:ext uri="{BB962C8B-B14F-4D97-AF65-F5344CB8AC3E}">
        <p14:creationId xmlns:p14="http://schemas.microsoft.com/office/powerpoint/2010/main" val="1348177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uMIq9bBw8R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7112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a:t>
            </a:r>
            <a:r>
              <a:rPr lang="id-ID" dirty="0" smtClean="0"/>
              <a:t>Pembuatan Beras Kencur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1. </a:t>
            </a:r>
            <a:r>
              <a:rPr lang="en-US" dirty="0" err="1"/>
              <a:t>Sangrai</a:t>
            </a:r>
            <a:r>
              <a:rPr lang="en-US" dirty="0"/>
              <a:t> </a:t>
            </a:r>
            <a:r>
              <a:rPr lang="en-US" dirty="0" err="1"/>
              <a:t>beras</a:t>
            </a:r>
            <a:r>
              <a:rPr lang="en-US" dirty="0"/>
              <a:t> </a:t>
            </a:r>
            <a:r>
              <a:rPr lang="en-US" dirty="0" err="1"/>
              <a:t>hingga</a:t>
            </a:r>
            <a:r>
              <a:rPr lang="en-US" dirty="0"/>
              <a:t> </a:t>
            </a:r>
            <a:r>
              <a:rPr lang="en-US" dirty="0" err="1"/>
              <a:t>sedikit</a:t>
            </a:r>
            <a:r>
              <a:rPr lang="en-US" dirty="0"/>
              <a:t> </a:t>
            </a:r>
            <a:r>
              <a:rPr lang="en-US" dirty="0" err="1"/>
              <a:t>kekuningan</a:t>
            </a:r>
            <a:r>
              <a:rPr lang="en-US" dirty="0"/>
              <a:t>. </a:t>
            </a:r>
            <a:r>
              <a:rPr lang="en-US" dirty="0" err="1"/>
              <a:t>Sisihkan</a:t>
            </a:r>
            <a:r>
              <a:rPr lang="en-US" dirty="0"/>
              <a:t>.</a:t>
            </a:r>
            <a:br>
              <a:rPr lang="en-US" dirty="0"/>
            </a:br>
            <a:r>
              <a:rPr lang="en-US" dirty="0"/>
              <a:t>2. Rebus air </a:t>
            </a:r>
            <a:r>
              <a:rPr lang="en-US" dirty="0" err="1"/>
              <a:t>hingga</a:t>
            </a:r>
            <a:r>
              <a:rPr lang="en-US" dirty="0"/>
              <a:t> </a:t>
            </a:r>
            <a:r>
              <a:rPr lang="en-US" dirty="0" err="1"/>
              <a:t>mendidih</a:t>
            </a:r>
            <a:r>
              <a:rPr lang="en-US" dirty="0"/>
              <a:t>. </a:t>
            </a:r>
            <a:r>
              <a:rPr lang="en-US" dirty="0" err="1"/>
              <a:t>Setelah</a:t>
            </a:r>
            <a:r>
              <a:rPr lang="en-US" dirty="0"/>
              <a:t> </a:t>
            </a:r>
            <a:r>
              <a:rPr lang="en-US" dirty="0" err="1"/>
              <a:t>mendidih</a:t>
            </a:r>
            <a:r>
              <a:rPr lang="en-US" dirty="0"/>
              <a:t> </a:t>
            </a:r>
            <a:r>
              <a:rPr lang="en-US" dirty="0" err="1"/>
              <a:t>masukkan</a:t>
            </a:r>
            <a:r>
              <a:rPr lang="en-US" dirty="0"/>
              <a:t> </a:t>
            </a:r>
            <a:r>
              <a:rPr lang="en-US" dirty="0" err="1"/>
              <a:t>daun</a:t>
            </a:r>
            <a:r>
              <a:rPr lang="en-US" dirty="0"/>
              <a:t> </a:t>
            </a:r>
            <a:r>
              <a:rPr lang="en-US" dirty="0" err="1"/>
              <a:t>pandan</a:t>
            </a:r>
            <a:r>
              <a:rPr lang="en-US" dirty="0"/>
              <a:t>, </a:t>
            </a:r>
            <a:r>
              <a:rPr lang="en-US" dirty="0" err="1"/>
              <a:t>gula</a:t>
            </a:r>
            <a:r>
              <a:rPr lang="en-US" dirty="0"/>
              <a:t> </a:t>
            </a:r>
            <a:r>
              <a:rPr lang="en-US" dirty="0" err="1"/>
              <a:t>jawa</a:t>
            </a:r>
            <a:r>
              <a:rPr lang="en-US" dirty="0"/>
              <a:t>, </a:t>
            </a:r>
            <a:r>
              <a:rPr lang="en-US" dirty="0" err="1"/>
              <a:t>gula</a:t>
            </a:r>
            <a:r>
              <a:rPr lang="en-US" dirty="0"/>
              <a:t> </a:t>
            </a:r>
            <a:r>
              <a:rPr lang="en-US" dirty="0" err="1"/>
              <a:t>batu</a:t>
            </a:r>
            <a:r>
              <a:rPr lang="en-US" dirty="0"/>
              <a:t>, </a:t>
            </a:r>
            <a:r>
              <a:rPr lang="en-US" dirty="0" err="1"/>
              <a:t>dan</a:t>
            </a:r>
            <a:r>
              <a:rPr lang="en-US" dirty="0"/>
              <a:t> </a:t>
            </a:r>
            <a:r>
              <a:rPr lang="en-US" dirty="0" err="1"/>
              <a:t>garam</a:t>
            </a:r>
            <a:r>
              <a:rPr lang="en-US" dirty="0"/>
              <a:t>. </a:t>
            </a:r>
            <a:r>
              <a:rPr lang="en-US" dirty="0" err="1"/>
              <a:t>Masak</a:t>
            </a:r>
            <a:r>
              <a:rPr lang="en-US" dirty="0"/>
              <a:t> </a:t>
            </a:r>
            <a:r>
              <a:rPr lang="en-US" dirty="0" err="1"/>
              <a:t>hingga</a:t>
            </a:r>
            <a:r>
              <a:rPr lang="en-US" dirty="0"/>
              <a:t> </a:t>
            </a:r>
            <a:r>
              <a:rPr lang="en-US" dirty="0" err="1"/>
              <a:t>semua</a:t>
            </a:r>
            <a:r>
              <a:rPr lang="en-US" dirty="0"/>
              <a:t> </a:t>
            </a:r>
            <a:r>
              <a:rPr lang="en-US" dirty="0" err="1"/>
              <a:t>gula</a:t>
            </a:r>
            <a:r>
              <a:rPr lang="en-US" dirty="0"/>
              <a:t> </a:t>
            </a:r>
            <a:r>
              <a:rPr lang="en-US" dirty="0" err="1"/>
              <a:t>larut</a:t>
            </a:r>
            <a:r>
              <a:rPr lang="en-US" dirty="0"/>
              <a:t>. </a:t>
            </a:r>
            <a:r>
              <a:rPr lang="en-US" dirty="0" err="1"/>
              <a:t>Dinginkan</a:t>
            </a:r>
            <a:r>
              <a:rPr lang="en-US" dirty="0"/>
              <a:t>.</a:t>
            </a:r>
            <a:br>
              <a:rPr lang="en-US" dirty="0"/>
            </a:br>
            <a:r>
              <a:rPr lang="en-US" dirty="0"/>
              <a:t>3. </a:t>
            </a:r>
            <a:r>
              <a:rPr lang="en-US" dirty="0" err="1"/>
              <a:t>Dengan</a:t>
            </a:r>
            <a:r>
              <a:rPr lang="en-US" dirty="0"/>
              <a:t> blender </a:t>
            </a:r>
            <a:r>
              <a:rPr lang="en-US" dirty="0" err="1"/>
              <a:t>bumbu</a:t>
            </a:r>
            <a:r>
              <a:rPr lang="en-US" dirty="0"/>
              <a:t>, </a:t>
            </a:r>
            <a:r>
              <a:rPr lang="en-US" dirty="0" err="1"/>
              <a:t>haluskan</a:t>
            </a:r>
            <a:r>
              <a:rPr lang="en-US" dirty="0"/>
              <a:t> </a:t>
            </a:r>
            <a:r>
              <a:rPr lang="en-US" dirty="0" err="1"/>
              <a:t>beras</a:t>
            </a:r>
            <a:r>
              <a:rPr lang="en-US" dirty="0"/>
              <a:t> </a:t>
            </a:r>
            <a:r>
              <a:rPr lang="en-US" dirty="0" err="1"/>
              <a:t>dengan</a:t>
            </a:r>
            <a:r>
              <a:rPr lang="en-US" dirty="0"/>
              <a:t> </a:t>
            </a:r>
            <a:r>
              <a:rPr lang="en-US" dirty="0" err="1"/>
              <a:t>diberi</a:t>
            </a:r>
            <a:r>
              <a:rPr lang="en-US" dirty="0"/>
              <a:t> </a:t>
            </a:r>
            <a:r>
              <a:rPr lang="en-US" dirty="0" err="1"/>
              <a:t>sedikit</a:t>
            </a:r>
            <a:r>
              <a:rPr lang="en-US" dirty="0"/>
              <a:t> air </a:t>
            </a:r>
            <a:r>
              <a:rPr lang="en-US" dirty="0" err="1"/>
              <a:t>gula</a:t>
            </a:r>
            <a:r>
              <a:rPr lang="en-US" dirty="0"/>
              <a:t>.</a:t>
            </a:r>
            <a:br>
              <a:rPr lang="en-US" dirty="0"/>
            </a:br>
            <a:r>
              <a:rPr lang="en-US" dirty="0"/>
              <a:t>4. </a:t>
            </a:r>
            <a:r>
              <a:rPr lang="en-US" dirty="0" err="1"/>
              <a:t>Dengan</a:t>
            </a:r>
            <a:r>
              <a:rPr lang="en-US" dirty="0"/>
              <a:t> blender </a:t>
            </a:r>
            <a:r>
              <a:rPr lang="en-US" dirty="0" err="1"/>
              <a:t>bumbu</a:t>
            </a:r>
            <a:r>
              <a:rPr lang="en-US" dirty="0"/>
              <a:t>, </a:t>
            </a:r>
            <a:r>
              <a:rPr lang="en-US" dirty="0" err="1"/>
              <a:t>haluskan</a:t>
            </a:r>
            <a:r>
              <a:rPr lang="en-US" dirty="0"/>
              <a:t> </a:t>
            </a:r>
            <a:r>
              <a:rPr lang="en-US" dirty="0" err="1"/>
              <a:t>kencur</a:t>
            </a:r>
            <a:r>
              <a:rPr lang="en-US" dirty="0"/>
              <a:t> </a:t>
            </a:r>
            <a:r>
              <a:rPr lang="en-US" dirty="0" err="1"/>
              <a:t>dengan</a:t>
            </a:r>
            <a:r>
              <a:rPr lang="en-US" dirty="0"/>
              <a:t> </a:t>
            </a:r>
            <a:r>
              <a:rPr lang="en-US" dirty="0" err="1"/>
              <a:t>diberi</a:t>
            </a:r>
            <a:r>
              <a:rPr lang="en-US" dirty="0"/>
              <a:t> </a:t>
            </a:r>
            <a:r>
              <a:rPr lang="en-US" dirty="0" err="1"/>
              <a:t>sedikit</a:t>
            </a:r>
            <a:r>
              <a:rPr lang="en-US" dirty="0"/>
              <a:t> air </a:t>
            </a:r>
            <a:r>
              <a:rPr lang="en-US" dirty="0" err="1"/>
              <a:t>gula</a:t>
            </a:r>
            <a:r>
              <a:rPr lang="en-US" dirty="0"/>
              <a:t>.</a:t>
            </a:r>
            <a:br>
              <a:rPr lang="en-US" dirty="0"/>
            </a:br>
            <a:r>
              <a:rPr lang="en-US" dirty="0"/>
              <a:t>5. </a:t>
            </a:r>
            <a:r>
              <a:rPr lang="en-US" dirty="0" err="1"/>
              <a:t>Campur</a:t>
            </a:r>
            <a:r>
              <a:rPr lang="en-US" dirty="0"/>
              <a:t> </a:t>
            </a:r>
            <a:r>
              <a:rPr lang="en-US" dirty="0" err="1"/>
              <a:t>blenderan</a:t>
            </a:r>
            <a:r>
              <a:rPr lang="en-US" dirty="0"/>
              <a:t> </a:t>
            </a:r>
            <a:r>
              <a:rPr lang="en-US" dirty="0" err="1"/>
              <a:t>beras</a:t>
            </a:r>
            <a:r>
              <a:rPr lang="en-US" dirty="0"/>
              <a:t> </a:t>
            </a:r>
            <a:r>
              <a:rPr lang="en-US" dirty="0" err="1"/>
              <a:t>dan</a:t>
            </a:r>
            <a:r>
              <a:rPr lang="en-US" dirty="0"/>
              <a:t> </a:t>
            </a:r>
            <a:r>
              <a:rPr lang="en-US" dirty="0" err="1"/>
              <a:t>kencur</a:t>
            </a:r>
            <a:r>
              <a:rPr lang="en-US" dirty="0"/>
              <a:t> </a:t>
            </a:r>
            <a:r>
              <a:rPr lang="en-US" dirty="0" err="1"/>
              <a:t>jadi</a:t>
            </a:r>
            <a:r>
              <a:rPr lang="en-US" dirty="0"/>
              <a:t> </a:t>
            </a:r>
            <a:r>
              <a:rPr lang="en-US" dirty="0" err="1"/>
              <a:t>satu</a:t>
            </a:r>
            <a:r>
              <a:rPr lang="en-US" dirty="0"/>
              <a:t>. </a:t>
            </a:r>
            <a:r>
              <a:rPr lang="en-US" dirty="0" err="1"/>
              <a:t>lalu</a:t>
            </a:r>
            <a:r>
              <a:rPr lang="en-US" dirty="0"/>
              <a:t> </a:t>
            </a:r>
            <a:r>
              <a:rPr lang="en-US" dirty="0" err="1"/>
              <a:t>saring</a:t>
            </a:r>
            <a:r>
              <a:rPr lang="en-US" dirty="0"/>
              <a:t> </a:t>
            </a:r>
            <a:r>
              <a:rPr lang="en-US" dirty="0" err="1"/>
              <a:t>dengan</a:t>
            </a:r>
            <a:r>
              <a:rPr lang="en-US" dirty="0"/>
              <a:t> </a:t>
            </a:r>
            <a:r>
              <a:rPr lang="en-US" dirty="0" err="1"/>
              <a:t>kain</a:t>
            </a:r>
            <a:r>
              <a:rPr lang="en-US" dirty="0"/>
              <a:t> </a:t>
            </a:r>
            <a:r>
              <a:rPr lang="en-US" dirty="0" err="1"/>
              <a:t>atau</a:t>
            </a:r>
            <a:r>
              <a:rPr lang="en-US" dirty="0"/>
              <a:t> </a:t>
            </a:r>
            <a:r>
              <a:rPr lang="en-US" dirty="0" err="1"/>
              <a:t>saringan</a:t>
            </a:r>
            <a:r>
              <a:rPr lang="en-US" dirty="0"/>
              <a:t> </a:t>
            </a:r>
            <a:r>
              <a:rPr lang="en-US" dirty="0" err="1"/>
              <a:t>santan</a:t>
            </a:r>
            <a:r>
              <a:rPr lang="en-US" dirty="0"/>
              <a:t> yang </a:t>
            </a:r>
            <a:r>
              <a:rPr lang="en-US" dirty="0" err="1"/>
              <a:t>sangat</a:t>
            </a:r>
            <a:r>
              <a:rPr lang="en-US" dirty="0"/>
              <a:t> </a:t>
            </a:r>
            <a:r>
              <a:rPr lang="en-US" dirty="0" err="1"/>
              <a:t>rapat</a:t>
            </a:r>
            <a:r>
              <a:rPr lang="en-US" dirty="0"/>
              <a:t>.</a:t>
            </a:r>
            <a:br>
              <a:rPr lang="en-US" dirty="0"/>
            </a:br>
            <a:r>
              <a:rPr lang="en-US" dirty="0"/>
              <a:t>6. </a:t>
            </a:r>
            <a:r>
              <a:rPr lang="en-US" dirty="0" err="1"/>
              <a:t>Ampas</a:t>
            </a:r>
            <a:r>
              <a:rPr lang="en-US" dirty="0"/>
              <a:t> </a:t>
            </a:r>
            <a:r>
              <a:rPr lang="en-US" dirty="0" err="1"/>
              <a:t>beras</a:t>
            </a:r>
            <a:r>
              <a:rPr lang="en-US" dirty="0"/>
              <a:t> </a:t>
            </a:r>
            <a:r>
              <a:rPr lang="en-US" dirty="0" err="1"/>
              <a:t>kencur</a:t>
            </a:r>
            <a:r>
              <a:rPr lang="en-US" dirty="0"/>
              <a:t> </a:t>
            </a:r>
            <a:r>
              <a:rPr lang="en-US" dirty="0" err="1"/>
              <a:t>ditambahkan</a:t>
            </a:r>
            <a:r>
              <a:rPr lang="en-US" dirty="0"/>
              <a:t> </a:t>
            </a:r>
            <a:r>
              <a:rPr lang="en-US" dirty="0" err="1"/>
              <a:t>lagi</a:t>
            </a:r>
            <a:r>
              <a:rPr lang="en-US" dirty="0"/>
              <a:t> </a:t>
            </a:r>
            <a:r>
              <a:rPr lang="en-US" dirty="0" err="1"/>
              <a:t>dengan</a:t>
            </a:r>
            <a:r>
              <a:rPr lang="en-US" dirty="0"/>
              <a:t> </a:t>
            </a:r>
            <a:r>
              <a:rPr lang="en-US" dirty="0" err="1"/>
              <a:t>sedikit</a:t>
            </a:r>
            <a:r>
              <a:rPr lang="en-US" dirty="0"/>
              <a:t> air </a:t>
            </a:r>
            <a:r>
              <a:rPr lang="en-US" dirty="0" err="1"/>
              <a:t>gula</a:t>
            </a:r>
            <a:r>
              <a:rPr lang="en-US" dirty="0"/>
              <a:t>, </a:t>
            </a:r>
            <a:r>
              <a:rPr lang="en-US" dirty="0" err="1"/>
              <a:t>campur</a:t>
            </a:r>
            <a:r>
              <a:rPr lang="en-US" dirty="0"/>
              <a:t> rata </a:t>
            </a:r>
            <a:r>
              <a:rPr lang="en-US" dirty="0" err="1"/>
              <a:t>lalu</a:t>
            </a:r>
            <a:r>
              <a:rPr lang="en-US" dirty="0"/>
              <a:t> </a:t>
            </a:r>
            <a:r>
              <a:rPr lang="en-US" dirty="0" err="1"/>
              <a:t>saring</a:t>
            </a:r>
            <a:r>
              <a:rPr lang="en-US" dirty="0"/>
              <a:t> </a:t>
            </a:r>
            <a:r>
              <a:rPr lang="en-US" dirty="0" err="1"/>
              <a:t>kembali</a:t>
            </a:r>
            <a:r>
              <a:rPr lang="en-US" dirty="0"/>
              <a:t>.</a:t>
            </a:r>
            <a:br>
              <a:rPr lang="en-US" dirty="0"/>
            </a:br>
            <a:r>
              <a:rPr lang="en-US" dirty="0"/>
              <a:t>7. </a:t>
            </a:r>
            <a:r>
              <a:rPr lang="en-US" dirty="0" err="1"/>
              <a:t>Lakukan</a:t>
            </a:r>
            <a:r>
              <a:rPr lang="en-US" dirty="0"/>
              <a:t> </a:t>
            </a:r>
            <a:r>
              <a:rPr lang="en-US" dirty="0" err="1"/>
              <a:t>hal</a:t>
            </a:r>
            <a:r>
              <a:rPr lang="en-US" dirty="0"/>
              <a:t> </a:t>
            </a:r>
            <a:r>
              <a:rPr lang="en-US" dirty="0" err="1"/>
              <a:t>ini</a:t>
            </a:r>
            <a:r>
              <a:rPr lang="en-US" dirty="0"/>
              <a:t> </a:t>
            </a:r>
            <a:r>
              <a:rPr lang="en-US" dirty="0" err="1"/>
              <a:t>terus</a:t>
            </a:r>
            <a:r>
              <a:rPr lang="en-US" dirty="0"/>
              <a:t> </a:t>
            </a:r>
            <a:r>
              <a:rPr lang="en-US" dirty="0" err="1"/>
              <a:t>menerus</a:t>
            </a:r>
            <a:r>
              <a:rPr lang="en-US" dirty="0"/>
              <a:t> </a:t>
            </a:r>
            <a:r>
              <a:rPr lang="en-US" dirty="0" err="1"/>
              <a:t>hingga</a:t>
            </a:r>
            <a:r>
              <a:rPr lang="en-US" dirty="0"/>
              <a:t> </a:t>
            </a:r>
            <a:r>
              <a:rPr lang="en-US" dirty="0" err="1"/>
              <a:t>seluruh</a:t>
            </a:r>
            <a:r>
              <a:rPr lang="en-US" dirty="0"/>
              <a:t> air </a:t>
            </a:r>
            <a:r>
              <a:rPr lang="en-US" dirty="0" err="1"/>
              <a:t>gula</a:t>
            </a:r>
            <a:r>
              <a:rPr lang="en-US" dirty="0"/>
              <a:t> </a:t>
            </a:r>
            <a:r>
              <a:rPr lang="en-US" dirty="0" err="1"/>
              <a:t>habis</a:t>
            </a:r>
            <a:r>
              <a:rPr lang="en-US" dirty="0"/>
              <a:t>.</a:t>
            </a:r>
            <a:br>
              <a:rPr lang="en-US" dirty="0"/>
            </a:br>
            <a:r>
              <a:rPr lang="en-US" dirty="0"/>
              <a:t>8. </a:t>
            </a:r>
            <a:r>
              <a:rPr lang="en-US" dirty="0" err="1"/>
              <a:t>Tambahkan</a:t>
            </a:r>
            <a:r>
              <a:rPr lang="en-US" dirty="0"/>
              <a:t> </a:t>
            </a:r>
            <a:r>
              <a:rPr lang="en-US" dirty="0" err="1"/>
              <a:t>perasan</a:t>
            </a:r>
            <a:r>
              <a:rPr lang="en-US" dirty="0"/>
              <a:t> air </a:t>
            </a:r>
            <a:r>
              <a:rPr lang="en-US" dirty="0" err="1"/>
              <a:t>jeruk</a:t>
            </a:r>
            <a:r>
              <a:rPr lang="en-US" dirty="0"/>
              <a:t> </a:t>
            </a:r>
            <a:r>
              <a:rPr lang="en-US" dirty="0" err="1"/>
              <a:t>nipis</a:t>
            </a:r>
            <a:r>
              <a:rPr lang="en-US" dirty="0"/>
              <a:t> </a:t>
            </a:r>
            <a:r>
              <a:rPr lang="en-US" dirty="0" err="1"/>
              <a:t>untuk</a:t>
            </a:r>
            <a:r>
              <a:rPr lang="en-US" dirty="0"/>
              <a:t> </a:t>
            </a:r>
            <a:r>
              <a:rPr lang="en-US" dirty="0" err="1"/>
              <a:t>mengurangi</a:t>
            </a:r>
            <a:r>
              <a:rPr lang="en-US" dirty="0"/>
              <a:t> rasa </a:t>
            </a:r>
            <a:r>
              <a:rPr lang="en-US" dirty="0" err="1"/>
              <a:t>getir</a:t>
            </a:r>
            <a:r>
              <a:rPr lang="en-US" dirty="0"/>
              <a:t> </a:t>
            </a:r>
            <a:r>
              <a:rPr lang="en-US" dirty="0" err="1"/>
              <a:t>dari</a:t>
            </a:r>
            <a:r>
              <a:rPr lang="en-US" dirty="0"/>
              <a:t> </a:t>
            </a:r>
            <a:r>
              <a:rPr lang="en-US" dirty="0" err="1"/>
              <a:t>kencur</a:t>
            </a:r>
            <a:r>
              <a:rPr lang="en-US" dirty="0"/>
              <a:t>.</a:t>
            </a:r>
            <a:br>
              <a:rPr lang="en-US" dirty="0"/>
            </a:br>
            <a:r>
              <a:rPr lang="en-US" dirty="0"/>
              <a:t>9. </a:t>
            </a:r>
            <a:r>
              <a:rPr lang="en-US" dirty="0" err="1"/>
              <a:t>Bisa</a:t>
            </a:r>
            <a:r>
              <a:rPr lang="en-US" dirty="0"/>
              <a:t> </a:t>
            </a:r>
            <a:r>
              <a:rPr lang="en-US" dirty="0" err="1"/>
              <a:t>disajikan</a:t>
            </a:r>
            <a:r>
              <a:rPr lang="en-US" dirty="0"/>
              <a:t> </a:t>
            </a:r>
            <a:r>
              <a:rPr lang="en-US" dirty="0" err="1"/>
              <a:t>hangat</a:t>
            </a:r>
            <a:r>
              <a:rPr lang="en-US" dirty="0"/>
              <a:t> </a:t>
            </a:r>
            <a:r>
              <a:rPr lang="en-US" dirty="0" err="1"/>
              <a:t>atau</a:t>
            </a:r>
            <a:r>
              <a:rPr lang="en-US" dirty="0"/>
              <a:t> </a:t>
            </a:r>
            <a:r>
              <a:rPr lang="en-US" dirty="0" err="1"/>
              <a:t>dingin</a:t>
            </a:r>
            <a:r>
              <a:rPr lang="en-US" dirty="0"/>
              <a:t>. </a:t>
            </a:r>
            <a:r>
              <a:rPr lang="en-US" dirty="0" err="1"/>
              <a:t>Masukkan</a:t>
            </a:r>
            <a:r>
              <a:rPr lang="en-US" dirty="0"/>
              <a:t> </a:t>
            </a:r>
            <a:r>
              <a:rPr lang="en-US" dirty="0" err="1"/>
              <a:t>ke</a:t>
            </a:r>
            <a:r>
              <a:rPr lang="en-US" dirty="0"/>
              <a:t> </a:t>
            </a:r>
            <a:r>
              <a:rPr lang="en-US" dirty="0" err="1"/>
              <a:t>dalam</a:t>
            </a:r>
            <a:r>
              <a:rPr lang="en-US" dirty="0"/>
              <a:t> </a:t>
            </a:r>
            <a:r>
              <a:rPr lang="en-US" dirty="0" err="1"/>
              <a:t>kulkas</a:t>
            </a:r>
            <a:r>
              <a:rPr lang="en-US" dirty="0"/>
              <a:t>/</a:t>
            </a:r>
            <a:r>
              <a:rPr lang="en-US" dirty="0" err="1"/>
              <a:t>ditambah</a:t>
            </a:r>
            <a:r>
              <a:rPr lang="en-US" dirty="0"/>
              <a:t> </a:t>
            </a:r>
            <a:r>
              <a:rPr lang="en-US" dirty="0" err="1"/>
              <a:t>es</a:t>
            </a:r>
            <a:r>
              <a:rPr lang="en-US" dirty="0"/>
              <a:t> </a:t>
            </a:r>
            <a:r>
              <a:rPr lang="en-US" dirty="0" err="1"/>
              <a:t>batu</a:t>
            </a:r>
            <a:r>
              <a:rPr lang="en-US" dirty="0"/>
              <a:t> </a:t>
            </a:r>
            <a:r>
              <a:rPr lang="en-US" dirty="0" err="1"/>
              <a:t>untuk</a:t>
            </a:r>
            <a:r>
              <a:rPr lang="en-US" dirty="0"/>
              <a:t> </a:t>
            </a:r>
            <a:r>
              <a:rPr lang="en-US" dirty="0" err="1"/>
              <a:t>dingin</a:t>
            </a:r>
            <a:r>
              <a:rPr lang="en-US" dirty="0"/>
              <a:t>. </a:t>
            </a:r>
            <a:r>
              <a:rPr lang="en-US" dirty="0" err="1"/>
              <a:t>Sedangkan</a:t>
            </a:r>
            <a:r>
              <a:rPr lang="en-US" dirty="0"/>
              <a:t> </a:t>
            </a:r>
            <a:r>
              <a:rPr lang="en-US" dirty="0" err="1"/>
              <a:t>hangat</a:t>
            </a:r>
            <a:r>
              <a:rPr lang="en-US" dirty="0"/>
              <a:t> </a:t>
            </a:r>
            <a:r>
              <a:rPr lang="en-US" dirty="0" err="1"/>
              <a:t>dapat</a:t>
            </a:r>
            <a:r>
              <a:rPr lang="en-US" dirty="0"/>
              <a:t> </a:t>
            </a:r>
            <a:r>
              <a:rPr lang="en-US" dirty="0" err="1"/>
              <a:t>dipanaskan</a:t>
            </a:r>
            <a:r>
              <a:rPr lang="en-US" dirty="0"/>
              <a:t> </a:t>
            </a:r>
            <a:r>
              <a:rPr lang="en-US" dirty="0" err="1"/>
              <a:t>sebentar</a:t>
            </a:r>
            <a:r>
              <a:rPr lang="en-US" dirty="0"/>
              <a:t> di </a:t>
            </a:r>
            <a:r>
              <a:rPr lang="en-US" dirty="0" err="1"/>
              <a:t>atas</a:t>
            </a:r>
            <a:r>
              <a:rPr lang="en-US" dirty="0"/>
              <a:t> </a:t>
            </a:r>
            <a:r>
              <a:rPr lang="en-US" dirty="0" err="1"/>
              <a:t>kompor</a:t>
            </a:r>
            <a:r>
              <a:rPr lang="en-US" dirty="0"/>
              <a:t> (</a:t>
            </a:r>
            <a:r>
              <a:rPr lang="en-US" dirty="0" err="1"/>
              <a:t>jangan</a:t>
            </a:r>
            <a:r>
              <a:rPr lang="en-US" dirty="0"/>
              <a:t> </a:t>
            </a:r>
            <a:r>
              <a:rPr lang="en-US" dirty="0" err="1"/>
              <a:t>sampai</a:t>
            </a:r>
            <a:r>
              <a:rPr lang="en-US" dirty="0"/>
              <a:t> </a:t>
            </a:r>
            <a:r>
              <a:rPr lang="en-US" dirty="0" err="1"/>
              <a:t>mendidih</a:t>
            </a:r>
            <a:r>
              <a:rPr lang="en-US" dirty="0"/>
              <a:t>, </a:t>
            </a:r>
            <a:r>
              <a:rPr lang="en-US" dirty="0" err="1"/>
              <a:t>nanti</a:t>
            </a:r>
            <a:r>
              <a:rPr lang="en-US" dirty="0"/>
              <a:t> </a:t>
            </a:r>
            <a:r>
              <a:rPr lang="en-US" dirty="0" err="1"/>
              <a:t>beras</a:t>
            </a:r>
            <a:r>
              <a:rPr lang="en-US" dirty="0"/>
              <a:t> </a:t>
            </a:r>
            <a:r>
              <a:rPr lang="en-US" dirty="0" err="1"/>
              <a:t>bisa</a:t>
            </a:r>
            <a:r>
              <a:rPr lang="en-US" dirty="0"/>
              <a:t> </a:t>
            </a:r>
            <a:r>
              <a:rPr lang="en-US" dirty="0" err="1"/>
              <a:t>matang</a:t>
            </a:r>
            <a:r>
              <a:rPr lang="en-US" dirty="0"/>
              <a:t> </a:t>
            </a:r>
            <a:r>
              <a:rPr lang="en-US" dirty="0" err="1"/>
              <a:t>dan</a:t>
            </a:r>
            <a:r>
              <a:rPr lang="en-US" dirty="0"/>
              <a:t> </a:t>
            </a:r>
            <a:r>
              <a:rPr lang="en-US" dirty="0" err="1"/>
              <a:t>jamu</a:t>
            </a:r>
            <a:r>
              <a:rPr lang="en-US" dirty="0"/>
              <a:t> </a:t>
            </a:r>
            <a:r>
              <a:rPr lang="en-US" dirty="0" err="1"/>
              <a:t>mengental</a:t>
            </a:r>
            <a:r>
              <a:rPr lang="en-US" dirty="0"/>
              <a:t>).</a:t>
            </a:r>
          </a:p>
        </p:txBody>
      </p:sp>
    </p:spTree>
    <p:extLst>
      <p:ext uri="{BB962C8B-B14F-4D97-AF65-F5344CB8AC3E}">
        <p14:creationId xmlns:p14="http://schemas.microsoft.com/office/powerpoint/2010/main" val="42350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a:t>
            </a:r>
            <a:r>
              <a:rPr lang="id-ID" dirty="0" smtClean="0"/>
              <a:t>Pembuatan Jakutes</a:t>
            </a:r>
            <a:endParaRPr lang="en-US" dirty="0"/>
          </a:p>
        </p:txBody>
      </p:sp>
      <p:sp>
        <p:nvSpPr>
          <p:cNvPr id="3" name="Content Placeholder 2"/>
          <p:cNvSpPr>
            <a:spLocks noGrp="1"/>
          </p:cNvSpPr>
          <p:nvPr>
            <p:ph idx="1"/>
          </p:nvPr>
        </p:nvSpPr>
        <p:spPr/>
        <p:txBody>
          <a:bodyPr/>
          <a:lstStyle/>
          <a:p>
            <a:pPr marL="0" indent="0">
              <a:buNone/>
            </a:pPr>
            <a:r>
              <a:rPr lang="en-US" dirty="0"/>
              <a:t>1. Iris </a:t>
            </a:r>
            <a:r>
              <a:rPr lang="en-US" dirty="0" err="1"/>
              <a:t>dan</a:t>
            </a:r>
            <a:r>
              <a:rPr lang="en-US" dirty="0"/>
              <a:t> </a:t>
            </a:r>
            <a:r>
              <a:rPr lang="en-US" dirty="0" err="1"/>
              <a:t>buang</a:t>
            </a:r>
            <a:r>
              <a:rPr lang="en-US" dirty="0"/>
              <a:t> </a:t>
            </a:r>
            <a:r>
              <a:rPr lang="en-US" dirty="0" err="1"/>
              <a:t>kulit</a:t>
            </a:r>
            <a:r>
              <a:rPr lang="en-US" dirty="0"/>
              <a:t> </a:t>
            </a:r>
            <a:r>
              <a:rPr lang="en-US" dirty="0" err="1"/>
              <a:t>jahe</a:t>
            </a:r>
            <a:r>
              <a:rPr lang="en-US" dirty="0"/>
              <a:t>, </a:t>
            </a:r>
            <a:r>
              <a:rPr lang="en-US" dirty="0" err="1"/>
              <a:t>kunyi</a:t>
            </a:r>
            <a:r>
              <a:rPr lang="en-US" dirty="0"/>
              <a:t>, </a:t>
            </a:r>
            <a:r>
              <a:rPr lang="en-US" dirty="0" err="1"/>
              <a:t>temulawak</a:t>
            </a:r>
            <a:r>
              <a:rPr lang="en-US" dirty="0"/>
              <a:t>, </a:t>
            </a:r>
            <a:r>
              <a:rPr lang="en-US" dirty="0" err="1"/>
              <a:t>lalu</a:t>
            </a:r>
            <a:r>
              <a:rPr lang="en-US" dirty="0"/>
              <a:t> </a:t>
            </a:r>
            <a:r>
              <a:rPr lang="en-US" dirty="0" err="1"/>
              <a:t>geprek</a:t>
            </a:r>
            <a:r>
              <a:rPr lang="en-US" dirty="0"/>
              <a:t> </a:t>
            </a:r>
            <a:r>
              <a:rPr lang="en-US" dirty="0" err="1"/>
              <a:t>semuanya</a:t>
            </a:r>
            <a:r>
              <a:rPr lang="en-US" dirty="0"/>
              <a:t>.</a:t>
            </a:r>
            <a:br>
              <a:rPr lang="en-US" dirty="0"/>
            </a:br>
            <a:r>
              <a:rPr lang="en-US" dirty="0"/>
              <a:t>2. </a:t>
            </a:r>
            <a:r>
              <a:rPr lang="en-US" dirty="0" err="1"/>
              <a:t>Geprek</a:t>
            </a:r>
            <a:r>
              <a:rPr lang="en-US" dirty="0"/>
              <a:t> </a:t>
            </a:r>
            <a:r>
              <a:rPr lang="en-US" dirty="0" err="1"/>
              <a:t>serai</a:t>
            </a:r>
            <a:r>
              <a:rPr lang="en-US" dirty="0"/>
              <a:t>.</a:t>
            </a:r>
            <a:br>
              <a:rPr lang="en-US" dirty="0"/>
            </a:br>
            <a:r>
              <a:rPr lang="en-US" dirty="0"/>
              <a:t>3. </a:t>
            </a:r>
            <a:r>
              <a:rPr lang="en-US" dirty="0" err="1"/>
              <a:t>Masukkan</a:t>
            </a:r>
            <a:r>
              <a:rPr lang="en-US" dirty="0"/>
              <a:t> </a:t>
            </a:r>
            <a:r>
              <a:rPr lang="en-US" dirty="0" err="1"/>
              <a:t>ke</a:t>
            </a:r>
            <a:r>
              <a:rPr lang="en-US" dirty="0"/>
              <a:t> </a:t>
            </a:r>
            <a:r>
              <a:rPr lang="en-US" dirty="0" err="1"/>
              <a:t>panci</a:t>
            </a:r>
            <a:r>
              <a:rPr lang="en-US" dirty="0"/>
              <a:t> </a:t>
            </a:r>
            <a:r>
              <a:rPr lang="en-US" dirty="0" err="1"/>
              <a:t>semua</a:t>
            </a:r>
            <a:r>
              <a:rPr lang="en-US" dirty="0"/>
              <a:t> </a:t>
            </a:r>
            <a:r>
              <a:rPr lang="en-US" dirty="0" err="1"/>
              <a:t>bahan</a:t>
            </a:r>
            <a:r>
              <a:rPr lang="en-US" dirty="0"/>
              <a:t>, </a:t>
            </a:r>
            <a:r>
              <a:rPr lang="en-US" dirty="0" err="1"/>
              <a:t>tambahkan</a:t>
            </a:r>
            <a:r>
              <a:rPr lang="en-US" dirty="0"/>
              <a:t> air, </a:t>
            </a:r>
            <a:r>
              <a:rPr lang="en-US" dirty="0" err="1"/>
              <a:t>lalu</a:t>
            </a:r>
            <a:r>
              <a:rPr lang="en-US" dirty="0"/>
              <a:t> rebus </a:t>
            </a:r>
            <a:r>
              <a:rPr lang="en-US" dirty="0" err="1"/>
              <a:t>dengan</a:t>
            </a:r>
            <a:r>
              <a:rPr lang="en-US" dirty="0"/>
              <a:t> </a:t>
            </a:r>
            <a:r>
              <a:rPr lang="en-US" dirty="0" err="1"/>
              <a:t>api</a:t>
            </a:r>
            <a:r>
              <a:rPr lang="en-US" dirty="0"/>
              <a:t> </a:t>
            </a:r>
            <a:r>
              <a:rPr lang="en-US" dirty="0" err="1"/>
              <a:t>kecil</a:t>
            </a:r>
            <a:r>
              <a:rPr lang="en-US" dirty="0"/>
              <a:t>.</a:t>
            </a:r>
            <a:br>
              <a:rPr lang="en-US" dirty="0"/>
            </a:br>
            <a:r>
              <a:rPr lang="en-US" dirty="0"/>
              <a:t>4. </a:t>
            </a:r>
            <a:r>
              <a:rPr lang="en-US" dirty="0" err="1"/>
              <a:t>Sajikan</a:t>
            </a:r>
            <a:r>
              <a:rPr lang="en-US" dirty="0"/>
              <a:t> </a:t>
            </a:r>
            <a:r>
              <a:rPr lang="en-US" dirty="0" err="1"/>
              <a:t>hangat</a:t>
            </a:r>
            <a:r>
              <a:rPr lang="en-US" dirty="0"/>
              <a:t> </a:t>
            </a:r>
            <a:r>
              <a:rPr lang="en-US" dirty="0" err="1"/>
              <a:t>dengan</a:t>
            </a:r>
            <a:r>
              <a:rPr lang="en-US" dirty="0"/>
              <a:t> </a:t>
            </a:r>
            <a:r>
              <a:rPr lang="en-US" dirty="0" err="1"/>
              <a:t>madu</a:t>
            </a:r>
            <a:r>
              <a:rPr lang="en-US" dirty="0"/>
              <a:t>.</a:t>
            </a:r>
          </a:p>
        </p:txBody>
      </p:sp>
    </p:spTree>
    <p:extLst>
      <p:ext uri="{BB962C8B-B14F-4D97-AF65-F5344CB8AC3E}">
        <p14:creationId xmlns:p14="http://schemas.microsoft.com/office/powerpoint/2010/main" val="284462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051" y="1143000"/>
            <a:ext cx="32480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52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www.youtube.com/watch?v=uMIq9bBw8Ro</a:t>
            </a:r>
            <a:endParaRPr lang="id-ID" dirty="0" smtClean="0"/>
          </a:p>
          <a:p>
            <a:pPr marL="0" indent="0">
              <a:buNone/>
            </a:pPr>
            <a:endParaRPr lang="en-US" dirty="0"/>
          </a:p>
        </p:txBody>
      </p:sp>
    </p:spTree>
    <p:extLst>
      <p:ext uri="{BB962C8B-B14F-4D97-AF65-F5344CB8AC3E}">
        <p14:creationId xmlns:p14="http://schemas.microsoft.com/office/powerpoint/2010/main" val="19546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Jalan Cerita </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buNone/>
            </a:pPr>
            <a:r>
              <a:rPr lang="id-ID" dirty="0" smtClean="0"/>
              <a:t> </a:t>
            </a:r>
            <a:endParaRPr lang="en-US" dirty="0"/>
          </a:p>
        </p:txBody>
      </p:sp>
      <p:sp>
        <p:nvSpPr>
          <p:cNvPr id="4" name="Rounded Rectangle 3"/>
          <p:cNvSpPr/>
          <p:nvPr/>
        </p:nvSpPr>
        <p:spPr>
          <a:xfrm>
            <a:off x="3657600" y="1750764"/>
            <a:ext cx="2133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Pengenalan</a:t>
            </a:r>
            <a:r>
              <a:rPr lang="en-US" dirty="0"/>
              <a:t> Virtual Tour</a:t>
            </a:r>
          </a:p>
        </p:txBody>
      </p:sp>
      <p:sp>
        <p:nvSpPr>
          <p:cNvPr id="5" name="Rounded Rectangle 4"/>
          <p:cNvSpPr/>
          <p:nvPr/>
        </p:nvSpPr>
        <p:spPr>
          <a:xfrm>
            <a:off x="457200" y="1750764"/>
            <a:ext cx="2133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t>Splash Screen </a:t>
            </a:r>
            <a:endParaRPr lang="en-US" dirty="0"/>
          </a:p>
        </p:txBody>
      </p:sp>
      <p:sp>
        <p:nvSpPr>
          <p:cNvPr id="6" name="Rounded Rectangle 5"/>
          <p:cNvSpPr/>
          <p:nvPr/>
        </p:nvSpPr>
        <p:spPr>
          <a:xfrm>
            <a:off x="6629400" y="1676400"/>
            <a:ext cx="2133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t>Pengenalan jenis TOGA </a:t>
            </a:r>
            <a:endParaRPr lang="en-US" dirty="0"/>
          </a:p>
        </p:txBody>
      </p:sp>
      <p:sp>
        <p:nvSpPr>
          <p:cNvPr id="7" name="Rounded Rectangle 6"/>
          <p:cNvSpPr/>
          <p:nvPr/>
        </p:nvSpPr>
        <p:spPr>
          <a:xfrm>
            <a:off x="6681730" y="3276600"/>
            <a:ext cx="2133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t>Start Game </a:t>
            </a:r>
            <a:endParaRPr lang="en-US" dirty="0"/>
          </a:p>
        </p:txBody>
      </p:sp>
      <p:sp>
        <p:nvSpPr>
          <p:cNvPr id="8" name="Rounded Rectangle 7"/>
          <p:cNvSpPr/>
          <p:nvPr/>
        </p:nvSpPr>
        <p:spPr>
          <a:xfrm>
            <a:off x="3768687" y="3429000"/>
            <a:ext cx="2133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t>Analisa Pemainan </a:t>
            </a:r>
            <a:endParaRPr lang="en-US" dirty="0"/>
          </a:p>
        </p:txBody>
      </p:sp>
      <p:cxnSp>
        <p:nvCxnSpPr>
          <p:cNvPr id="10" name="Straight Arrow Connector 9"/>
          <p:cNvCxnSpPr/>
          <p:nvPr/>
        </p:nvCxnSpPr>
        <p:spPr>
          <a:xfrm>
            <a:off x="2743200" y="2131764"/>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902287" y="2131764"/>
            <a:ext cx="6509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696200" y="258896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019800" y="3731964"/>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91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virtual tour </a:t>
            </a:r>
            <a:endParaRPr lang="en-US" dirty="0"/>
          </a:p>
        </p:txBody>
      </p:sp>
      <p:sp>
        <p:nvSpPr>
          <p:cNvPr id="3" name="Content Placeholder 2"/>
          <p:cNvSpPr>
            <a:spLocks noGrp="1"/>
          </p:cNvSpPr>
          <p:nvPr>
            <p:ph idx="1"/>
          </p:nvPr>
        </p:nvSpPr>
        <p:spPr/>
        <p:txBody>
          <a:bodyPr/>
          <a:lstStyle/>
          <a:p>
            <a:pPr marL="0" indent="0">
              <a:buNone/>
            </a:pPr>
            <a:r>
              <a:rPr lang="id-ID" dirty="0" smtClean="0"/>
              <a:t>Character menjelaskan tentang penjelasan singkat tentang TOGA dan manfaat TOGA. Player dapat memilih akan melakukan action apa. Tour atau Cooking. </a:t>
            </a:r>
            <a:endParaRPr lang="en-US" dirty="0"/>
          </a:p>
        </p:txBody>
      </p:sp>
    </p:spTree>
    <p:extLst>
      <p:ext uri="{BB962C8B-B14F-4D97-AF65-F5344CB8AC3E}">
        <p14:creationId xmlns:p14="http://schemas.microsoft.com/office/powerpoint/2010/main" val="312898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Tour </a:t>
            </a:r>
            <a:endParaRPr lang="en-US" dirty="0"/>
          </a:p>
        </p:txBody>
      </p:sp>
      <p:sp>
        <p:nvSpPr>
          <p:cNvPr id="3" name="Content Placeholder 2"/>
          <p:cNvSpPr>
            <a:spLocks noGrp="1"/>
          </p:cNvSpPr>
          <p:nvPr>
            <p:ph idx="1"/>
          </p:nvPr>
        </p:nvSpPr>
        <p:spPr/>
        <p:txBody>
          <a:bodyPr/>
          <a:lstStyle/>
          <a:p>
            <a:pPr marL="0" indent="0">
              <a:buNone/>
            </a:pPr>
            <a:r>
              <a:rPr lang="id-ID" dirty="0" smtClean="0"/>
              <a:t>Dimulai dengan player memasuki kebun kemudian akan berjalan sesuai dengan keinginan, ketika player berhenti pada tumbuhan tertentu akan muncul penjelasan melalui voice tentang tumbuhan tersebut, mulai dari manfaat dan kandungan di dalam tanaman tersebut. </a:t>
            </a:r>
            <a:endParaRPr lang="en-US" dirty="0"/>
          </a:p>
        </p:txBody>
      </p:sp>
    </p:spTree>
    <p:extLst>
      <p:ext uri="{BB962C8B-B14F-4D97-AF65-F5344CB8AC3E}">
        <p14:creationId xmlns:p14="http://schemas.microsoft.com/office/powerpoint/2010/main" val="2249313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cooking game </a:t>
            </a:r>
            <a:endParaRPr lang="en-US" dirty="0"/>
          </a:p>
        </p:txBody>
      </p:sp>
      <p:sp>
        <p:nvSpPr>
          <p:cNvPr id="3" name="Content Placeholder 2"/>
          <p:cNvSpPr>
            <a:spLocks noGrp="1"/>
          </p:cNvSpPr>
          <p:nvPr>
            <p:ph idx="1"/>
          </p:nvPr>
        </p:nvSpPr>
        <p:spPr/>
        <p:txBody>
          <a:bodyPr/>
          <a:lstStyle/>
          <a:p>
            <a:pPr marL="0" indent="0">
              <a:buNone/>
            </a:pPr>
            <a:r>
              <a:rPr lang="id-ID" dirty="0" smtClean="0"/>
              <a:t>Player diberi pilihan ingin membuat minuman seperti apa, kemudian player di hadapkan dengan kitchen set yang didalamnya telah terdapat beberapa macam kebutuhan yang akan digunakan utuk membuat minuman tersebut. Player harus membuat minuman tersebut sesuai dengan instruksi yang sudah ada. </a:t>
            </a:r>
            <a:endParaRPr lang="en-US" dirty="0"/>
          </a:p>
        </p:txBody>
      </p:sp>
    </p:spTree>
    <p:extLst>
      <p:ext uri="{BB962C8B-B14F-4D97-AF65-F5344CB8AC3E}">
        <p14:creationId xmlns:p14="http://schemas.microsoft.com/office/powerpoint/2010/main" val="336767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0"/>
            <a:ext cx="5181600" cy="6908801"/>
          </a:xfrm>
        </p:spPr>
      </p:pic>
    </p:spTree>
    <p:extLst>
      <p:ext uri="{BB962C8B-B14F-4D97-AF65-F5344CB8AC3E}">
        <p14:creationId xmlns:p14="http://schemas.microsoft.com/office/powerpoint/2010/main" val="222006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31214"/>
            <a:ext cx="5105400" cy="6807201"/>
          </a:xfrm>
        </p:spPr>
      </p:pic>
    </p:spTree>
    <p:extLst>
      <p:ext uri="{BB962C8B-B14F-4D97-AF65-F5344CB8AC3E}">
        <p14:creationId xmlns:p14="http://schemas.microsoft.com/office/powerpoint/2010/main" val="10837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id-ID" dirty="0" smtClean="0"/>
              <a:t>	</a:t>
            </a:r>
            <a:r>
              <a:rPr lang="en-US" dirty="0" err="1" smtClean="0"/>
              <a:t>Bangsa</a:t>
            </a:r>
            <a:r>
              <a:rPr lang="en-US" dirty="0" smtClean="0"/>
              <a:t> </a:t>
            </a:r>
            <a:r>
              <a:rPr lang="en-US" dirty="0"/>
              <a:t>Indonesia </a:t>
            </a:r>
            <a:r>
              <a:rPr lang="en-US" dirty="0" err="1"/>
              <a:t>memiliki</a:t>
            </a:r>
            <a:r>
              <a:rPr lang="en-US" dirty="0"/>
              <a:t> </a:t>
            </a:r>
            <a:r>
              <a:rPr lang="en-US" dirty="0" err="1"/>
              <a:t>kekayaan</a:t>
            </a:r>
            <a:r>
              <a:rPr lang="en-US" dirty="0"/>
              <a:t> </a:t>
            </a:r>
            <a:r>
              <a:rPr lang="en-US" dirty="0" err="1"/>
              <a:t>alam</a:t>
            </a:r>
            <a:r>
              <a:rPr lang="en-US" dirty="0"/>
              <a:t> yang </a:t>
            </a:r>
            <a:r>
              <a:rPr lang="en-US" dirty="0" err="1"/>
              <a:t>sangat</a:t>
            </a:r>
            <a:r>
              <a:rPr lang="en-US" dirty="0"/>
              <a:t> </a:t>
            </a:r>
            <a:r>
              <a:rPr lang="en-US" dirty="0" err="1"/>
              <a:t>melimpah</a:t>
            </a:r>
            <a:r>
              <a:rPr lang="en-US" dirty="0"/>
              <a:t> </a:t>
            </a:r>
            <a:r>
              <a:rPr lang="en-US" dirty="0" err="1"/>
              <a:t>salah</a:t>
            </a:r>
            <a:r>
              <a:rPr lang="en-US" dirty="0"/>
              <a:t> </a:t>
            </a:r>
            <a:r>
              <a:rPr lang="en-US" dirty="0" err="1"/>
              <a:t>satunya</a:t>
            </a:r>
            <a:r>
              <a:rPr lang="en-US" dirty="0"/>
              <a:t> </a:t>
            </a:r>
            <a:r>
              <a:rPr lang="en-US" dirty="0" err="1"/>
              <a:t>adalah</a:t>
            </a:r>
            <a:r>
              <a:rPr lang="en-US" dirty="0"/>
              <a:t> </a:t>
            </a:r>
            <a:r>
              <a:rPr lang="en-US" dirty="0" err="1"/>
              <a:t>Tanaman</a:t>
            </a:r>
            <a:r>
              <a:rPr lang="en-US" dirty="0"/>
              <a:t> </a:t>
            </a:r>
            <a:r>
              <a:rPr lang="en-US" dirty="0" err="1"/>
              <a:t>Obat</a:t>
            </a:r>
            <a:r>
              <a:rPr lang="en-US" dirty="0"/>
              <a:t> </a:t>
            </a:r>
            <a:r>
              <a:rPr lang="en-US" dirty="0" err="1"/>
              <a:t>Keluarga</a:t>
            </a:r>
            <a:r>
              <a:rPr lang="en-US" dirty="0"/>
              <a:t> (TOGA). </a:t>
            </a:r>
            <a:r>
              <a:rPr lang="en-US" dirty="0" err="1"/>
              <a:t>Tanaman</a:t>
            </a:r>
            <a:r>
              <a:rPr lang="en-US" dirty="0"/>
              <a:t> </a:t>
            </a:r>
            <a:r>
              <a:rPr lang="en-US" dirty="0" err="1"/>
              <a:t>ini</a:t>
            </a:r>
            <a:r>
              <a:rPr lang="en-US" dirty="0"/>
              <a:t> </a:t>
            </a:r>
            <a:r>
              <a:rPr lang="en-US" dirty="0" err="1"/>
              <a:t>seringkali</a:t>
            </a:r>
            <a:r>
              <a:rPr lang="en-US" dirty="0"/>
              <a:t> </a:t>
            </a:r>
            <a:r>
              <a:rPr lang="en-US" dirty="0" err="1"/>
              <a:t>dimanfaatkan</a:t>
            </a:r>
            <a:r>
              <a:rPr lang="en-US" dirty="0"/>
              <a:t> </a:t>
            </a:r>
            <a:r>
              <a:rPr lang="en-US" dirty="0" err="1"/>
              <a:t>untuk</a:t>
            </a:r>
            <a:r>
              <a:rPr lang="en-US" dirty="0"/>
              <a:t> </a:t>
            </a:r>
            <a:r>
              <a:rPr lang="en-US" dirty="0" err="1"/>
              <a:t>pengotaban</a:t>
            </a:r>
            <a:r>
              <a:rPr lang="en-US" dirty="0"/>
              <a:t> </a:t>
            </a:r>
            <a:r>
              <a:rPr lang="en-US" dirty="0" err="1"/>
              <a:t>secara</a:t>
            </a:r>
            <a:r>
              <a:rPr lang="en-US" dirty="0"/>
              <a:t> </a:t>
            </a:r>
            <a:r>
              <a:rPr lang="en-US" dirty="0" err="1"/>
              <a:t>tradisional</a:t>
            </a:r>
            <a:r>
              <a:rPr lang="en-US" dirty="0"/>
              <a:t>. </a:t>
            </a:r>
            <a:r>
              <a:rPr lang="en-US" dirty="0" err="1"/>
              <a:t>masyarakat</a:t>
            </a:r>
            <a:r>
              <a:rPr lang="en-US" dirty="0"/>
              <a:t> </a:t>
            </a:r>
            <a:r>
              <a:rPr lang="en-US" dirty="0" err="1"/>
              <a:t>luas</a:t>
            </a:r>
            <a:r>
              <a:rPr lang="en-US" dirty="0"/>
              <a:t> </a:t>
            </a:r>
            <a:r>
              <a:rPr lang="en-US" dirty="0" err="1"/>
              <a:t>cenderung</a:t>
            </a:r>
            <a:r>
              <a:rPr lang="en-US" dirty="0"/>
              <a:t> </a:t>
            </a:r>
            <a:r>
              <a:rPr lang="en-US" dirty="0" err="1"/>
              <a:t>memiliki</a:t>
            </a:r>
            <a:r>
              <a:rPr lang="en-US" dirty="0"/>
              <a:t> </a:t>
            </a:r>
            <a:r>
              <a:rPr lang="en-US" dirty="0" err="1"/>
              <a:t>pengetahuan</a:t>
            </a:r>
            <a:r>
              <a:rPr lang="en-US" dirty="0"/>
              <a:t> yang </a:t>
            </a:r>
            <a:r>
              <a:rPr lang="en-US" dirty="0" err="1"/>
              <a:t>kurang</a:t>
            </a:r>
            <a:r>
              <a:rPr lang="en-US" dirty="0"/>
              <a:t> </a:t>
            </a:r>
            <a:r>
              <a:rPr lang="en-US" dirty="0" err="1"/>
              <a:t>tentang</a:t>
            </a:r>
            <a:r>
              <a:rPr lang="en-US" dirty="0"/>
              <a:t> </a:t>
            </a:r>
            <a:r>
              <a:rPr lang="en-US" dirty="0" err="1"/>
              <a:t>tanaman</a:t>
            </a:r>
            <a:r>
              <a:rPr lang="en-US" dirty="0"/>
              <a:t> </a:t>
            </a:r>
            <a:r>
              <a:rPr lang="en-US" dirty="0" err="1"/>
              <a:t>obat</a:t>
            </a:r>
            <a:r>
              <a:rPr lang="en-US" dirty="0"/>
              <a:t> </a:t>
            </a:r>
            <a:r>
              <a:rPr lang="en-US" dirty="0" err="1"/>
              <a:t>dan</a:t>
            </a:r>
            <a:r>
              <a:rPr lang="en-US" dirty="0"/>
              <a:t> </a:t>
            </a:r>
            <a:r>
              <a:rPr lang="en-US" dirty="0" err="1"/>
              <a:t>juga</a:t>
            </a:r>
            <a:r>
              <a:rPr lang="en-US" dirty="0"/>
              <a:t> </a:t>
            </a:r>
            <a:r>
              <a:rPr lang="en-US" dirty="0" err="1"/>
              <a:t>kurang</a:t>
            </a:r>
            <a:r>
              <a:rPr lang="en-US" dirty="0"/>
              <a:t> </a:t>
            </a:r>
            <a:r>
              <a:rPr lang="en-US" dirty="0" err="1"/>
              <a:t>mengetahui</a:t>
            </a:r>
            <a:r>
              <a:rPr lang="en-US" dirty="0"/>
              <a:t> </a:t>
            </a:r>
            <a:r>
              <a:rPr lang="en-US" dirty="0" err="1"/>
              <a:t>kegunaan</a:t>
            </a:r>
            <a:r>
              <a:rPr lang="en-US" dirty="0"/>
              <a:t> </a:t>
            </a:r>
            <a:r>
              <a:rPr lang="en-US" dirty="0" err="1"/>
              <a:t>tanaman</a:t>
            </a:r>
            <a:r>
              <a:rPr lang="en-US" dirty="0"/>
              <a:t> </a:t>
            </a:r>
            <a:r>
              <a:rPr lang="en-US" dirty="0" err="1"/>
              <a:t>obat</a:t>
            </a:r>
            <a:r>
              <a:rPr lang="en-US" dirty="0"/>
              <a:t>[1]. </a:t>
            </a:r>
          </a:p>
          <a:p>
            <a:pPr marL="0" indent="0">
              <a:buNone/>
            </a:pPr>
            <a:r>
              <a:rPr lang="id-ID" dirty="0" smtClean="0"/>
              <a:t>	Dengan </a:t>
            </a:r>
            <a:r>
              <a:rPr lang="id-ID" dirty="0"/>
              <a:t>maraknya wabah saat ini masyarakat berbondong-bondong mencari toga yang mampu meningkatkan imunitas tubuh. Namun, tidak semua tanaman obat aman dikonsumsi. Karena tanaman memiliki kandungan berbeda-beda. dan juga banyak yang mengkonsumsi dengan cara menduga-duga tanpa mengetahui ramuan yang tepat untuk setiap permasalahan kesehatan. Maka dibutuhkan sebuah media informasi untuk pengetahuan tentang ramuan-ramuan dari tanaman obat tersebut sehingga bisa digunakan secara efektif meningkatkan imunitas tubuh.</a:t>
            </a:r>
            <a:endParaRPr lang="en-US" dirty="0"/>
          </a:p>
          <a:p>
            <a:pPr marL="0" indent="0">
              <a:buNone/>
            </a:pPr>
            <a:r>
              <a:rPr lang="id-ID" dirty="0" smtClean="0"/>
              <a:t>	</a:t>
            </a:r>
            <a:r>
              <a:rPr lang="en-US" dirty="0" smtClean="0"/>
              <a:t>Media </a:t>
            </a:r>
            <a:r>
              <a:rPr lang="en-US" dirty="0" err="1"/>
              <a:t>informasi</a:t>
            </a:r>
            <a:r>
              <a:rPr lang="en-US" dirty="0"/>
              <a:t> </a:t>
            </a:r>
            <a:r>
              <a:rPr lang="en-US" dirty="0" err="1"/>
              <a:t>mengenai</a:t>
            </a:r>
            <a:r>
              <a:rPr lang="en-US" dirty="0"/>
              <a:t> TOGA di Indonesia </a:t>
            </a:r>
            <a:r>
              <a:rPr lang="en-US" dirty="0" err="1"/>
              <a:t>merupakan</a:t>
            </a:r>
            <a:r>
              <a:rPr lang="en-US" dirty="0"/>
              <a:t> </a:t>
            </a:r>
            <a:r>
              <a:rPr lang="en-US" dirty="0" err="1"/>
              <a:t>suatu</a:t>
            </a:r>
            <a:r>
              <a:rPr lang="en-US" dirty="0"/>
              <a:t> so</a:t>
            </a:r>
            <a:r>
              <a:rPr lang="id-ID" dirty="0"/>
              <a:t>l</a:t>
            </a:r>
            <a:r>
              <a:rPr lang="en-US" dirty="0" err="1"/>
              <a:t>usi</a:t>
            </a:r>
            <a:r>
              <a:rPr lang="en-US" dirty="0"/>
              <a:t> </a:t>
            </a:r>
            <a:r>
              <a:rPr lang="en-US" dirty="0" err="1"/>
              <a:t>dari</a:t>
            </a:r>
            <a:r>
              <a:rPr lang="en-US" dirty="0"/>
              <a:t> </a:t>
            </a:r>
            <a:r>
              <a:rPr lang="en-US" dirty="0" err="1"/>
              <a:t>permasalahan</a:t>
            </a:r>
            <a:r>
              <a:rPr lang="en-US" dirty="0"/>
              <a:t> </a:t>
            </a:r>
            <a:r>
              <a:rPr lang="en-US" dirty="0" err="1"/>
              <a:t>minimnya</a:t>
            </a:r>
            <a:r>
              <a:rPr lang="en-US" dirty="0"/>
              <a:t> </a:t>
            </a:r>
            <a:r>
              <a:rPr lang="en-US" dirty="0" err="1"/>
              <a:t>pengetahuan</a:t>
            </a:r>
            <a:r>
              <a:rPr lang="en-US" dirty="0"/>
              <a:t> </a:t>
            </a:r>
            <a:r>
              <a:rPr lang="en-US" dirty="0" err="1"/>
              <a:t>mengenai</a:t>
            </a:r>
            <a:r>
              <a:rPr lang="en-US" dirty="0"/>
              <a:t> TOGA</a:t>
            </a:r>
            <a:r>
              <a:rPr lang="id-ID" dirty="0"/>
              <a:t> dan juga cara pengolahannya</a:t>
            </a:r>
            <a:r>
              <a:rPr lang="en-US" dirty="0"/>
              <a:t>. </a:t>
            </a:r>
            <a:r>
              <a:rPr lang="id-ID" dirty="0"/>
              <a:t>S</a:t>
            </a:r>
            <a:r>
              <a:rPr lang="en-US" dirty="0" err="1"/>
              <a:t>aat</a:t>
            </a:r>
            <a:r>
              <a:rPr lang="en-US" dirty="0"/>
              <a:t> </a:t>
            </a:r>
            <a:r>
              <a:rPr lang="en-US" dirty="0" err="1"/>
              <a:t>ini</a:t>
            </a:r>
            <a:r>
              <a:rPr lang="en-US" dirty="0"/>
              <a:t> </a:t>
            </a:r>
            <a:r>
              <a:rPr lang="en-US" dirty="0" err="1"/>
              <a:t>belum</a:t>
            </a:r>
            <a:r>
              <a:rPr lang="en-US" dirty="0"/>
              <a:t> </a:t>
            </a:r>
            <a:r>
              <a:rPr lang="en-US" dirty="0" err="1"/>
              <a:t>banyak</a:t>
            </a:r>
            <a:r>
              <a:rPr lang="en-US" dirty="0"/>
              <a:t> </a:t>
            </a:r>
            <a:r>
              <a:rPr lang="en-US" dirty="0" err="1"/>
              <a:t>teknologi</a:t>
            </a:r>
            <a:r>
              <a:rPr lang="en-US" dirty="0"/>
              <a:t> </a:t>
            </a:r>
            <a:r>
              <a:rPr lang="en-US" dirty="0" err="1"/>
              <a:t>pembelajaran</a:t>
            </a:r>
            <a:r>
              <a:rPr lang="en-US" dirty="0"/>
              <a:t> yang </a:t>
            </a:r>
            <a:r>
              <a:rPr lang="en-US" dirty="0" err="1"/>
              <a:t>menarik</a:t>
            </a:r>
            <a:r>
              <a:rPr lang="en-US" dirty="0"/>
              <a:t> </a:t>
            </a:r>
            <a:r>
              <a:rPr lang="en-US" dirty="0" err="1"/>
              <a:t>terkait</a:t>
            </a:r>
            <a:r>
              <a:rPr lang="en-US" dirty="0"/>
              <a:t> TOGA. Salah </a:t>
            </a:r>
            <a:r>
              <a:rPr lang="en-US" dirty="0" err="1"/>
              <a:t>satu</a:t>
            </a:r>
            <a:r>
              <a:rPr lang="en-US" dirty="0"/>
              <a:t> </a:t>
            </a:r>
            <a:r>
              <a:rPr lang="en-US" dirty="0" err="1"/>
              <a:t>sarana</a:t>
            </a:r>
            <a:r>
              <a:rPr lang="en-US" dirty="0"/>
              <a:t> alternative </a:t>
            </a:r>
            <a:r>
              <a:rPr lang="en-US" dirty="0" err="1"/>
              <a:t>dari</a:t>
            </a:r>
            <a:r>
              <a:rPr lang="en-US" dirty="0"/>
              <a:t> </a:t>
            </a:r>
            <a:r>
              <a:rPr lang="en-US" dirty="0" err="1"/>
              <a:t>permasalahan</a:t>
            </a:r>
            <a:r>
              <a:rPr lang="en-US" dirty="0"/>
              <a:t> </a:t>
            </a:r>
            <a:r>
              <a:rPr lang="en-US" dirty="0" err="1"/>
              <a:t>tersebut</a:t>
            </a:r>
            <a:r>
              <a:rPr lang="en-US" dirty="0"/>
              <a:t> </a:t>
            </a:r>
            <a:r>
              <a:rPr lang="en-US" dirty="0" err="1"/>
              <a:t>adalah</a:t>
            </a:r>
            <a:r>
              <a:rPr lang="en-US" dirty="0"/>
              <a:t> </a:t>
            </a:r>
            <a:r>
              <a:rPr lang="en-US" dirty="0" err="1"/>
              <a:t>dengan</a:t>
            </a:r>
            <a:r>
              <a:rPr lang="en-US" dirty="0"/>
              <a:t> </a:t>
            </a:r>
            <a:r>
              <a:rPr lang="en-US" dirty="0" err="1"/>
              <a:t>menggunakan</a:t>
            </a:r>
            <a:r>
              <a:rPr lang="en-US" dirty="0"/>
              <a:t> </a:t>
            </a:r>
            <a:r>
              <a:rPr lang="en-US" dirty="0" err="1"/>
              <a:t>teknologi</a:t>
            </a:r>
            <a:r>
              <a:rPr lang="en-US" dirty="0"/>
              <a:t> digital yang </a:t>
            </a:r>
            <a:r>
              <a:rPr lang="en-US" dirty="0" err="1"/>
              <a:t>tidak</a:t>
            </a:r>
            <a:r>
              <a:rPr lang="en-US" dirty="0"/>
              <a:t> </a:t>
            </a:r>
            <a:r>
              <a:rPr lang="en-US" dirty="0" err="1"/>
              <a:t>hanya</a:t>
            </a:r>
            <a:r>
              <a:rPr lang="en-US" dirty="0"/>
              <a:t> </a:t>
            </a:r>
            <a:r>
              <a:rPr lang="en-US" dirty="0" err="1"/>
              <a:t>melalui</a:t>
            </a:r>
            <a:r>
              <a:rPr lang="en-US" dirty="0"/>
              <a:t> </a:t>
            </a:r>
            <a:r>
              <a:rPr lang="en-US" dirty="0" err="1"/>
              <a:t>gambar</a:t>
            </a:r>
            <a:r>
              <a:rPr lang="en-US" dirty="0"/>
              <a:t> </a:t>
            </a:r>
            <a:r>
              <a:rPr lang="en-US" dirty="0" err="1"/>
              <a:t>dan</a:t>
            </a:r>
            <a:r>
              <a:rPr lang="en-US" dirty="0"/>
              <a:t> </a:t>
            </a:r>
            <a:r>
              <a:rPr lang="en-US" dirty="0" err="1"/>
              <a:t>teks</a:t>
            </a:r>
            <a:r>
              <a:rPr lang="en-US" dirty="0"/>
              <a:t> </a:t>
            </a:r>
            <a:r>
              <a:rPr lang="en-US" dirty="0" err="1"/>
              <a:t>saja</a:t>
            </a:r>
            <a:r>
              <a:rPr lang="en-US" dirty="0"/>
              <a:t> </a:t>
            </a:r>
            <a:r>
              <a:rPr lang="en-US" dirty="0" err="1"/>
              <a:t>namun</a:t>
            </a:r>
            <a:r>
              <a:rPr lang="en-US" dirty="0"/>
              <a:t> </a:t>
            </a:r>
            <a:r>
              <a:rPr lang="en-US" dirty="0" err="1"/>
              <a:t>bisa</a:t>
            </a:r>
            <a:r>
              <a:rPr lang="en-US" dirty="0"/>
              <a:t> </a:t>
            </a:r>
            <a:r>
              <a:rPr lang="en-US" dirty="0" err="1"/>
              <a:t>juga</a:t>
            </a:r>
            <a:r>
              <a:rPr lang="en-US" dirty="0"/>
              <a:t> </a:t>
            </a:r>
            <a:r>
              <a:rPr lang="en-US" dirty="0" err="1"/>
              <a:t>dilakukan</a:t>
            </a:r>
            <a:r>
              <a:rPr lang="en-US" dirty="0"/>
              <a:t> </a:t>
            </a:r>
            <a:r>
              <a:rPr lang="en-US" dirty="0" err="1"/>
              <a:t>melakukan</a:t>
            </a:r>
            <a:r>
              <a:rPr lang="en-US" dirty="0"/>
              <a:t> </a:t>
            </a:r>
            <a:r>
              <a:rPr lang="en-US" dirty="0" err="1"/>
              <a:t>suatu</a:t>
            </a:r>
            <a:r>
              <a:rPr lang="en-US" dirty="0"/>
              <a:t> </a:t>
            </a:r>
            <a:r>
              <a:rPr lang="en-US" dirty="0" err="1"/>
              <a:t>interaksi</a:t>
            </a:r>
            <a:r>
              <a:rPr lang="en-US" dirty="0"/>
              <a:t>.</a:t>
            </a:r>
          </a:p>
          <a:p>
            <a:pPr marL="0" indent="0">
              <a:buNone/>
            </a:pPr>
            <a:r>
              <a:rPr lang="id-ID" dirty="0" smtClean="0"/>
              <a:t>	</a:t>
            </a:r>
            <a:r>
              <a:rPr lang="en-US" dirty="0" smtClean="0"/>
              <a:t>Virtual </a:t>
            </a:r>
            <a:r>
              <a:rPr lang="en-US" dirty="0"/>
              <a:t>Reality (VR) </a:t>
            </a:r>
            <a:r>
              <a:rPr lang="en-US" dirty="0" err="1"/>
              <a:t>adalah</a:t>
            </a:r>
            <a:r>
              <a:rPr lang="en-US" dirty="0"/>
              <a:t> </a:t>
            </a:r>
            <a:r>
              <a:rPr lang="en-US" dirty="0" err="1"/>
              <a:t>sebuah</a:t>
            </a:r>
            <a:r>
              <a:rPr lang="en-US" dirty="0"/>
              <a:t> </a:t>
            </a:r>
            <a:r>
              <a:rPr lang="en-US" dirty="0" err="1"/>
              <a:t>teknologi</a:t>
            </a:r>
            <a:r>
              <a:rPr lang="en-US" dirty="0"/>
              <a:t> yang </a:t>
            </a:r>
            <a:r>
              <a:rPr lang="en-US" dirty="0" err="1"/>
              <a:t>membuat</a:t>
            </a:r>
            <a:r>
              <a:rPr lang="en-US" dirty="0"/>
              <a:t> </a:t>
            </a:r>
            <a:r>
              <a:rPr lang="en-US" dirty="0" err="1"/>
              <a:t>pengguna</a:t>
            </a:r>
            <a:r>
              <a:rPr lang="en-US" dirty="0"/>
              <a:t> </a:t>
            </a:r>
            <a:r>
              <a:rPr lang="en-US" dirty="0" err="1"/>
              <a:t>berinteraksi</a:t>
            </a:r>
            <a:r>
              <a:rPr lang="en-US" dirty="0"/>
              <a:t> </a:t>
            </a:r>
            <a:r>
              <a:rPr lang="en-US" dirty="0" err="1"/>
              <a:t>dengan</a:t>
            </a:r>
            <a:r>
              <a:rPr lang="en-US" dirty="0"/>
              <a:t> </a:t>
            </a:r>
            <a:r>
              <a:rPr lang="en-US" dirty="0" err="1"/>
              <a:t>lingkungan</a:t>
            </a:r>
            <a:r>
              <a:rPr lang="en-US" dirty="0"/>
              <a:t> yang </a:t>
            </a:r>
            <a:r>
              <a:rPr lang="en-US" dirty="0" err="1"/>
              <a:t>ada</a:t>
            </a:r>
            <a:r>
              <a:rPr lang="en-US" dirty="0"/>
              <a:t> di </a:t>
            </a:r>
            <a:r>
              <a:rPr lang="en-US" dirty="0" err="1"/>
              <a:t>dalam</a:t>
            </a:r>
            <a:r>
              <a:rPr lang="en-US" dirty="0"/>
              <a:t> </a:t>
            </a:r>
            <a:r>
              <a:rPr lang="en-US" dirty="0" err="1"/>
              <a:t>dunia</a:t>
            </a:r>
            <a:r>
              <a:rPr lang="en-US" dirty="0"/>
              <a:t> </a:t>
            </a:r>
            <a:r>
              <a:rPr lang="en-US" dirty="0" err="1"/>
              <a:t>maya</a:t>
            </a:r>
            <a:r>
              <a:rPr lang="en-US" dirty="0"/>
              <a:t> yang </a:t>
            </a:r>
            <a:r>
              <a:rPr lang="en-US" dirty="0" err="1"/>
              <a:t>disimulasikan</a:t>
            </a:r>
            <a:r>
              <a:rPr lang="en-US" dirty="0"/>
              <a:t> </a:t>
            </a:r>
            <a:r>
              <a:rPr lang="en-US" dirty="0" err="1"/>
              <a:t>oleh</a:t>
            </a:r>
            <a:r>
              <a:rPr lang="en-US" dirty="0"/>
              <a:t> </a:t>
            </a:r>
            <a:r>
              <a:rPr lang="id-ID" dirty="0"/>
              <a:t>k</a:t>
            </a:r>
            <a:r>
              <a:rPr lang="en-US" dirty="0" err="1"/>
              <a:t>omputer</a:t>
            </a:r>
            <a:r>
              <a:rPr lang="en-US" dirty="0"/>
              <a:t> [2]. VR </a:t>
            </a:r>
            <a:r>
              <a:rPr lang="en-US" dirty="0" err="1"/>
              <a:t>bekerja</a:t>
            </a:r>
            <a:r>
              <a:rPr lang="en-US" dirty="0"/>
              <a:t> </a:t>
            </a:r>
            <a:r>
              <a:rPr lang="en-US" dirty="0" err="1"/>
              <a:t>dengan</a:t>
            </a:r>
            <a:r>
              <a:rPr lang="en-US" dirty="0"/>
              <a:t> </a:t>
            </a:r>
            <a:r>
              <a:rPr lang="en-US" dirty="0" err="1"/>
              <a:t>memanipulasi</a:t>
            </a:r>
            <a:r>
              <a:rPr lang="en-US" dirty="0"/>
              <a:t> </a:t>
            </a:r>
            <a:r>
              <a:rPr lang="en-US" dirty="0" err="1"/>
              <a:t>otak</a:t>
            </a:r>
            <a:r>
              <a:rPr lang="en-US" dirty="0"/>
              <a:t> </a:t>
            </a:r>
            <a:r>
              <a:rPr lang="en-US" dirty="0" err="1"/>
              <a:t>manusia</a:t>
            </a:r>
            <a:r>
              <a:rPr lang="en-US" dirty="0"/>
              <a:t> </a:t>
            </a:r>
            <a:r>
              <a:rPr lang="en-US" dirty="0" err="1"/>
              <a:t>sehingga</a:t>
            </a:r>
            <a:r>
              <a:rPr lang="en-US" dirty="0"/>
              <a:t> </a:t>
            </a:r>
            <a:r>
              <a:rPr lang="en-US" dirty="0" err="1"/>
              <a:t>seolah-olah</a:t>
            </a:r>
            <a:r>
              <a:rPr lang="en-US" dirty="0"/>
              <a:t> </a:t>
            </a:r>
            <a:r>
              <a:rPr lang="en-US" dirty="0" err="1"/>
              <a:t>merasakan</a:t>
            </a:r>
            <a:r>
              <a:rPr lang="en-US" dirty="0"/>
              <a:t> </a:t>
            </a:r>
            <a:r>
              <a:rPr lang="en-US" dirty="0" err="1"/>
              <a:t>berbagai</a:t>
            </a:r>
            <a:r>
              <a:rPr lang="en-US" dirty="0"/>
              <a:t> </a:t>
            </a:r>
            <a:r>
              <a:rPr lang="en-US" dirty="0" err="1"/>
              <a:t>hal</a:t>
            </a:r>
            <a:r>
              <a:rPr lang="en-US" dirty="0"/>
              <a:t> yang virtual </a:t>
            </a:r>
            <a:r>
              <a:rPr lang="en-US" dirty="0" err="1"/>
              <a:t>terasa</a:t>
            </a:r>
            <a:r>
              <a:rPr lang="en-US" dirty="0"/>
              <a:t> </a:t>
            </a:r>
            <a:r>
              <a:rPr lang="en-US" dirty="0" err="1"/>
              <a:t>seperti</a:t>
            </a:r>
            <a:r>
              <a:rPr lang="en-US" dirty="0"/>
              <a:t> </a:t>
            </a:r>
            <a:r>
              <a:rPr lang="en-US" dirty="0" err="1"/>
              <a:t>hal</a:t>
            </a:r>
            <a:r>
              <a:rPr lang="en-US" dirty="0"/>
              <a:t> yang </a:t>
            </a:r>
            <a:r>
              <a:rPr lang="en-US" dirty="0" err="1"/>
              <a:t>nyata</a:t>
            </a:r>
            <a:r>
              <a:rPr lang="en-US" dirty="0"/>
              <a:t> </a:t>
            </a:r>
            <a:r>
              <a:rPr lang="en-US" dirty="0" err="1"/>
              <a:t>dan</a:t>
            </a:r>
            <a:r>
              <a:rPr lang="en-US" dirty="0"/>
              <a:t> </a:t>
            </a:r>
            <a:r>
              <a:rPr lang="en-US" dirty="0" err="1"/>
              <a:t>pengguna</a:t>
            </a:r>
            <a:r>
              <a:rPr lang="en-US" dirty="0"/>
              <a:t> </a:t>
            </a:r>
            <a:r>
              <a:rPr lang="en-US" dirty="0" err="1"/>
              <a:t>bisa</a:t>
            </a:r>
            <a:r>
              <a:rPr lang="en-US" dirty="0"/>
              <a:t> </a:t>
            </a:r>
            <a:r>
              <a:rPr lang="en-US" dirty="0" err="1"/>
              <a:t>tergiring</a:t>
            </a:r>
            <a:r>
              <a:rPr lang="en-US" dirty="0"/>
              <a:t> </a:t>
            </a:r>
            <a:r>
              <a:rPr lang="en-US" dirty="0" err="1"/>
              <a:t>ke</a:t>
            </a:r>
            <a:r>
              <a:rPr lang="en-US" dirty="0"/>
              <a:t> </a:t>
            </a:r>
            <a:r>
              <a:rPr lang="en-US" dirty="0" err="1"/>
              <a:t>dunia</a:t>
            </a:r>
            <a:r>
              <a:rPr lang="en-US" dirty="0"/>
              <a:t> virtual yang </a:t>
            </a:r>
            <a:r>
              <a:rPr lang="en-US" dirty="0" err="1"/>
              <a:t>sala</a:t>
            </a:r>
            <a:r>
              <a:rPr lang="en-US" dirty="0"/>
              <a:t> </a:t>
            </a:r>
            <a:r>
              <a:rPr lang="en-US" dirty="0" err="1"/>
              <a:t>sekali</a:t>
            </a:r>
            <a:r>
              <a:rPr lang="en-US" dirty="0"/>
              <a:t> </a:t>
            </a:r>
            <a:r>
              <a:rPr lang="en-US" dirty="0" err="1"/>
              <a:t>tidak</a:t>
            </a:r>
            <a:r>
              <a:rPr lang="en-US" dirty="0"/>
              <a:t> </a:t>
            </a:r>
            <a:r>
              <a:rPr lang="en-US" dirty="0" err="1"/>
              <a:t>tersentuh</a:t>
            </a:r>
            <a:r>
              <a:rPr lang="en-US" dirty="0"/>
              <a:t> </a:t>
            </a:r>
            <a:r>
              <a:rPr lang="en-US" dirty="0" err="1"/>
              <a:t>dengan</a:t>
            </a:r>
            <a:r>
              <a:rPr lang="en-US" dirty="0"/>
              <a:t> </a:t>
            </a:r>
            <a:r>
              <a:rPr lang="en-US" dirty="0" err="1"/>
              <a:t>dunia</a:t>
            </a:r>
            <a:r>
              <a:rPr lang="en-US" dirty="0"/>
              <a:t> </a:t>
            </a:r>
            <a:r>
              <a:rPr lang="en-US" dirty="0" err="1"/>
              <a:t>nyata</a:t>
            </a:r>
            <a:r>
              <a:rPr lang="en-US" dirty="0"/>
              <a:t>[3]. </a:t>
            </a:r>
          </a:p>
          <a:p>
            <a:pPr marL="0" indent="0">
              <a:buNone/>
            </a:pPr>
            <a:endParaRPr lang="en-US" dirty="0"/>
          </a:p>
        </p:txBody>
      </p:sp>
    </p:spTree>
    <p:extLst>
      <p:ext uri="{BB962C8B-B14F-4D97-AF65-F5344CB8AC3E}">
        <p14:creationId xmlns:p14="http://schemas.microsoft.com/office/powerpoint/2010/main" val="20664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Story</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143000"/>
            <a:ext cx="323850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87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Flow VR </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17" y="1524000"/>
            <a:ext cx="721042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1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Nama-nama jamu</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3272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tanaman </a:t>
            </a:r>
            <a:endParaRPr lang="en-US" dirty="0"/>
          </a:p>
        </p:txBody>
      </p:sp>
      <p:sp>
        <p:nvSpPr>
          <p:cNvPr id="3" name="Content Placeholder 2"/>
          <p:cNvSpPr>
            <a:spLocks noGrp="1"/>
          </p:cNvSpPr>
          <p:nvPr>
            <p:ph idx="1"/>
          </p:nvPr>
        </p:nvSpPr>
        <p:spPr/>
        <p:txBody>
          <a:bodyPr>
            <a:normAutofit fontScale="92500" lnSpcReduction="20000"/>
          </a:bodyPr>
          <a:lstStyle/>
          <a:p>
            <a:r>
              <a:rPr lang="id-ID" dirty="0" smtClean="0"/>
              <a:t>Kunyit </a:t>
            </a:r>
          </a:p>
          <a:p>
            <a:r>
              <a:rPr lang="id-ID" dirty="0" smtClean="0"/>
              <a:t>Asam </a:t>
            </a:r>
          </a:p>
          <a:p>
            <a:r>
              <a:rPr lang="id-ID" dirty="0" smtClean="0"/>
              <a:t>Jahe </a:t>
            </a:r>
          </a:p>
          <a:p>
            <a:r>
              <a:rPr lang="id-ID" dirty="0" smtClean="0"/>
              <a:t>Serai</a:t>
            </a:r>
          </a:p>
          <a:p>
            <a:r>
              <a:rPr lang="id-ID" dirty="0" smtClean="0"/>
              <a:t>Pandan </a:t>
            </a:r>
          </a:p>
          <a:p>
            <a:r>
              <a:rPr lang="id-ID" dirty="0" smtClean="0"/>
              <a:t>Kayu manis</a:t>
            </a:r>
          </a:p>
          <a:p>
            <a:r>
              <a:rPr lang="id-ID" dirty="0" smtClean="0"/>
              <a:t>Daun jeruk / Jeruk  nipis </a:t>
            </a:r>
          </a:p>
          <a:p>
            <a:r>
              <a:rPr lang="id-ID" dirty="0" smtClean="0"/>
              <a:t>Kencur </a:t>
            </a:r>
          </a:p>
          <a:p>
            <a:r>
              <a:rPr lang="id-ID" dirty="0" smtClean="0"/>
              <a:t>temulawak</a:t>
            </a:r>
          </a:p>
          <a:p>
            <a:endParaRPr lang="en-US" dirty="0"/>
          </a:p>
        </p:txBody>
      </p:sp>
    </p:spTree>
    <p:extLst>
      <p:ext uri="{BB962C8B-B14F-4D97-AF65-F5344CB8AC3E}">
        <p14:creationId xmlns:p14="http://schemas.microsoft.com/office/powerpoint/2010/main" val="343692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Pembuatan Kunyit Asam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
            </a:r>
            <a:br>
              <a:rPr lang="en-US" dirty="0"/>
            </a:br>
            <a:r>
              <a:rPr lang="en-US" dirty="0"/>
              <a:t>1. </a:t>
            </a:r>
            <a:r>
              <a:rPr lang="en-US" dirty="0" err="1"/>
              <a:t>Kupas</a:t>
            </a:r>
            <a:r>
              <a:rPr lang="en-US" dirty="0"/>
              <a:t> </a:t>
            </a:r>
            <a:r>
              <a:rPr lang="en-US" dirty="0" err="1"/>
              <a:t>kunyit</a:t>
            </a:r>
            <a:r>
              <a:rPr lang="en-US" dirty="0"/>
              <a:t> </a:t>
            </a:r>
            <a:r>
              <a:rPr lang="en-US" dirty="0" err="1"/>
              <a:t>lalu</a:t>
            </a:r>
            <a:r>
              <a:rPr lang="en-US" dirty="0"/>
              <a:t> </a:t>
            </a:r>
            <a:r>
              <a:rPr lang="en-US" dirty="0" err="1"/>
              <a:t>cuci</a:t>
            </a:r>
            <a:r>
              <a:rPr lang="en-US" dirty="0"/>
              <a:t> </a:t>
            </a:r>
            <a:r>
              <a:rPr lang="en-US" dirty="0" err="1"/>
              <a:t>bersih</a:t>
            </a:r>
            <a:r>
              <a:rPr lang="en-US" dirty="0"/>
              <a:t>.</a:t>
            </a:r>
            <a:br>
              <a:rPr lang="en-US" dirty="0"/>
            </a:br>
            <a:r>
              <a:rPr lang="en-US" dirty="0"/>
              <a:t>2. </a:t>
            </a:r>
            <a:r>
              <a:rPr lang="en-US" dirty="0" err="1"/>
              <a:t>Tumbuk</a:t>
            </a:r>
            <a:r>
              <a:rPr lang="en-US" dirty="0"/>
              <a:t> </a:t>
            </a:r>
            <a:r>
              <a:rPr lang="en-US" dirty="0" err="1"/>
              <a:t>kasar</a:t>
            </a:r>
            <a:r>
              <a:rPr lang="en-US" dirty="0"/>
              <a:t> </a:t>
            </a:r>
            <a:r>
              <a:rPr lang="en-US" dirty="0" err="1"/>
              <a:t>kunyit</a:t>
            </a:r>
            <a:r>
              <a:rPr lang="en-US" dirty="0"/>
              <a:t>.</a:t>
            </a:r>
            <a:br>
              <a:rPr lang="en-US" dirty="0"/>
            </a:br>
            <a:r>
              <a:rPr lang="en-US" dirty="0"/>
              <a:t>3. Rebus air </a:t>
            </a:r>
            <a:r>
              <a:rPr lang="en-US" dirty="0" err="1"/>
              <a:t>hingga</a:t>
            </a:r>
            <a:r>
              <a:rPr lang="en-US" dirty="0"/>
              <a:t> </a:t>
            </a:r>
            <a:r>
              <a:rPr lang="en-US" dirty="0" err="1"/>
              <a:t>mendidih</a:t>
            </a:r>
            <a:r>
              <a:rPr lang="en-US" dirty="0"/>
              <a:t>.</a:t>
            </a:r>
            <a:br>
              <a:rPr lang="en-US" dirty="0"/>
            </a:br>
            <a:r>
              <a:rPr lang="en-US" dirty="0"/>
              <a:t>4. </a:t>
            </a:r>
            <a:r>
              <a:rPr lang="en-US" dirty="0" err="1"/>
              <a:t>Masukkan</a:t>
            </a:r>
            <a:r>
              <a:rPr lang="en-US" dirty="0"/>
              <a:t> </a:t>
            </a:r>
            <a:r>
              <a:rPr lang="en-US" dirty="0" err="1"/>
              <a:t>semua</a:t>
            </a:r>
            <a:r>
              <a:rPr lang="en-US" dirty="0"/>
              <a:t> </a:t>
            </a:r>
            <a:r>
              <a:rPr lang="en-US" dirty="0" err="1"/>
              <a:t>bahan</a:t>
            </a:r>
            <a:r>
              <a:rPr lang="en-US" dirty="0"/>
              <a:t>.</a:t>
            </a:r>
            <a:br>
              <a:rPr lang="en-US" dirty="0"/>
            </a:br>
            <a:r>
              <a:rPr lang="en-US" dirty="0"/>
              <a:t>5. Rebus </a:t>
            </a:r>
            <a:r>
              <a:rPr lang="en-US" dirty="0" err="1"/>
              <a:t>dengan</a:t>
            </a:r>
            <a:r>
              <a:rPr lang="en-US" dirty="0"/>
              <a:t> </a:t>
            </a:r>
            <a:r>
              <a:rPr lang="en-US" dirty="0" err="1"/>
              <a:t>api</a:t>
            </a:r>
            <a:r>
              <a:rPr lang="en-US" dirty="0"/>
              <a:t> </a:t>
            </a:r>
            <a:r>
              <a:rPr lang="en-US" dirty="0" err="1"/>
              <a:t>kecil</a:t>
            </a:r>
            <a:r>
              <a:rPr lang="en-US" dirty="0"/>
              <a:t> </a:t>
            </a:r>
            <a:r>
              <a:rPr lang="en-US" dirty="0" err="1"/>
              <a:t>hingga</a:t>
            </a:r>
            <a:r>
              <a:rPr lang="en-US" dirty="0"/>
              <a:t> </a:t>
            </a:r>
            <a:r>
              <a:rPr lang="en-US" dirty="0" err="1"/>
              <a:t>warnanya</a:t>
            </a:r>
            <a:r>
              <a:rPr lang="en-US" dirty="0"/>
              <a:t> </a:t>
            </a:r>
            <a:r>
              <a:rPr lang="en-US" dirty="0" err="1"/>
              <a:t>agak</a:t>
            </a:r>
            <a:r>
              <a:rPr lang="en-US" dirty="0"/>
              <a:t> </a:t>
            </a:r>
            <a:r>
              <a:rPr lang="en-US" dirty="0" err="1"/>
              <a:t>kecokelatan</a:t>
            </a:r>
            <a:r>
              <a:rPr lang="en-US" dirty="0"/>
              <a:t>, </a:t>
            </a:r>
            <a:r>
              <a:rPr lang="en-US" dirty="0" err="1"/>
              <a:t>kurang</a:t>
            </a:r>
            <a:r>
              <a:rPr lang="en-US" dirty="0"/>
              <a:t> </a:t>
            </a:r>
            <a:r>
              <a:rPr lang="en-US" dirty="0" err="1"/>
              <a:t>lebih</a:t>
            </a:r>
            <a:r>
              <a:rPr lang="en-US" dirty="0"/>
              <a:t> 30 </a:t>
            </a:r>
            <a:r>
              <a:rPr lang="en-US" dirty="0" err="1"/>
              <a:t>menit</a:t>
            </a:r>
            <a:r>
              <a:rPr lang="en-US" dirty="0"/>
              <a:t>.</a:t>
            </a:r>
            <a:br>
              <a:rPr lang="en-US" dirty="0"/>
            </a:br>
            <a:r>
              <a:rPr lang="en-US" dirty="0"/>
              <a:t>6. </a:t>
            </a:r>
            <a:r>
              <a:rPr lang="en-US" dirty="0" err="1"/>
              <a:t>Koreksi</a:t>
            </a:r>
            <a:r>
              <a:rPr lang="en-US" dirty="0"/>
              <a:t> rasa. </a:t>
            </a:r>
            <a:r>
              <a:rPr lang="en-US" dirty="0" err="1"/>
              <a:t>Bila</a:t>
            </a:r>
            <a:r>
              <a:rPr lang="en-US" dirty="0"/>
              <a:t> </a:t>
            </a:r>
            <a:r>
              <a:rPr lang="en-US" dirty="0" err="1"/>
              <a:t>kurang</a:t>
            </a:r>
            <a:r>
              <a:rPr lang="en-US" dirty="0"/>
              <a:t> </a:t>
            </a:r>
            <a:r>
              <a:rPr lang="en-US" dirty="0" err="1"/>
              <a:t>manis</a:t>
            </a:r>
            <a:r>
              <a:rPr lang="en-US" dirty="0"/>
              <a:t> </a:t>
            </a:r>
            <a:r>
              <a:rPr lang="en-US" dirty="0" err="1"/>
              <a:t>bisa</a:t>
            </a:r>
            <a:r>
              <a:rPr lang="en-US" dirty="0"/>
              <a:t> </a:t>
            </a:r>
            <a:r>
              <a:rPr lang="en-US" dirty="0" err="1"/>
              <a:t>ditambah</a:t>
            </a:r>
            <a:r>
              <a:rPr lang="en-US" dirty="0"/>
              <a:t> </a:t>
            </a:r>
            <a:r>
              <a:rPr lang="en-US" dirty="0" err="1"/>
              <a:t>gula</a:t>
            </a:r>
            <a:r>
              <a:rPr lang="en-US" dirty="0"/>
              <a:t> </a:t>
            </a:r>
            <a:r>
              <a:rPr lang="en-US" dirty="0" err="1"/>
              <a:t>pasir</a:t>
            </a:r>
            <a:r>
              <a:rPr lang="en-US" dirty="0"/>
              <a:t>.</a:t>
            </a:r>
            <a:br>
              <a:rPr lang="en-US" dirty="0"/>
            </a:br>
            <a:r>
              <a:rPr lang="en-US" dirty="0"/>
              <a:t>7. </a:t>
            </a:r>
            <a:r>
              <a:rPr lang="en-US" dirty="0" err="1"/>
              <a:t>Angkat</a:t>
            </a:r>
            <a:r>
              <a:rPr lang="en-US" dirty="0"/>
              <a:t> </a:t>
            </a:r>
            <a:r>
              <a:rPr lang="en-US" dirty="0" err="1"/>
              <a:t>lalu</a:t>
            </a:r>
            <a:r>
              <a:rPr lang="en-US" dirty="0"/>
              <a:t> </a:t>
            </a:r>
            <a:r>
              <a:rPr lang="en-US" dirty="0" err="1"/>
              <a:t>saring</a:t>
            </a:r>
            <a:r>
              <a:rPr lang="en-US" dirty="0"/>
              <a:t>. </a:t>
            </a:r>
            <a:r>
              <a:rPr lang="en-US" dirty="0" err="1"/>
              <a:t>Bisa</a:t>
            </a:r>
            <a:r>
              <a:rPr lang="en-US" dirty="0"/>
              <a:t> </a:t>
            </a:r>
            <a:r>
              <a:rPr lang="en-US" dirty="0" err="1"/>
              <a:t>disajikan</a:t>
            </a:r>
            <a:r>
              <a:rPr lang="en-US" dirty="0"/>
              <a:t> </a:t>
            </a:r>
            <a:r>
              <a:rPr lang="en-US" dirty="0" err="1"/>
              <a:t>hangat</a:t>
            </a:r>
            <a:r>
              <a:rPr lang="en-US" dirty="0"/>
              <a:t> </a:t>
            </a:r>
            <a:r>
              <a:rPr lang="en-US" dirty="0" err="1"/>
              <a:t>atau</a:t>
            </a:r>
            <a:r>
              <a:rPr lang="en-US" dirty="0"/>
              <a:t> </a:t>
            </a:r>
            <a:r>
              <a:rPr lang="en-US" dirty="0" err="1"/>
              <a:t>dingin</a:t>
            </a:r>
            <a:r>
              <a:rPr lang="en-US" dirty="0"/>
              <a:t>.</a:t>
            </a:r>
          </a:p>
        </p:txBody>
      </p:sp>
    </p:spTree>
    <p:extLst>
      <p:ext uri="{BB962C8B-B14F-4D97-AF65-F5344CB8AC3E}">
        <p14:creationId xmlns:p14="http://schemas.microsoft.com/office/powerpoint/2010/main" val="419842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Cara </a:t>
            </a:r>
            <a:r>
              <a:rPr lang="id-ID" dirty="0" smtClean="0"/>
              <a:t>Pembuatan Wedang Susu Rempah </a:t>
            </a:r>
            <a:endParaRPr lang="en-US" dirty="0"/>
          </a:p>
        </p:txBody>
      </p:sp>
      <p:sp>
        <p:nvSpPr>
          <p:cNvPr id="3" name="Content Placeholder 2"/>
          <p:cNvSpPr>
            <a:spLocks noGrp="1"/>
          </p:cNvSpPr>
          <p:nvPr>
            <p:ph idx="1"/>
          </p:nvPr>
        </p:nvSpPr>
        <p:spPr/>
        <p:txBody>
          <a:bodyPr/>
          <a:lstStyle/>
          <a:p>
            <a:pPr marL="0" indent="0">
              <a:buNone/>
            </a:pPr>
            <a:r>
              <a:rPr lang="en-US" dirty="0"/>
              <a:t>1. Rebus </a:t>
            </a:r>
            <a:r>
              <a:rPr lang="en-US" dirty="0" err="1"/>
              <a:t>semua</a:t>
            </a:r>
            <a:r>
              <a:rPr lang="en-US" dirty="0"/>
              <a:t> </a:t>
            </a:r>
            <a:r>
              <a:rPr lang="en-US" dirty="0" err="1"/>
              <a:t>bahan</a:t>
            </a:r>
            <a:r>
              <a:rPr lang="en-US" dirty="0"/>
              <a:t> (</a:t>
            </a:r>
            <a:r>
              <a:rPr lang="en-US" dirty="0" err="1"/>
              <a:t>kecuali</a:t>
            </a:r>
            <a:r>
              <a:rPr lang="en-US" dirty="0"/>
              <a:t> </a:t>
            </a:r>
            <a:r>
              <a:rPr lang="en-US" dirty="0" err="1"/>
              <a:t>susu</a:t>
            </a:r>
            <a:r>
              <a:rPr lang="en-US" dirty="0"/>
              <a:t>) </a:t>
            </a:r>
            <a:r>
              <a:rPr lang="en-US" dirty="0" err="1"/>
              <a:t>sampai</a:t>
            </a:r>
            <a:r>
              <a:rPr lang="en-US" dirty="0"/>
              <a:t> </a:t>
            </a:r>
            <a:r>
              <a:rPr lang="en-US" dirty="0" err="1"/>
              <a:t>mendidih</a:t>
            </a:r>
            <a:r>
              <a:rPr lang="en-US" dirty="0"/>
              <a:t>.</a:t>
            </a:r>
            <a:br>
              <a:rPr lang="en-US" dirty="0"/>
            </a:br>
            <a:r>
              <a:rPr lang="en-US" dirty="0"/>
              <a:t>2. </a:t>
            </a:r>
            <a:r>
              <a:rPr lang="en-US" dirty="0" err="1"/>
              <a:t>Tuang</a:t>
            </a:r>
            <a:r>
              <a:rPr lang="en-US" dirty="0"/>
              <a:t> air </a:t>
            </a:r>
            <a:r>
              <a:rPr lang="en-US" dirty="0" err="1"/>
              <a:t>rebusan</a:t>
            </a:r>
            <a:r>
              <a:rPr lang="en-US" dirty="0"/>
              <a:t> </a:t>
            </a:r>
            <a:r>
              <a:rPr lang="en-US" dirty="0" err="1"/>
              <a:t>ke</a:t>
            </a:r>
            <a:r>
              <a:rPr lang="en-US" dirty="0"/>
              <a:t> </a:t>
            </a:r>
            <a:r>
              <a:rPr lang="en-US" dirty="0" err="1"/>
              <a:t>dalam</a:t>
            </a:r>
            <a:r>
              <a:rPr lang="en-US" dirty="0"/>
              <a:t> </a:t>
            </a:r>
            <a:r>
              <a:rPr lang="en-US" dirty="0" err="1"/>
              <a:t>gelas</a:t>
            </a:r>
            <a:r>
              <a:rPr lang="en-US" dirty="0"/>
              <a:t>/</a:t>
            </a:r>
            <a:r>
              <a:rPr lang="en-US" dirty="0" err="1"/>
              <a:t>cangkir</a:t>
            </a:r>
            <a:r>
              <a:rPr lang="en-US" dirty="0"/>
              <a:t>, </a:t>
            </a:r>
            <a:r>
              <a:rPr lang="en-US" dirty="0" err="1"/>
              <a:t>tambahkan</a:t>
            </a:r>
            <a:r>
              <a:rPr lang="en-US" dirty="0"/>
              <a:t> </a:t>
            </a:r>
            <a:r>
              <a:rPr lang="en-US" dirty="0" err="1"/>
              <a:t>susu</a:t>
            </a:r>
            <a:r>
              <a:rPr lang="en-US" dirty="0"/>
              <a:t>, </a:t>
            </a:r>
            <a:r>
              <a:rPr lang="en-US" dirty="0" err="1"/>
              <a:t>aduk</a:t>
            </a:r>
            <a:r>
              <a:rPr lang="en-US" dirty="0"/>
              <a:t> rata.</a:t>
            </a:r>
            <a:br>
              <a:rPr lang="en-US" dirty="0"/>
            </a:br>
            <a:r>
              <a:rPr lang="en-US" dirty="0"/>
              <a:t>3. </a:t>
            </a:r>
            <a:r>
              <a:rPr lang="en-US" dirty="0" err="1"/>
              <a:t>Siap</a:t>
            </a:r>
            <a:r>
              <a:rPr lang="en-US" dirty="0"/>
              <a:t> </a:t>
            </a:r>
            <a:r>
              <a:rPr lang="en-US" dirty="0" err="1"/>
              <a:t>dinikmati</a:t>
            </a:r>
            <a:r>
              <a:rPr lang="en-US" dirty="0"/>
              <a:t>.</a:t>
            </a:r>
          </a:p>
        </p:txBody>
      </p:sp>
    </p:spTree>
    <p:extLst>
      <p:ext uri="{BB962C8B-B14F-4D97-AF65-F5344CB8AC3E}">
        <p14:creationId xmlns:p14="http://schemas.microsoft.com/office/powerpoint/2010/main" val="402994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Pembuatan Wedang Serai </a:t>
            </a:r>
            <a:endParaRPr lang="en-US" dirty="0"/>
          </a:p>
        </p:txBody>
      </p:sp>
      <p:sp>
        <p:nvSpPr>
          <p:cNvPr id="3" name="Content Placeholder 2"/>
          <p:cNvSpPr>
            <a:spLocks noGrp="1"/>
          </p:cNvSpPr>
          <p:nvPr>
            <p:ph idx="1"/>
          </p:nvPr>
        </p:nvSpPr>
        <p:spPr/>
        <p:txBody>
          <a:bodyPr/>
          <a:lstStyle/>
          <a:p>
            <a:pPr marL="0" indent="0">
              <a:buNone/>
            </a:pPr>
            <a:r>
              <a:rPr lang="id-ID" dirty="0" smtClean="0"/>
              <a:t>1. </a:t>
            </a:r>
            <a:r>
              <a:rPr lang="en-US" dirty="0" err="1" smtClean="0"/>
              <a:t>Geprek</a:t>
            </a:r>
            <a:r>
              <a:rPr lang="en-US" dirty="0" smtClean="0"/>
              <a:t> </a:t>
            </a:r>
            <a:r>
              <a:rPr lang="en-US" dirty="0" err="1"/>
              <a:t>jahe</a:t>
            </a:r>
            <a:r>
              <a:rPr lang="en-US" dirty="0"/>
              <a:t> </a:t>
            </a:r>
            <a:r>
              <a:rPr lang="en-US" dirty="0" err="1"/>
              <a:t>dan</a:t>
            </a:r>
            <a:r>
              <a:rPr lang="en-US" dirty="0"/>
              <a:t> </a:t>
            </a:r>
            <a:r>
              <a:rPr lang="en-US" dirty="0" err="1"/>
              <a:t>serai</a:t>
            </a:r>
            <a:r>
              <a:rPr lang="en-US" dirty="0"/>
              <a:t/>
            </a:r>
            <a:br>
              <a:rPr lang="en-US" dirty="0"/>
            </a:br>
            <a:r>
              <a:rPr lang="id-ID" dirty="0" smtClean="0"/>
              <a:t>2. </a:t>
            </a:r>
            <a:r>
              <a:rPr lang="en-US" dirty="0" smtClean="0"/>
              <a:t>Rebus </a:t>
            </a:r>
            <a:r>
              <a:rPr lang="en-US" dirty="0" err="1"/>
              <a:t>semua</a:t>
            </a:r>
            <a:r>
              <a:rPr lang="en-US" dirty="0"/>
              <a:t> </a:t>
            </a:r>
            <a:r>
              <a:rPr lang="en-US" dirty="0" err="1"/>
              <a:t>bahan</a:t>
            </a:r>
            <a:r>
              <a:rPr lang="en-US" dirty="0"/>
              <a:t> </a:t>
            </a:r>
            <a:r>
              <a:rPr lang="en-US" dirty="0" err="1"/>
              <a:t>sampai</a:t>
            </a:r>
            <a:r>
              <a:rPr lang="en-US" dirty="0"/>
              <a:t> </a:t>
            </a:r>
            <a:r>
              <a:rPr lang="en-US" dirty="0" err="1"/>
              <a:t>berwarna</a:t>
            </a:r>
            <a:r>
              <a:rPr lang="en-US" dirty="0"/>
              <a:t> </a:t>
            </a:r>
            <a:r>
              <a:rPr lang="en-US" dirty="0" err="1"/>
              <a:t>kecokelatan</a:t>
            </a:r>
            <a:r>
              <a:rPr lang="en-US" dirty="0"/>
              <a:t> </a:t>
            </a:r>
            <a:r>
              <a:rPr lang="en-US" dirty="0" err="1"/>
              <a:t>dan</a:t>
            </a:r>
            <a:r>
              <a:rPr lang="en-US" dirty="0"/>
              <a:t> </a:t>
            </a:r>
            <a:r>
              <a:rPr lang="en-US" dirty="0" err="1"/>
              <a:t>harum</a:t>
            </a:r>
            <a:r>
              <a:rPr lang="en-US" dirty="0"/>
              <a:t> </a:t>
            </a:r>
            <a:r>
              <a:rPr lang="en-US" dirty="0" err="1"/>
              <a:t>semerbak</a:t>
            </a:r>
            <a:r>
              <a:rPr lang="en-US" dirty="0"/>
              <a:t/>
            </a:r>
            <a:br>
              <a:rPr lang="en-US" dirty="0"/>
            </a:br>
            <a:r>
              <a:rPr lang="id-ID" dirty="0" smtClean="0"/>
              <a:t>3. </a:t>
            </a:r>
            <a:r>
              <a:rPr lang="en-US" dirty="0" err="1" smtClean="0"/>
              <a:t>Saring</a:t>
            </a:r>
            <a:r>
              <a:rPr lang="en-US" dirty="0"/>
              <a:t>, </a:t>
            </a:r>
            <a:r>
              <a:rPr lang="en-US" dirty="0" err="1"/>
              <a:t>lalu</a:t>
            </a:r>
            <a:r>
              <a:rPr lang="en-US" dirty="0"/>
              <a:t> </a:t>
            </a:r>
            <a:r>
              <a:rPr lang="en-US" dirty="0" err="1"/>
              <a:t>bisa</a:t>
            </a:r>
            <a:r>
              <a:rPr lang="en-US" dirty="0"/>
              <a:t> </a:t>
            </a:r>
            <a:r>
              <a:rPr lang="en-US" dirty="0" err="1"/>
              <a:t>diminum</a:t>
            </a:r>
            <a:r>
              <a:rPr lang="en-US" dirty="0"/>
              <a:t> </a:t>
            </a:r>
            <a:r>
              <a:rPr lang="en-US" dirty="0" err="1"/>
              <a:t>hangat</a:t>
            </a:r>
            <a:r>
              <a:rPr lang="en-US" dirty="0"/>
              <a:t>/</a:t>
            </a:r>
            <a:r>
              <a:rPr lang="en-US" dirty="0" err="1"/>
              <a:t>dingin</a:t>
            </a:r>
            <a:endParaRPr lang="en-US" dirty="0"/>
          </a:p>
        </p:txBody>
      </p:sp>
    </p:spTree>
    <p:extLst>
      <p:ext uri="{BB962C8B-B14F-4D97-AF65-F5344CB8AC3E}">
        <p14:creationId xmlns:p14="http://schemas.microsoft.com/office/powerpoint/2010/main" val="332735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2130</TotalTime>
  <Words>214</Words>
  <Application>Microsoft Office PowerPoint</Application>
  <PresentationFormat>On-screen Show (4:3)</PresentationFormat>
  <Paragraphs>42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Latar belakang</vt:lpstr>
      <vt:lpstr>Story</vt:lpstr>
      <vt:lpstr>Flow VR </vt:lpstr>
      <vt:lpstr>Nama-nama jamu</vt:lpstr>
      <vt:lpstr>Jenis tanaman </vt:lpstr>
      <vt:lpstr>Cara Pembuatan Kunyit Asam </vt:lpstr>
      <vt:lpstr>Cara Pembuatan Wedang Susu Rempah </vt:lpstr>
      <vt:lpstr>Cara Pembuatan Wedang Serai </vt:lpstr>
      <vt:lpstr>Cara Pembuatan Beras Kencur </vt:lpstr>
      <vt:lpstr>Cara Pembuatan Jakutes</vt:lpstr>
      <vt:lpstr>PowerPoint Presentation</vt:lpstr>
      <vt:lpstr>PowerPoint Presentation</vt:lpstr>
      <vt:lpstr>Jalan Cerita </vt:lpstr>
      <vt:lpstr>Pengenalan virtual tour </vt:lpstr>
      <vt:lpstr>Tour </vt:lpstr>
      <vt:lpstr>cooking game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MSIku</dc:creator>
  <cp:lastModifiedBy>MSIku</cp:lastModifiedBy>
  <cp:revision>27</cp:revision>
  <dcterms:created xsi:type="dcterms:W3CDTF">2020-04-26T08:15:45Z</dcterms:created>
  <dcterms:modified xsi:type="dcterms:W3CDTF">2020-06-10T14:18:36Z</dcterms:modified>
</cp:coreProperties>
</file>