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323877c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323877c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323877c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323877c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323877c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1323877c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1323877c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1323877c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2400">
                <a:latin typeface="Times New Roman"/>
                <a:ea typeface="Times New Roman"/>
                <a:cs typeface="Times New Roman"/>
                <a:sym typeface="Times New Roman"/>
              </a:rPr>
              <a:t>Praktikum Desain Game Multiplayer Online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69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Dini Ayu Tri Maryani(4210161011)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69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Fifi Maghfirotun Nisa’(4210171030)</a:t>
            </a:r>
            <a:endParaRPr/>
          </a:p>
          <a:p>
            <a:pPr indent="-469900" lvl="0" marL="469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Judul Game : BTS Soccer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904300" y="1624025"/>
            <a:ext cx="5514000" cy="18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dengan konsep menyundul bola kearah lawan. Yang tidak berhasil mengembalikan bola akan kehilangan point atau point lawan bertambah. 2 pemain akan di gerakkan secara realtime multiplayer online.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00" y="1624013"/>
            <a:ext cx="19050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Teknologi 1.: Google Play Service Sign In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Untuk login saat membuka game. Akan ada loading di menu awal untuk login serta untuk melakukan save score nantinya.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975" y="2469175"/>
            <a:ext cx="41624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Teknologi 2.: Google Play Service Drive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Untuk menyimpan data karakter yang sudah dimiliki, lanjutan setelah Sign In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275" y="2463075"/>
            <a:ext cx="43148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Teknologi 3.: Google Play Service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lokasi pemain akan digunakan untuk pemilihan bahasa dalam game.</a:t>
            </a:r>
            <a:endParaRPr/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718350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Teknologi 4.: </a:t>
            </a: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Realtime Multiplayer memakai Unet (Unity Network)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50225" y="2385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karakter akan di gerakkan oleh orang yg berbeda di beda device. Dan bergerak secara realtime.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yang dikirim adalah id pergerakan untuk playernya.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75" y="2920725"/>
            <a:ext cx="3615925" cy="19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