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7552" name="Text">
    </p:cNvPr>
          <p:cNvSpPr>
            <a:spLocks noGrp="1"/>
          </p:cNvSpPr>
          <p:nvPr/>
        </p:nvSpPr>
        <p:spPr>
          <a:xfrm rot="0">
            <a:off x="381000" y="381000"/>
            <a:ext cx="3594100" cy="533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800" b="1">
                <a:solidFill>
                  <a:srgbClr val="006666"/>
                </a:solidFill>
                <a:latin typeface="SansSerif"/>
                <a:ea typeface="SansSerif"/>
                <a:cs typeface="SansSerif"/>
              </a:defRPr>
            </a:pPr>
            <a:r>
              <a:rPr sz="2800" b="1">
                <a:solidFill>
                  <a:srgbClr val="006666"/>
                </a:solidFill>
              </a:rPr>
              <a:t>Lodgement Report</a:t>
            </a:r>
          </a:p>
        </p:txBody>
      </p:sp>
      <p:sp>
        <p:nvSpPr>
          <p:cNvPr id="31248969" name="Text">
    </p:cNvPr>
          <p:cNvSpPr>
            <a:spLocks noGrp="1"/>
          </p:cNvSpPr>
          <p:nvPr/>
        </p:nvSpPr>
        <p:spPr>
          <a:xfrm rot="0">
            <a:off x="254000" y="10414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r>
              <a:rPr sz="1200">
                <a:latin typeface="Tahoma"/>
                <a:ea typeface="Tahoma"/>
                <a:cs typeface="Tahoma"/>
              </a:rPr>
              <a:t>Date From:</a:t>
            </a:r>
          </a:p>
        </p:txBody>
      </p:sp>
      <p:sp>
        <p:nvSpPr>
          <p:cNvPr id="7455977" name="Text">
    </p:cNvPr>
          <p:cNvSpPr>
            <a:spLocks noGrp="1"/>
          </p:cNvSpPr>
          <p:nvPr/>
        </p:nvSpPr>
        <p:spPr>
          <a:xfrm rot="0">
            <a:off x="2565400" y="1041400"/>
            <a:ext cx="965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r>
              <a:rPr sz="1200">
                <a:latin typeface="Tahoma"/>
                <a:ea typeface="Tahoma"/>
                <a:cs typeface="Tahoma"/>
              </a:rPr>
              <a:t>Date To:</a:t>
            </a:r>
          </a:p>
        </p:txBody>
      </p:sp>
      <p:sp>
        <p:nvSpPr>
          <p:cNvPr id="20364550" name="Text">
    </p:cNvPr>
          <p:cNvSpPr>
            <a:spLocks noGrp="1"/>
          </p:cNvSpPr>
          <p:nvPr/>
        </p:nvSpPr>
        <p:spPr>
          <a:xfrm rot="0">
            <a:off x="1219200" y="1041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17/02/12 00:00</a:t>
            </a:r>
          </a:p>
        </p:txBody>
      </p:sp>
      <p:sp>
        <p:nvSpPr>
          <p:cNvPr id="11789548" name="Text">
    </p:cNvPr>
          <p:cNvSpPr>
            <a:spLocks noGrp="1"/>
          </p:cNvSpPr>
          <p:nvPr/>
        </p:nvSpPr>
        <p:spPr>
          <a:xfrm rot="0">
            <a:off x="3530600" y="1041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17/02/12 00:00</a:t>
            </a:r>
          </a:p>
        </p:txBody>
      </p:sp>
      <p:sp>
        <p:nvSpPr>
          <p:cNvPr id="8021034" name="Frame"/>
          <p:cNvSpPr>
            <a:spLocks noGrp="1"/>
          </p:cNvSpPr>
          <p:nvPr/>
        </p:nvSpPr>
        <p:spPr>
          <a:xfrm>
            <a:off x="254000" y="3251200"/>
            <a:ext cx="4140200" cy="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371459" name="Frame"/>
          <p:cNvSpPr>
            <a:spLocks noGrp="1"/>
          </p:cNvSpPr>
          <p:nvPr/>
        </p:nvSpPr>
        <p:spPr>
          <a:xfrm>
            <a:off x="254000" y="1790700"/>
            <a:ext cx="6756400" cy="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478017" name="Text">
    </p:cNvPr>
          <p:cNvSpPr>
            <a:spLocks noGrp="1"/>
          </p:cNvSpPr>
          <p:nvPr/>
        </p:nvSpPr>
        <p:spPr>
          <a:xfrm rot="0">
            <a:off x="1562100" y="10185400"/>
            <a:ext cx="1968500" cy="254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r>
              <a:rPr sz="1200">
                <a:latin typeface="Tahoma"/>
                <a:ea typeface="Tahoma"/>
                <a:cs typeface="Tahoma"/>
              </a:rPr>
              <a:t>()</a:t>
            </a:r>
          </a:p>
        </p:txBody>
      </p:sp>
      <p:sp>
        <p:nvSpPr>
          <p:cNvPr id="28474155" name="Text">
    </p:cNvPr>
          <p:cNvSpPr>
            <a:spLocks noGrp="1"/>
          </p:cNvSpPr>
          <p:nvPr/>
        </p:nvSpPr>
        <p:spPr>
          <a:xfrm rot="0">
            <a:off x="254000" y="10185400"/>
            <a:ext cx="1308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b="1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r>
              <a:rPr sz="1200" b="1">
                <a:latin typeface="Tahoma"/>
                <a:ea typeface="Tahoma"/>
                <a:cs typeface="Tahoma"/>
              </a:rPr>
              <a:t>Requested by:</a:t>
            </a:r>
          </a:p>
        </p:txBody>
      </p:sp>
      <p:sp>
        <p:nvSpPr>
          <p:cNvPr id="11824628" name="Text">
    </p:cNvPr>
          <p:cNvSpPr>
            <a:spLocks noGrp="1"/>
          </p:cNvSpPr>
          <p:nvPr/>
        </p:nvSpPr>
        <p:spPr>
          <a:xfrm rot="0">
            <a:off x="5321300" y="10185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</a:t>
            </a:r>
          </a:p>
        </p:txBody>
      </p:sp>
      <p:sp>
        <p:nvSpPr>
          <p:cNvPr id="11729455" name="Text">
    </p:cNvPr>
          <p:cNvSpPr>
            <a:spLocks noGrp="1"/>
          </p:cNvSpPr>
          <p:nvPr/>
        </p:nvSpPr>
        <p:spPr>
          <a:xfrm rot="0">
            <a:off x="6337300" y="10185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1</a:t>
            </a:r>
          </a:p>
        </p:txBody>
      </p:sp>
      <p:sp>
        <p:nvSpPr>
          <p:cNvPr id="27180261" name="Text">
    </p:cNvPr>
          <p:cNvSpPr>
            <a:spLocks noGrp="1"/>
          </p:cNvSpPr>
          <p:nvPr/>
        </p:nvSpPr>
        <p:spPr>
          <a:xfrm rot="0">
            <a:off x="38100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8610642" name="Text">
    </p:cNvPr>
          <p:cNvSpPr>
            <a:spLocks noGrp="1"/>
          </p:cNvSpPr>
          <p:nvPr/>
        </p:nvSpPr>
        <p:spPr>
          <a:xfrm rot="0">
            <a:off x="3619500" y="1018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17/02/12 00:00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