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E070F-B2C8-46B0-A8A6-DF2E8A953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C75F39-E413-44E7-BAA7-D809FF014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6FEC0-0D00-486C-A277-F8384CAB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FA79B9-0D57-4E60-AA53-23046571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B7156-A70A-4198-9748-0AC4811F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50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58041-427A-4FB3-8476-1AFFA688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C21F43-7147-4D03-BC79-1803FE2B9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71BB2-85FA-43D0-8489-B0E0D9C8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704AC-B985-4B83-B445-A0F98FFE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3467A-6B98-4C1D-9190-AA5563E8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16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5F12C1F-03B5-4FD0-98A0-9D1A647C8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9891F7-7627-4B4F-87E9-C1A87FDB1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DBF59-6D0F-41ED-85EF-50136D984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A1F986-4074-4A80-87DD-05F729846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1F399-439B-43CB-8B7E-CB627A46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31202-FFC5-488A-9C2E-427DDA86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8E450A-0D55-449F-AD09-70F4553F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2589C-3E8F-4DBA-91DC-C12B978F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0E717F-CA57-45A8-B110-5CB0B7E2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8B5C4-0364-4DD5-BED9-3E32A6C8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50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68DC8-658E-4602-AF5E-7DEBC9F1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CF994-9970-493D-BB92-D09BF0AF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3CDCBC-6454-42F4-85EA-5FB52E2F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B88C0-89F7-4F4A-938E-23512CC8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E9B28-745B-43A8-A62B-788E2997A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7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E49CA-5107-4FF2-BEF3-4C7DD072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68836-A265-493E-889E-248EC667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E25E4-E193-4264-BA24-84B9899E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BD2BD-2071-436D-BE54-E0DC020A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A0642A-2147-4BF1-BF38-09A3A5C9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C7A0C-A8B0-4095-BE07-AD6C6BE7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4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62E4C5-9EC9-443F-9336-107D2FA0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21ECAC-E9A3-4705-B2BB-167FBC64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05E9DF-27F6-419B-9E6B-5E1B415B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990DB4-4C40-41AA-A2F3-8E66EE909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752836-B1EB-4242-B536-8B3F21A4F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071DE6-6514-48E4-B210-37041982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A2EB54-88E9-4A43-82CF-126C3BBB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39D86B-2921-4541-9693-48901E42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33C00-1B8B-403B-AB93-534F769B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E91CA1-FAA2-4C5B-B371-47812BBD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AC1638-8140-47DC-9D47-5907EF719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0969F4-B36A-4A7F-90D5-4E6F3D90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4A998-2042-4473-B5C4-03498810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C0DD8D-23ED-48FA-9356-0E4512C2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550BF-04B2-49A4-895B-51B61FAF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11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3FA9A-FCAB-4169-80CE-6CDBDF59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B38C1-9760-482A-84D8-AB8BEC73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E0DA5-70A7-4E77-AD29-76F4B7A4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015AA6-4CF4-4DA9-9490-52363F58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522A3-FB63-4BD9-A651-5116E974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13E5B-4174-4C50-A36B-A25BAED1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05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D0680-CE63-4D1D-AB63-F51F7907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C73902-640C-49F3-98B1-56A399FD2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8219F7-5790-4928-89CC-DE1B3E7F2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30CF7-9DA5-4D6C-88FE-7ECBA4BB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4CCBF-661F-4699-A54D-20E522DC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9BBA5-CF32-453F-839C-8D99670D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8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E16632-CC72-46B3-B9A1-A546D689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6B0B1C-AC2A-4A33-A72E-5B0AFF14D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C7693-2010-4A99-9E0E-A320F195B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E477-E851-4D6A-85C8-645919DEAC9F}" type="datetimeFigureOut">
              <a:rPr lang="zh-CN" altLang="en-US" smtClean="0"/>
              <a:t>2021/6/16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F6833-28B2-47D9-AE34-18C0508FC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2FD2A-2E8B-4DA9-9867-F2B50C1A0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B4C2-74B9-400D-9412-FF27A094E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4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8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BCD836-5604-48BF-97E8-209D5B6A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8" y="250656"/>
            <a:ext cx="2891685" cy="28916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4FB4E9-2623-4875-94EF-5D8FBBA7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0" y="3310162"/>
            <a:ext cx="2891323" cy="2891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3D0349-5EFA-4112-8149-A1CD3C3F8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41" y="250294"/>
            <a:ext cx="2891685" cy="2891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673543-0051-45EB-AA34-B8144E6BF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41" y="3309800"/>
            <a:ext cx="2891685" cy="289168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30AE40-52AC-4205-BE82-58617F0ABC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74" y="250294"/>
            <a:ext cx="2891685" cy="2891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56B149-5D16-421D-9EA4-F01619222F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74" y="3309800"/>
            <a:ext cx="2891685" cy="2891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4401AB-E119-42AA-AD50-1583C55870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07" y="250114"/>
            <a:ext cx="2891685" cy="28916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C1DD89-B624-4248-86A1-9762EE744B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07" y="3309438"/>
            <a:ext cx="2891685" cy="28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DBCD836-5604-48BF-97E8-209D5B6A91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8" y="250656"/>
            <a:ext cx="2891685" cy="28916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4FB4E9-2623-4875-94EF-5D8FBBA7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0" y="3310162"/>
            <a:ext cx="2891323" cy="2891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2613D9-ACE8-4F36-A128-44CEA0296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7" y="3309258"/>
            <a:ext cx="994017" cy="9940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B3D0349-5EFA-4112-8149-A1CD3C3F8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41" y="250294"/>
            <a:ext cx="2891685" cy="28916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4673543-0051-45EB-AA34-B8144E6BF4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41" y="3309800"/>
            <a:ext cx="2891685" cy="28916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87AB956-B466-4FA3-A6A7-B68B79CD38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41" y="3309800"/>
            <a:ext cx="994017" cy="994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30AE40-52AC-4205-BE82-58617F0AB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74" y="250294"/>
            <a:ext cx="2891685" cy="28916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E56B149-5D16-421D-9EA4-F01619222F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74" y="3309800"/>
            <a:ext cx="2891685" cy="289168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05BAE6-2085-4CFD-BB30-B0378C869D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74" y="3309438"/>
            <a:ext cx="994017" cy="9940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4401AB-E119-42AA-AD50-1583C55870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07" y="250114"/>
            <a:ext cx="2891685" cy="28916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C1DD89-B624-4248-86A1-9762EE744B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07" y="3309438"/>
            <a:ext cx="2891685" cy="28916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415ECE-1236-4B71-8307-EA14299BEA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07" y="3309258"/>
            <a:ext cx="994017" cy="9940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BFD4A1-9591-45ED-A236-924BFB81A3A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" y="250114"/>
            <a:ext cx="1003413" cy="100341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61241E8-278E-41CD-B06A-66F130FEC7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41" y="250114"/>
            <a:ext cx="1003413" cy="10034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FB5771E-83CF-4415-8B0A-4351D36FC90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594" y="250114"/>
            <a:ext cx="1003413" cy="100341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CEC582D-1A64-40F0-8023-2FFB6286F4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647" y="250114"/>
            <a:ext cx="1003413" cy="10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01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Lin</dc:creator>
  <cp:lastModifiedBy>Wu Lin</cp:lastModifiedBy>
  <cp:revision>2</cp:revision>
  <dcterms:created xsi:type="dcterms:W3CDTF">2021-06-16T02:37:00Z</dcterms:created>
  <dcterms:modified xsi:type="dcterms:W3CDTF">2021-06-16T02:51:19Z</dcterms:modified>
</cp:coreProperties>
</file>