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57" d="100"/>
          <a:sy n="57" d="100"/>
        </p:scale>
        <p:origin x="10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2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bg2">
                <a:lumMod val="90000"/>
              </a:schemeClr>
            </a:gs>
            <a:gs pos="86000">
              <a:schemeClr val="bg2">
                <a:lumMod val="75000"/>
              </a:schemeClr>
            </a:gs>
            <a:gs pos="100000">
              <a:schemeClr val="bg2">
                <a:lumMod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B823-4CDD-4FFF-AD9D-D2E3C5B1FFF4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8A38-5488-4486-B076-8D019690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Online Gallery</a:t>
            </a: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6301" y="3807501"/>
            <a:ext cx="379750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Find your Exhibition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8403" y="3807501"/>
            <a:ext cx="379750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Create Your Exhibition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347" y="129876"/>
            <a:ext cx="532396" cy="58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703746" y="190252"/>
            <a:ext cx="15584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User Profile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798" y="190252"/>
            <a:ext cx="19207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Upload Images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5628" y="176551"/>
            <a:ext cx="2600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|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047699"/>
            <a:ext cx="12192000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7157" y="6229277"/>
            <a:ext cx="1523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87215" y="6229277"/>
            <a:ext cx="1848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35286" y="6229276"/>
            <a:ext cx="3914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|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8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347" y="129876"/>
            <a:ext cx="532396" cy="58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703746" y="190252"/>
            <a:ext cx="15584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User Profile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86798" y="190252"/>
            <a:ext cx="19207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Upload Images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5628" y="176551"/>
            <a:ext cx="2600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|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047699"/>
            <a:ext cx="12192000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7157" y="6229277"/>
            <a:ext cx="15231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87215" y="6229277"/>
            <a:ext cx="1848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35286" y="6229276"/>
            <a:ext cx="3914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|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4876"/>
            <a:ext cx="4488873" cy="88970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 Online Gallery</a:t>
            </a:r>
            <a:endParaRPr lang="en-US" sz="40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2116" y="176550"/>
            <a:ext cx="21146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Hold Exhibition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16262" y="177063"/>
            <a:ext cx="2600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|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4" y="2179247"/>
            <a:ext cx="2298123" cy="2514029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8640" y="1057185"/>
            <a:ext cx="4804756" cy="88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Exhibitions (1)</a:t>
            </a:r>
            <a:endParaRPr lang="en-US" sz="4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73362" y="2179246"/>
            <a:ext cx="3797508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50’s Exhibition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3362" y="3199072"/>
            <a:ext cx="3797508" cy="1494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Free Entry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8839" y="2182360"/>
            <a:ext cx="3613347" cy="25109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[Insert Exhibition Description]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6825" y="1485459"/>
            <a:ext cx="3382780" cy="14559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</a:t>
            </a:r>
            <a:br>
              <a:rPr lang="en-US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r>
              <a:rPr lang="en-US" sz="4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Online Gallery</a:t>
            </a:r>
            <a:endParaRPr lang="en-US" sz="4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4432" y="0"/>
            <a:ext cx="3707567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347" y="129876"/>
            <a:ext cx="532396" cy="58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0940907" y="258628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940907" y="391837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940907" y="528095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861368" y="3192530"/>
            <a:ext cx="2948246" cy="5939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Find an Exhibition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65410" y="3998666"/>
            <a:ext cx="2948246" cy="5939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Create your Exhibition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84432" y="6047699"/>
            <a:ext cx="3707568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90850" y="627544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Us | Contact Us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3707567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15" y="129876"/>
            <a:ext cx="532396" cy="582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Connector 18"/>
          <p:cNvCxnSpPr/>
          <p:nvPr/>
        </p:nvCxnSpPr>
        <p:spPr>
          <a:xfrm>
            <a:off x="2456475" y="258628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56475" y="391837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56475" y="528095"/>
            <a:ext cx="299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6047699"/>
            <a:ext cx="3707568" cy="824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6418" y="6275445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Us | Contact Us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-587115" y="-802850"/>
            <a:ext cx="3382780" cy="1455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 Online Gallery</a:t>
            </a:r>
            <a:endParaRPr lang="en-US" sz="2000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-1097189" y="525046"/>
            <a:ext cx="4804756" cy="889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Exhibitions (1)</a:t>
            </a:r>
            <a:endParaRPr lang="en-US" sz="2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2" y="1538615"/>
            <a:ext cx="1361101" cy="148897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6492" y="3109416"/>
            <a:ext cx="2195423" cy="3510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50’s Exhibition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492" y="3489503"/>
            <a:ext cx="2195423" cy="4205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Free Entry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492" y="3949197"/>
            <a:ext cx="2195423" cy="20985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[Insert Exhibition Description]</a:t>
            </a:r>
            <a:endParaRPr lang="en-US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Adobe Devanagari</vt:lpstr>
      <vt:lpstr>Arial</vt:lpstr>
      <vt:lpstr>Calibri</vt:lpstr>
      <vt:lpstr>Calibri Light</vt:lpstr>
      <vt:lpstr>Century Gothic</vt:lpstr>
      <vt:lpstr>Office Theme</vt:lpstr>
      <vt:lpstr>The Online Gallery</vt:lpstr>
      <vt:lpstr>The Online Gallery</vt:lpstr>
      <vt:lpstr>The Online Gallery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Online Gallery</dc:title>
  <dc:creator>Microsoft account</dc:creator>
  <cp:lastModifiedBy>Microsoft account</cp:lastModifiedBy>
  <cp:revision>6</cp:revision>
  <dcterms:created xsi:type="dcterms:W3CDTF">2022-08-05T08:12:40Z</dcterms:created>
  <dcterms:modified xsi:type="dcterms:W3CDTF">2022-08-05T09:58:43Z</dcterms:modified>
</cp:coreProperties>
</file>