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54" r:id="rId2"/>
    <p:sldId id="364" r:id="rId3"/>
    <p:sldId id="363" r:id="rId4"/>
    <p:sldId id="359" r:id="rId5"/>
    <p:sldId id="335" r:id="rId6"/>
    <p:sldId id="35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2">
          <p15:clr>
            <a:srgbClr val="A4A3A4"/>
          </p15:clr>
        </p15:guide>
        <p15:guide id="2" orient="horz" pos="2035">
          <p15:clr>
            <a:srgbClr val="A4A3A4"/>
          </p15:clr>
        </p15:guide>
        <p15:guide id="3" pos="5118">
          <p15:clr>
            <a:srgbClr val="A4A3A4"/>
          </p15:clr>
        </p15:guide>
        <p15:guide id="4" pos="2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CEAF"/>
    <a:srgbClr val="21AB82"/>
    <a:srgbClr val="1A92A2"/>
    <a:srgbClr val="5ECCF3"/>
    <a:srgbClr val="152F47"/>
    <a:srgbClr val="FFC000"/>
    <a:srgbClr val="B12725"/>
    <a:srgbClr val="05BAC8"/>
    <a:srgbClr val="F14124"/>
    <a:srgbClr val="F69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84" autoAdjust="0"/>
    <p:restoredTop sz="50000" autoAdjust="0"/>
  </p:normalViewPr>
  <p:slideViewPr>
    <p:cSldViewPr snapToGrid="0">
      <p:cViewPr>
        <p:scale>
          <a:sx n="66" d="100"/>
          <a:sy n="66" d="100"/>
        </p:scale>
        <p:origin x="1736" y="1088"/>
      </p:cViewPr>
      <p:guideLst>
        <p:guide orient="horz" pos="1052"/>
        <p:guide orient="horz" pos="2035"/>
        <p:guide pos="5118"/>
        <p:guide pos="209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D8D3007C-0BBF-4CAD-B02F-7664B804665F}" type="datetimeFigureOut">
              <a:rPr lang="zh-CN" altLang="en-US" smtClean="0"/>
              <a:t>2017/12/27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8927DC7C-EA85-41EA-BE8E-3BC04B9579C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6</a:t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09BDC11D-C56D-43F7-9324-A802D50A1050}" type="datetimeFigureOut">
              <a:rPr lang="en-US" smtClean="0"/>
              <a:t>12/27/17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16EE1C3-4C97-4D89-86D4-AB0FC9C35D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" y="0"/>
            <a:ext cx="6115291" cy="6858000"/>
          </a:xfrm>
          <a:prstGeom prst="rect">
            <a:avLst/>
          </a:prstGeom>
          <a:gradFill flip="none" rotWithShape="1">
            <a:gsLst>
              <a:gs pos="0">
                <a:srgbClr val="163048">
                  <a:alpha val="0"/>
                </a:srgbClr>
              </a:gs>
              <a:gs pos="100000">
                <a:srgbClr val="0A172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第一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第二章主题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第三章主题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第四章主题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第五章主题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第六章主题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1691680" y="0"/>
            <a:ext cx="0" cy="68732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H="1">
            <a:off x="1691680" y="1265519"/>
            <a:ext cx="105003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-7143" y="1272662"/>
            <a:ext cx="1691680" cy="78818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第一章主题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465514" y="446460"/>
            <a:ext cx="609698" cy="55559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直角三角形 24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6" name="五边形 25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第二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第一章主题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第三章主题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第四章主题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第五章主题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第六章主题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1691680" y="0"/>
            <a:ext cx="0" cy="68732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H="1">
            <a:off x="1691680" y="1265519"/>
            <a:ext cx="105003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-4762" y="2061797"/>
            <a:ext cx="1691680" cy="78818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第二章主题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182" l="9217" r="89862">
                        <a14:foregroundMark x1="60829" y1="9545" x2="60829" y2="95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468" y="422936"/>
            <a:ext cx="458743" cy="4650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2" name="五边形 11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第三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第一章主题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第二章主题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第四章主题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第五章主题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第六章主题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1691680" y="0"/>
            <a:ext cx="0" cy="68732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H="1">
            <a:off x="1691680" y="1265519"/>
            <a:ext cx="105003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-7143" y="2853936"/>
            <a:ext cx="1691680" cy="78818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第三章主题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182" l="9217" r="89862">
                        <a14:foregroundMark x1="60829" y1="9545" x2="60829" y2="95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468" y="422936"/>
            <a:ext cx="458743" cy="4650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2" name="五边形 11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第四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第一章主题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第二章主题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第三章主题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第五章主题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第六章主题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1691680" y="0"/>
            <a:ext cx="0" cy="68732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H="1">
            <a:off x="1691680" y="1265519"/>
            <a:ext cx="105003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-7143" y="3647709"/>
            <a:ext cx="1691680" cy="78818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第四章主题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182" l="9217" r="89862">
                        <a14:foregroundMark x1="60829" y1="9545" x2="60829" y2="95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468" y="422936"/>
            <a:ext cx="458743" cy="46508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直角三角形 9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2" name="五边形 11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第五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第一章主题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第二章主题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第三章主题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第四章主题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第六章主题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1691680" y="0"/>
            <a:ext cx="0" cy="68732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直角三角形 17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9" name="五边形 18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 flipH="1">
            <a:off x="1691680" y="1265519"/>
            <a:ext cx="105003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-11173" y="4442496"/>
            <a:ext cx="1691680" cy="781966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第五章主题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182" l="9217" r="89862">
                        <a14:foregroundMark x1="60829" y1="9545" x2="60829" y2="95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468" y="422936"/>
            <a:ext cx="458743" cy="465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第六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 userDrawn="1"/>
        </p:nvGraphicFramePr>
        <p:xfrm>
          <a:off x="0" y="1268760"/>
          <a:ext cx="1691680" cy="4752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/>
              </a:tblGrid>
              <a:tr h="7920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第一章主题</a:t>
                      </a:r>
                      <a:endParaRPr lang="zh-CN" altLang="en-US" sz="16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第二章主题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第三章主题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第四章主题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第五章主题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第六章主题</a:t>
                      </a:r>
                      <a:endParaRPr lang="zh-CN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 userDrawn="1"/>
        </p:nvCxnSpPr>
        <p:spPr>
          <a:xfrm>
            <a:off x="1691680" y="0"/>
            <a:ext cx="0" cy="687322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直角三角形 17"/>
          <p:cNvSpPr/>
          <p:nvPr userDrawn="1"/>
        </p:nvSpPr>
        <p:spPr>
          <a:xfrm flipH="1">
            <a:off x="11277600" y="6019801"/>
            <a:ext cx="950294" cy="853427"/>
          </a:xfrm>
          <a:prstGeom prst="rtTriangle">
            <a:avLst/>
          </a:prstGeom>
          <a:solidFill>
            <a:srgbClr val="152F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9" name="五边形 18"/>
          <p:cNvSpPr/>
          <p:nvPr userDrawn="1"/>
        </p:nvSpPr>
        <p:spPr>
          <a:xfrm flipH="1">
            <a:off x="11382166" y="6369172"/>
            <a:ext cx="986607" cy="504056"/>
          </a:xfrm>
          <a:prstGeom prst="homePlate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微软雅黑" pitchFamily="34" charset="-122"/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 flipH="1">
            <a:off x="1691680" y="1265519"/>
            <a:ext cx="1050032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-8792" y="5237461"/>
            <a:ext cx="1691680" cy="78234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第六章主题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182" l="9217" r="89862">
                        <a14:foregroundMark x1="60829" y1="9545" x2="60829" y2="95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468" y="422936"/>
            <a:ext cx="458743" cy="465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AB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45221" y="2619510"/>
            <a:ext cx="6090285" cy="613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CocosCretaor-</a:t>
            </a:r>
            <a:r>
              <a:rPr lang="zh-CN" altLang="zh-CN" sz="32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引擎</a:t>
            </a:r>
            <a:r>
              <a:rPr lang="en-US" altLang="zh-CN" sz="32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2D</a:t>
            </a:r>
            <a:r>
              <a:rPr lang="zh-CN" altLang="zh-CN" sz="3200" b="1" dirty="0" smtClean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游戏开发</a:t>
            </a:r>
          </a:p>
        </p:txBody>
      </p:sp>
      <p:sp>
        <p:nvSpPr>
          <p:cNvPr id="7" name="矩形 6"/>
          <p:cNvSpPr/>
          <p:nvPr/>
        </p:nvSpPr>
        <p:spPr>
          <a:xfrm>
            <a:off x="4404364" y="3204285"/>
            <a:ext cx="3383280" cy="1070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b="1" spc="3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天天酷跑</a:t>
            </a:r>
          </a:p>
        </p:txBody>
      </p:sp>
      <p:sp>
        <p:nvSpPr>
          <p:cNvPr id="28" name="任意多边形 27"/>
          <p:cNvSpPr/>
          <p:nvPr/>
        </p:nvSpPr>
        <p:spPr>
          <a:xfrm flipH="1">
            <a:off x="4146569" y="4450873"/>
            <a:ext cx="3527551" cy="407363"/>
          </a:xfrm>
          <a:custGeom>
            <a:avLst/>
            <a:gdLst>
              <a:gd name="connsiteX0" fmla="*/ 1319211 w 1469989"/>
              <a:gd name="connsiteY0" fmla="*/ 0 h 485775"/>
              <a:gd name="connsiteX1" fmla="*/ 80964 w 1469989"/>
              <a:gd name="connsiteY1" fmla="*/ 0 h 485775"/>
              <a:gd name="connsiteX2" fmla="*/ 0 w 1469989"/>
              <a:gd name="connsiteY2" fmla="*/ 80964 h 485775"/>
              <a:gd name="connsiteX3" fmla="*/ 0 w 1469989"/>
              <a:gd name="connsiteY3" fmla="*/ 404811 h 485775"/>
              <a:gd name="connsiteX4" fmla="*/ 80964 w 1469989"/>
              <a:gd name="connsiteY4" fmla="*/ 485775 h 485775"/>
              <a:gd name="connsiteX5" fmla="*/ 1319211 w 1469989"/>
              <a:gd name="connsiteY5" fmla="*/ 485775 h 485775"/>
              <a:gd name="connsiteX6" fmla="*/ 1331069 w 1469989"/>
              <a:gd name="connsiteY6" fmla="*/ 483381 h 485775"/>
              <a:gd name="connsiteX7" fmla="*/ 1380263 w 1469989"/>
              <a:gd name="connsiteY7" fmla="*/ 483381 h 485775"/>
              <a:gd name="connsiteX8" fmla="*/ 1400175 w 1469989"/>
              <a:gd name="connsiteY8" fmla="*/ 483381 h 485775"/>
              <a:gd name="connsiteX9" fmla="*/ 1469989 w 1469989"/>
              <a:gd name="connsiteY9" fmla="*/ 483381 h 485775"/>
              <a:gd name="connsiteX10" fmla="*/ 1400175 w 1469989"/>
              <a:gd name="connsiteY10" fmla="*/ 413567 h 485775"/>
              <a:gd name="connsiteX11" fmla="*/ 1400175 w 1469989"/>
              <a:gd name="connsiteY11" fmla="*/ 404811 h 485775"/>
              <a:gd name="connsiteX12" fmla="*/ 1400175 w 1469989"/>
              <a:gd name="connsiteY12" fmla="*/ 363126 h 485775"/>
              <a:gd name="connsiteX13" fmla="*/ 1400175 w 1469989"/>
              <a:gd name="connsiteY13" fmla="*/ 80964 h 485775"/>
              <a:gd name="connsiteX14" fmla="*/ 1319211 w 1469989"/>
              <a:gd name="connsiteY14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9989" h="485775">
                <a:moveTo>
                  <a:pt x="1319211" y="0"/>
                </a:moveTo>
                <a:lnTo>
                  <a:pt x="80964" y="0"/>
                </a:lnTo>
                <a:cubicBezTo>
                  <a:pt x="36249" y="0"/>
                  <a:pt x="0" y="36249"/>
                  <a:pt x="0" y="80964"/>
                </a:cubicBezTo>
                <a:lnTo>
                  <a:pt x="0" y="404811"/>
                </a:lnTo>
                <a:cubicBezTo>
                  <a:pt x="0" y="449526"/>
                  <a:pt x="36249" y="485775"/>
                  <a:pt x="80964" y="485775"/>
                </a:cubicBezTo>
                <a:lnTo>
                  <a:pt x="1319211" y="485775"/>
                </a:lnTo>
                <a:lnTo>
                  <a:pt x="1331069" y="483381"/>
                </a:lnTo>
                <a:lnTo>
                  <a:pt x="1380263" y="483381"/>
                </a:lnTo>
                <a:lnTo>
                  <a:pt x="1400175" y="483381"/>
                </a:lnTo>
                <a:lnTo>
                  <a:pt x="1469989" y="483381"/>
                </a:lnTo>
                <a:lnTo>
                  <a:pt x="1400175" y="413567"/>
                </a:lnTo>
                <a:lnTo>
                  <a:pt x="1400175" y="404811"/>
                </a:lnTo>
                <a:lnTo>
                  <a:pt x="1400175" y="363126"/>
                </a:lnTo>
                <a:lnTo>
                  <a:pt x="1400175" y="80964"/>
                </a:lnTo>
                <a:cubicBezTo>
                  <a:pt x="1400175" y="36249"/>
                  <a:pt x="1363926" y="0"/>
                  <a:pt x="1319211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7" name="TextBox 25"/>
          <p:cNvSpPr txBox="1"/>
          <p:nvPr/>
        </p:nvSpPr>
        <p:spPr>
          <a:xfrm>
            <a:off x="4185130" y="4481045"/>
            <a:ext cx="36384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600" dirty="0" smtClean="0"/>
              <a:t>主讲人：潘旭    时间：</a:t>
            </a:r>
            <a:r>
              <a:rPr lang="en-US" altLang="zh-CN" sz="1600" dirty="0" smtClean="0"/>
              <a:t>2017-9-15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28" grpId="0" animBg="1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12"/>
          <p:cNvSpPr>
            <a:spLocks noChangeArrowheads="1"/>
          </p:cNvSpPr>
          <p:nvPr/>
        </p:nvSpPr>
        <p:spPr bwMode="auto">
          <a:xfrm>
            <a:off x="10996915" y="1810507"/>
            <a:ext cx="1200307" cy="279217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wrap="square" lIns="108816" tIns="54408" rIns="108816" bIns="54408" numCol="1" anchor="t" anchorCtr="0" compatLnSpc="1"/>
          <a:lstStyle/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73" name="Freeform 13"/>
          <p:cNvSpPr/>
          <p:nvPr/>
        </p:nvSpPr>
        <p:spPr bwMode="auto">
          <a:xfrm>
            <a:off x="0" y="1810509"/>
            <a:ext cx="1949003" cy="2792175"/>
          </a:xfrm>
          <a:custGeom>
            <a:avLst/>
            <a:gdLst>
              <a:gd name="T0" fmla="*/ 2055 w 2055"/>
              <a:gd name="T1" fmla="*/ 3548 h 3548"/>
              <a:gd name="T2" fmla="*/ 0 w 2055"/>
              <a:gd name="T3" fmla="*/ 3548 h 3548"/>
              <a:gd name="T4" fmla="*/ 0 w 2055"/>
              <a:gd name="T5" fmla="*/ 0 h 3548"/>
              <a:gd name="T6" fmla="*/ 2055 w 2055"/>
              <a:gd name="T7" fmla="*/ 0 h 3548"/>
              <a:gd name="T8" fmla="*/ 959 w 2055"/>
              <a:gd name="T9" fmla="*/ 1774 h 3548"/>
              <a:gd name="T10" fmla="*/ 2055 w 2055"/>
              <a:gd name="T11" fmla="*/ 3548 h 3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55" h="3548">
                <a:moveTo>
                  <a:pt x="2055" y="3548"/>
                </a:moveTo>
                <a:lnTo>
                  <a:pt x="0" y="3548"/>
                </a:lnTo>
                <a:lnTo>
                  <a:pt x="0" y="0"/>
                </a:lnTo>
                <a:lnTo>
                  <a:pt x="2055" y="0"/>
                </a:lnTo>
                <a:cubicBezTo>
                  <a:pt x="1407" y="317"/>
                  <a:pt x="959" y="992"/>
                  <a:pt x="959" y="1774"/>
                </a:cubicBezTo>
                <a:cubicBezTo>
                  <a:pt x="959" y="2555"/>
                  <a:pt x="1407" y="3231"/>
                  <a:pt x="2055" y="3548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wrap="square" lIns="108816" tIns="54408" rIns="108816" bIns="54408" numCol="1" anchor="t" anchorCtr="0" compatLnSpc="1"/>
          <a:lstStyle/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74" name="Freeform 19"/>
          <p:cNvSpPr/>
          <p:nvPr/>
        </p:nvSpPr>
        <p:spPr bwMode="auto">
          <a:xfrm>
            <a:off x="3447622" y="-77994"/>
            <a:ext cx="1372497" cy="6918036"/>
          </a:xfrm>
          <a:custGeom>
            <a:avLst/>
            <a:gdLst>
              <a:gd name="T0" fmla="*/ 0 w 1703"/>
              <a:gd name="T1" fmla="*/ 0 h 9079"/>
              <a:gd name="T2" fmla="*/ 1703 w 1703"/>
              <a:gd name="T3" fmla="*/ 4539 h 9079"/>
              <a:gd name="T4" fmla="*/ 0 w 1703"/>
              <a:gd name="T5" fmla="*/ 9079 h 90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03" h="9079">
                <a:moveTo>
                  <a:pt x="0" y="0"/>
                </a:moveTo>
                <a:cubicBezTo>
                  <a:pt x="1060" y="1213"/>
                  <a:pt x="1703" y="2801"/>
                  <a:pt x="1703" y="4539"/>
                </a:cubicBezTo>
                <a:cubicBezTo>
                  <a:pt x="1703" y="6277"/>
                  <a:pt x="1060" y="7865"/>
                  <a:pt x="0" y="9079"/>
                </a:cubicBezTo>
              </a:path>
            </a:pathLst>
          </a:custGeom>
          <a:noFill/>
          <a:ln w="19050" cap="flat">
            <a:solidFill>
              <a:schemeClr val="bg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08816" tIns="54408" rIns="108816" bIns="54408" numCol="1" anchor="t" anchorCtr="0" compatLnSpc="1"/>
          <a:lstStyle/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75" name="椭圆 74"/>
          <p:cNvSpPr>
            <a:spLocks noChangeAspect="1"/>
          </p:cNvSpPr>
          <p:nvPr/>
        </p:nvSpPr>
        <p:spPr bwMode="auto">
          <a:xfrm>
            <a:off x="4054965" y="1299614"/>
            <a:ext cx="767867" cy="729541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816" tIns="54408" rIns="108816" bIns="54408" numCol="1" rtlCol="0" anchor="t" anchorCtr="0" compatLnSpc="1"/>
          <a:lstStyle/>
          <a:p>
            <a:pPr defTabSz="1087755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76" name="椭圆 75"/>
          <p:cNvSpPr>
            <a:spLocks noChangeAspect="1"/>
          </p:cNvSpPr>
          <p:nvPr/>
        </p:nvSpPr>
        <p:spPr bwMode="auto">
          <a:xfrm>
            <a:off x="4306874" y="2144246"/>
            <a:ext cx="767867" cy="729541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816" tIns="54408" rIns="108816" bIns="54408" numCol="1" rtlCol="0" anchor="t" anchorCtr="0" compatLnSpc="1"/>
          <a:lstStyle/>
          <a:p>
            <a:pPr defTabSz="1087755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77" name="椭圆 76"/>
          <p:cNvSpPr>
            <a:spLocks noChangeAspect="1"/>
          </p:cNvSpPr>
          <p:nvPr/>
        </p:nvSpPr>
        <p:spPr bwMode="auto">
          <a:xfrm>
            <a:off x="4400701" y="2985424"/>
            <a:ext cx="767867" cy="729541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816" tIns="54408" rIns="108816" bIns="54408" numCol="1" rtlCol="0" anchor="t" anchorCtr="0" compatLnSpc="1"/>
          <a:lstStyle/>
          <a:p>
            <a:pPr defTabSz="1087755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78" name="椭圆 77"/>
          <p:cNvSpPr>
            <a:spLocks noChangeAspect="1"/>
          </p:cNvSpPr>
          <p:nvPr/>
        </p:nvSpPr>
        <p:spPr bwMode="auto">
          <a:xfrm>
            <a:off x="4410580" y="3826600"/>
            <a:ext cx="767867" cy="729541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816" tIns="54408" rIns="108816" bIns="54408" numCol="1" rtlCol="0" anchor="t" anchorCtr="0" compatLnSpc="1"/>
          <a:lstStyle/>
          <a:p>
            <a:pPr defTabSz="1087755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79" name="椭圆 78"/>
          <p:cNvSpPr>
            <a:spLocks noChangeAspect="1"/>
          </p:cNvSpPr>
          <p:nvPr/>
        </p:nvSpPr>
        <p:spPr bwMode="auto">
          <a:xfrm>
            <a:off x="4165506" y="4725093"/>
            <a:ext cx="767867" cy="729541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816" tIns="54408" rIns="108816" bIns="54408" numCol="1" rtlCol="0" anchor="t" anchorCtr="0" compatLnSpc="1"/>
          <a:lstStyle/>
          <a:p>
            <a:pPr defTabSz="1087755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81" name="圆角矩形 80"/>
          <p:cNvSpPr/>
          <p:nvPr/>
        </p:nvSpPr>
        <p:spPr bwMode="auto">
          <a:xfrm>
            <a:off x="5015479" y="1358854"/>
            <a:ext cx="4714810" cy="608493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816" tIns="54408" rIns="108816" bIns="54408" numCol="1" rtlCol="0" anchor="t" anchorCtr="0" compatLnSpc="1"/>
          <a:lstStyle/>
          <a:p>
            <a:pPr defTabSz="1087755"/>
            <a:endParaRPr lang="zh-CN" altLang="en-US" dirty="0">
              <a:solidFill>
                <a:schemeClr val="bg2">
                  <a:lumMod val="2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82" name="圆角矩形 81"/>
          <p:cNvSpPr/>
          <p:nvPr/>
        </p:nvSpPr>
        <p:spPr bwMode="auto">
          <a:xfrm>
            <a:off x="5239267" y="2203754"/>
            <a:ext cx="4488108" cy="608493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816" tIns="54408" rIns="108816" bIns="54408" numCol="1" rtlCol="0" anchor="t" anchorCtr="0" compatLnSpc="1"/>
          <a:lstStyle/>
          <a:p>
            <a:pPr defTabSz="1087755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83" name="圆角矩形 82"/>
          <p:cNvSpPr/>
          <p:nvPr/>
        </p:nvSpPr>
        <p:spPr bwMode="auto">
          <a:xfrm>
            <a:off x="5375260" y="3043726"/>
            <a:ext cx="4352115" cy="608493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816" tIns="54408" rIns="108816" bIns="54408" numCol="1" rtlCol="0" anchor="t" anchorCtr="0" compatLnSpc="1"/>
          <a:lstStyle/>
          <a:p>
            <a:pPr defTabSz="1087755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84" name="圆角矩形 83"/>
          <p:cNvSpPr/>
          <p:nvPr/>
        </p:nvSpPr>
        <p:spPr bwMode="auto">
          <a:xfrm>
            <a:off x="5424186" y="3937242"/>
            <a:ext cx="4303190" cy="608493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816" tIns="54408" rIns="108816" bIns="54408" numCol="1" rtlCol="0" anchor="t" anchorCtr="0" compatLnSpc="1"/>
          <a:lstStyle/>
          <a:p>
            <a:pPr defTabSz="1087755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85" name="圆角矩形 84"/>
          <p:cNvSpPr/>
          <p:nvPr/>
        </p:nvSpPr>
        <p:spPr bwMode="auto">
          <a:xfrm>
            <a:off x="5089086" y="4843927"/>
            <a:ext cx="4481773" cy="608493"/>
          </a:xfrm>
          <a:prstGeom prst="roundRect">
            <a:avLst>
              <a:gd name="adj" fmla="val 50000"/>
            </a:avLst>
          </a:prstGeom>
          <a:noFill/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816" tIns="54408" rIns="108816" bIns="54408" numCol="1" rtlCol="0" anchor="t" anchorCtr="0" compatLnSpc="1"/>
          <a:lstStyle/>
          <a:p>
            <a:pPr defTabSz="1087755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478295" y="1401952"/>
            <a:ext cx="2973070" cy="565150"/>
          </a:xfrm>
          <a:prstGeom prst="rect">
            <a:avLst/>
          </a:prstGeom>
          <a:noFill/>
        </p:spPr>
        <p:txBody>
          <a:bodyPr wrap="none" lIns="108816" tIns="54408" rIns="108816" bIns="54408" rtlCol="0">
            <a:spAutoFit/>
          </a:bodyPr>
          <a:lstStyle/>
          <a:p>
            <a:r>
              <a:rPr lang="zh-CN" altLang="en-US" sz="28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第一章游戏核心</a:t>
            </a:r>
            <a:endParaRPr lang="zh-CN" altLang="en-US" sz="28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654097" y="2243549"/>
            <a:ext cx="3366770" cy="565150"/>
          </a:xfrm>
          <a:prstGeom prst="rect">
            <a:avLst/>
          </a:prstGeom>
          <a:noFill/>
        </p:spPr>
        <p:txBody>
          <a:bodyPr wrap="none" lIns="108816" tIns="54408" rIns="108816" bIns="54408" rtlCol="0">
            <a:spAutoFit/>
          </a:bodyPr>
          <a:lstStyle/>
          <a:p>
            <a:r>
              <a:rPr lang="zh-CN" altLang="en-US" sz="28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第二章资源的编辑</a:t>
            </a:r>
            <a:endParaRPr lang="zh-CN" altLang="en-US" sz="28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5757963" y="3072887"/>
            <a:ext cx="3366770" cy="565150"/>
          </a:xfrm>
          <a:prstGeom prst="rect">
            <a:avLst/>
          </a:prstGeom>
          <a:noFill/>
        </p:spPr>
        <p:txBody>
          <a:bodyPr wrap="none" lIns="108816" tIns="54408" rIns="108816" bIns="54408" rtlCol="0">
            <a:spAutoFit/>
          </a:bodyPr>
          <a:lstStyle/>
          <a:p>
            <a:r>
              <a:rPr lang="zh-CN" altLang="en-US" sz="28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第三章引擎的功能</a:t>
            </a:r>
            <a:endParaRPr lang="zh-CN" altLang="en-US" sz="28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749202" y="3978431"/>
            <a:ext cx="2973070" cy="565150"/>
          </a:xfrm>
          <a:prstGeom prst="rect">
            <a:avLst/>
          </a:prstGeom>
          <a:noFill/>
        </p:spPr>
        <p:txBody>
          <a:bodyPr wrap="none" lIns="108816" tIns="54408" rIns="108816" bIns="54408" rtlCol="0">
            <a:spAutoFit/>
          </a:bodyPr>
          <a:lstStyle/>
          <a:p>
            <a:r>
              <a:rPr lang="zh-CN" altLang="en-US" sz="28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第四章编辑代码</a:t>
            </a:r>
            <a:endParaRPr lang="zh-CN" altLang="en-US" sz="28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524000" y="4883720"/>
            <a:ext cx="2185670" cy="565150"/>
          </a:xfrm>
          <a:prstGeom prst="rect">
            <a:avLst/>
          </a:prstGeom>
          <a:noFill/>
        </p:spPr>
        <p:txBody>
          <a:bodyPr wrap="none" lIns="108816" tIns="54408" rIns="108816" bIns="54408" rtlCol="0">
            <a:spAutoFit/>
          </a:bodyPr>
          <a:lstStyle/>
          <a:p>
            <a:r>
              <a:rPr lang="zh-CN" altLang="en-US" sz="2800" spc="3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第五章调试</a:t>
            </a:r>
            <a:endParaRPr lang="zh-CN" altLang="en-US" sz="2800" spc="3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4203877" y="1331163"/>
            <a:ext cx="505092" cy="663876"/>
          </a:xfrm>
          <a:prstGeom prst="rect">
            <a:avLst/>
          </a:prstGeom>
          <a:noFill/>
        </p:spPr>
        <p:txBody>
          <a:bodyPr wrap="none" lIns="108816" tIns="54408" rIns="108816" bIns="54408" rtlCol="0">
            <a:spAutoFit/>
          </a:bodyPr>
          <a:lstStyle/>
          <a:p>
            <a:r>
              <a:rPr lang="en-US" altLang="zh-CN" sz="36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6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452140" y="2169487"/>
            <a:ext cx="505092" cy="663876"/>
          </a:xfrm>
          <a:prstGeom prst="rect">
            <a:avLst/>
          </a:prstGeom>
          <a:noFill/>
        </p:spPr>
        <p:txBody>
          <a:bodyPr wrap="none" lIns="108816" tIns="54408" rIns="108816" bIns="54408" rtlCol="0">
            <a:spAutoFit/>
          </a:bodyPr>
          <a:lstStyle/>
          <a:p>
            <a:r>
              <a:rPr lang="en-US" altLang="zh-CN" sz="36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6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4555788" y="3009209"/>
            <a:ext cx="505092" cy="663876"/>
          </a:xfrm>
          <a:prstGeom prst="rect">
            <a:avLst/>
          </a:prstGeom>
          <a:noFill/>
        </p:spPr>
        <p:txBody>
          <a:bodyPr wrap="none" lIns="108816" tIns="54408" rIns="108816" bIns="54408" rtlCol="0">
            <a:spAutoFit/>
          </a:bodyPr>
          <a:lstStyle/>
          <a:p>
            <a:r>
              <a:rPr lang="en-US" altLang="zh-CN" sz="36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6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538143" y="3865146"/>
            <a:ext cx="505092" cy="663876"/>
          </a:xfrm>
          <a:prstGeom prst="rect">
            <a:avLst/>
          </a:prstGeom>
          <a:noFill/>
        </p:spPr>
        <p:txBody>
          <a:bodyPr wrap="none" lIns="108816" tIns="54408" rIns="108816" bIns="54408" rtlCol="0">
            <a:spAutoFit/>
          </a:bodyPr>
          <a:lstStyle/>
          <a:p>
            <a:r>
              <a:rPr lang="en-US" altLang="zh-CN" sz="36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6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297159" y="4790233"/>
            <a:ext cx="505092" cy="663876"/>
          </a:xfrm>
          <a:prstGeom prst="rect">
            <a:avLst/>
          </a:prstGeom>
          <a:noFill/>
        </p:spPr>
        <p:txBody>
          <a:bodyPr wrap="none" lIns="108816" tIns="54408" rIns="108816" bIns="54408" rtlCol="0">
            <a:spAutoFit/>
          </a:bodyPr>
          <a:lstStyle/>
          <a:p>
            <a:r>
              <a:rPr lang="en-US" altLang="zh-CN" sz="36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6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Oval 14"/>
          <p:cNvSpPr>
            <a:spLocks noChangeArrowheads="1"/>
          </p:cNvSpPr>
          <p:nvPr/>
        </p:nvSpPr>
        <p:spPr bwMode="auto">
          <a:xfrm>
            <a:off x="1257580" y="1995039"/>
            <a:ext cx="2471837" cy="241682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vert="horz" wrap="square" lIns="108816" tIns="54408" rIns="108816" bIns="54408" numCol="1" anchor="t" anchorCtr="0" compatLnSpc="1"/>
          <a:lstStyle/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00" name="Freeform 15"/>
          <p:cNvSpPr>
            <a:spLocks noEditPoints="1"/>
          </p:cNvSpPr>
          <p:nvPr/>
        </p:nvSpPr>
        <p:spPr bwMode="auto">
          <a:xfrm>
            <a:off x="1975158" y="2314469"/>
            <a:ext cx="982646" cy="818856"/>
          </a:xfrm>
          <a:custGeom>
            <a:avLst/>
            <a:gdLst>
              <a:gd name="T0" fmla="*/ 1051 w 1910"/>
              <a:gd name="T1" fmla="*/ 1550 h 1774"/>
              <a:gd name="T2" fmla="*/ 788 w 1910"/>
              <a:gd name="T3" fmla="*/ 1668 h 1774"/>
              <a:gd name="T4" fmla="*/ 535 w 1910"/>
              <a:gd name="T5" fmla="*/ 59 h 1774"/>
              <a:gd name="T6" fmla="*/ 591 w 1910"/>
              <a:gd name="T7" fmla="*/ 95 h 1774"/>
              <a:gd name="T8" fmla="*/ 963 w 1910"/>
              <a:gd name="T9" fmla="*/ 4 h 1774"/>
              <a:gd name="T10" fmla="*/ 477 w 1910"/>
              <a:gd name="T11" fmla="*/ 72 h 1774"/>
              <a:gd name="T12" fmla="*/ 582 w 1910"/>
              <a:gd name="T13" fmla="*/ 175 h 1774"/>
              <a:gd name="T14" fmla="*/ 560 w 1910"/>
              <a:gd name="T15" fmla="*/ 959 h 1774"/>
              <a:gd name="T16" fmla="*/ 454 w 1910"/>
              <a:gd name="T17" fmla="*/ 856 h 1774"/>
              <a:gd name="T18" fmla="*/ 477 w 1910"/>
              <a:gd name="T19" fmla="*/ 72 h 1774"/>
              <a:gd name="T20" fmla="*/ 869 w 1910"/>
              <a:gd name="T21" fmla="*/ 340 h 1774"/>
              <a:gd name="T22" fmla="*/ 1316 w 1910"/>
              <a:gd name="T23" fmla="*/ 289 h 1774"/>
              <a:gd name="T24" fmla="*/ 820 w 1910"/>
              <a:gd name="T25" fmla="*/ 308 h 1774"/>
              <a:gd name="T26" fmla="*/ 845 w 1910"/>
              <a:gd name="T27" fmla="*/ 375 h 1774"/>
              <a:gd name="T28" fmla="*/ 867 w 1910"/>
              <a:gd name="T29" fmla="*/ 1187 h 1774"/>
              <a:gd name="T30" fmla="*/ 762 w 1910"/>
              <a:gd name="T31" fmla="*/ 1155 h 1774"/>
              <a:gd name="T32" fmla="*/ 740 w 1910"/>
              <a:gd name="T33" fmla="*/ 343 h 1774"/>
              <a:gd name="T34" fmla="*/ 908 w 1910"/>
              <a:gd name="T35" fmla="*/ 408 h 1774"/>
              <a:gd name="T36" fmla="*/ 1440 w 1910"/>
              <a:gd name="T37" fmla="*/ 408 h 1774"/>
              <a:gd name="T38" fmla="*/ 1368 w 1910"/>
              <a:gd name="T39" fmla="*/ 1142 h 1774"/>
              <a:gd name="T40" fmla="*/ 908 w 1910"/>
              <a:gd name="T41" fmla="*/ 408 h 1774"/>
              <a:gd name="T42" fmla="*/ 1356 w 1910"/>
              <a:gd name="T43" fmla="*/ 469 h 1774"/>
              <a:gd name="T44" fmla="*/ 996 w 1910"/>
              <a:gd name="T45" fmla="*/ 677 h 1774"/>
              <a:gd name="T46" fmla="*/ 622 w 1910"/>
              <a:gd name="T47" fmla="*/ 158 h 1774"/>
              <a:gd name="T48" fmla="*/ 1155 w 1910"/>
              <a:gd name="T49" fmla="*/ 158 h 1774"/>
              <a:gd name="T50" fmla="*/ 719 w 1910"/>
              <a:gd name="T51" fmla="*/ 233 h 1774"/>
              <a:gd name="T52" fmla="*/ 677 w 1910"/>
              <a:gd name="T53" fmla="*/ 944 h 1774"/>
              <a:gd name="T54" fmla="*/ 622 w 1910"/>
              <a:gd name="T55" fmla="*/ 158 h 1774"/>
              <a:gd name="T56" fmla="*/ 378 w 1910"/>
              <a:gd name="T57" fmla="*/ 530 h 1774"/>
              <a:gd name="T58" fmla="*/ 293 w 1910"/>
              <a:gd name="T59" fmla="*/ 381 h 1774"/>
              <a:gd name="T60" fmla="*/ 152 w 1910"/>
              <a:gd name="T61" fmla="*/ 1314 h 1774"/>
              <a:gd name="T62" fmla="*/ 254 w 1910"/>
              <a:gd name="T63" fmla="*/ 1450 h 1774"/>
              <a:gd name="T64" fmla="*/ 0 w 1910"/>
              <a:gd name="T65" fmla="*/ 1774 h 1774"/>
              <a:gd name="T66" fmla="*/ 1910 w 1910"/>
              <a:gd name="T67" fmla="*/ 1651 h 1774"/>
              <a:gd name="T68" fmla="*/ 1748 w 1910"/>
              <a:gd name="T69" fmla="*/ 1314 h 1774"/>
              <a:gd name="T70" fmla="*/ 1607 w 1910"/>
              <a:gd name="T71" fmla="*/ 381 h 1774"/>
              <a:gd name="T72" fmla="*/ 1523 w 1910"/>
              <a:gd name="T73" fmla="*/ 530 h 1774"/>
              <a:gd name="T74" fmla="*/ 1614 w 1910"/>
              <a:gd name="T75" fmla="*/ 1336 h 1774"/>
              <a:gd name="T76" fmla="*/ 286 w 1910"/>
              <a:gd name="T77" fmla="*/ 530 h 1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910" h="1774">
                <a:moveTo>
                  <a:pt x="848" y="1550"/>
                </a:moveTo>
                <a:lnTo>
                  <a:pt x="1051" y="1550"/>
                </a:lnTo>
                <a:lnTo>
                  <a:pt x="1122" y="1668"/>
                </a:lnTo>
                <a:lnTo>
                  <a:pt x="788" y="1668"/>
                </a:lnTo>
                <a:lnTo>
                  <a:pt x="848" y="1550"/>
                </a:lnTo>
                <a:close/>
                <a:moveTo>
                  <a:pt x="535" y="59"/>
                </a:moveTo>
                <a:lnTo>
                  <a:pt x="584" y="90"/>
                </a:lnTo>
                <a:cubicBezTo>
                  <a:pt x="587" y="92"/>
                  <a:pt x="589" y="93"/>
                  <a:pt x="591" y="95"/>
                </a:cubicBezTo>
                <a:lnTo>
                  <a:pt x="1031" y="39"/>
                </a:lnTo>
                <a:cubicBezTo>
                  <a:pt x="1020" y="15"/>
                  <a:pt x="994" y="0"/>
                  <a:pt x="963" y="4"/>
                </a:cubicBezTo>
                <a:lnTo>
                  <a:pt x="535" y="59"/>
                </a:lnTo>
                <a:close/>
                <a:moveTo>
                  <a:pt x="477" y="72"/>
                </a:moveTo>
                <a:lnTo>
                  <a:pt x="560" y="125"/>
                </a:lnTo>
                <a:cubicBezTo>
                  <a:pt x="572" y="133"/>
                  <a:pt x="582" y="155"/>
                  <a:pt x="582" y="175"/>
                </a:cubicBezTo>
                <a:lnTo>
                  <a:pt x="582" y="937"/>
                </a:lnTo>
                <a:cubicBezTo>
                  <a:pt x="582" y="957"/>
                  <a:pt x="572" y="966"/>
                  <a:pt x="560" y="959"/>
                </a:cubicBezTo>
                <a:lnTo>
                  <a:pt x="477" y="906"/>
                </a:lnTo>
                <a:cubicBezTo>
                  <a:pt x="464" y="898"/>
                  <a:pt x="454" y="875"/>
                  <a:pt x="454" y="856"/>
                </a:cubicBezTo>
                <a:lnTo>
                  <a:pt x="454" y="93"/>
                </a:lnTo>
                <a:cubicBezTo>
                  <a:pt x="454" y="74"/>
                  <a:pt x="464" y="64"/>
                  <a:pt x="477" y="72"/>
                </a:cubicBezTo>
                <a:close/>
                <a:moveTo>
                  <a:pt x="820" y="308"/>
                </a:moveTo>
                <a:lnTo>
                  <a:pt x="869" y="340"/>
                </a:lnTo>
                <a:cubicBezTo>
                  <a:pt x="872" y="341"/>
                  <a:pt x="874" y="343"/>
                  <a:pt x="877" y="345"/>
                </a:cubicBezTo>
                <a:lnTo>
                  <a:pt x="1316" y="289"/>
                </a:lnTo>
                <a:cubicBezTo>
                  <a:pt x="1305" y="264"/>
                  <a:pt x="1279" y="250"/>
                  <a:pt x="1249" y="253"/>
                </a:cubicBezTo>
                <a:lnTo>
                  <a:pt x="820" y="308"/>
                </a:lnTo>
                <a:close/>
                <a:moveTo>
                  <a:pt x="762" y="322"/>
                </a:moveTo>
                <a:lnTo>
                  <a:pt x="845" y="375"/>
                </a:lnTo>
                <a:cubicBezTo>
                  <a:pt x="857" y="382"/>
                  <a:pt x="867" y="405"/>
                  <a:pt x="867" y="424"/>
                </a:cubicBezTo>
                <a:lnTo>
                  <a:pt x="867" y="1187"/>
                </a:lnTo>
                <a:cubicBezTo>
                  <a:pt x="867" y="1206"/>
                  <a:pt x="857" y="1216"/>
                  <a:pt x="845" y="1208"/>
                </a:cubicBezTo>
                <a:lnTo>
                  <a:pt x="762" y="1155"/>
                </a:lnTo>
                <a:cubicBezTo>
                  <a:pt x="750" y="1147"/>
                  <a:pt x="740" y="1125"/>
                  <a:pt x="740" y="1105"/>
                </a:cubicBezTo>
                <a:lnTo>
                  <a:pt x="740" y="343"/>
                </a:lnTo>
                <a:cubicBezTo>
                  <a:pt x="740" y="323"/>
                  <a:pt x="750" y="314"/>
                  <a:pt x="762" y="322"/>
                </a:cubicBezTo>
                <a:close/>
                <a:moveTo>
                  <a:pt x="908" y="408"/>
                </a:moveTo>
                <a:lnTo>
                  <a:pt x="1368" y="349"/>
                </a:lnTo>
                <a:cubicBezTo>
                  <a:pt x="1407" y="344"/>
                  <a:pt x="1440" y="370"/>
                  <a:pt x="1440" y="408"/>
                </a:cubicBezTo>
                <a:lnTo>
                  <a:pt x="1440" y="1064"/>
                </a:lnTo>
                <a:cubicBezTo>
                  <a:pt x="1440" y="1102"/>
                  <a:pt x="1407" y="1137"/>
                  <a:pt x="1368" y="1142"/>
                </a:cubicBezTo>
                <a:lnTo>
                  <a:pt x="908" y="1201"/>
                </a:lnTo>
                <a:lnTo>
                  <a:pt x="908" y="408"/>
                </a:lnTo>
                <a:close/>
                <a:moveTo>
                  <a:pt x="996" y="515"/>
                </a:moveTo>
                <a:lnTo>
                  <a:pt x="1356" y="469"/>
                </a:lnTo>
                <a:lnTo>
                  <a:pt x="1356" y="631"/>
                </a:lnTo>
                <a:lnTo>
                  <a:pt x="996" y="677"/>
                </a:lnTo>
                <a:lnTo>
                  <a:pt x="996" y="515"/>
                </a:lnTo>
                <a:close/>
                <a:moveTo>
                  <a:pt x="622" y="158"/>
                </a:moveTo>
                <a:lnTo>
                  <a:pt x="1082" y="99"/>
                </a:lnTo>
                <a:cubicBezTo>
                  <a:pt x="1122" y="94"/>
                  <a:pt x="1155" y="121"/>
                  <a:pt x="1155" y="158"/>
                </a:cubicBezTo>
                <a:lnTo>
                  <a:pt x="1155" y="177"/>
                </a:lnTo>
                <a:lnTo>
                  <a:pt x="719" y="233"/>
                </a:lnTo>
                <a:cubicBezTo>
                  <a:pt x="688" y="242"/>
                  <a:pt x="676" y="262"/>
                  <a:pt x="677" y="303"/>
                </a:cubicBezTo>
                <a:lnTo>
                  <a:pt x="677" y="944"/>
                </a:lnTo>
                <a:lnTo>
                  <a:pt x="622" y="951"/>
                </a:lnTo>
                <a:lnTo>
                  <a:pt x="622" y="158"/>
                </a:lnTo>
                <a:close/>
                <a:moveTo>
                  <a:pt x="286" y="530"/>
                </a:moveTo>
                <a:lnTo>
                  <a:pt x="378" y="530"/>
                </a:lnTo>
                <a:lnTo>
                  <a:pt x="378" y="381"/>
                </a:lnTo>
                <a:lnTo>
                  <a:pt x="293" y="381"/>
                </a:lnTo>
                <a:cubicBezTo>
                  <a:pt x="215" y="381"/>
                  <a:pt x="152" y="445"/>
                  <a:pt x="152" y="523"/>
                </a:cubicBezTo>
                <a:lnTo>
                  <a:pt x="152" y="1314"/>
                </a:lnTo>
                <a:cubicBezTo>
                  <a:pt x="152" y="1378"/>
                  <a:pt x="195" y="1433"/>
                  <a:pt x="254" y="1450"/>
                </a:cubicBezTo>
                <a:lnTo>
                  <a:pt x="254" y="1450"/>
                </a:lnTo>
                <a:lnTo>
                  <a:pt x="0" y="1651"/>
                </a:lnTo>
                <a:lnTo>
                  <a:pt x="0" y="1774"/>
                </a:lnTo>
                <a:lnTo>
                  <a:pt x="1910" y="1774"/>
                </a:lnTo>
                <a:lnTo>
                  <a:pt x="1910" y="1651"/>
                </a:lnTo>
                <a:lnTo>
                  <a:pt x="1638" y="1452"/>
                </a:lnTo>
                <a:cubicBezTo>
                  <a:pt x="1701" y="1438"/>
                  <a:pt x="1748" y="1381"/>
                  <a:pt x="1748" y="1314"/>
                </a:cubicBezTo>
                <a:lnTo>
                  <a:pt x="1748" y="523"/>
                </a:lnTo>
                <a:cubicBezTo>
                  <a:pt x="1748" y="445"/>
                  <a:pt x="1685" y="381"/>
                  <a:pt x="1607" y="381"/>
                </a:cubicBezTo>
                <a:lnTo>
                  <a:pt x="1523" y="381"/>
                </a:lnTo>
                <a:lnTo>
                  <a:pt x="1523" y="530"/>
                </a:lnTo>
                <a:lnTo>
                  <a:pt x="1614" y="530"/>
                </a:lnTo>
                <a:lnTo>
                  <a:pt x="1614" y="1336"/>
                </a:lnTo>
                <a:lnTo>
                  <a:pt x="286" y="1336"/>
                </a:lnTo>
                <a:lnTo>
                  <a:pt x="286" y="53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08816" tIns="54408" rIns="108816" bIns="54408" numCol="1" anchor="t" anchorCtr="0" compatLnSpc="1"/>
          <a:lstStyle/>
          <a:p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1857392" y="3330757"/>
            <a:ext cx="1218177" cy="571544"/>
          </a:xfrm>
          <a:prstGeom prst="rect">
            <a:avLst/>
          </a:prstGeom>
          <a:noFill/>
        </p:spPr>
        <p:txBody>
          <a:bodyPr wrap="square" lIns="108816" tIns="54408" rIns="108816" bIns="54408" rtlCol="0">
            <a:spAutoFit/>
          </a:bodyPr>
          <a:lstStyle/>
          <a:p>
            <a:pPr algn="dist"/>
            <a:r>
              <a:rPr lang="zh-CN" altLang="en-US" sz="3000" b="1" dirty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目录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817672" y="3829548"/>
            <a:ext cx="1297616" cy="340711"/>
          </a:xfrm>
          <a:prstGeom prst="rect">
            <a:avLst/>
          </a:prstGeom>
          <a:noFill/>
        </p:spPr>
        <p:txBody>
          <a:bodyPr wrap="none" lIns="108816" tIns="54408" rIns="108816" bIns="54408" rtlCol="0">
            <a:spAutoFit/>
          </a:bodyPr>
          <a:lstStyle/>
          <a:p>
            <a:r>
              <a:rPr lang="en-US" altLang="zh-CN" sz="1500" b="1" dirty="0" smtClean="0">
                <a:solidFill>
                  <a:srgbClr val="F8F8F8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1500" b="1" dirty="0">
              <a:solidFill>
                <a:srgbClr val="F8F8F8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33 0.3321 L 4.44444E-6 4.75486E-6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-1660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56" presetClass="path" presetSubtype="0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14427 0.2174 L 2.22222E-6 -3.84829E-6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5" y="-1087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6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16632 0.09506 L 3.61111E-6 -4.27382E-6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16" y="-476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6" presetClass="path" presetSubtype="0" accel="50000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0.16632 -0.02752 L 1.11111E-6 4.0333E-6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16" y="1364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6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1467 -0.15171 L 1.66667E-6 3.46901E-6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26" y="7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3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0"/>
                            </p:stCondLst>
                            <p:childTnLst>
                              <p:par>
                                <p:cTn id="9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3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000"/>
                            </p:stCondLst>
                            <p:childTnLst>
                              <p:par>
                                <p:cTn id="10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3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000"/>
                            </p:stCondLst>
                            <p:childTnLst>
                              <p:par>
                                <p:cTn id="12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75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1" grpId="0" animBg="1"/>
      <p:bldP spid="82" grpId="0" animBg="1"/>
      <p:bldP spid="83" grpId="0" animBg="1"/>
      <p:bldP spid="84" grpId="0" animBg="1"/>
      <p:bldP spid="85" grpId="0" animBg="1"/>
      <p:bldP spid="87" grpId="0"/>
      <p:bldP spid="88" grpId="0"/>
      <p:bldP spid="89" grpId="0"/>
      <p:bldP spid="90" grpId="0"/>
      <p:bldP spid="91" grpId="0"/>
      <p:bldP spid="93" grpId="0"/>
      <p:bldP spid="94" grpId="0"/>
      <p:bldP spid="95" grpId="0"/>
      <p:bldP spid="96" grpId="0"/>
      <p:bldP spid="97" grpId="0"/>
      <p:bldP spid="99" grpId="0" animBg="1"/>
      <p:bldP spid="100" grpId="0" animBg="1"/>
      <p:bldP spid="101" grpId="0"/>
      <p:bldP spid="10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7718395" y="3960000"/>
            <a:ext cx="2849880" cy="581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0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第一章游戏核心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8125599" y="1434035"/>
            <a:ext cx="2036802" cy="2036802"/>
            <a:chOff x="8077074" y="845254"/>
            <a:chExt cx="2036802" cy="2036802"/>
          </a:xfrm>
        </p:grpSpPr>
        <p:sp>
          <p:nvSpPr>
            <p:cNvPr id="43" name="椭圆 42"/>
            <p:cNvSpPr/>
            <p:nvPr/>
          </p:nvSpPr>
          <p:spPr>
            <a:xfrm>
              <a:off x="8077074" y="845254"/>
              <a:ext cx="2036802" cy="203680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42" name="Freeform 126"/>
            <p:cNvSpPr>
              <a:spLocks noChangeAspect="1" noEditPoints="1"/>
            </p:cNvSpPr>
            <p:nvPr/>
          </p:nvSpPr>
          <p:spPr bwMode="auto">
            <a:xfrm>
              <a:off x="8639337" y="1292886"/>
              <a:ext cx="912277" cy="1141539"/>
            </a:xfrm>
            <a:custGeom>
              <a:avLst/>
              <a:gdLst>
                <a:gd name="T0" fmla="*/ 48 w 81"/>
                <a:gd name="T1" fmla="*/ 27 h 101"/>
                <a:gd name="T2" fmla="*/ 4 w 81"/>
                <a:gd name="T3" fmla="*/ 48 h 101"/>
                <a:gd name="T4" fmla="*/ 0 w 81"/>
                <a:gd name="T5" fmla="*/ 31 h 101"/>
                <a:gd name="T6" fmla="*/ 58 w 81"/>
                <a:gd name="T7" fmla="*/ 90 h 101"/>
                <a:gd name="T8" fmla="*/ 81 w 81"/>
                <a:gd name="T9" fmla="*/ 98 h 101"/>
                <a:gd name="T10" fmla="*/ 58 w 81"/>
                <a:gd name="T11" fmla="*/ 90 h 101"/>
                <a:gd name="T12" fmla="*/ 53 w 81"/>
                <a:gd name="T13" fmla="*/ 101 h 101"/>
                <a:gd name="T14" fmla="*/ 29 w 81"/>
                <a:gd name="T15" fmla="*/ 98 h 101"/>
                <a:gd name="T16" fmla="*/ 0 w 81"/>
                <a:gd name="T17" fmla="*/ 90 h 101"/>
                <a:gd name="T18" fmla="*/ 29 w 81"/>
                <a:gd name="T19" fmla="*/ 87 h 101"/>
                <a:gd name="T20" fmla="*/ 38 w 81"/>
                <a:gd name="T21" fmla="*/ 76 h 101"/>
                <a:gd name="T22" fmla="*/ 0 w 81"/>
                <a:gd name="T23" fmla="*/ 72 h 101"/>
                <a:gd name="T24" fmla="*/ 4 w 81"/>
                <a:gd name="T25" fmla="*/ 54 h 101"/>
                <a:gd name="T26" fmla="*/ 48 w 81"/>
                <a:gd name="T27" fmla="*/ 76 h 101"/>
                <a:gd name="T28" fmla="*/ 44 w 81"/>
                <a:gd name="T29" fmla="*/ 87 h 101"/>
                <a:gd name="T30" fmla="*/ 53 w 81"/>
                <a:gd name="T31" fmla="*/ 90 h 101"/>
                <a:gd name="T32" fmla="*/ 4 w 81"/>
                <a:gd name="T33" fmla="*/ 0 h 101"/>
                <a:gd name="T34" fmla="*/ 48 w 81"/>
                <a:gd name="T35" fmla="*/ 21 h 101"/>
                <a:gd name="T36" fmla="*/ 0 w 81"/>
                <a:gd name="T37" fmla="*/ 17 h 101"/>
                <a:gd name="T38" fmla="*/ 4 w 81"/>
                <a:gd name="T39" fmla="*/ 0 h 101"/>
                <a:gd name="T40" fmla="*/ 53 w 81"/>
                <a:gd name="T41" fmla="*/ 76 h 101"/>
                <a:gd name="T42" fmla="*/ 81 w 81"/>
                <a:gd name="T43" fmla="*/ 72 h 101"/>
                <a:gd name="T44" fmla="*/ 77 w 81"/>
                <a:gd name="T45" fmla="*/ 54 h 101"/>
                <a:gd name="T46" fmla="*/ 59 w 81"/>
                <a:gd name="T47" fmla="*/ 8 h 101"/>
                <a:gd name="T48" fmla="*/ 69 w 81"/>
                <a:gd name="T49" fmla="*/ 13 h 101"/>
                <a:gd name="T50" fmla="*/ 59 w 81"/>
                <a:gd name="T51" fmla="*/ 8 h 101"/>
                <a:gd name="T52" fmla="*/ 69 w 81"/>
                <a:gd name="T53" fmla="*/ 63 h 101"/>
                <a:gd name="T54" fmla="*/ 59 w 81"/>
                <a:gd name="T55" fmla="*/ 67 h 101"/>
                <a:gd name="T56" fmla="*/ 59 w 81"/>
                <a:gd name="T57" fmla="*/ 35 h 101"/>
                <a:gd name="T58" fmla="*/ 69 w 81"/>
                <a:gd name="T59" fmla="*/ 40 h 101"/>
                <a:gd name="T60" fmla="*/ 59 w 81"/>
                <a:gd name="T61" fmla="*/ 35 h 101"/>
                <a:gd name="T62" fmla="*/ 53 w 81"/>
                <a:gd name="T63" fmla="*/ 21 h 101"/>
                <a:gd name="T64" fmla="*/ 81 w 81"/>
                <a:gd name="T65" fmla="*/ 17 h 101"/>
                <a:gd name="T66" fmla="*/ 77 w 81"/>
                <a:gd name="T67" fmla="*/ 0 h 101"/>
                <a:gd name="T68" fmla="*/ 53 w 81"/>
                <a:gd name="T69" fmla="*/ 27 h 101"/>
                <a:gd name="T70" fmla="*/ 77 w 81"/>
                <a:gd name="T71" fmla="*/ 48 h 101"/>
                <a:gd name="T72" fmla="*/ 81 w 81"/>
                <a:gd name="T73" fmla="*/ 31 h 101"/>
                <a:gd name="T74" fmla="*/ 53 w 81"/>
                <a:gd name="T75" fmla="*/ 27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1" h="101">
                  <a:moveTo>
                    <a:pt x="4" y="27"/>
                  </a:moveTo>
                  <a:cubicBezTo>
                    <a:pt x="48" y="27"/>
                    <a:pt x="48" y="27"/>
                    <a:pt x="48" y="2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8"/>
                    <a:pt x="0" y="46"/>
                    <a:pt x="0" y="4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29"/>
                    <a:pt x="2" y="27"/>
                    <a:pt x="4" y="27"/>
                  </a:cubicBezTo>
                  <a:close/>
                  <a:moveTo>
                    <a:pt x="58" y="90"/>
                  </a:moveTo>
                  <a:cubicBezTo>
                    <a:pt x="81" y="90"/>
                    <a:pt x="81" y="90"/>
                    <a:pt x="81" y="90"/>
                  </a:cubicBezTo>
                  <a:cubicBezTo>
                    <a:pt x="81" y="98"/>
                    <a:pt x="81" y="98"/>
                    <a:pt x="81" y="98"/>
                  </a:cubicBezTo>
                  <a:cubicBezTo>
                    <a:pt x="58" y="98"/>
                    <a:pt x="58" y="98"/>
                    <a:pt x="58" y="98"/>
                  </a:cubicBezTo>
                  <a:cubicBezTo>
                    <a:pt x="58" y="90"/>
                    <a:pt x="58" y="90"/>
                    <a:pt x="58" y="90"/>
                  </a:cubicBezTo>
                  <a:close/>
                  <a:moveTo>
                    <a:pt x="53" y="98"/>
                  </a:moveTo>
                  <a:cubicBezTo>
                    <a:pt x="53" y="101"/>
                    <a:pt x="53" y="101"/>
                    <a:pt x="53" y="101"/>
                  </a:cubicBezTo>
                  <a:cubicBezTo>
                    <a:pt x="29" y="101"/>
                    <a:pt x="29" y="101"/>
                    <a:pt x="29" y="101"/>
                  </a:cubicBezTo>
                  <a:cubicBezTo>
                    <a:pt x="29" y="98"/>
                    <a:pt x="29" y="98"/>
                    <a:pt x="29" y="9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29" y="90"/>
                    <a:pt x="29" y="90"/>
                    <a:pt x="29" y="90"/>
                  </a:cubicBezTo>
                  <a:cubicBezTo>
                    <a:pt x="29" y="87"/>
                    <a:pt x="29" y="87"/>
                    <a:pt x="29" y="87"/>
                  </a:cubicBezTo>
                  <a:cubicBezTo>
                    <a:pt x="38" y="87"/>
                    <a:pt x="38" y="87"/>
                    <a:pt x="38" y="87"/>
                  </a:cubicBezTo>
                  <a:cubicBezTo>
                    <a:pt x="38" y="76"/>
                    <a:pt x="38" y="76"/>
                    <a:pt x="38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2" y="76"/>
                    <a:pt x="0" y="74"/>
                    <a:pt x="0" y="72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6"/>
                    <a:pt x="2" y="54"/>
                    <a:pt x="4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76"/>
                    <a:pt x="48" y="76"/>
                    <a:pt x="48" y="76"/>
                  </a:cubicBezTo>
                  <a:cubicBezTo>
                    <a:pt x="44" y="76"/>
                    <a:pt x="44" y="76"/>
                    <a:pt x="44" y="76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90"/>
                    <a:pt x="53" y="90"/>
                    <a:pt x="53" y="90"/>
                  </a:cubicBezTo>
                  <a:cubicBezTo>
                    <a:pt x="53" y="98"/>
                    <a:pt x="53" y="98"/>
                    <a:pt x="53" y="98"/>
                  </a:cubicBezTo>
                  <a:close/>
                  <a:moveTo>
                    <a:pt x="4" y="0"/>
                  </a:moveTo>
                  <a:cubicBezTo>
                    <a:pt x="48" y="0"/>
                    <a:pt x="48" y="0"/>
                    <a:pt x="48" y="0"/>
                  </a:cubicBezTo>
                  <a:cubicBezTo>
                    <a:pt x="48" y="21"/>
                    <a:pt x="48" y="21"/>
                    <a:pt x="48" y="21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2" y="21"/>
                    <a:pt x="0" y="19"/>
                    <a:pt x="0" y="1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lose/>
                  <a:moveTo>
                    <a:pt x="53" y="54"/>
                  </a:moveTo>
                  <a:cubicBezTo>
                    <a:pt x="53" y="76"/>
                    <a:pt x="53" y="76"/>
                    <a:pt x="53" y="76"/>
                  </a:cubicBezTo>
                  <a:cubicBezTo>
                    <a:pt x="77" y="76"/>
                    <a:pt x="77" y="76"/>
                    <a:pt x="77" y="76"/>
                  </a:cubicBezTo>
                  <a:cubicBezTo>
                    <a:pt x="79" y="76"/>
                    <a:pt x="81" y="74"/>
                    <a:pt x="81" y="72"/>
                  </a:cubicBezTo>
                  <a:cubicBezTo>
                    <a:pt x="81" y="58"/>
                    <a:pt x="81" y="58"/>
                    <a:pt x="81" y="58"/>
                  </a:cubicBezTo>
                  <a:cubicBezTo>
                    <a:pt x="81" y="56"/>
                    <a:pt x="79" y="54"/>
                    <a:pt x="77" y="54"/>
                  </a:cubicBezTo>
                  <a:cubicBezTo>
                    <a:pt x="53" y="54"/>
                    <a:pt x="53" y="54"/>
                    <a:pt x="53" y="54"/>
                  </a:cubicBezTo>
                  <a:close/>
                  <a:moveTo>
                    <a:pt x="59" y="8"/>
                  </a:moveTo>
                  <a:cubicBezTo>
                    <a:pt x="69" y="8"/>
                    <a:pt x="69" y="8"/>
                    <a:pt x="69" y="8"/>
                  </a:cubicBezTo>
                  <a:cubicBezTo>
                    <a:pt x="69" y="13"/>
                    <a:pt x="69" y="13"/>
                    <a:pt x="69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59" y="63"/>
                  </a:moveTo>
                  <a:cubicBezTo>
                    <a:pt x="69" y="63"/>
                    <a:pt x="69" y="63"/>
                    <a:pt x="69" y="63"/>
                  </a:cubicBezTo>
                  <a:cubicBezTo>
                    <a:pt x="69" y="67"/>
                    <a:pt x="69" y="67"/>
                    <a:pt x="69" y="67"/>
                  </a:cubicBezTo>
                  <a:cubicBezTo>
                    <a:pt x="59" y="67"/>
                    <a:pt x="59" y="67"/>
                    <a:pt x="59" y="67"/>
                  </a:cubicBezTo>
                  <a:cubicBezTo>
                    <a:pt x="59" y="63"/>
                    <a:pt x="59" y="63"/>
                    <a:pt x="59" y="63"/>
                  </a:cubicBezTo>
                  <a:close/>
                  <a:moveTo>
                    <a:pt x="59" y="35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9" y="35"/>
                    <a:pt x="59" y="35"/>
                  </a:cubicBezTo>
                  <a:close/>
                  <a:moveTo>
                    <a:pt x="53" y="0"/>
                  </a:moveTo>
                  <a:cubicBezTo>
                    <a:pt x="53" y="21"/>
                    <a:pt x="53" y="21"/>
                    <a:pt x="53" y="21"/>
                  </a:cubicBezTo>
                  <a:cubicBezTo>
                    <a:pt x="77" y="21"/>
                    <a:pt x="77" y="21"/>
                    <a:pt x="77" y="21"/>
                  </a:cubicBezTo>
                  <a:cubicBezTo>
                    <a:pt x="79" y="21"/>
                    <a:pt x="81" y="19"/>
                    <a:pt x="81" y="17"/>
                  </a:cubicBezTo>
                  <a:cubicBezTo>
                    <a:pt x="81" y="4"/>
                    <a:pt x="81" y="4"/>
                    <a:pt x="81" y="4"/>
                  </a:cubicBezTo>
                  <a:cubicBezTo>
                    <a:pt x="81" y="2"/>
                    <a:pt x="79" y="0"/>
                    <a:pt x="77" y="0"/>
                  </a:cubicBezTo>
                  <a:cubicBezTo>
                    <a:pt x="53" y="0"/>
                    <a:pt x="53" y="0"/>
                    <a:pt x="53" y="0"/>
                  </a:cubicBezTo>
                  <a:close/>
                  <a:moveTo>
                    <a:pt x="53" y="27"/>
                  </a:moveTo>
                  <a:cubicBezTo>
                    <a:pt x="53" y="48"/>
                    <a:pt x="53" y="48"/>
                    <a:pt x="53" y="48"/>
                  </a:cubicBezTo>
                  <a:cubicBezTo>
                    <a:pt x="77" y="48"/>
                    <a:pt x="77" y="48"/>
                    <a:pt x="77" y="48"/>
                  </a:cubicBezTo>
                  <a:cubicBezTo>
                    <a:pt x="79" y="48"/>
                    <a:pt x="81" y="46"/>
                    <a:pt x="81" y="44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81" y="29"/>
                    <a:pt x="79" y="27"/>
                    <a:pt x="77" y="27"/>
                  </a:cubicBezTo>
                  <a:lnTo>
                    <a:pt x="53" y="2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18" name="等腰三角形 17"/>
          <p:cNvSpPr/>
          <p:nvPr/>
        </p:nvSpPr>
        <p:spPr>
          <a:xfrm>
            <a:off x="1019105" y="1589349"/>
            <a:ext cx="710484" cy="61248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2" name="等腰三角形 21"/>
          <p:cNvSpPr/>
          <p:nvPr/>
        </p:nvSpPr>
        <p:spPr>
          <a:xfrm>
            <a:off x="4408145" y="1298935"/>
            <a:ext cx="710484" cy="6124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3" name="等腰三角形 22"/>
          <p:cNvSpPr/>
          <p:nvPr/>
        </p:nvSpPr>
        <p:spPr>
          <a:xfrm rot="3600000">
            <a:off x="2341082" y="4493530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4" name="等腰三角形 23"/>
          <p:cNvSpPr/>
          <p:nvPr/>
        </p:nvSpPr>
        <p:spPr>
          <a:xfrm>
            <a:off x="2124332" y="2151720"/>
            <a:ext cx="1952785" cy="1683435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>
            <a:off x="595666" y="3138203"/>
            <a:ext cx="1616929" cy="1393904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>
            <a:off x="1832010" y="4778001"/>
            <a:ext cx="710484" cy="61248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0" name="等腰三角形 29"/>
          <p:cNvSpPr/>
          <p:nvPr/>
        </p:nvSpPr>
        <p:spPr>
          <a:xfrm>
            <a:off x="1408823" y="5497340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5" name="等腰三角形 44"/>
          <p:cNvSpPr/>
          <p:nvPr/>
        </p:nvSpPr>
        <p:spPr>
          <a:xfrm>
            <a:off x="2509964" y="354952"/>
            <a:ext cx="1810312" cy="1560613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6" name="等腰三角形 45"/>
          <p:cNvSpPr/>
          <p:nvPr/>
        </p:nvSpPr>
        <p:spPr>
          <a:xfrm>
            <a:off x="1422212" y="863400"/>
            <a:ext cx="710484" cy="6124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7" name="等腰三角形 46"/>
          <p:cNvSpPr/>
          <p:nvPr/>
        </p:nvSpPr>
        <p:spPr>
          <a:xfrm rot="3600000">
            <a:off x="3137503" y="1245807"/>
            <a:ext cx="1810312" cy="1560613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8" name="等腰三角形 47"/>
          <p:cNvSpPr/>
          <p:nvPr/>
        </p:nvSpPr>
        <p:spPr>
          <a:xfrm rot="3600000">
            <a:off x="4451831" y="1898701"/>
            <a:ext cx="710484" cy="61248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9" name="等腰三角形 48"/>
          <p:cNvSpPr/>
          <p:nvPr/>
        </p:nvSpPr>
        <p:spPr>
          <a:xfrm rot="3600000">
            <a:off x="1478068" y="4493531"/>
            <a:ext cx="710484" cy="6124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5" name="等腰三角形 54"/>
          <p:cNvSpPr/>
          <p:nvPr/>
        </p:nvSpPr>
        <p:spPr>
          <a:xfrm rot="10800000">
            <a:off x="617406" y="4652966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751677" y="3108033"/>
            <a:ext cx="690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程序</a:t>
            </a:r>
          </a:p>
        </p:txBody>
      </p:sp>
      <p:sp>
        <p:nvSpPr>
          <p:cNvPr id="31" name="等腰三角形 30"/>
          <p:cNvSpPr/>
          <p:nvPr/>
        </p:nvSpPr>
        <p:spPr>
          <a:xfrm>
            <a:off x="1492183" y="2298984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2" name="等腰三角形 31"/>
          <p:cNvSpPr/>
          <p:nvPr/>
        </p:nvSpPr>
        <p:spPr>
          <a:xfrm flipV="1">
            <a:off x="1492183" y="3043928"/>
            <a:ext cx="710484" cy="6124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3" name="等腰三角形 32"/>
          <p:cNvSpPr/>
          <p:nvPr/>
        </p:nvSpPr>
        <p:spPr>
          <a:xfrm rot="3600000">
            <a:off x="3999240" y="2638397"/>
            <a:ext cx="710484" cy="6124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4" name="等腰三角形 33"/>
          <p:cNvSpPr/>
          <p:nvPr/>
        </p:nvSpPr>
        <p:spPr>
          <a:xfrm rot="18000000" flipV="1">
            <a:off x="2598204" y="5577552"/>
            <a:ext cx="1689284" cy="1456279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5" name="等腰三角形 34"/>
          <p:cNvSpPr/>
          <p:nvPr/>
        </p:nvSpPr>
        <p:spPr>
          <a:xfrm>
            <a:off x="4625924" y="4449089"/>
            <a:ext cx="710484" cy="61248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7" name="等腰三角形 36"/>
          <p:cNvSpPr/>
          <p:nvPr/>
        </p:nvSpPr>
        <p:spPr>
          <a:xfrm flipV="1">
            <a:off x="2608723" y="3916452"/>
            <a:ext cx="1965030" cy="1693991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069680" y="1171212"/>
            <a:ext cx="690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策划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3478634" y="1861200"/>
            <a:ext cx="690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美术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2974729" y="4229358"/>
            <a:ext cx="1198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游戏玩法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2889401" y="6088270"/>
            <a:ext cx="690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界面</a:t>
            </a:r>
          </a:p>
        </p:txBody>
      </p:sp>
      <p:sp>
        <p:nvSpPr>
          <p:cNvPr id="36" name="等腰三角形 35"/>
          <p:cNvSpPr/>
          <p:nvPr/>
        </p:nvSpPr>
        <p:spPr>
          <a:xfrm>
            <a:off x="3711894" y="5109607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8" name="TextBox 21"/>
          <p:cNvSpPr txBox="1"/>
          <p:nvPr/>
        </p:nvSpPr>
        <p:spPr>
          <a:xfrm>
            <a:off x="7243314" y="4532107"/>
            <a:ext cx="4039969" cy="1045845"/>
          </a:xfrm>
          <a:prstGeom prst="rect">
            <a:avLst/>
          </a:prstGeom>
          <a:noFill/>
        </p:spPr>
        <p:txBody>
          <a:bodyPr wrap="square" lIns="96199" tIns="48100" rIns="96199" bIns="481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游戏的三大核心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策划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美术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我们这期视频主要讲解程序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策划不用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我们山寨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美术不用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我们有美术资源了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8" grpId="0" animBg="1"/>
      <p:bldP spid="22" grpId="0" animBg="1"/>
      <p:bldP spid="23" grpId="0" animBg="1"/>
      <p:bldP spid="24" grpId="0" animBg="1"/>
      <p:bldP spid="26" grpId="0" animBg="1"/>
      <p:bldP spid="29" grpId="0" animBg="1"/>
      <p:bldP spid="30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5" grpId="0" animBg="1"/>
      <p:bldP spid="59" grpId="0"/>
      <p:bldP spid="31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57" grpId="0"/>
      <p:bldP spid="58" grpId="0"/>
      <p:bldP spid="60" grpId="0"/>
      <p:bldP spid="61" grpId="0"/>
      <p:bldP spid="36" grpId="0" animBg="1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7527895" y="3960000"/>
            <a:ext cx="3230880" cy="581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000" dirty="0" smtClean="0">
                <a:solidFill>
                  <a:schemeClr val="bg1"/>
                </a:solidFill>
              </a:rPr>
              <a:t>第二章资源的编辑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125599" y="1434035"/>
            <a:ext cx="2036802" cy="2036802"/>
            <a:chOff x="8125599" y="1434035"/>
            <a:chExt cx="2036802" cy="2036802"/>
          </a:xfrm>
        </p:grpSpPr>
        <p:sp>
          <p:nvSpPr>
            <p:cNvPr id="43" name="椭圆 42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5DCEA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grpSp>
          <p:nvGrpSpPr>
            <p:cNvPr id="19" name="组合 18"/>
            <p:cNvGrpSpPr>
              <a:grpSpLocks noChangeAspect="1"/>
            </p:cNvGrpSpPr>
            <p:nvPr/>
          </p:nvGrpSpPr>
          <p:grpSpPr>
            <a:xfrm>
              <a:off x="8518659" y="1890295"/>
              <a:ext cx="1310642" cy="1124283"/>
              <a:chOff x="5084763" y="971548"/>
              <a:chExt cx="323865" cy="277813"/>
            </a:xfrm>
            <a:solidFill>
              <a:schemeClr val="bg1">
                <a:lumMod val="95000"/>
              </a:schemeClr>
            </a:solidFill>
          </p:grpSpPr>
          <p:sp>
            <p:nvSpPr>
              <p:cNvPr id="20" name="Freeform 301"/>
              <p:cNvSpPr>
                <a:spLocks noEditPoints="1"/>
              </p:cNvSpPr>
              <p:nvPr/>
            </p:nvSpPr>
            <p:spPr bwMode="auto">
              <a:xfrm>
                <a:off x="5191140" y="1031873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1" name="Freeform 302"/>
              <p:cNvSpPr>
                <a:spLocks noEditPoints="1"/>
              </p:cNvSpPr>
              <p:nvPr/>
            </p:nvSpPr>
            <p:spPr bwMode="auto">
              <a:xfrm>
                <a:off x="5084781" y="971548"/>
                <a:ext cx="139701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2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7" name="等腰三角形 16"/>
          <p:cNvSpPr/>
          <p:nvPr/>
        </p:nvSpPr>
        <p:spPr>
          <a:xfrm>
            <a:off x="1496421" y="2272084"/>
            <a:ext cx="710484" cy="6124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8" name="等腰三角形 17"/>
          <p:cNvSpPr/>
          <p:nvPr/>
        </p:nvSpPr>
        <p:spPr>
          <a:xfrm>
            <a:off x="3870575" y="482410"/>
            <a:ext cx="710484" cy="612486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3" name="等腰三角形 22"/>
          <p:cNvSpPr/>
          <p:nvPr/>
        </p:nvSpPr>
        <p:spPr>
          <a:xfrm rot="3600000">
            <a:off x="1772153" y="2868342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4" name="等腰三角形 23"/>
          <p:cNvSpPr/>
          <p:nvPr/>
        </p:nvSpPr>
        <p:spPr>
          <a:xfrm flipV="1">
            <a:off x="2606221" y="3013768"/>
            <a:ext cx="1651895" cy="1424047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5" name="等腰三角形 24"/>
          <p:cNvSpPr/>
          <p:nvPr/>
        </p:nvSpPr>
        <p:spPr>
          <a:xfrm>
            <a:off x="1872213" y="3695477"/>
            <a:ext cx="2041347" cy="1759781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6" name="等腰三角形 25"/>
          <p:cNvSpPr/>
          <p:nvPr/>
        </p:nvSpPr>
        <p:spPr>
          <a:xfrm>
            <a:off x="1516971" y="5538705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>
            <a:off x="1248906" y="3941045"/>
            <a:ext cx="710484" cy="6124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9" name="等腰三角形 28"/>
          <p:cNvSpPr/>
          <p:nvPr/>
        </p:nvSpPr>
        <p:spPr>
          <a:xfrm>
            <a:off x="1484977" y="851887"/>
            <a:ext cx="710484" cy="612486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0" name="等腰三角形 29"/>
          <p:cNvSpPr/>
          <p:nvPr/>
        </p:nvSpPr>
        <p:spPr>
          <a:xfrm>
            <a:off x="1899528" y="1546135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4" name="等腰三角形 33"/>
          <p:cNvSpPr/>
          <p:nvPr/>
        </p:nvSpPr>
        <p:spPr>
          <a:xfrm rot="3600000">
            <a:off x="2437018" y="1350070"/>
            <a:ext cx="710484" cy="61248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5" name="等腰三角形 34"/>
          <p:cNvSpPr/>
          <p:nvPr/>
        </p:nvSpPr>
        <p:spPr>
          <a:xfrm rot="3600000">
            <a:off x="3962535" y="1056452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7" name="等腰三角形 36"/>
          <p:cNvSpPr/>
          <p:nvPr/>
        </p:nvSpPr>
        <p:spPr>
          <a:xfrm rot="3600000">
            <a:off x="1376629" y="4509446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8" name="等腰三角形 37"/>
          <p:cNvSpPr/>
          <p:nvPr/>
        </p:nvSpPr>
        <p:spPr>
          <a:xfrm rot="10800000">
            <a:off x="4158356" y="3838021"/>
            <a:ext cx="1334118" cy="1150101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8" name="等腰三角形 47"/>
          <p:cNvSpPr/>
          <p:nvPr/>
        </p:nvSpPr>
        <p:spPr>
          <a:xfrm>
            <a:off x="3644920" y="3915874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9" name="等腰三角形 48"/>
          <p:cNvSpPr/>
          <p:nvPr/>
        </p:nvSpPr>
        <p:spPr>
          <a:xfrm flipV="1">
            <a:off x="3644920" y="4649051"/>
            <a:ext cx="710484" cy="61248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 rot="3600000">
            <a:off x="1804187" y="3786517"/>
            <a:ext cx="710484" cy="612486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1" name="等腰三角形 50"/>
          <p:cNvSpPr/>
          <p:nvPr/>
        </p:nvSpPr>
        <p:spPr>
          <a:xfrm rot="3600000">
            <a:off x="2324267" y="5366771"/>
            <a:ext cx="1213111" cy="1045785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2" name="等腰三角形 51"/>
          <p:cNvSpPr/>
          <p:nvPr/>
        </p:nvSpPr>
        <p:spPr>
          <a:xfrm>
            <a:off x="4847549" y="4712946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3" name="等腰三角形 52"/>
          <p:cNvSpPr/>
          <p:nvPr/>
        </p:nvSpPr>
        <p:spPr>
          <a:xfrm>
            <a:off x="2397976" y="1483210"/>
            <a:ext cx="1651895" cy="1424047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2737446" y="2407876"/>
            <a:ext cx="944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序列帧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3086728" y="3235246"/>
            <a:ext cx="690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按钮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2547445" y="4849106"/>
            <a:ext cx="690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文字</a:t>
            </a:r>
          </a:p>
        </p:txBody>
      </p:sp>
      <p:sp>
        <p:nvSpPr>
          <p:cNvPr id="32" name="等腰三角形 31"/>
          <p:cNvSpPr/>
          <p:nvPr/>
        </p:nvSpPr>
        <p:spPr>
          <a:xfrm rot="18000000" flipV="1">
            <a:off x="3902874" y="6235664"/>
            <a:ext cx="710484" cy="612486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33" name="TextBox 21"/>
          <p:cNvSpPr txBox="1"/>
          <p:nvPr/>
        </p:nvSpPr>
        <p:spPr>
          <a:xfrm>
            <a:off x="7243314" y="4532107"/>
            <a:ext cx="4039969" cy="412115"/>
          </a:xfrm>
          <a:prstGeom prst="rect">
            <a:avLst/>
          </a:prstGeom>
          <a:noFill/>
        </p:spPr>
        <p:txBody>
          <a:bodyPr wrap="square" lIns="96199" tIns="48100" rIns="96199" bIns="481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打开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CocosCreator,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添加控件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l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000"/>
                            </p:stCondLst>
                            <p:childTnLst>
                              <p:par>
                                <p:cTn id="1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5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7" grpId="0" animBg="1"/>
      <p:bldP spid="18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4" grpId="0" animBg="1"/>
      <p:bldP spid="35" grpId="0" animBg="1"/>
      <p:bldP spid="37" grpId="0" animBg="1"/>
      <p:bldP spid="38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/>
      <p:bldP spid="56" grpId="0"/>
      <p:bldP spid="32" grpId="0" animBg="1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7527895" y="3960000"/>
            <a:ext cx="3230880" cy="581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3000" dirty="0" smtClean="0">
                <a:solidFill>
                  <a:schemeClr val="bg1"/>
                </a:solidFill>
              </a:rPr>
              <a:t>第三章引擎的功能</a:t>
            </a:r>
            <a:endParaRPr lang="zh-CN" altLang="en-US" sz="3000" dirty="0">
              <a:solidFill>
                <a:schemeClr val="bg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125599" y="1434035"/>
            <a:ext cx="2036802" cy="2036802"/>
            <a:chOff x="8125599" y="1434035"/>
            <a:chExt cx="2036802" cy="2036802"/>
          </a:xfrm>
        </p:grpSpPr>
        <p:sp>
          <p:nvSpPr>
            <p:cNvPr id="43" name="椭圆 42"/>
            <p:cNvSpPr/>
            <p:nvPr/>
          </p:nvSpPr>
          <p:spPr>
            <a:xfrm>
              <a:off x="8125599" y="1434035"/>
              <a:ext cx="2036802" cy="2036802"/>
            </a:xfrm>
            <a:prstGeom prst="ellipse">
              <a:avLst/>
            </a:prstGeom>
            <a:solidFill>
              <a:srgbClr val="5DCEA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ea typeface="微软雅黑" pitchFamily="34" charset="-122"/>
              </a:endParaRPr>
            </a:p>
          </p:txBody>
        </p:sp>
        <p:sp>
          <p:nvSpPr>
            <p:cNvPr id="18" name="Freeform 156"/>
            <p:cNvSpPr>
              <a:spLocks noChangeAspect="1" noEditPoints="1"/>
            </p:cNvSpPr>
            <p:nvPr/>
          </p:nvSpPr>
          <p:spPr bwMode="auto">
            <a:xfrm>
              <a:off x="8496720" y="1860953"/>
              <a:ext cx="1264579" cy="1154820"/>
            </a:xfrm>
            <a:custGeom>
              <a:avLst/>
              <a:gdLst>
                <a:gd name="T0" fmla="*/ 37 w 112"/>
                <a:gd name="T1" fmla="*/ 58 h 102"/>
                <a:gd name="T2" fmla="*/ 69 w 112"/>
                <a:gd name="T3" fmla="*/ 52 h 102"/>
                <a:gd name="T4" fmla="*/ 70 w 112"/>
                <a:gd name="T5" fmla="*/ 32 h 102"/>
                <a:gd name="T6" fmla="*/ 80 w 112"/>
                <a:gd name="T7" fmla="*/ 0 h 102"/>
                <a:gd name="T8" fmla="*/ 103 w 112"/>
                <a:gd name="T9" fmla="*/ 24 h 102"/>
                <a:gd name="T10" fmla="*/ 73 w 112"/>
                <a:gd name="T11" fmla="*/ 65 h 102"/>
                <a:gd name="T12" fmla="*/ 42 w 112"/>
                <a:gd name="T13" fmla="*/ 72 h 102"/>
                <a:gd name="T14" fmla="*/ 21 w 112"/>
                <a:gd name="T15" fmla="*/ 101 h 102"/>
                <a:gd name="T16" fmla="*/ 0 w 112"/>
                <a:gd name="T17" fmla="*/ 40 h 102"/>
                <a:gd name="T18" fmla="*/ 1 w 112"/>
                <a:gd name="T19" fmla="*/ 56 h 102"/>
                <a:gd name="T20" fmla="*/ 13 w 112"/>
                <a:gd name="T21" fmla="*/ 49 h 102"/>
                <a:gd name="T22" fmla="*/ 27 w 112"/>
                <a:gd name="T23" fmla="*/ 57 h 102"/>
                <a:gd name="T24" fmla="*/ 29 w 112"/>
                <a:gd name="T25" fmla="*/ 37 h 102"/>
                <a:gd name="T26" fmla="*/ 13 w 112"/>
                <a:gd name="T27" fmla="*/ 40 h 102"/>
                <a:gd name="T28" fmla="*/ 96 w 112"/>
                <a:gd name="T29" fmla="*/ 62 h 102"/>
                <a:gd name="T30" fmla="*/ 81 w 112"/>
                <a:gd name="T31" fmla="*/ 77 h 102"/>
                <a:gd name="T32" fmla="*/ 96 w 112"/>
                <a:gd name="T33" fmla="*/ 92 h 102"/>
                <a:gd name="T34" fmla="*/ 112 w 112"/>
                <a:gd name="T35" fmla="*/ 77 h 102"/>
                <a:gd name="T36" fmla="*/ 96 w 112"/>
                <a:gd name="T37" fmla="*/ 62 h 102"/>
                <a:gd name="T38" fmla="*/ 96 w 112"/>
                <a:gd name="T39" fmla="*/ 70 h 102"/>
                <a:gd name="T40" fmla="*/ 89 w 112"/>
                <a:gd name="T41" fmla="*/ 77 h 102"/>
                <a:gd name="T42" fmla="*/ 96 w 112"/>
                <a:gd name="T43" fmla="*/ 84 h 102"/>
                <a:gd name="T44" fmla="*/ 103 w 112"/>
                <a:gd name="T45" fmla="*/ 77 h 102"/>
                <a:gd name="T46" fmla="*/ 70 w 112"/>
                <a:gd name="T47" fmla="*/ 74 h 102"/>
                <a:gd name="T48" fmla="*/ 60 w 112"/>
                <a:gd name="T49" fmla="*/ 82 h 102"/>
                <a:gd name="T50" fmla="*/ 45 w 112"/>
                <a:gd name="T51" fmla="*/ 83 h 102"/>
                <a:gd name="T52" fmla="*/ 46 w 112"/>
                <a:gd name="T53" fmla="*/ 97 h 102"/>
                <a:gd name="T54" fmla="*/ 62 w 112"/>
                <a:gd name="T55" fmla="*/ 92 h 102"/>
                <a:gd name="T56" fmla="*/ 77 w 112"/>
                <a:gd name="T57" fmla="*/ 98 h 102"/>
                <a:gd name="T58" fmla="*/ 70 w 112"/>
                <a:gd name="T59" fmla="*/ 74 h 102"/>
                <a:gd name="T60" fmla="*/ 40 w 112"/>
                <a:gd name="T61" fmla="*/ 21 h 102"/>
                <a:gd name="T62" fmla="*/ 40 w 112"/>
                <a:gd name="T63" fmla="*/ 43 h 102"/>
                <a:gd name="T64" fmla="*/ 62 w 112"/>
                <a:gd name="T65" fmla="*/ 43 h 102"/>
                <a:gd name="T66" fmla="*/ 62 w 112"/>
                <a:gd name="T67" fmla="*/ 21 h 102"/>
                <a:gd name="T68" fmla="*/ 56 w 112"/>
                <a:gd name="T69" fmla="*/ 27 h 102"/>
                <a:gd name="T70" fmla="*/ 46 w 112"/>
                <a:gd name="T71" fmla="*/ 27 h 102"/>
                <a:gd name="T72" fmla="*/ 46 w 112"/>
                <a:gd name="T73" fmla="*/ 36 h 102"/>
                <a:gd name="T74" fmla="*/ 56 w 112"/>
                <a:gd name="T75" fmla="*/ 36 h 102"/>
                <a:gd name="T76" fmla="*/ 56 w 112"/>
                <a:gd name="T77" fmla="*/ 27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2" h="102">
                  <a:moveTo>
                    <a:pt x="21" y="101"/>
                  </a:moveTo>
                  <a:cubicBezTo>
                    <a:pt x="12" y="74"/>
                    <a:pt x="22" y="64"/>
                    <a:pt x="37" y="58"/>
                  </a:cubicBezTo>
                  <a:cubicBezTo>
                    <a:pt x="43" y="57"/>
                    <a:pt x="49" y="56"/>
                    <a:pt x="55" y="55"/>
                  </a:cubicBezTo>
                  <a:cubicBezTo>
                    <a:pt x="60" y="54"/>
                    <a:pt x="65" y="53"/>
                    <a:pt x="69" y="52"/>
                  </a:cubicBezTo>
                  <a:cubicBezTo>
                    <a:pt x="78" y="50"/>
                    <a:pt x="84" y="44"/>
                    <a:pt x="81" y="30"/>
                  </a:cubicBezTo>
                  <a:cubicBezTo>
                    <a:pt x="70" y="32"/>
                    <a:pt x="70" y="32"/>
                    <a:pt x="70" y="32"/>
                  </a:cubicBezTo>
                  <a:cubicBezTo>
                    <a:pt x="75" y="16"/>
                    <a:pt x="75" y="16"/>
                    <a:pt x="75" y="16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103" y="24"/>
                    <a:pt x="103" y="24"/>
                    <a:pt x="103" y="24"/>
                  </a:cubicBezTo>
                  <a:cubicBezTo>
                    <a:pt x="94" y="26"/>
                    <a:pt x="94" y="26"/>
                    <a:pt x="94" y="26"/>
                  </a:cubicBezTo>
                  <a:cubicBezTo>
                    <a:pt x="100" y="52"/>
                    <a:pt x="89" y="61"/>
                    <a:pt x="73" y="65"/>
                  </a:cubicBezTo>
                  <a:cubicBezTo>
                    <a:pt x="68" y="67"/>
                    <a:pt x="62" y="68"/>
                    <a:pt x="57" y="68"/>
                  </a:cubicBezTo>
                  <a:cubicBezTo>
                    <a:pt x="52" y="69"/>
                    <a:pt x="46" y="70"/>
                    <a:pt x="42" y="72"/>
                  </a:cubicBezTo>
                  <a:cubicBezTo>
                    <a:pt x="33" y="74"/>
                    <a:pt x="29" y="80"/>
                    <a:pt x="34" y="97"/>
                  </a:cubicBezTo>
                  <a:cubicBezTo>
                    <a:pt x="21" y="101"/>
                    <a:pt x="21" y="101"/>
                    <a:pt x="21" y="101"/>
                  </a:cubicBezTo>
                  <a:close/>
                  <a:moveTo>
                    <a:pt x="2" y="34"/>
                  </a:moveTo>
                  <a:cubicBezTo>
                    <a:pt x="0" y="40"/>
                    <a:pt x="0" y="40"/>
                    <a:pt x="0" y="40"/>
                  </a:cubicBezTo>
                  <a:cubicBezTo>
                    <a:pt x="3" y="41"/>
                    <a:pt x="6" y="43"/>
                    <a:pt x="8" y="45"/>
                  </a:cubicBezTo>
                  <a:cubicBezTo>
                    <a:pt x="6" y="48"/>
                    <a:pt x="3" y="52"/>
                    <a:pt x="1" y="56"/>
                  </a:cubicBezTo>
                  <a:cubicBezTo>
                    <a:pt x="7" y="59"/>
                    <a:pt x="7" y="59"/>
                    <a:pt x="7" y="59"/>
                  </a:cubicBezTo>
                  <a:cubicBezTo>
                    <a:pt x="9" y="56"/>
                    <a:pt x="11" y="52"/>
                    <a:pt x="13" y="49"/>
                  </a:cubicBezTo>
                  <a:cubicBezTo>
                    <a:pt x="16" y="53"/>
                    <a:pt x="19" y="56"/>
                    <a:pt x="21" y="60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4" y="52"/>
                    <a:pt x="22" y="48"/>
                    <a:pt x="18" y="44"/>
                  </a:cubicBezTo>
                  <a:cubicBezTo>
                    <a:pt x="21" y="41"/>
                    <a:pt x="25" y="39"/>
                    <a:pt x="29" y="37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1" y="33"/>
                    <a:pt x="17" y="36"/>
                    <a:pt x="13" y="40"/>
                  </a:cubicBezTo>
                  <a:cubicBezTo>
                    <a:pt x="10" y="37"/>
                    <a:pt x="6" y="35"/>
                    <a:pt x="2" y="34"/>
                  </a:cubicBezTo>
                  <a:close/>
                  <a:moveTo>
                    <a:pt x="96" y="62"/>
                  </a:moveTo>
                  <a:cubicBezTo>
                    <a:pt x="92" y="62"/>
                    <a:pt x="88" y="63"/>
                    <a:pt x="85" y="66"/>
                  </a:cubicBezTo>
                  <a:cubicBezTo>
                    <a:pt x="82" y="69"/>
                    <a:pt x="81" y="73"/>
                    <a:pt x="81" y="77"/>
                  </a:cubicBezTo>
                  <a:cubicBezTo>
                    <a:pt x="81" y="81"/>
                    <a:pt x="82" y="85"/>
                    <a:pt x="85" y="88"/>
                  </a:cubicBezTo>
                  <a:cubicBezTo>
                    <a:pt x="88" y="91"/>
                    <a:pt x="92" y="92"/>
                    <a:pt x="96" y="92"/>
                  </a:cubicBezTo>
                  <a:cubicBezTo>
                    <a:pt x="100" y="92"/>
                    <a:pt x="104" y="91"/>
                    <a:pt x="107" y="88"/>
                  </a:cubicBezTo>
                  <a:cubicBezTo>
                    <a:pt x="110" y="85"/>
                    <a:pt x="112" y="81"/>
                    <a:pt x="112" y="77"/>
                  </a:cubicBezTo>
                  <a:cubicBezTo>
                    <a:pt x="112" y="73"/>
                    <a:pt x="110" y="69"/>
                    <a:pt x="107" y="66"/>
                  </a:cubicBezTo>
                  <a:cubicBezTo>
                    <a:pt x="104" y="63"/>
                    <a:pt x="100" y="62"/>
                    <a:pt x="96" y="62"/>
                  </a:cubicBezTo>
                  <a:close/>
                  <a:moveTo>
                    <a:pt x="101" y="72"/>
                  </a:moveTo>
                  <a:cubicBezTo>
                    <a:pt x="100" y="71"/>
                    <a:pt x="98" y="70"/>
                    <a:pt x="96" y="70"/>
                  </a:cubicBezTo>
                  <a:cubicBezTo>
                    <a:pt x="94" y="70"/>
                    <a:pt x="93" y="71"/>
                    <a:pt x="91" y="72"/>
                  </a:cubicBezTo>
                  <a:cubicBezTo>
                    <a:pt x="90" y="73"/>
                    <a:pt x="89" y="75"/>
                    <a:pt x="89" y="77"/>
                  </a:cubicBezTo>
                  <a:cubicBezTo>
                    <a:pt x="89" y="79"/>
                    <a:pt x="90" y="81"/>
                    <a:pt x="91" y="82"/>
                  </a:cubicBezTo>
                  <a:cubicBezTo>
                    <a:pt x="93" y="83"/>
                    <a:pt x="94" y="84"/>
                    <a:pt x="96" y="84"/>
                  </a:cubicBezTo>
                  <a:cubicBezTo>
                    <a:pt x="98" y="84"/>
                    <a:pt x="100" y="83"/>
                    <a:pt x="101" y="82"/>
                  </a:cubicBezTo>
                  <a:cubicBezTo>
                    <a:pt x="102" y="81"/>
                    <a:pt x="103" y="79"/>
                    <a:pt x="103" y="77"/>
                  </a:cubicBezTo>
                  <a:cubicBezTo>
                    <a:pt x="103" y="75"/>
                    <a:pt x="102" y="73"/>
                    <a:pt x="101" y="72"/>
                  </a:cubicBezTo>
                  <a:close/>
                  <a:moveTo>
                    <a:pt x="70" y="74"/>
                  </a:moveTo>
                  <a:cubicBezTo>
                    <a:pt x="63" y="73"/>
                    <a:pt x="63" y="73"/>
                    <a:pt x="63" y="73"/>
                  </a:cubicBezTo>
                  <a:cubicBezTo>
                    <a:pt x="62" y="76"/>
                    <a:pt x="61" y="79"/>
                    <a:pt x="60" y="82"/>
                  </a:cubicBezTo>
                  <a:cubicBezTo>
                    <a:pt x="56" y="80"/>
                    <a:pt x="52" y="78"/>
                    <a:pt x="48" y="77"/>
                  </a:cubicBezTo>
                  <a:cubicBezTo>
                    <a:pt x="45" y="83"/>
                    <a:pt x="45" y="83"/>
                    <a:pt x="45" y="83"/>
                  </a:cubicBezTo>
                  <a:cubicBezTo>
                    <a:pt x="49" y="84"/>
                    <a:pt x="53" y="86"/>
                    <a:pt x="56" y="88"/>
                  </a:cubicBezTo>
                  <a:cubicBezTo>
                    <a:pt x="53" y="91"/>
                    <a:pt x="50" y="94"/>
                    <a:pt x="46" y="97"/>
                  </a:cubicBezTo>
                  <a:cubicBezTo>
                    <a:pt x="50" y="102"/>
                    <a:pt x="50" y="102"/>
                    <a:pt x="50" y="102"/>
                  </a:cubicBezTo>
                  <a:cubicBezTo>
                    <a:pt x="54" y="99"/>
                    <a:pt x="58" y="96"/>
                    <a:pt x="62" y="92"/>
                  </a:cubicBezTo>
                  <a:cubicBezTo>
                    <a:pt x="65" y="94"/>
                    <a:pt x="68" y="98"/>
                    <a:pt x="71" y="102"/>
                  </a:cubicBezTo>
                  <a:cubicBezTo>
                    <a:pt x="77" y="98"/>
                    <a:pt x="77" y="98"/>
                    <a:pt x="77" y="98"/>
                  </a:cubicBezTo>
                  <a:cubicBezTo>
                    <a:pt x="73" y="93"/>
                    <a:pt x="70" y="89"/>
                    <a:pt x="65" y="86"/>
                  </a:cubicBezTo>
                  <a:cubicBezTo>
                    <a:pt x="67" y="82"/>
                    <a:pt x="69" y="78"/>
                    <a:pt x="70" y="74"/>
                  </a:cubicBezTo>
                  <a:close/>
                  <a:moveTo>
                    <a:pt x="51" y="16"/>
                  </a:moveTo>
                  <a:cubicBezTo>
                    <a:pt x="47" y="16"/>
                    <a:pt x="43" y="18"/>
                    <a:pt x="40" y="21"/>
                  </a:cubicBezTo>
                  <a:cubicBezTo>
                    <a:pt x="37" y="23"/>
                    <a:pt x="36" y="27"/>
                    <a:pt x="36" y="32"/>
                  </a:cubicBezTo>
                  <a:cubicBezTo>
                    <a:pt x="36" y="36"/>
                    <a:pt x="37" y="40"/>
                    <a:pt x="40" y="43"/>
                  </a:cubicBezTo>
                  <a:cubicBezTo>
                    <a:pt x="43" y="45"/>
                    <a:pt x="47" y="47"/>
                    <a:pt x="51" y="47"/>
                  </a:cubicBezTo>
                  <a:cubicBezTo>
                    <a:pt x="55" y="47"/>
                    <a:pt x="59" y="45"/>
                    <a:pt x="62" y="43"/>
                  </a:cubicBezTo>
                  <a:cubicBezTo>
                    <a:pt x="65" y="40"/>
                    <a:pt x="67" y="36"/>
                    <a:pt x="67" y="32"/>
                  </a:cubicBezTo>
                  <a:cubicBezTo>
                    <a:pt x="67" y="27"/>
                    <a:pt x="65" y="23"/>
                    <a:pt x="62" y="21"/>
                  </a:cubicBezTo>
                  <a:cubicBezTo>
                    <a:pt x="59" y="18"/>
                    <a:pt x="55" y="16"/>
                    <a:pt x="51" y="16"/>
                  </a:cubicBezTo>
                  <a:close/>
                  <a:moveTo>
                    <a:pt x="56" y="27"/>
                  </a:moveTo>
                  <a:cubicBezTo>
                    <a:pt x="55" y="26"/>
                    <a:pt x="53" y="25"/>
                    <a:pt x="51" y="25"/>
                  </a:cubicBezTo>
                  <a:cubicBezTo>
                    <a:pt x="49" y="25"/>
                    <a:pt x="48" y="26"/>
                    <a:pt x="46" y="27"/>
                  </a:cubicBezTo>
                  <a:cubicBezTo>
                    <a:pt x="45" y="28"/>
                    <a:pt x="44" y="30"/>
                    <a:pt x="44" y="32"/>
                  </a:cubicBezTo>
                  <a:cubicBezTo>
                    <a:pt x="44" y="33"/>
                    <a:pt x="45" y="35"/>
                    <a:pt x="46" y="36"/>
                  </a:cubicBezTo>
                  <a:cubicBezTo>
                    <a:pt x="48" y="38"/>
                    <a:pt x="49" y="38"/>
                    <a:pt x="51" y="38"/>
                  </a:cubicBezTo>
                  <a:cubicBezTo>
                    <a:pt x="53" y="38"/>
                    <a:pt x="55" y="38"/>
                    <a:pt x="56" y="36"/>
                  </a:cubicBezTo>
                  <a:cubicBezTo>
                    <a:pt x="57" y="35"/>
                    <a:pt x="58" y="33"/>
                    <a:pt x="58" y="32"/>
                  </a:cubicBezTo>
                  <a:cubicBezTo>
                    <a:pt x="58" y="30"/>
                    <a:pt x="57" y="28"/>
                    <a:pt x="56" y="2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  <p:sp>
        <p:nvSpPr>
          <p:cNvPr id="47" name="等腰三角形 46"/>
          <p:cNvSpPr/>
          <p:nvPr/>
        </p:nvSpPr>
        <p:spPr>
          <a:xfrm>
            <a:off x="1496421" y="2272084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8" name="等腰三角形 47"/>
          <p:cNvSpPr/>
          <p:nvPr/>
        </p:nvSpPr>
        <p:spPr>
          <a:xfrm>
            <a:off x="3870575" y="482410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49" name="等腰三角形 48"/>
          <p:cNvSpPr/>
          <p:nvPr/>
        </p:nvSpPr>
        <p:spPr>
          <a:xfrm rot="3600000">
            <a:off x="1772153" y="2868342"/>
            <a:ext cx="710484" cy="61248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0" name="等腰三角形 49"/>
          <p:cNvSpPr/>
          <p:nvPr/>
        </p:nvSpPr>
        <p:spPr>
          <a:xfrm flipV="1">
            <a:off x="2606221" y="3013768"/>
            <a:ext cx="1651895" cy="1424047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1" name="等腰三角形 50"/>
          <p:cNvSpPr/>
          <p:nvPr/>
        </p:nvSpPr>
        <p:spPr>
          <a:xfrm>
            <a:off x="1872213" y="3695477"/>
            <a:ext cx="2041347" cy="1759781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2" name="等腰三角形 51"/>
          <p:cNvSpPr/>
          <p:nvPr/>
        </p:nvSpPr>
        <p:spPr>
          <a:xfrm>
            <a:off x="1516971" y="5538705"/>
            <a:ext cx="710484" cy="61248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3" name="等腰三角形 52"/>
          <p:cNvSpPr/>
          <p:nvPr/>
        </p:nvSpPr>
        <p:spPr>
          <a:xfrm>
            <a:off x="1248906" y="3941045"/>
            <a:ext cx="710484" cy="61248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4" name="等腰三角形 53"/>
          <p:cNvSpPr/>
          <p:nvPr/>
        </p:nvSpPr>
        <p:spPr>
          <a:xfrm>
            <a:off x="1484977" y="851887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5" name="等腰三角形 54"/>
          <p:cNvSpPr/>
          <p:nvPr/>
        </p:nvSpPr>
        <p:spPr>
          <a:xfrm>
            <a:off x="1899528" y="1546135"/>
            <a:ext cx="710484" cy="61248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6" name="等腰三角形 55"/>
          <p:cNvSpPr/>
          <p:nvPr/>
        </p:nvSpPr>
        <p:spPr>
          <a:xfrm rot="3600000">
            <a:off x="2437018" y="1350070"/>
            <a:ext cx="710484" cy="61248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7" name="等腰三角形 56"/>
          <p:cNvSpPr/>
          <p:nvPr/>
        </p:nvSpPr>
        <p:spPr>
          <a:xfrm rot="3600000">
            <a:off x="3962535" y="1056452"/>
            <a:ext cx="710484" cy="61248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8" name="等腰三角形 57"/>
          <p:cNvSpPr/>
          <p:nvPr/>
        </p:nvSpPr>
        <p:spPr>
          <a:xfrm rot="3600000">
            <a:off x="1376629" y="4509446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59" name="等腰三角形 58"/>
          <p:cNvSpPr/>
          <p:nvPr/>
        </p:nvSpPr>
        <p:spPr>
          <a:xfrm rot="10800000">
            <a:off x="4158356" y="3838021"/>
            <a:ext cx="1334118" cy="1150101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0" name="等腰三角形 59"/>
          <p:cNvSpPr/>
          <p:nvPr/>
        </p:nvSpPr>
        <p:spPr>
          <a:xfrm>
            <a:off x="3644920" y="3915874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1" name="等腰三角形 60"/>
          <p:cNvSpPr/>
          <p:nvPr/>
        </p:nvSpPr>
        <p:spPr>
          <a:xfrm flipV="1">
            <a:off x="3644920" y="4649051"/>
            <a:ext cx="710484" cy="6124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2" name="等腰三角形 61"/>
          <p:cNvSpPr/>
          <p:nvPr/>
        </p:nvSpPr>
        <p:spPr>
          <a:xfrm rot="3600000">
            <a:off x="1804187" y="3786517"/>
            <a:ext cx="710484" cy="612486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3" name="等腰三角形 62"/>
          <p:cNvSpPr/>
          <p:nvPr/>
        </p:nvSpPr>
        <p:spPr>
          <a:xfrm rot="3600000">
            <a:off x="2324267" y="5366771"/>
            <a:ext cx="1213111" cy="1045785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4" name="等腰三角形 63"/>
          <p:cNvSpPr/>
          <p:nvPr/>
        </p:nvSpPr>
        <p:spPr>
          <a:xfrm>
            <a:off x="4847549" y="4712946"/>
            <a:ext cx="710484" cy="61248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5" name="等腰三角形 64"/>
          <p:cNvSpPr/>
          <p:nvPr/>
        </p:nvSpPr>
        <p:spPr>
          <a:xfrm>
            <a:off x="2397976" y="1483210"/>
            <a:ext cx="1651895" cy="1424047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2771336" y="2378272"/>
            <a:ext cx="944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编辑器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2935436" y="3231514"/>
            <a:ext cx="944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主窗口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2547445" y="4861427"/>
            <a:ext cx="690880" cy="417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600" b="1">
                <a:solidFill>
                  <a:srgbClr val="333333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000" b="0" dirty="0">
                <a:solidFill>
                  <a:schemeClr val="bg1">
                    <a:lumMod val="95000"/>
                  </a:schemeClr>
                </a:solidFill>
              </a:rPr>
              <a:t>控件</a:t>
            </a:r>
          </a:p>
        </p:txBody>
      </p:sp>
      <p:sp>
        <p:nvSpPr>
          <p:cNvPr id="69" name="等腰三角形 68"/>
          <p:cNvSpPr/>
          <p:nvPr/>
        </p:nvSpPr>
        <p:spPr>
          <a:xfrm rot="18000000" flipV="1">
            <a:off x="3902874" y="6235664"/>
            <a:ext cx="710484" cy="612486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29" name="TextBox 21"/>
          <p:cNvSpPr txBox="1"/>
          <p:nvPr/>
        </p:nvSpPr>
        <p:spPr>
          <a:xfrm>
            <a:off x="7243314" y="4532107"/>
            <a:ext cx="4039969" cy="412115"/>
          </a:xfrm>
          <a:prstGeom prst="rect">
            <a:avLst/>
          </a:prstGeom>
          <a:noFill/>
        </p:spPr>
        <p:txBody>
          <a:bodyPr wrap="square" lIns="96199" tIns="48100" rIns="96199" bIns="481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界面布局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界面的操作</a:t>
            </a:r>
            <a:r>
              <a:rPr lang="en-US" altLang="zh-CN" sz="1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,Node.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" accel="1000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000"/>
                            </p:stCondLst>
                            <p:childTnLst>
                              <p:par>
                                <p:cTn id="127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5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67" grpId="0"/>
      <p:bldP spid="68" grpId="0"/>
      <p:bldP spid="69" grpId="0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873647" y="1929195"/>
            <a:ext cx="4444706" cy="1107988"/>
          </a:xfrm>
          <a:prstGeom prst="rect">
            <a:avLst/>
          </a:prstGeom>
        </p:spPr>
        <p:txBody>
          <a:bodyPr wrap="square" lIns="91432" tIns="45716" rIns="91432" bIns="45716" anchor="t">
            <a:spAutoFit/>
          </a:bodyPr>
          <a:lstStyle/>
          <a:p>
            <a:pPr algn="ctr" fontAlgn="ctr"/>
            <a:r>
              <a:rPr lang="zh-CN" altLang="en-US" sz="6600" b="1" spc="8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谢谢观看</a:t>
            </a:r>
            <a:endParaRPr lang="zh-CN" altLang="en-US" sz="6600" b="1" spc="8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77229" y="3340850"/>
            <a:ext cx="6437542" cy="501650"/>
          </a:xfrm>
          <a:prstGeom prst="rect">
            <a:avLst/>
          </a:prstGeom>
        </p:spPr>
        <p:txBody>
          <a:bodyPr wrap="square" lIns="91432" tIns="45716" rIns="91432" bIns="45716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CocosCreator-</a:t>
            </a:r>
            <a:r>
              <a:rPr lang="zh-CN" altLang="en-US" kern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游戏开发</a:t>
            </a:r>
          </a:p>
        </p:txBody>
      </p:sp>
      <p:sp>
        <p:nvSpPr>
          <p:cNvPr id="9" name="等腰三角形 8"/>
          <p:cNvSpPr/>
          <p:nvPr/>
        </p:nvSpPr>
        <p:spPr>
          <a:xfrm>
            <a:off x="949560" y="6138214"/>
            <a:ext cx="834952" cy="719786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>
            <a:off x="9903177" y="6249236"/>
            <a:ext cx="706166" cy="608764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12" name="等腰三角形 11"/>
          <p:cNvSpPr/>
          <p:nvPr/>
        </p:nvSpPr>
        <p:spPr>
          <a:xfrm>
            <a:off x="-1" y="5254154"/>
            <a:ext cx="995083" cy="160384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13" name="等腰三角形 12"/>
          <p:cNvSpPr/>
          <p:nvPr/>
        </p:nvSpPr>
        <p:spPr>
          <a:xfrm>
            <a:off x="1784512" y="6426053"/>
            <a:ext cx="417476" cy="431947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14" name="等腰三角形 13"/>
          <p:cNvSpPr/>
          <p:nvPr/>
        </p:nvSpPr>
        <p:spPr>
          <a:xfrm>
            <a:off x="10609343" y="6138214"/>
            <a:ext cx="834952" cy="719786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>
            <a:off x="11357048" y="5348283"/>
            <a:ext cx="834952" cy="1509717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ea typeface="微软雅黑" pitchFamily="34" charset="-122"/>
            </a:endParaRPr>
          </a:p>
        </p:txBody>
      </p:sp>
      <p:sp>
        <p:nvSpPr>
          <p:cNvPr id="16" name="任意多边形 15"/>
          <p:cNvSpPr/>
          <p:nvPr/>
        </p:nvSpPr>
        <p:spPr>
          <a:xfrm flipH="1">
            <a:off x="4323653" y="5603783"/>
            <a:ext cx="3361450" cy="407363"/>
          </a:xfrm>
          <a:custGeom>
            <a:avLst/>
            <a:gdLst>
              <a:gd name="connsiteX0" fmla="*/ 1319211 w 1469989"/>
              <a:gd name="connsiteY0" fmla="*/ 0 h 485775"/>
              <a:gd name="connsiteX1" fmla="*/ 80964 w 1469989"/>
              <a:gd name="connsiteY1" fmla="*/ 0 h 485775"/>
              <a:gd name="connsiteX2" fmla="*/ 0 w 1469989"/>
              <a:gd name="connsiteY2" fmla="*/ 80964 h 485775"/>
              <a:gd name="connsiteX3" fmla="*/ 0 w 1469989"/>
              <a:gd name="connsiteY3" fmla="*/ 404811 h 485775"/>
              <a:gd name="connsiteX4" fmla="*/ 80964 w 1469989"/>
              <a:gd name="connsiteY4" fmla="*/ 485775 h 485775"/>
              <a:gd name="connsiteX5" fmla="*/ 1319211 w 1469989"/>
              <a:gd name="connsiteY5" fmla="*/ 485775 h 485775"/>
              <a:gd name="connsiteX6" fmla="*/ 1331069 w 1469989"/>
              <a:gd name="connsiteY6" fmla="*/ 483381 h 485775"/>
              <a:gd name="connsiteX7" fmla="*/ 1380263 w 1469989"/>
              <a:gd name="connsiteY7" fmla="*/ 483381 h 485775"/>
              <a:gd name="connsiteX8" fmla="*/ 1400175 w 1469989"/>
              <a:gd name="connsiteY8" fmla="*/ 483381 h 485775"/>
              <a:gd name="connsiteX9" fmla="*/ 1469989 w 1469989"/>
              <a:gd name="connsiteY9" fmla="*/ 483381 h 485775"/>
              <a:gd name="connsiteX10" fmla="*/ 1400175 w 1469989"/>
              <a:gd name="connsiteY10" fmla="*/ 413567 h 485775"/>
              <a:gd name="connsiteX11" fmla="*/ 1400175 w 1469989"/>
              <a:gd name="connsiteY11" fmla="*/ 404811 h 485775"/>
              <a:gd name="connsiteX12" fmla="*/ 1400175 w 1469989"/>
              <a:gd name="connsiteY12" fmla="*/ 363126 h 485775"/>
              <a:gd name="connsiteX13" fmla="*/ 1400175 w 1469989"/>
              <a:gd name="connsiteY13" fmla="*/ 80964 h 485775"/>
              <a:gd name="connsiteX14" fmla="*/ 1319211 w 1469989"/>
              <a:gd name="connsiteY14" fmla="*/ 0 h 485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9989" h="485775">
                <a:moveTo>
                  <a:pt x="1319211" y="0"/>
                </a:moveTo>
                <a:lnTo>
                  <a:pt x="80964" y="0"/>
                </a:lnTo>
                <a:cubicBezTo>
                  <a:pt x="36249" y="0"/>
                  <a:pt x="0" y="36249"/>
                  <a:pt x="0" y="80964"/>
                </a:cubicBezTo>
                <a:lnTo>
                  <a:pt x="0" y="404811"/>
                </a:lnTo>
                <a:cubicBezTo>
                  <a:pt x="0" y="449526"/>
                  <a:pt x="36249" y="485775"/>
                  <a:pt x="80964" y="485775"/>
                </a:cubicBezTo>
                <a:lnTo>
                  <a:pt x="1319211" y="485775"/>
                </a:lnTo>
                <a:lnTo>
                  <a:pt x="1331069" y="483381"/>
                </a:lnTo>
                <a:lnTo>
                  <a:pt x="1380263" y="483381"/>
                </a:lnTo>
                <a:lnTo>
                  <a:pt x="1400175" y="483381"/>
                </a:lnTo>
                <a:lnTo>
                  <a:pt x="1469989" y="483381"/>
                </a:lnTo>
                <a:lnTo>
                  <a:pt x="1400175" y="413567"/>
                </a:lnTo>
                <a:lnTo>
                  <a:pt x="1400175" y="404811"/>
                </a:lnTo>
                <a:lnTo>
                  <a:pt x="1400175" y="363126"/>
                </a:lnTo>
                <a:lnTo>
                  <a:pt x="1400175" y="80964"/>
                </a:lnTo>
                <a:cubicBezTo>
                  <a:pt x="1400175" y="36249"/>
                  <a:pt x="1363926" y="0"/>
                  <a:pt x="1319211" y="0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itchFamily="34" charset="-122"/>
            </a:endParaRPr>
          </a:p>
        </p:txBody>
      </p:sp>
      <p:sp>
        <p:nvSpPr>
          <p:cNvPr id="17" name="TextBox 25"/>
          <p:cNvSpPr txBox="1"/>
          <p:nvPr/>
        </p:nvSpPr>
        <p:spPr>
          <a:xfrm>
            <a:off x="4276753" y="5633955"/>
            <a:ext cx="3638495" cy="352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ctr"/>
            <a:r>
              <a:rPr lang="zh-CN" altLang="en-US" sz="1600" dirty="0" smtClean="0"/>
              <a:t>主讲人：潘旭  时间：</a:t>
            </a:r>
            <a:r>
              <a:rPr lang="en-US" altLang="zh-CN" sz="1600" dirty="0" smtClean="0"/>
              <a:t>2017-9-15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 dir="u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3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4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5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6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4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6" grpId="1"/>
      <p:bldP spid="16" grpId="0" animBg="1"/>
      <p:bldP spid="17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136</Words>
  <Application>Microsoft Macintosh PowerPoint</Application>
  <PresentationFormat>Widescreen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Unicode MS</vt:lpstr>
      <vt:lpstr>Calibri</vt:lpstr>
      <vt:lpstr>微软雅黑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绿色极简</dc:title>
  <dc:creator>第一PPT模板网：www.1ppt.com</dc:creator>
  <cp:keywords>第一PPT模板网：www.1ppt.com</cp:keywords>
  <cp:lastModifiedBy>Microsoft Office User</cp:lastModifiedBy>
  <cp:revision>622</cp:revision>
  <dcterms:created xsi:type="dcterms:W3CDTF">2014-06-18T03:33:00Z</dcterms:created>
  <dcterms:modified xsi:type="dcterms:W3CDTF">2017-12-27T04:53:19Z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2052-10.1.0.5559</vt:lpwstr>
  </property>
</Properties>
</file>