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21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8" r:id="rId18"/>
    <p:sldId id="282" r:id="rId19"/>
    <p:sldId id="283" r:id="rId20"/>
    <p:sldId id="284" r:id="rId21"/>
    <p:sldId id="322" r:id="rId22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2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Freeform 2"/>
          <p:cNvSpPr>
            <a:spLocks/>
          </p:cNvSpPr>
          <p:nvPr/>
        </p:nvSpPr>
        <p:spPr bwMode="gray">
          <a:xfrm>
            <a:off x="-11139" y="1596602"/>
            <a:ext cx="10717535" cy="4226093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sp>
        <p:nvSpPr>
          <p:cNvPr id="548867" name="Freeform 3"/>
          <p:cNvSpPr>
            <a:spLocks/>
          </p:cNvSpPr>
          <p:nvPr/>
        </p:nvSpPr>
        <p:spPr bwMode="gray">
          <a:xfrm>
            <a:off x="-11139" y="1908219"/>
            <a:ext cx="10700826" cy="360110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grpSp>
        <p:nvGrpSpPr>
          <p:cNvPr id="548868" name="Group 4"/>
          <p:cNvGrpSpPr>
            <a:grpSpLocks/>
          </p:cNvGrpSpPr>
          <p:nvPr/>
        </p:nvGrpSpPr>
        <p:grpSpPr bwMode="auto">
          <a:xfrm>
            <a:off x="8287385" y="2148060"/>
            <a:ext cx="623782" cy="588222"/>
            <a:chOff x="4752" y="1200"/>
            <a:chExt cx="288" cy="288"/>
          </a:xfrm>
        </p:grpSpPr>
        <p:sp>
          <p:nvSpPr>
            <p:cNvPr id="548869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0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8871" name="Group 7"/>
          <p:cNvGrpSpPr>
            <a:grpSpLocks/>
          </p:cNvGrpSpPr>
          <p:nvPr/>
        </p:nvGrpSpPr>
        <p:grpSpPr bwMode="auto">
          <a:xfrm>
            <a:off x="8911167" y="1512570"/>
            <a:ext cx="1069340" cy="1008380"/>
            <a:chOff x="4992" y="816"/>
            <a:chExt cx="576" cy="576"/>
          </a:xfrm>
        </p:grpSpPr>
        <p:sp>
          <p:nvSpPr>
            <p:cNvPr id="548872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3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8874" name="Group 10"/>
          <p:cNvGrpSpPr>
            <a:grpSpLocks/>
          </p:cNvGrpSpPr>
          <p:nvPr/>
        </p:nvGrpSpPr>
        <p:grpSpPr bwMode="auto">
          <a:xfrm>
            <a:off x="356447" y="3781425"/>
            <a:ext cx="1514898" cy="1512570"/>
            <a:chOff x="4992" y="816"/>
            <a:chExt cx="576" cy="576"/>
          </a:xfrm>
        </p:grpSpPr>
        <p:sp>
          <p:nvSpPr>
            <p:cNvPr id="548875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6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sp>
        <p:nvSpPr>
          <p:cNvPr id="548877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534670" y="7142692"/>
            <a:ext cx="2495127" cy="269602"/>
          </a:xfrm>
        </p:spPr>
        <p:txBody>
          <a:bodyPr/>
          <a:lstStyle>
            <a:lvl1pPr>
              <a:defRPr sz="1323"/>
            </a:lvl1pPr>
          </a:lstStyle>
          <a:p>
            <a:endParaRPr lang="en-US" altLang="zh-CN"/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6273091" y="7037652"/>
            <a:ext cx="4126983" cy="316870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887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336675" y="2857077"/>
            <a:ext cx="8287385" cy="1116921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5293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48880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14898" y="3949489"/>
            <a:ext cx="7841827" cy="42015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6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548881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7" y="287108"/>
            <a:ext cx="1009932" cy="9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6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47680-137C-4A7A-9A43-22A8792CE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9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756285"/>
            <a:ext cx="2406015" cy="6218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756285"/>
            <a:ext cx="7039822" cy="6218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C5E95-9724-4F8A-8C6B-F6DA8B7CB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69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340" y="756285"/>
            <a:ext cx="8643832" cy="6214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4670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2632" y="6957122"/>
            <a:ext cx="2495127" cy="35363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04149" y="7037653"/>
            <a:ext cx="4210526" cy="35363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3326" y="6878343"/>
            <a:ext cx="685047" cy="504190"/>
          </a:xfrm>
        </p:spPr>
        <p:txBody>
          <a:bodyPr/>
          <a:lstStyle>
            <a:lvl1pPr>
              <a:defRPr/>
            </a:lvl1pPr>
          </a:lstStyle>
          <a:p>
            <a:fld id="{C4C516AB-B13E-423E-A782-5455CC3F7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15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 Introduction to Database System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9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A86F4-9E37-467E-9BD2-C09862DA5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647"/>
            </a:lvl1pPr>
            <a:lvl2pPr marL="504200" indent="0">
              <a:buNone/>
              <a:defRPr sz="2206"/>
            </a:lvl2pPr>
            <a:lvl3pPr marL="1008400" indent="0">
              <a:buNone/>
              <a:defRPr sz="1985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88815-74D9-4E20-8352-67A578FA65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83CA-5872-4D5A-8182-B4AF93E47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8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8" y="402652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7029" y="1853949"/>
            <a:ext cx="452427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7029" y="2762541"/>
            <a:ext cx="4524273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552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552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8E60A-B7CF-4966-AC0B-5F82D6518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5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B4A79-74DF-4AE4-A8F1-2B177D0AF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9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3A81-74F6-4769-BB7D-0E12D7659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1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9" y="504190"/>
            <a:ext cx="3449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552" y="1088911"/>
            <a:ext cx="5413534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7029" y="2268855"/>
            <a:ext cx="3449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4C81E-B2E5-4C67-9C02-922E780B0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9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9" y="504190"/>
            <a:ext cx="3449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552" y="1088911"/>
            <a:ext cx="5413534" cy="5374525"/>
          </a:xfrm>
        </p:spPr>
        <p:txBody>
          <a:bodyPr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7029" y="2268855"/>
            <a:ext cx="3449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60188-2FD3-46AB-B434-4B47FFB892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4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0" y="0"/>
          <a:ext cx="10693400" cy="132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547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0693400" cy="132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3" name="Freeform 3"/>
          <p:cNvSpPr>
            <a:spLocks/>
          </p:cNvSpPr>
          <p:nvPr/>
        </p:nvSpPr>
        <p:spPr bwMode="gray">
          <a:xfrm>
            <a:off x="-12995" y="309868"/>
            <a:ext cx="10706396" cy="1787423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sp>
        <p:nvSpPr>
          <p:cNvPr id="547844" name="Freeform 4"/>
          <p:cNvSpPr>
            <a:spLocks/>
          </p:cNvSpPr>
          <p:nvPr/>
        </p:nvSpPr>
        <p:spPr bwMode="gray">
          <a:xfrm>
            <a:off x="-24134" y="588222"/>
            <a:ext cx="10713822" cy="1109918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grpSp>
        <p:nvGrpSpPr>
          <p:cNvPr id="547845" name="Group 5"/>
          <p:cNvGrpSpPr>
            <a:grpSpLocks/>
          </p:cNvGrpSpPr>
          <p:nvPr/>
        </p:nvGrpSpPr>
        <p:grpSpPr bwMode="auto">
          <a:xfrm>
            <a:off x="9052260" y="383395"/>
            <a:ext cx="452984" cy="404402"/>
            <a:chOff x="4752" y="1200"/>
            <a:chExt cx="288" cy="288"/>
          </a:xfrm>
        </p:grpSpPr>
        <p:sp>
          <p:nvSpPr>
            <p:cNvPr id="54784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4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7848" name="Group 8"/>
          <p:cNvGrpSpPr>
            <a:grpSpLocks/>
          </p:cNvGrpSpPr>
          <p:nvPr/>
        </p:nvGrpSpPr>
        <p:grpSpPr bwMode="auto">
          <a:xfrm>
            <a:off x="9534949" y="59522"/>
            <a:ext cx="712893" cy="652997"/>
            <a:chOff x="4992" y="816"/>
            <a:chExt cx="576" cy="576"/>
          </a:xfrm>
        </p:grpSpPr>
        <p:sp>
          <p:nvSpPr>
            <p:cNvPr id="54784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5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200502" y="903340"/>
            <a:ext cx="842848" cy="840317"/>
            <a:chOff x="4992" y="816"/>
            <a:chExt cx="576" cy="576"/>
          </a:xfrm>
        </p:grpSpPr>
        <p:sp>
          <p:nvSpPr>
            <p:cNvPr id="54785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5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sp>
        <p:nvSpPr>
          <p:cNvPr id="54785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2016760"/>
            <a:ext cx="9624060" cy="495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785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52632" y="6957122"/>
            <a:ext cx="2495127" cy="35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544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4785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4149" y="7037653"/>
            <a:ext cx="4210526" cy="35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4">
                <a:solidFill>
                  <a:srgbClr val="F03628"/>
                </a:solidFill>
                <a:latin typeface="+mn-lt"/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7857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069340" y="756285"/>
            <a:ext cx="8643832" cy="62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47858" name="Picture 18" descr="zjnu校标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08" y="843818"/>
            <a:ext cx="757449" cy="71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3326" y="6878343"/>
            <a:ext cx="685047" cy="50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44" b="0">
                <a:latin typeface="Tahoma" panose="020B0604030504040204" pitchFamily="34" charset="0"/>
              </a:defRPr>
            </a:lvl1pPr>
          </a:lstStyle>
          <a:p>
            <a:fld id="{FE94E069-BD3A-45F9-A0F9-4826A819D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97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042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084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5126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016801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78150" indent="-37815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819325" indent="-31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rtl="0" fontAlgn="base">
        <a:spcBef>
          <a:spcPct val="20000"/>
        </a:spcBef>
        <a:spcAft>
          <a:spcPct val="0"/>
        </a:spcAft>
        <a:buChar char="–"/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rtl="0" fontAlgn="base">
        <a:spcBef>
          <a:spcPct val="20000"/>
        </a:spcBef>
        <a:spcAft>
          <a:spcPct val="0"/>
        </a:spcAft>
        <a:buChar char="»"/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49CFFD-C72B-8A42-613F-030B9284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数据库编程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463591F-AD0C-A543-C1ED-91F437CEA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动态</a:t>
            </a:r>
            <a:r>
              <a:rPr lang="en-US" altLang="zh-CN" b="1" dirty="0"/>
              <a:t>SQL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381BC-E070-C65A-1E2A-6316F048AD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78638"/>
            <a:ext cx="684213" cy="503237"/>
          </a:xfrm>
        </p:spPr>
        <p:txBody>
          <a:bodyPr/>
          <a:lstStyle/>
          <a:p>
            <a:fld id="{6B0A86F4-9E37-467E-9BD2-C09862DA54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30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57" y="1384045"/>
            <a:ext cx="394271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1708785" indent="-489584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000" b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(Cname_chose){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sql_sign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501650" marR="5080" indent="-635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“Cname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”);  strcat(sqltext, Vcname);  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\’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”);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882" y="3822443"/>
            <a:ext cx="430720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1961514" indent="-2794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(City_chose){  sql_sign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1;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if(Cname_chose)</a:t>
            </a:r>
            <a:endParaRPr sz="2000">
              <a:latin typeface="Arial"/>
              <a:cs typeface="Arial"/>
            </a:endParaRPr>
          </a:p>
          <a:p>
            <a:pPr marL="291465" marR="5080" indent="349885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 and City =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”);  else</a:t>
            </a:r>
            <a:endParaRPr sz="2000">
              <a:latin typeface="Arial"/>
              <a:cs typeface="Arial"/>
            </a:endParaRPr>
          </a:p>
          <a:p>
            <a:pPr marL="291465" marR="457200" indent="419734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 City =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”);  strcat(sqltext, Vcity);  strcat(sqltext, “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\’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”);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8983" y="2059939"/>
            <a:ext cx="29616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Cname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，构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造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sqltext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385" y="1575816"/>
            <a:ext cx="180340" cy="1160780"/>
          </a:xfrm>
          <a:custGeom>
            <a:avLst/>
            <a:gdLst/>
            <a:ahLst/>
            <a:cxnLst/>
            <a:rect l="l" t="t" r="r" b="b"/>
            <a:pathLst>
              <a:path w="180339" h="1160780">
                <a:moveTo>
                  <a:pt x="0" y="0"/>
                </a:moveTo>
                <a:lnTo>
                  <a:pt x="63531" y="28384"/>
                </a:lnTo>
                <a:lnTo>
                  <a:pt x="89916" y="96774"/>
                </a:lnTo>
                <a:lnTo>
                  <a:pt x="89916" y="518922"/>
                </a:lnTo>
                <a:lnTo>
                  <a:pt x="97000" y="556545"/>
                </a:lnTo>
                <a:lnTo>
                  <a:pt x="116300" y="587311"/>
                </a:lnTo>
                <a:lnTo>
                  <a:pt x="144887" y="608076"/>
                </a:lnTo>
                <a:lnTo>
                  <a:pt x="179832" y="615696"/>
                </a:lnTo>
                <a:lnTo>
                  <a:pt x="144887" y="623316"/>
                </a:lnTo>
                <a:lnTo>
                  <a:pt x="116300" y="644080"/>
                </a:lnTo>
                <a:lnTo>
                  <a:pt x="97000" y="674846"/>
                </a:lnTo>
                <a:lnTo>
                  <a:pt x="89916" y="712470"/>
                </a:lnTo>
                <a:lnTo>
                  <a:pt x="89916" y="1063752"/>
                </a:lnTo>
                <a:lnTo>
                  <a:pt x="82831" y="1101375"/>
                </a:lnTo>
                <a:lnTo>
                  <a:pt x="63531" y="1132141"/>
                </a:lnTo>
                <a:lnTo>
                  <a:pt x="34944" y="1152906"/>
                </a:lnTo>
                <a:lnTo>
                  <a:pt x="0" y="11605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70987" y="5106415"/>
            <a:ext cx="27051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City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造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sqltext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0813" y="4155947"/>
            <a:ext cx="207010" cy="2047875"/>
          </a:xfrm>
          <a:custGeom>
            <a:avLst/>
            <a:gdLst/>
            <a:ahLst/>
            <a:cxnLst/>
            <a:rect l="l" t="t" r="r" b="b"/>
            <a:pathLst>
              <a:path w="207010" h="2047875">
                <a:moveTo>
                  <a:pt x="0" y="0"/>
                </a:moveTo>
                <a:lnTo>
                  <a:pt x="60899" y="32869"/>
                </a:lnTo>
                <a:lnTo>
                  <a:pt x="83118" y="69787"/>
                </a:lnTo>
                <a:lnTo>
                  <a:pt x="97657" y="116653"/>
                </a:lnTo>
                <a:lnTo>
                  <a:pt x="102870" y="170688"/>
                </a:lnTo>
                <a:lnTo>
                  <a:pt x="102870" y="915162"/>
                </a:lnTo>
                <a:lnTo>
                  <a:pt x="108161" y="969196"/>
                </a:lnTo>
                <a:lnTo>
                  <a:pt x="122889" y="1016062"/>
                </a:lnTo>
                <a:lnTo>
                  <a:pt x="145334" y="1052980"/>
                </a:lnTo>
                <a:lnTo>
                  <a:pt x="173778" y="1077169"/>
                </a:lnTo>
                <a:lnTo>
                  <a:pt x="206502" y="1085850"/>
                </a:lnTo>
                <a:lnTo>
                  <a:pt x="173778" y="1094530"/>
                </a:lnTo>
                <a:lnTo>
                  <a:pt x="145334" y="1118719"/>
                </a:lnTo>
                <a:lnTo>
                  <a:pt x="122889" y="1155637"/>
                </a:lnTo>
                <a:lnTo>
                  <a:pt x="108161" y="1202503"/>
                </a:lnTo>
                <a:lnTo>
                  <a:pt x="102870" y="1256538"/>
                </a:lnTo>
                <a:lnTo>
                  <a:pt x="102870" y="1876806"/>
                </a:lnTo>
                <a:lnTo>
                  <a:pt x="97657" y="1930840"/>
                </a:lnTo>
                <a:lnTo>
                  <a:pt x="83118" y="1977706"/>
                </a:lnTo>
                <a:lnTo>
                  <a:pt x="60899" y="2014624"/>
                </a:lnTo>
                <a:lnTo>
                  <a:pt x="32644" y="2038813"/>
                </a:lnTo>
                <a:lnTo>
                  <a:pt x="0" y="204749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1065" y="2976372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79">
                <a:moveTo>
                  <a:pt x="1946148" y="351282"/>
                </a:moveTo>
                <a:lnTo>
                  <a:pt x="1937261" y="303551"/>
                </a:lnTo>
                <a:lnTo>
                  <a:pt x="1911374" y="257792"/>
                </a:lnTo>
                <a:lnTo>
                  <a:pt x="1869650" y="214419"/>
                </a:lnTo>
                <a:lnTo>
                  <a:pt x="1813249" y="173848"/>
                </a:lnTo>
                <a:lnTo>
                  <a:pt x="1779908" y="154744"/>
                </a:lnTo>
                <a:lnTo>
                  <a:pt x="1743333" y="136495"/>
                </a:lnTo>
                <a:lnTo>
                  <a:pt x="1703670" y="119155"/>
                </a:lnTo>
                <a:lnTo>
                  <a:pt x="1661064" y="102774"/>
                </a:lnTo>
                <a:lnTo>
                  <a:pt x="1615660" y="87406"/>
                </a:lnTo>
                <a:lnTo>
                  <a:pt x="1567603" y="73102"/>
                </a:lnTo>
                <a:lnTo>
                  <a:pt x="1517039" y="59913"/>
                </a:lnTo>
                <a:lnTo>
                  <a:pt x="1464112" y="47893"/>
                </a:lnTo>
                <a:lnTo>
                  <a:pt x="1408968" y="37092"/>
                </a:lnTo>
                <a:lnTo>
                  <a:pt x="1351752" y="27562"/>
                </a:lnTo>
                <a:lnTo>
                  <a:pt x="1292609" y="19357"/>
                </a:lnTo>
                <a:lnTo>
                  <a:pt x="1231684" y="12527"/>
                </a:lnTo>
                <a:lnTo>
                  <a:pt x="1169123" y="7124"/>
                </a:lnTo>
                <a:lnTo>
                  <a:pt x="1105071" y="3201"/>
                </a:lnTo>
                <a:lnTo>
                  <a:pt x="1039673" y="808"/>
                </a:lnTo>
                <a:lnTo>
                  <a:pt x="973074" y="0"/>
                </a:lnTo>
                <a:lnTo>
                  <a:pt x="906474" y="808"/>
                </a:lnTo>
                <a:lnTo>
                  <a:pt x="841076" y="3201"/>
                </a:lnTo>
                <a:lnTo>
                  <a:pt x="777024" y="7124"/>
                </a:lnTo>
                <a:lnTo>
                  <a:pt x="714463" y="12527"/>
                </a:lnTo>
                <a:lnTo>
                  <a:pt x="653538" y="19357"/>
                </a:lnTo>
                <a:lnTo>
                  <a:pt x="594395" y="27562"/>
                </a:lnTo>
                <a:lnTo>
                  <a:pt x="537179" y="37092"/>
                </a:lnTo>
                <a:lnTo>
                  <a:pt x="482035" y="47893"/>
                </a:lnTo>
                <a:lnTo>
                  <a:pt x="429108" y="59913"/>
                </a:lnTo>
                <a:lnTo>
                  <a:pt x="378544" y="73102"/>
                </a:lnTo>
                <a:lnTo>
                  <a:pt x="330487" y="87406"/>
                </a:lnTo>
                <a:lnTo>
                  <a:pt x="285083" y="102774"/>
                </a:lnTo>
                <a:lnTo>
                  <a:pt x="242477" y="119155"/>
                </a:lnTo>
                <a:lnTo>
                  <a:pt x="202814" y="136495"/>
                </a:lnTo>
                <a:lnTo>
                  <a:pt x="166239" y="154744"/>
                </a:lnTo>
                <a:lnTo>
                  <a:pt x="132898" y="173848"/>
                </a:lnTo>
                <a:lnTo>
                  <a:pt x="76497" y="214419"/>
                </a:lnTo>
                <a:lnTo>
                  <a:pt x="34773" y="257792"/>
                </a:lnTo>
                <a:lnTo>
                  <a:pt x="8886" y="303551"/>
                </a:lnTo>
                <a:lnTo>
                  <a:pt x="0" y="351282"/>
                </a:lnTo>
                <a:lnTo>
                  <a:pt x="2245" y="375371"/>
                </a:lnTo>
                <a:lnTo>
                  <a:pt x="19777" y="422197"/>
                </a:lnTo>
                <a:lnTo>
                  <a:pt x="53728" y="466867"/>
                </a:lnTo>
                <a:lnTo>
                  <a:pt x="102936" y="508962"/>
                </a:lnTo>
                <a:lnTo>
                  <a:pt x="166239" y="548061"/>
                </a:lnTo>
                <a:lnTo>
                  <a:pt x="172212" y="551048"/>
                </a:lnTo>
                <a:lnTo>
                  <a:pt x="172212" y="351282"/>
                </a:lnTo>
                <a:lnTo>
                  <a:pt x="175154" y="326397"/>
                </a:lnTo>
                <a:lnTo>
                  <a:pt x="197969" y="278459"/>
                </a:lnTo>
                <a:lnTo>
                  <a:pt x="241749" y="233545"/>
                </a:lnTo>
                <a:lnTo>
                  <a:pt x="304563" y="192353"/>
                </a:lnTo>
                <a:lnTo>
                  <a:pt x="342505" y="173371"/>
                </a:lnTo>
                <a:lnTo>
                  <a:pt x="384482" y="155581"/>
                </a:lnTo>
                <a:lnTo>
                  <a:pt x="430252" y="139071"/>
                </a:lnTo>
                <a:lnTo>
                  <a:pt x="479574" y="123929"/>
                </a:lnTo>
                <a:lnTo>
                  <a:pt x="532207" y="110241"/>
                </a:lnTo>
                <a:lnTo>
                  <a:pt x="587910" y="98094"/>
                </a:lnTo>
                <a:lnTo>
                  <a:pt x="646441" y="87577"/>
                </a:lnTo>
                <a:lnTo>
                  <a:pt x="707558" y="78776"/>
                </a:lnTo>
                <a:lnTo>
                  <a:pt x="771022" y="71779"/>
                </a:lnTo>
                <a:lnTo>
                  <a:pt x="836590" y="66673"/>
                </a:lnTo>
                <a:lnTo>
                  <a:pt x="904021" y="63545"/>
                </a:lnTo>
                <a:lnTo>
                  <a:pt x="973074" y="62484"/>
                </a:lnTo>
                <a:lnTo>
                  <a:pt x="1042126" y="63545"/>
                </a:lnTo>
                <a:lnTo>
                  <a:pt x="1109557" y="66673"/>
                </a:lnTo>
                <a:lnTo>
                  <a:pt x="1175125" y="71779"/>
                </a:lnTo>
                <a:lnTo>
                  <a:pt x="1238589" y="78776"/>
                </a:lnTo>
                <a:lnTo>
                  <a:pt x="1299706" y="87577"/>
                </a:lnTo>
                <a:lnTo>
                  <a:pt x="1358237" y="98094"/>
                </a:lnTo>
                <a:lnTo>
                  <a:pt x="1413940" y="110241"/>
                </a:lnTo>
                <a:lnTo>
                  <a:pt x="1466573" y="123929"/>
                </a:lnTo>
                <a:lnTo>
                  <a:pt x="1515895" y="139071"/>
                </a:lnTo>
                <a:lnTo>
                  <a:pt x="1561665" y="155581"/>
                </a:lnTo>
                <a:lnTo>
                  <a:pt x="1603642" y="173371"/>
                </a:lnTo>
                <a:lnTo>
                  <a:pt x="1641584" y="192353"/>
                </a:lnTo>
                <a:lnTo>
                  <a:pt x="1675250" y="212440"/>
                </a:lnTo>
                <a:lnTo>
                  <a:pt x="1728788" y="255580"/>
                </a:lnTo>
                <a:lnTo>
                  <a:pt x="1762327" y="302094"/>
                </a:lnTo>
                <a:lnTo>
                  <a:pt x="1773936" y="351282"/>
                </a:lnTo>
                <a:lnTo>
                  <a:pt x="1773936" y="551048"/>
                </a:lnTo>
                <a:lnTo>
                  <a:pt x="1779908" y="548061"/>
                </a:lnTo>
                <a:lnTo>
                  <a:pt x="1813249" y="528912"/>
                </a:lnTo>
                <a:lnTo>
                  <a:pt x="1869650" y="488263"/>
                </a:lnTo>
                <a:lnTo>
                  <a:pt x="1911374" y="444828"/>
                </a:lnTo>
                <a:lnTo>
                  <a:pt x="1937261" y="399027"/>
                </a:lnTo>
                <a:lnTo>
                  <a:pt x="1943902" y="375371"/>
                </a:lnTo>
                <a:lnTo>
                  <a:pt x="1946148" y="351282"/>
                </a:lnTo>
                <a:close/>
              </a:path>
              <a:path w="1946275" h="703579">
                <a:moveTo>
                  <a:pt x="1773936" y="551048"/>
                </a:moveTo>
                <a:lnTo>
                  <a:pt x="1773936" y="351282"/>
                </a:lnTo>
                <a:lnTo>
                  <a:pt x="1770993" y="376280"/>
                </a:lnTo>
                <a:lnTo>
                  <a:pt x="1762327" y="400685"/>
                </a:lnTo>
                <a:lnTo>
                  <a:pt x="1728788" y="447370"/>
                </a:lnTo>
                <a:lnTo>
                  <a:pt x="1675250" y="490641"/>
                </a:lnTo>
                <a:lnTo>
                  <a:pt x="1641584" y="510780"/>
                </a:lnTo>
                <a:lnTo>
                  <a:pt x="1603642" y="529807"/>
                </a:lnTo>
                <a:lnTo>
                  <a:pt x="1561665" y="547633"/>
                </a:lnTo>
                <a:lnTo>
                  <a:pt x="1515895" y="564173"/>
                </a:lnTo>
                <a:lnTo>
                  <a:pt x="1466573" y="579339"/>
                </a:lnTo>
                <a:lnTo>
                  <a:pt x="1413940" y="593046"/>
                </a:lnTo>
                <a:lnTo>
                  <a:pt x="1358237" y="605207"/>
                </a:lnTo>
                <a:lnTo>
                  <a:pt x="1299706" y="615734"/>
                </a:lnTo>
                <a:lnTo>
                  <a:pt x="1238589" y="624542"/>
                </a:lnTo>
                <a:lnTo>
                  <a:pt x="1175125" y="631543"/>
                </a:lnTo>
                <a:lnTo>
                  <a:pt x="1109557" y="636651"/>
                </a:lnTo>
                <a:lnTo>
                  <a:pt x="1042126" y="639779"/>
                </a:lnTo>
                <a:lnTo>
                  <a:pt x="973074" y="640842"/>
                </a:lnTo>
                <a:lnTo>
                  <a:pt x="904021" y="639779"/>
                </a:lnTo>
                <a:lnTo>
                  <a:pt x="836590" y="636651"/>
                </a:lnTo>
                <a:lnTo>
                  <a:pt x="771022" y="631543"/>
                </a:lnTo>
                <a:lnTo>
                  <a:pt x="707558" y="624542"/>
                </a:lnTo>
                <a:lnTo>
                  <a:pt x="646441" y="615734"/>
                </a:lnTo>
                <a:lnTo>
                  <a:pt x="587910" y="605207"/>
                </a:lnTo>
                <a:lnTo>
                  <a:pt x="532207" y="593046"/>
                </a:lnTo>
                <a:lnTo>
                  <a:pt x="479574" y="579339"/>
                </a:lnTo>
                <a:lnTo>
                  <a:pt x="430252" y="564173"/>
                </a:lnTo>
                <a:lnTo>
                  <a:pt x="384482" y="547633"/>
                </a:lnTo>
                <a:lnTo>
                  <a:pt x="342505" y="529807"/>
                </a:lnTo>
                <a:lnTo>
                  <a:pt x="304563" y="510780"/>
                </a:lnTo>
                <a:lnTo>
                  <a:pt x="270897" y="490641"/>
                </a:lnTo>
                <a:lnTo>
                  <a:pt x="217359" y="447370"/>
                </a:lnTo>
                <a:lnTo>
                  <a:pt x="183820" y="400685"/>
                </a:lnTo>
                <a:lnTo>
                  <a:pt x="172212" y="351282"/>
                </a:lnTo>
                <a:lnTo>
                  <a:pt x="172212" y="551048"/>
                </a:lnTo>
                <a:lnTo>
                  <a:pt x="242477" y="583742"/>
                </a:lnTo>
                <a:lnTo>
                  <a:pt x="285083" y="600170"/>
                </a:lnTo>
                <a:lnTo>
                  <a:pt x="330487" y="615586"/>
                </a:lnTo>
                <a:lnTo>
                  <a:pt x="378544" y="629937"/>
                </a:lnTo>
                <a:lnTo>
                  <a:pt x="429108" y="643171"/>
                </a:lnTo>
                <a:lnTo>
                  <a:pt x="482035" y="655235"/>
                </a:lnTo>
                <a:lnTo>
                  <a:pt x="537179" y="666077"/>
                </a:lnTo>
                <a:lnTo>
                  <a:pt x="594395" y="675643"/>
                </a:lnTo>
                <a:lnTo>
                  <a:pt x="653538" y="683883"/>
                </a:lnTo>
                <a:lnTo>
                  <a:pt x="714463" y="690742"/>
                </a:lnTo>
                <a:lnTo>
                  <a:pt x="777024" y="696168"/>
                </a:lnTo>
                <a:lnTo>
                  <a:pt x="841076" y="700109"/>
                </a:lnTo>
                <a:lnTo>
                  <a:pt x="906474" y="702513"/>
                </a:lnTo>
                <a:lnTo>
                  <a:pt x="973074" y="703326"/>
                </a:lnTo>
                <a:lnTo>
                  <a:pt x="1039673" y="702513"/>
                </a:lnTo>
                <a:lnTo>
                  <a:pt x="1105071" y="700109"/>
                </a:lnTo>
                <a:lnTo>
                  <a:pt x="1169123" y="696168"/>
                </a:lnTo>
                <a:lnTo>
                  <a:pt x="1231684" y="690742"/>
                </a:lnTo>
                <a:lnTo>
                  <a:pt x="1292609" y="683883"/>
                </a:lnTo>
                <a:lnTo>
                  <a:pt x="1351752" y="675643"/>
                </a:lnTo>
                <a:lnTo>
                  <a:pt x="1408968" y="666077"/>
                </a:lnTo>
                <a:lnTo>
                  <a:pt x="1464112" y="655235"/>
                </a:lnTo>
                <a:lnTo>
                  <a:pt x="1517039" y="643171"/>
                </a:lnTo>
                <a:lnTo>
                  <a:pt x="1567603" y="629937"/>
                </a:lnTo>
                <a:lnTo>
                  <a:pt x="1615660" y="615586"/>
                </a:lnTo>
                <a:lnTo>
                  <a:pt x="1661064" y="600170"/>
                </a:lnTo>
                <a:lnTo>
                  <a:pt x="1703670" y="583742"/>
                </a:lnTo>
                <a:lnTo>
                  <a:pt x="1743333" y="566355"/>
                </a:lnTo>
                <a:lnTo>
                  <a:pt x="1773936" y="5510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2596" y="3033522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59" h="589279">
                <a:moveTo>
                  <a:pt x="1623059" y="294131"/>
                </a:moveTo>
                <a:lnTo>
                  <a:pt x="1612434" y="246455"/>
                </a:lnTo>
                <a:lnTo>
                  <a:pt x="1581674" y="201216"/>
                </a:lnTo>
                <a:lnTo>
                  <a:pt x="1532452" y="159022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2596" y="3033522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59" h="589279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lnTo>
                  <a:pt x="1620368" y="270027"/>
                </a:lnTo>
                <a:lnTo>
                  <a:pt x="1599466" y="223493"/>
                </a:lnTo>
                <a:lnTo>
                  <a:pt x="1559266" y="179701"/>
                </a:lnTo>
                <a:lnTo>
                  <a:pt x="1501440" y="139257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42209" y="3090925"/>
            <a:ext cx="1320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型属性条件 如何构造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7403" y="361908"/>
            <a:ext cx="30600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程序构造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7003" y="6830821"/>
            <a:ext cx="4425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Customers(Cid, Cname, City,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discnt)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1821" y="914400"/>
            <a:ext cx="1960880" cy="970280"/>
          </a:xfrm>
          <a:custGeom>
            <a:avLst/>
            <a:gdLst/>
            <a:ahLst/>
            <a:cxnLst/>
            <a:rect l="l" t="t" r="r" b="b"/>
            <a:pathLst>
              <a:path w="1960879" h="970280">
                <a:moveTo>
                  <a:pt x="1960626" y="484631"/>
                </a:moveTo>
                <a:lnTo>
                  <a:pt x="1952987" y="423878"/>
                </a:lnTo>
                <a:lnTo>
                  <a:pt x="1930687" y="365366"/>
                </a:lnTo>
                <a:lnTo>
                  <a:pt x="1894643" y="309551"/>
                </a:lnTo>
                <a:lnTo>
                  <a:pt x="1845775" y="256889"/>
                </a:lnTo>
                <a:lnTo>
                  <a:pt x="1816821" y="231882"/>
                </a:lnTo>
                <a:lnTo>
                  <a:pt x="1785005" y="207835"/>
                </a:lnTo>
                <a:lnTo>
                  <a:pt x="1750443" y="184804"/>
                </a:lnTo>
                <a:lnTo>
                  <a:pt x="1713251" y="162846"/>
                </a:lnTo>
                <a:lnTo>
                  <a:pt x="1673542" y="142017"/>
                </a:lnTo>
                <a:lnTo>
                  <a:pt x="1631432" y="122376"/>
                </a:lnTo>
                <a:lnTo>
                  <a:pt x="1587037" y="103979"/>
                </a:lnTo>
                <a:lnTo>
                  <a:pt x="1540470" y="86882"/>
                </a:lnTo>
                <a:lnTo>
                  <a:pt x="1491848" y="71143"/>
                </a:lnTo>
                <a:lnTo>
                  <a:pt x="1441284" y="56820"/>
                </a:lnTo>
                <a:lnTo>
                  <a:pt x="1388894" y="43968"/>
                </a:lnTo>
                <a:lnTo>
                  <a:pt x="1334794" y="32644"/>
                </a:lnTo>
                <a:lnTo>
                  <a:pt x="1279097" y="22907"/>
                </a:lnTo>
                <a:lnTo>
                  <a:pt x="1221918" y="14812"/>
                </a:lnTo>
                <a:lnTo>
                  <a:pt x="1163374" y="8417"/>
                </a:lnTo>
                <a:lnTo>
                  <a:pt x="1103578" y="3779"/>
                </a:lnTo>
                <a:lnTo>
                  <a:pt x="1042647" y="954"/>
                </a:lnTo>
                <a:lnTo>
                  <a:pt x="980694" y="0"/>
                </a:lnTo>
                <a:lnTo>
                  <a:pt x="918656" y="954"/>
                </a:lnTo>
                <a:lnTo>
                  <a:pt x="857646" y="3779"/>
                </a:lnTo>
                <a:lnTo>
                  <a:pt x="797779" y="8417"/>
                </a:lnTo>
                <a:lnTo>
                  <a:pt x="739168" y="14812"/>
                </a:lnTo>
                <a:lnTo>
                  <a:pt x="681930" y="22907"/>
                </a:lnTo>
                <a:lnTo>
                  <a:pt x="626178" y="32644"/>
                </a:lnTo>
                <a:lnTo>
                  <a:pt x="572028" y="43968"/>
                </a:lnTo>
                <a:lnTo>
                  <a:pt x="519594" y="56820"/>
                </a:lnTo>
                <a:lnTo>
                  <a:pt x="468990" y="71143"/>
                </a:lnTo>
                <a:lnTo>
                  <a:pt x="420332" y="86882"/>
                </a:lnTo>
                <a:lnTo>
                  <a:pt x="373734" y="103979"/>
                </a:lnTo>
                <a:lnTo>
                  <a:pt x="329311" y="122376"/>
                </a:lnTo>
                <a:lnTo>
                  <a:pt x="287178" y="142017"/>
                </a:lnTo>
                <a:lnTo>
                  <a:pt x="247449" y="162846"/>
                </a:lnTo>
                <a:lnTo>
                  <a:pt x="210240" y="184804"/>
                </a:lnTo>
                <a:lnTo>
                  <a:pt x="175664" y="207835"/>
                </a:lnTo>
                <a:lnTo>
                  <a:pt x="143836" y="231882"/>
                </a:lnTo>
                <a:lnTo>
                  <a:pt x="114872" y="256889"/>
                </a:lnTo>
                <a:lnTo>
                  <a:pt x="65992" y="309551"/>
                </a:lnTo>
                <a:lnTo>
                  <a:pt x="29941" y="365366"/>
                </a:lnTo>
                <a:lnTo>
                  <a:pt x="7638" y="423878"/>
                </a:lnTo>
                <a:lnTo>
                  <a:pt x="0" y="484631"/>
                </a:lnTo>
                <a:lnTo>
                  <a:pt x="1928" y="515344"/>
                </a:lnTo>
                <a:lnTo>
                  <a:pt x="17014" y="575184"/>
                </a:lnTo>
                <a:lnTo>
                  <a:pt x="46305" y="632530"/>
                </a:lnTo>
                <a:lnTo>
                  <a:pt x="88885" y="686930"/>
                </a:lnTo>
                <a:lnTo>
                  <a:pt x="143836" y="737930"/>
                </a:lnTo>
                <a:lnTo>
                  <a:pt x="173736" y="760553"/>
                </a:lnTo>
                <a:lnTo>
                  <a:pt x="173736" y="484631"/>
                </a:lnTo>
                <a:lnTo>
                  <a:pt x="176163" y="453467"/>
                </a:lnTo>
                <a:lnTo>
                  <a:pt x="195043" y="393174"/>
                </a:lnTo>
                <a:lnTo>
                  <a:pt x="231429" y="336192"/>
                </a:lnTo>
                <a:lnTo>
                  <a:pt x="283887" y="283238"/>
                </a:lnTo>
                <a:lnTo>
                  <a:pt x="315695" y="258494"/>
                </a:lnTo>
                <a:lnTo>
                  <a:pt x="350984" y="235024"/>
                </a:lnTo>
                <a:lnTo>
                  <a:pt x="389574" y="212919"/>
                </a:lnTo>
                <a:lnTo>
                  <a:pt x="431286" y="192267"/>
                </a:lnTo>
                <a:lnTo>
                  <a:pt x="475941" y="173158"/>
                </a:lnTo>
                <a:lnTo>
                  <a:pt x="523359" y="155681"/>
                </a:lnTo>
                <a:lnTo>
                  <a:pt x="573362" y="139925"/>
                </a:lnTo>
                <a:lnTo>
                  <a:pt x="625770" y="125981"/>
                </a:lnTo>
                <a:lnTo>
                  <a:pt x="680405" y="113936"/>
                </a:lnTo>
                <a:lnTo>
                  <a:pt x="737086" y="103881"/>
                </a:lnTo>
                <a:lnTo>
                  <a:pt x="795634" y="95905"/>
                </a:lnTo>
                <a:lnTo>
                  <a:pt x="855871" y="90097"/>
                </a:lnTo>
                <a:lnTo>
                  <a:pt x="917617" y="86547"/>
                </a:lnTo>
                <a:lnTo>
                  <a:pt x="980694" y="85343"/>
                </a:lnTo>
                <a:lnTo>
                  <a:pt x="1043765" y="86547"/>
                </a:lnTo>
                <a:lnTo>
                  <a:pt x="1105496" y="90097"/>
                </a:lnTo>
                <a:lnTo>
                  <a:pt x="1165711" y="95905"/>
                </a:lnTo>
                <a:lnTo>
                  <a:pt x="1224229" y="103881"/>
                </a:lnTo>
                <a:lnTo>
                  <a:pt x="1280873" y="113936"/>
                </a:lnTo>
                <a:lnTo>
                  <a:pt x="1335466" y="125981"/>
                </a:lnTo>
                <a:lnTo>
                  <a:pt x="1387827" y="139925"/>
                </a:lnTo>
                <a:lnTo>
                  <a:pt x="1437780" y="155681"/>
                </a:lnTo>
                <a:lnTo>
                  <a:pt x="1485146" y="173158"/>
                </a:lnTo>
                <a:lnTo>
                  <a:pt x="1529747" y="192267"/>
                </a:lnTo>
                <a:lnTo>
                  <a:pt x="1571405" y="212919"/>
                </a:lnTo>
                <a:lnTo>
                  <a:pt x="1609941" y="235024"/>
                </a:lnTo>
                <a:lnTo>
                  <a:pt x="1645177" y="258494"/>
                </a:lnTo>
                <a:lnTo>
                  <a:pt x="1676936" y="283238"/>
                </a:lnTo>
                <a:lnTo>
                  <a:pt x="1705038" y="309167"/>
                </a:lnTo>
                <a:lnTo>
                  <a:pt x="1749560" y="364224"/>
                </a:lnTo>
                <a:lnTo>
                  <a:pt x="1777320" y="422951"/>
                </a:lnTo>
                <a:lnTo>
                  <a:pt x="1786889" y="484631"/>
                </a:lnTo>
                <a:lnTo>
                  <a:pt x="1786889" y="760586"/>
                </a:lnTo>
                <a:lnTo>
                  <a:pt x="1816821" y="737930"/>
                </a:lnTo>
                <a:lnTo>
                  <a:pt x="1845775" y="712883"/>
                </a:lnTo>
                <a:lnTo>
                  <a:pt x="1894643" y="660127"/>
                </a:lnTo>
                <a:lnTo>
                  <a:pt x="1930687" y="604197"/>
                </a:lnTo>
                <a:lnTo>
                  <a:pt x="1952987" y="545547"/>
                </a:lnTo>
                <a:lnTo>
                  <a:pt x="1958697" y="515344"/>
                </a:lnTo>
                <a:lnTo>
                  <a:pt x="1960626" y="484631"/>
                </a:lnTo>
                <a:close/>
              </a:path>
              <a:path w="1960879" h="970280">
                <a:moveTo>
                  <a:pt x="1786889" y="760586"/>
                </a:moveTo>
                <a:lnTo>
                  <a:pt x="1786889" y="484631"/>
                </a:lnTo>
                <a:lnTo>
                  <a:pt x="1784467" y="515796"/>
                </a:lnTo>
                <a:lnTo>
                  <a:pt x="1777320" y="546312"/>
                </a:lnTo>
                <a:lnTo>
                  <a:pt x="1749560" y="605039"/>
                </a:lnTo>
                <a:lnTo>
                  <a:pt x="1705038" y="660096"/>
                </a:lnTo>
                <a:lnTo>
                  <a:pt x="1676936" y="686025"/>
                </a:lnTo>
                <a:lnTo>
                  <a:pt x="1645177" y="710769"/>
                </a:lnTo>
                <a:lnTo>
                  <a:pt x="1609941" y="734239"/>
                </a:lnTo>
                <a:lnTo>
                  <a:pt x="1571405" y="756344"/>
                </a:lnTo>
                <a:lnTo>
                  <a:pt x="1529747" y="776996"/>
                </a:lnTo>
                <a:lnTo>
                  <a:pt x="1485146" y="796105"/>
                </a:lnTo>
                <a:lnTo>
                  <a:pt x="1437780" y="813582"/>
                </a:lnTo>
                <a:lnTo>
                  <a:pt x="1387827" y="829338"/>
                </a:lnTo>
                <a:lnTo>
                  <a:pt x="1335466" y="843282"/>
                </a:lnTo>
                <a:lnTo>
                  <a:pt x="1280873" y="855327"/>
                </a:lnTo>
                <a:lnTo>
                  <a:pt x="1224229" y="865382"/>
                </a:lnTo>
                <a:lnTo>
                  <a:pt x="1165711" y="873358"/>
                </a:lnTo>
                <a:lnTo>
                  <a:pt x="1105496" y="879166"/>
                </a:lnTo>
                <a:lnTo>
                  <a:pt x="1043765" y="882716"/>
                </a:lnTo>
                <a:lnTo>
                  <a:pt x="980694" y="883919"/>
                </a:lnTo>
                <a:lnTo>
                  <a:pt x="917617" y="882716"/>
                </a:lnTo>
                <a:lnTo>
                  <a:pt x="855871" y="879166"/>
                </a:lnTo>
                <a:lnTo>
                  <a:pt x="795634" y="873358"/>
                </a:lnTo>
                <a:lnTo>
                  <a:pt x="737086" y="865382"/>
                </a:lnTo>
                <a:lnTo>
                  <a:pt x="680405" y="855327"/>
                </a:lnTo>
                <a:lnTo>
                  <a:pt x="625770" y="843282"/>
                </a:lnTo>
                <a:lnTo>
                  <a:pt x="573362" y="829338"/>
                </a:lnTo>
                <a:lnTo>
                  <a:pt x="523359" y="813582"/>
                </a:lnTo>
                <a:lnTo>
                  <a:pt x="475941" y="796105"/>
                </a:lnTo>
                <a:lnTo>
                  <a:pt x="431286" y="776996"/>
                </a:lnTo>
                <a:lnTo>
                  <a:pt x="389574" y="756344"/>
                </a:lnTo>
                <a:lnTo>
                  <a:pt x="350984" y="734239"/>
                </a:lnTo>
                <a:lnTo>
                  <a:pt x="315695" y="710769"/>
                </a:lnTo>
                <a:lnTo>
                  <a:pt x="283887" y="686025"/>
                </a:lnTo>
                <a:lnTo>
                  <a:pt x="255738" y="660096"/>
                </a:lnTo>
                <a:lnTo>
                  <a:pt x="211137" y="605039"/>
                </a:lnTo>
                <a:lnTo>
                  <a:pt x="183325" y="546312"/>
                </a:lnTo>
                <a:lnTo>
                  <a:pt x="173736" y="484631"/>
                </a:lnTo>
                <a:lnTo>
                  <a:pt x="173736" y="760553"/>
                </a:lnTo>
                <a:lnTo>
                  <a:pt x="210240" y="785075"/>
                </a:lnTo>
                <a:lnTo>
                  <a:pt x="247449" y="807061"/>
                </a:lnTo>
                <a:lnTo>
                  <a:pt x="287178" y="827912"/>
                </a:lnTo>
                <a:lnTo>
                  <a:pt x="329311" y="847574"/>
                </a:lnTo>
                <a:lnTo>
                  <a:pt x="373734" y="865989"/>
                </a:lnTo>
                <a:lnTo>
                  <a:pt x="420332" y="883100"/>
                </a:lnTo>
                <a:lnTo>
                  <a:pt x="468990" y="898850"/>
                </a:lnTo>
                <a:lnTo>
                  <a:pt x="519594" y="913183"/>
                </a:lnTo>
                <a:lnTo>
                  <a:pt x="572028" y="926042"/>
                </a:lnTo>
                <a:lnTo>
                  <a:pt x="626178" y="937371"/>
                </a:lnTo>
                <a:lnTo>
                  <a:pt x="681930" y="947113"/>
                </a:lnTo>
                <a:lnTo>
                  <a:pt x="739168" y="955210"/>
                </a:lnTo>
                <a:lnTo>
                  <a:pt x="797779" y="961607"/>
                </a:lnTo>
                <a:lnTo>
                  <a:pt x="857646" y="966246"/>
                </a:lnTo>
                <a:lnTo>
                  <a:pt x="918656" y="969071"/>
                </a:lnTo>
                <a:lnTo>
                  <a:pt x="980694" y="970025"/>
                </a:lnTo>
                <a:lnTo>
                  <a:pt x="1042647" y="969071"/>
                </a:lnTo>
                <a:lnTo>
                  <a:pt x="1103578" y="966246"/>
                </a:lnTo>
                <a:lnTo>
                  <a:pt x="1163374" y="961607"/>
                </a:lnTo>
                <a:lnTo>
                  <a:pt x="1221918" y="955210"/>
                </a:lnTo>
                <a:lnTo>
                  <a:pt x="1279097" y="947113"/>
                </a:lnTo>
                <a:lnTo>
                  <a:pt x="1334794" y="937371"/>
                </a:lnTo>
                <a:lnTo>
                  <a:pt x="1388894" y="926042"/>
                </a:lnTo>
                <a:lnTo>
                  <a:pt x="1441284" y="913183"/>
                </a:lnTo>
                <a:lnTo>
                  <a:pt x="1491848" y="898850"/>
                </a:lnTo>
                <a:lnTo>
                  <a:pt x="1540470" y="883100"/>
                </a:lnTo>
                <a:lnTo>
                  <a:pt x="1587037" y="865989"/>
                </a:lnTo>
                <a:lnTo>
                  <a:pt x="1631432" y="847574"/>
                </a:lnTo>
                <a:lnTo>
                  <a:pt x="1673542" y="827912"/>
                </a:lnTo>
                <a:lnTo>
                  <a:pt x="1713251" y="807061"/>
                </a:lnTo>
                <a:lnTo>
                  <a:pt x="1750443" y="785075"/>
                </a:lnTo>
                <a:lnTo>
                  <a:pt x="1785005" y="762012"/>
                </a:lnTo>
                <a:lnTo>
                  <a:pt x="1786889" y="76058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04139" y="993647"/>
            <a:ext cx="1637030" cy="810895"/>
          </a:xfrm>
          <a:custGeom>
            <a:avLst/>
            <a:gdLst/>
            <a:ahLst/>
            <a:cxnLst/>
            <a:rect l="l" t="t" r="r" b="b"/>
            <a:pathLst>
              <a:path w="1637029" h="810894">
                <a:moveTo>
                  <a:pt x="1636776" y="405384"/>
                </a:moveTo>
                <a:lnTo>
                  <a:pt x="1627045" y="342656"/>
                </a:lnTo>
                <a:lnTo>
                  <a:pt x="1598825" y="282970"/>
                </a:lnTo>
                <a:lnTo>
                  <a:pt x="1553573" y="227044"/>
                </a:lnTo>
                <a:lnTo>
                  <a:pt x="1525016" y="200716"/>
                </a:lnTo>
                <a:lnTo>
                  <a:pt x="1492746" y="175597"/>
                </a:lnTo>
                <a:lnTo>
                  <a:pt x="1456948" y="151777"/>
                </a:lnTo>
                <a:lnTo>
                  <a:pt x="1417802" y="129347"/>
                </a:lnTo>
                <a:lnTo>
                  <a:pt x="1375492" y="108396"/>
                </a:lnTo>
                <a:lnTo>
                  <a:pt x="1330198" y="89014"/>
                </a:lnTo>
                <a:lnTo>
                  <a:pt x="1282104" y="71290"/>
                </a:lnTo>
                <a:lnTo>
                  <a:pt x="1231392" y="55315"/>
                </a:lnTo>
                <a:lnTo>
                  <a:pt x="1178243" y="41179"/>
                </a:lnTo>
                <a:lnTo>
                  <a:pt x="1122839" y="28970"/>
                </a:lnTo>
                <a:lnTo>
                  <a:pt x="1065364" y="18781"/>
                </a:lnTo>
                <a:lnTo>
                  <a:pt x="1005999" y="10699"/>
                </a:lnTo>
                <a:lnTo>
                  <a:pt x="944927" y="4815"/>
                </a:lnTo>
                <a:lnTo>
                  <a:pt x="882329" y="1218"/>
                </a:lnTo>
                <a:lnTo>
                  <a:pt x="818388" y="0"/>
                </a:lnTo>
                <a:lnTo>
                  <a:pt x="754446" y="1218"/>
                </a:lnTo>
                <a:lnTo>
                  <a:pt x="691848" y="4815"/>
                </a:lnTo>
                <a:lnTo>
                  <a:pt x="630776" y="10699"/>
                </a:lnTo>
                <a:lnTo>
                  <a:pt x="571411" y="18781"/>
                </a:lnTo>
                <a:lnTo>
                  <a:pt x="513936" y="28970"/>
                </a:lnTo>
                <a:lnTo>
                  <a:pt x="458532" y="41179"/>
                </a:lnTo>
                <a:lnTo>
                  <a:pt x="405384" y="55315"/>
                </a:lnTo>
                <a:lnTo>
                  <a:pt x="354671" y="71290"/>
                </a:lnTo>
                <a:lnTo>
                  <a:pt x="306577" y="89014"/>
                </a:lnTo>
                <a:lnTo>
                  <a:pt x="261283" y="108396"/>
                </a:lnTo>
                <a:lnTo>
                  <a:pt x="218973" y="129347"/>
                </a:lnTo>
                <a:lnTo>
                  <a:pt x="179827" y="151777"/>
                </a:lnTo>
                <a:lnTo>
                  <a:pt x="144029" y="175597"/>
                </a:lnTo>
                <a:lnTo>
                  <a:pt x="111760" y="200716"/>
                </a:lnTo>
                <a:lnTo>
                  <a:pt x="83202" y="227044"/>
                </a:lnTo>
                <a:lnTo>
                  <a:pt x="37950" y="282970"/>
                </a:lnTo>
                <a:lnTo>
                  <a:pt x="9730" y="342656"/>
                </a:lnTo>
                <a:lnTo>
                  <a:pt x="0" y="405384"/>
                </a:lnTo>
                <a:lnTo>
                  <a:pt x="2462" y="437082"/>
                </a:lnTo>
                <a:lnTo>
                  <a:pt x="21620" y="498379"/>
                </a:lnTo>
                <a:lnTo>
                  <a:pt x="58538" y="556274"/>
                </a:lnTo>
                <a:lnTo>
                  <a:pt x="111760" y="610051"/>
                </a:lnTo>
                <a:lnTo>
                  <a:pt x="144029" y="635170"/>
                </a:lnTo>
                <a:lnTo>
                  <a:pt x="179827" y="658990"/>
                </a:lnTo>
                <a:lnTo>
                  <a:pt x="218973" y="681420"/>
                </a:lnTo>
                <a:lnTo>
                  <a:pt x="261283" y="702371"/>
                </a:lnTo>
                <a:lnTo>
                  <a:pt x="306577" y="721753"/>
                </a:lnTo>
                <a:lnTo>
                  <a:pt x="354671" y="739477"/>
                </a:lnTo>
                <a:lnTo>
                  <a:pt x="405384" y="755452"/>
                </a:lnTo>
                <a:lnTo>
                  <a:pt x="458532" y="769588"/>
                </a:lnTo>
                <a:lnTo>
                  <a:pt x="513936" y="781797"/>
                </a:lnTo>
                <a:lnTo>
                  <a:pt x="571411" y="791986"/>
                </a:lnTo>
                <a:lnTo>
                  <a:pt x="630776" y="800068"/>
                </a:lnTo>
                <a:lnTo>
                  <a:pt x="691848" y="805952"/>
                </a:lnTo>
                <a:lnTo>
                  <a:pt x="754446" y="809549"/>
                </a:lnTo>
                <a:lnTo>
                  <a:pt x="818388" y="810768"/>
                </a:lnTo>
                <a:lnTo>
                  <a:pt x="882329" y="809549"/>
                </a:lnTo>
                <a:lnTo>
                  <a:pt x="944927" y="805952"/>
                </a:lnTo>
                <a:lnTo>
                  <a:pt x="1005999" y="800068"/>
                </a:lnTo>
                <a:lnTo>
                  <a:pt x="1065364" y="791986"/>
                </a:lnTo>
                <a:lnTo>
                  <a:pt x="1122839" y="781797"/>
                </a:lnTo>
                <a:lnTo>
                  <a:pt x="1178243" y="769588"/>
                </a:lnTo>
                <a:lnTo>
                  <a:pt x="1231392" y="755452"/>
                </a:lnTo>
                <a:lnTo>
                  <a:pt x="1282104" y="739477"/>
                </a:lnTo>
                <a:lnTo>
                  <a:pt x="1330198" y="721753"/>
                </a:lnTo>
                <a:lnTo>
                  <a:pt x="1375492" y="702371"/>
                </a:lnTo>
                <a:lnTo>
                  <a:pt x="1417802" y="681420"/>
                </a:lnTo>
                <a:lnTo>
                  <a:pt x="1456948" y="658990"/>
                </a:lnTo>
                <a:lnTo>
                  <a:pt x="1492746" y="635170"/>
                </a:lnTo>
                <a:lnTo>
                  <a:pt x="1525016" y="610051"/>
                </a:lnTo>
                <a:lnTo>
                  <a:pt x="1553573" y="583723"/>
                </a:lnTo>
                <a:lnTo>
                  <a:pt x="1598825" y="527797"/>
                </a:lnTo>
                <a:lnTo>
                  <a:pt x="1627045" y="468111"/>
                </a:lnTo>
                <a:lnTo>
                  <a:pt x="1636776" y="40538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04139" y="993647"/>
            <a:ext cx="1637030" cy="810895"/>
          </a:xfrm>
          <a:custGeom>
            <a:avLst/>
            <a:gdLst/>
            <a:ahLst/>
            <a:cxnLst/>
            <a:rect l="l" t="t" r="r" b="b"/>
            <a:pathLst>
              <a:path w="1637029" h="810894">
                <a:moveTo>
                  <a:pt x="818388" y="0"/>
                </a:moveTo>
                <a:lnTo>
                  <a:pt x="754446" y="1218"/>
                </a:lnTo>
                <a:lnTo>
                  <a:pt x="691848" y="4815"/>
                </a:lnTo>
                <a:lnTo>
                  <a:pt x="630776" y="10699"/>
                </a:lnTo>
                <a:lnTo>
                  <a:pt x="571411" y="18781"/>
                </a:lnTo>
                <a:lnTo>
                  <a:pt x="513936" y="28970"/>
                </a:lnTo>
                <a:lnTo>
                  <a:pt x="458532" y="41179"/>
                </a:lnTo>
                <a:lnTo>
                  <a:pt x="405384" y="55315"/>
                </a:lnTo>
                <a:lnTo>
                  <a:pt x="354671" y="71290"/>
                </a:lnTo>
                <a:lnTo>
                  <a:pt x="306577" y="89014"/>
                </a:lnTo>
                <a:lnTo>
                  <a:pt x="261283" y="108396"/>
                </a:lnTo>
                <a:lnTo>
                  <a:pt x="218973" y="129347"/>
                </a:lnTo>
                <a:lnTo>
                  <a:pt x="179827" y="151777"/>
                </a:lnTo>
                <a:lnTo>
                  <a:pt x="144029" y="175597"/>
                </a:lnTo>
                <a:lnTo>
                  <a:pt x="111760" y="200716"/>
                </a:lnTo>
                <a:lnTo>
                  <a:pt x="83202" y="227044"/>
                </a:lnTo>
                <a:lnTo>
                  <a:pt x="37950" y="282970"/>
                </a:lnTo>
                <a:lnTo>
                  <a:pt x="9730" y="342656"/>
                </a:lnTo>
                <a:lnTo>
                  <a:pt x="0" y="405384"/>
                </a:lnTo>
                <a:lnTo>
                  <a:pt x="2462" y="437082"/>
                </a:lnTo>
                <a:lnTo>
                  <a:pt x="21620" y="498379"/>
                </a:lnTo>
                <a:lnTo>
                  <a:pt x="58538" y="556274"/>
                </a:lnTo>
                <a:lnTo>
                  <a:pt x="111760" y="610051"/>
                </a:lnTo>
                <a:lnTo>
                  <a:pt x="144029" y="635170"/>
                </a:lnTo>
                <a:lnTo>
                  <a:pt x="179827" y="658990"/>
                </a:lnTo>
                <a:lnTo>
                  <a:pt x="218973" y="681420"/>
                </a:lnTo>
                <a:lnTo>
                  <a:pt x="261283" y="702371"/>
                </a:lnTo>
                <a:lnTo>
                  <a:pt x="306577" y="721753"/>
                </a:lnTo>
                <a:lnTo>
                  <a:pt x="354671" y="739477"/>
                </a:lnTo>
                <a:lnTo>
                  <a:pt x="405384" y="755452"/>
                </a:lnTo>
                <a:lnTo>
                  <a:pt x="458532" y="769588"/>
                </a:lnTo>
                <a:lnTo>
                  <a:pt x="513936" y="781797"/>
                </a:lnTo>
                <a:lnTo>
                  <a:pt x="571411" y="791986"/>
                </a:lnTo>
                <a:lnTo>
                  <a:pt x="630776" y="800068"/>
                </a:lnTo>
                <a:lnTo>
                  <a:pt x="691848" y="805952"/>
                </a:lnTo>
                <a:lnTo>
                  <a:pt x="754446" y="809549"/>
                </a:lnTo>
                <a:lnTo>
                  <a:pt x="818388" y="810768"/>
                </a:lnTo>
                <a:lnTo>
                  <a:pt x="882329" y="809549"/>
                </a:lnTo>
                <a:lnTo>
                  <a:pt x="944927" y="805952"/>
                </a:lnTo>
                <a:lnTo>
                  <a:pt x="1005999" y="800068"/>
                </a:lnTo>
                <a:lnTo>
                  <a:pt x="1065364" y="791986"/>
                </a:lnTo>
                <a:lnTo>
                  <a:pt x="1122839" y="781797"/>
                </a:lnTo>
                <a:lnTo>
                  <a:pt x="1178243" y="769588"/>
                </a:lnTo>
                <a:lnTo>
                  <a:pt x="1231392" y="755452"/>
                </a:lnTo>
                <a:lnTo>
                  <a:pt x="1282104" y="739477"/>
                </a:lnTo>
                <a:lnTo>
                  <a:pt x="1330198" y="721753"/>
                </a:lnTo>
                <a:lnTo>
                  <a:pt x="1375492" y="702371"/>
                </a:lnTo>
                <a:lnTo>
                  <a:pt x="1417802" y="681420"/>
                </a:lnTo>
                <a:lnTo>
                  <a:pt x="1456948" y="658990"/>
                </a:lnTo>
                <a:lnTo>
                  <a:pt x="1492746" y="635170"/>
                </a:lnTo>
                <a:lnTo>
                  <a:pt x="1525016" y="610051"/>
                </a:lnTo>
                <a:lnTo>
                  <a:pt x="1553573" y="583723"/>
                </a:lnTo>
                <a:lnTo>
                  <a:pt x="1598825" y="527797"/>
                </a:lnTo>
                <a:lnTo>
                  <a:pt x="1627045" y="468111"/>
                </a:lnTo>
                <a:lnTo>
                  <a:pt x="1636776" y="405384"/>
                </a:lnTo>
                <a:lnTo>
                  <a:pt x="1634313" y="373685"/>
                </a:lnTo>
                <a:lnTo>
                  <a:pt x="1615155" y="312388"/>
                </a:lnTo>
                <a:lnTo>
                  <a:pt x="1578237" y="254493"/>
                </a:lnTo>
                <a:lnTo>
                  <a:pt x="1525016" y="200716"/>
                </a:lnTo>
                <a:lnTo>
                  <a:pt x="1492746" y="175597"/>
                </a:lnTo>
                <a:lnTo>
                  <a:pt x="1456948" y="151777"/>
                </a:lnTo>
                <a:lnTo>
                  <a:pt x="1417802" y="129347"/>
                </a:lnTo>
                <a:lnTo>
                  <a:pt x="1375492" y="108396"/>
                </a:lnTo>
                <a:lnTo>
                  <a:pt x="1330198" y="89014"/>
                </a:lnTo>
                <a:lnTo>
                  <a:pt x="1282104" y="71290"/>
                </a:lnTo>
                <a:lnTo>
                  <a:pt x="1231392" y="55315"/>
                </a:lnTo>
                <a:lnTo>
                  <a:pt x="1178243" y="41179"/>
                </a:lnTo>
                <a:lnTo>
                  <a:pt x="1122839" y="28970"/>
                </a:lnTo>
                <a:lnTo>
                  <a:pt x="1065364" y="18781"/>
                </a:lnTo>
                <a:lnTo>
                  <a:pt x="1005999" y="10699"/>
                </a:lnTo>
                <a:lnTo>
                  <a:pt x="944927" y="4815"/>
                </a:lnTo>
                <a:lnTo>
                  <a:pt x="882329" y="1218"/>
                </a:lnTo>
                <a:lnTo>
                  <a:pt x="8183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98112" y="1113535"/>
            <a:ext cx="144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这里才开始构造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3369" y="1358128"/>
            <a:ext cx="1257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的字符串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4454" y="899160"/>
            <a:ext cx="2891790" cy="552450"/>
          </a:xfrm>
          <a:custGeom>
            <a:avLst/>
            <a:gdLst/>
            <a:ahLst/>
            <a:cxnLst/>
            <a:rect l="l" t="t" r="r" b="b"/>
            <a:pathLst>
              <a:path w="2891790" h="552450">
                <a:moveTo>
                  <a:pt x="2891789" y="168402"/>
                </a:moveTo>
                <a:lnTo>
                  <a:pt x="2891789" y="165354"/>
                </a:lnTo>
                <a:lnTo>
                  <a:pt x="2888741" y="163068"/>
                </a:lnTo>
                <a:lnTo>
                  <a:pt x="2861310" y="154686"/>
                </a:lnTo>
                <a:lnTo>
                  <a:pt x="2857499" y="155448"/>
                </a:lnTo>
                <a:lnTo>
                  <a:pt x="2855213" y="157734"/>
                </a:lnTo>
                <a:lnTo>
                  <a:pt x="2855975" y="161544"/>
                </a:lnTo>
                <a:lnTo>
                  <a:pt x="2859023" y="163830"/>
                </a:lnTo>
                <a:lnTo>
                  <a:pt x="2886455" y="172212"/>
                </a:lnTo>
                <a:lnTo>
                  <a:pt x="2889504" y="171450"/>
                </a:lnTo>
                <a:lnTo>
                  <a:pt x="2891789" y="168402"/>
                </a:lnTo>
                <a:close/>
              </a:path>
              <a:path w="2891790" h="552450">
                <a:moveTo>
                  <a:pt x="2827781" y="150114"/>
                </a:moveTo>
                <a:lnTo>
                  <a:pt x="2827781" y="146304"/>
                </a:lnTo>
                <a:lnTo>
                  <a:pt x="2824733" y="144018"/>
                </a:lnTo>
                <a:lnTo>
                  <a:pt x="2797301" y="136398"/>
                </a:lnTo>
                <a:lnTo>
                  <a:pt x="2793491" y="136398"/>
                </a:lnTo>
                <a:lnTo>
                  <a:pt x="2791205" y="139446"/>
                </a:lnTo>
                <a:lnTo>
                  <a:pt x="2791967" y="143256"/>
                </a:lnTo>
                <a:lnTo>
                  <a:pt x="2795016" y="145542"/>
                </a:lnTo>
                <a:lnTo>
                  <a:pt x="2822447" y="153162"/>
                </a:lnTo>
                <a:lnTo>
                  <a:pt x="2825495" y="153162"/>
                </a:lnTo>
                <a:lnTo>
                  <a:pt x="2827781" y="150114"/>
                </a:lnTo>
                <a:close/>
              </a:path>
              <a:path w="2891790" h="552450">
                <a:moveTo>
                  <a:pt x="2763773" y="131826"/>
                </a:moveTo>
                <a:lnTo>
                  <a:pt x="2763773" y="128016"/>
                </a:lnTo>
                <a:lnTo>
                  <a:pt x="2760725" y="125730"/>
                </a:lnTo>
                <a:lnTo>
                  <a:pt x="2756154" y="124206"/>
                </a:lnTo>
                <a:lnTo>
                  <a:pt x="2733293" y="118110"/>
                </a:lnTo>
                <a:lnTo>
                  <a:pt x="2729483" y="118110"/>
                </a:lnTo>
                <a:lnTo>
                  <a:pt x="2727197" y="121158"/>
                </a:lnTo>
                <a:lnTo>
                  <a:pt x="2727960" y="124968"/>
                </a:lnTo>
                <a:lnTo>
                  <a:pt x="2731007" y="127254"/>
                </a:lnTo>
                <a:lnTo>
                  <a:pt x="2753867" y="133350"/>
                </a:lnTo>
                <a:lnTo>
                  <a:pt x="2758439" y="134874"/>
                </a:lnTo>
                <a:lnTo>
                  <a:pt x="2761487" y="134112"/>
                </a:lnTo>
                <a:lnTo>
                  <a:pt x="2763773" y="131826"/>
                </a:lnTo>
                <a:close/>
              </a:path>
              <a:path w="2891790" h="552450">
                <a:moveTo>
                  <a:pt x="2699766" y="113538"/>
                </a:moveTo>
                <a:lnTo>
                  <a:pt x="2699004" y="109728"/>
                </a:lnTo>
                <a:lnTo>
                  <a:pt x="2696717" y="107442"/>
                </a:lnTo>
                <a:lnTo>
                  <a:pt x="2689860" y="105918"/>
                </a:lnTo>
                <a:lnTo>
                  <a:pt x="2668523" y="100584"/>
                </a:lnTo>
                <a:lnTo>
                  <a:pt x="2665475" y="100584"/>
                </a:lnTo>
                <a:lnTo>
                  <a:pt x="2663190" y="103632"/>
                </a:lnTo>
                <a:lnTo>
                  <a:pt x="2663190" y="107442"/>
                </a:lnTo>
                <a:lnTo>
                  <a:pt x="2666237" y="109728"/>
                </a:lnTo>
                <a:lnTo>
                  <a:pt x="2693669" y="116586"/>
                </a:lnTo>
                <a:lnTo>
                  <a:pt x="2697479" y="116586"/>
                </a:lnTo>
                <a:lnTo>
                  <a:pt x="2699766" y="113538"/>
                </a:lnTo>
                <a:close/>
              </a:path>
              <a:path w="2891790" h="552450">
                <a:moveTo>
                  <a:pt x="2635757" y="96012"/>
                </a:moveTo>
                <a:lnTo>
                  <a:pt x="2634995" y="92964"/>
                </a:lnTo>
                <a:lnTo>
                  <a:pt x="2631947" y="90678"/>
                </a:lnTo>
                <a:lnTo>
                  <a:pt x="2622804" y="87630"/>
                </a:lnTo>
                <a:lnTo>
                  <a:pt x="2604516" y="83058"/>
                </a:lnTo>
                <a:lnTo>
                  <a:pt x="2600705" y="83820"/>
                </a:lnTo>
                <a:lnTo>
                  <a:pt x="2598419" y="86868"/>
                </a:lnTo>
                <a:lnTo>
                  <a:pt x="2599181" y="90678"/>
                </a:lnTo>
                <a:lnTo>
                  <a:pt x="2602229" y="92964"/>
                </a:lnTo>
                <a:lnTo>
                  <a:pt x="2629661" y="99822"/>
                </a:lnTo>
                <a:lnTo>
                  <a:pt x="2633471" y="99060"/>
                </a:lnTo>
                <a:lnTo>
                  <a:pt x="2635757" y="96012"/>
                </a:lnTo>
                <a:close/>
              </a:path>
              <a:path w="2891790" h="552450">
                <a:moveTo>
                  <a:pt x="2570987" y="80010"/>
                </a:moveTo>
                <a:lnTo>
                  <a:pt x="2570225" y="76200"/>
                </a:lnTo>
                <a:lnTo>
                  <a:pt x="2567178" y="73914"/>
                </a:lnTo>
                <a:lnTo>
                  <a:pt x="2554985" y="70866"/>
                </a:lnTo>
                <a:lnTo>
                  <a:pt x="2539745" y="67818"/>
                </a:lnTo>
                <a:lnTo>
                  <a:pt x="2535935" y="68580"/>
                </a:lnTo>
                <a:lnTo>
                  <a:pt x="2533649" y="70866"/>
                </a:lnTo>
                <a:lnTo>
                  <a:pt x="2534411" y="74676"/>
                </a:lnTo>
                <a:lnTo>
                  <a:pt x="2537460" y="76962"/>
                </a:lnTo>
                <a:lnTo>
                  <a:pt x="2552699" y="80010"/>
                </a:lnTo>
                <a:lnTo>
                  <a:pt x="2564891" y="83058"/>
                </a:lnTo>
                <a:lnTo>
                  <a:pt x="2568701" y="83058"/>
                </a:lnTo>
                <a:lnTo>
                  <a:pt x="2570987" y="80010"/>
                </a:lnTo>
                <a:close/>
              </a:path>
              <a:path w="2891790" h="552450">
                <a:moveTo>
                  <a:pt x="2505455" y="64770"/>
                </a:moveTo>
                <a:lnTo>
                  <a:pt x="2505455" y="60960"/>
                </a:lnTo>
                <a:lnTo>
                  <a:pt x="2502407" y="59436"/>
                </a:lnTo>
                <a:lnTo>
                  <a:pt x="2485643" y="55626"/>
                </a:lnTo>
                <a:lnTo>
                  <a:pt x="2474213" y="53340"/>
                </a:lnTo>
                <a:lnTo>
                  <a:pt x="2470404" y="54102"/>
                </a:lnTo>
                <a:lnTo>
                  <a:pt x="2468879" y="56388"/>
                </a:lnTo>
                <a:lnTo>
                  <a:pt x="2469641" y="60198"/>
                </a:lnTo>
                <a:lnTo>
                  <a:pt x="2472690" y="62484"/>
                </a:lnTo>
                <a:lnTo>
                  <a:pt x="2483357" y="64770"/>
                </a:lnTo>
                <a:lnTo>
                  <a:pt x="2500121" y="68580"/>
                </a:lnTo>
                <a:lnTo>
                  <a:pt x="2503931" y="67818"/>
                </a:lnTo>
                <a:lnTo>
                  <a:pt x="2505455" y="64770"/>
                </a:lnTo>
                <a:close/>
              </a:path>
              <a:path w="2891790" h="552450">
                <a:moveTo>
                  <a:pt x="2440685" y="51054"/>
                </a:moveTo>
                <a:lnTo>
                  <a:pt x="2439923" y="47244"/>
                </a:lnTo>
                <a:lnTo>
                  <a:pt x="2436875" y="45720"/>
                </a:lnTo>
                <a:lnTo>
                  <a:pt x="2415540" y="41148"/>
                </a:lnTo>
                <a:lnTo>
                  <a:pt x="2408681" y="39624"/>
                </a:lnTo>
                <a:lnTo>
                  <a:pt x="2404871" y="40386"/>
                </a:lnTo>
                <a:lnTo>
                  <a:pt x="2403347" y="43434"/>
                </a:lnTo>
                <a:lnTo>
                  <a:pt x="2404110" y="47244"/>
                </a:lnTo>
                <a:lnTo>
                  <a:pt x="2407157" y="49530"/>
                </a:lnTo>
                <a:lnTo>
                  <a:pt x="2414016" y="50292"/>
                </a:lnTo>
                <a:lnTo>
                  <a:pt x="2435351" y="54864"/>
                </a:lnTo>
                <a:lnTo>
                  <a:pt x="2438399" y="54102"/>
                </a:lnTo>
                <a:lnTo>
                  <a:pt x="2440685" y="51054"/>
                </a:lnTo>
                <a:close/>
              </a:path>
              <a:path w="2891790" h="552450">
                <a:moveTo>
                  <a:pt x="2375154" y="38862"/>
                </a:moveTo>
                <a:lnTo>
                  <a:pt x="2374391" y="35052"/>
                </a:lnTo>
                <a:lnTo>
                  <a:pt x="2371343" y="33528"/>
                </a:lnTo>
                <a:lnTo>
                  <a:pt x="2344673" y="28194"/>
                </a:lnTo>
                <a:lnTo>
                  <a:pt x="2343149" y="28194"/>
                </a:lnTo>
                <a:lnTo>
                  <a:pt x="2339340" y="28956"/>
                </a:lnTo>
                <a:lnTo>
                  <a:pt x="2337816" y="32004"/>
                </a:lnTo>
                <a:lnTo>
                  <a:pt x="2338578" y="35814"/>
                </a:lnTo>
                <a:lnTo>
                  <a:pt x="2341625" y="38100"/>
                </a:lnTo>
                <a:lnTo>
                  <a:pt x="2343149" y="38227"/>
                </a:lnTo>
                <a:lnTo>
                  <a:pt x="2369819" y="42672"/>
                </a:lnTo>
                <a:lnTo>
                  <a:pt x="2372867" y="41910"/>
                </a:lnTo>
                <a:lnTo>
                  <a:pt x="2375154" y="38862"/>
                </a:lnTo>
                <a:close/>
              </a:path>
              <a:path w="2891790" h="552450">
                <a:moveTo>
                  <a:pt x="2308860" y="28194"/>
                </a:moveTo>
                <a:lnTo>
                  <a:pt x="2308097" y="24384"/>
                </a:lnTo>
                <a:lnTo>
                  <a:pt x="2305049" y="22860"/>
                </a:lnTo>
                <a:lnTo>
                  <a:pt x="2276855" y="19050"/>
                </a:lnTo>
                <a:lnTo>
                  <a:pt x="2273807" y="19812"/>
                </a:lnTo>
                <a:lnTo>
                  <a:pt x="2271521" y="22860"/>
                </a:lnTo>
                <a:lnTo>
                  <a:pt x="2272283" y="26670"/>
                </a:lnTo>
                <a:lnTo>
                  <a:pt x="2275331" y="28194"/>
                </a:lnTo>
                <a:lnTo>
                  <a:pt x="2303525" y="32004"/>
                </a:lnTo>
                <a:lnTo>
                  <a:pt x="2307335" y="31242"/>
                </a:lnTo>
                <a:lnTo>
                  <a:pt x="2308860" y="28194"/>
                </a:lnTo>
                <a:close/>
              </a:path>
              <a:path w="2891790" h="552450">
                <a:moveTo>
                  <a:pt x="2243328" y="19812"/>
                </a:moveTo>
                <a:lnTo>
                  <a:pt x="2241804" y="16002"/>
                </a:lnTo>
                <a:lnTo>
                  <a:pt x="2238755" y="14478"/>
                </a:lnTo>
                <a:lnTo>
                  <a:pt x="2210561" y="10668"/>
                </a:lnTo>
                <a:lnTo>
                  <a:pt x="2206751" y="12192"/>
                </a:lnTo>
                <a:lnTo>
                  <a:pt x="2205228" y="15240"/>
                </a:lnTo>
                <a:lnTo>
                  <a:pt x="2205990" y="19050"/>
                </a:lnTo>
                <a:lnTo>
                  <a:pt x="2209799" y="20574"/>
                </a:lnTo>
                <a:lnTo>
                  <a:pt x="2237993" y="23622"/>
                </a:lnTo>
                <a:lnTo>
                  <a:pt x="2241804" y="22860"/>
                </a:lnTo>
                <a:lnTo>
                  <a:pt x="2243328" y="19812"/>
                </a:lnTo>
                <a:close/>
              </a:path>
              <a:path w="2891790" h="552450">
                <a:moveTo>
                  <a:pt x="2177033" y="12954"/>
                </a:moveTo>
                <a:lnTo>
                  <a:pt x="2175510" y="9144"/>
                </a:lnTo>
                <a:lnTo>
                  <a:pt x="2172461" y="7620"/>
                </a:lnTo>
                <a:lnTo>
                  <a:pt x="2144267" y="5334"/>
                </a:lnTo>
                <a:lnTo>
                  <a:pt x="2140457" y="6096"/>
                </a:lnTo>
                <a:lnTo>
                  <a:pt x="2138933" y="9906"/>
                </a:lnTo>
                <a:lnTo>
                  <a:pt x="2139695" y="12954"/>
                </a:lnTo>
                <a:lnTo>
                  <a:pt x="2143505" y="14478"/>
                </a:lnTo>
                <a:lnTo>
                  <a:pt x="2171699" y="16764"/>
                </a:lnTo>
                <a:lnTo>
                  <a:pt x="2175510" y="16002"/>
                </a:lnTo>
                <a:lnTo>
                  <a:pt x="2177033" y="12954"/>
                </a:lnTo>
                <a:close/>
              </a:path>
              <a:path w="2891790" h="552450">
                <a:moveTo>
                  <a:pt x="2109978" y="7620"/>
                </a:moveTo>
                <a:lnTo>
                  <a:pt x="2109216" y="4572"/>
                </a:lnTo>
                <a:lnTo>
                  <a:pt x="2105405" y="3048"/>
                </a:lnTo>
                <a:lnTo>
                  <a:pt x="2077211" y="1524"/>
                </a:lnTo>
                <a:lnTo>
                  <a:pt x="2074163" y="3048"/>
                </a:lnTo>
                <a:lnTo>
                  <a:pt x="2072639" y="6096"/>
                </a:lnTo>
                <a:lnTo>
                  <a:pt x="2073402" y="9906"/>
                </a:lnTo>
                <a:lnTo>
                  <a:pt x="2076449" y="11430"/>
                </a:lnTo>
                <a:lnTo>
                  <a:pt x="2105405" y="12192"/>
                </a:lnTo>
                <a:lnTo>
                  <a:pt x="2108454" y="11430"/>
                </a:lnTo>
                <a:lnTo>
                  <a:pt x="2109978" y="7620"/>
                </a:lnTo>
                <a:close/>
              </a:path>
              <a:path w="2891790" h="552450">
                <a:moveTo>
                  <a:pt x="2043683" y="4572"/>
                </a:moveTo>
                <a:lnTo>
                  <a:pt x="2042159" y="1524"/>
                </a:lnTo>
                <a:lnTo>
                  <a:pt x="2039111" y="0"/>
                </a:lnTo>
                <a:lnTo>
                  <a:pt x="2010155" y="0"/>
                </a:lnTo>
                <a:lnTo>
                  <a:pt x="2007107" y="762"/>
                </a:lnTo>
                <a:lnTo>
                  <a:pt x="2005583" y="4572"/>
                </a:lnTo>
                <a:lnTo>
                  <a:pt x="2007107" y="7620"/>
                </a:lnTo>
                <a:lnTo>
                  <a:pt x="2010155" y="9144"/>
                </a:lnTo>
                <a:lnTo>
                  <a:pt x="2039111" y="9906"/>
                </a:lnTo>
                <a:lnTo>
                  <a:pt x="2042159" y="8382"/>
                </a:lnTo>
                <a:lnTo>
                  <a:pt x="2043683" y="4572"/>
                </a:lnTo>
                <a:close/>
              </a:path>
              <a:path w="2891790" h="552450">
                <a:moveTo>
                  <a:pt x="1977389" y="4572"/>
                </a:moveTo>
                <a:lnTo>
                  <a:pt x="1975865" y="762"/>
                </a:lnTo>
                <a:lnTo>
                  <a:pt x="1972055" y="0"/>
                </a:lnTo>
                <a:lnTo>
                  <a:pt x="1943861" y="0"/>
                </a:lnTo>
                <a:lnTo>
                  <a:pt x="1940052" y="1524"/>
                </a:lnTo>
                <a:lnTo>
                  <a:pt x="1939289" y="4572"/>
                </a:lnTo>
                <a:lnTo>
                  <a:pt x="1940814" y="8382"/>
                </a:lnTo>
                <a:lnTo>
                  <a:pt x="1943861" y="9906"/>
                </a:lnTo>
                <a:lnTo>
                  <a:pt x="1960625" y="9144"/>
                </a:lnTo>
                <a:lnTo>
                  <a:pt x="1972055" y="9144"/>
                </a:lnTo>
                <a:lnTo>
                  <a:pt x="1975865" y="7620"/>
                </a:lnTo>
                <a:lnTo>
                  <a:pt x="1977389" y="4572"/>
                </a:lnTo>
                <a:close/>
              </a:path>
              <a:path w="2891790" h="552450">
                <a:moveTo>
                  <a:pt x="1910333" y="6096"/>
                </a:moveTo>
                <a:lnTo>
                  <a:pt x="1908809" y="2286"/>
                </a:lnTo>
                <a:lnTo>
                  <a:pt x="1905761" y="1524"/>
                </a:lnTo>
                <a:lnTo>
                  <a:pt x="1878329" y="2265"/>
                </a:lnTo>
                <a:lnTo>
                  <a:pt x="1876805" y="2286"/>
                </a:lnTo>
                <a:lnTo>
                  <a:pt x="1873757" y="3810"/>
                </a:lnTo>
                <a:lnTo>
                  <a:pt x="1872233" y="7620"/>
                </a:lnTo>
                <a:lnTo>
                  <a:pt x="1873757" y="10668"/>
                </a:lnTo>
                <a:lnTo>
                  <a:pt x="1877567" y="12192"/>
                </a:lnTo>
                <a:lnTo>
                  <a:pt x="1878329" y="12192"/>
                </a:lnTo>
                <a:lnTo>
                  <a:pt x="1905761" y="10668"/>
                </a:lnTo>
                <a:lnTo>
                  <a:pt x="1908809" y="9144"/>
                </a:lnTo>
                <a:lnTo>
                  <a:pt x="1910333" y="6096"/>
                </a:lnTo>
                <a:close/>
              </a:path>
              <a:path w="2891790" h="552450">
                <a:moveTo>
                  <a:pt x="1844039" y="9144"/>
                </a:moveTo>
                <a:lnTo>
                  <a:pt x="1842515" y="6096"/>
                </a:lnTo>
                <a:lnTo>
                  <a:pt x="1838705" y="4572"/>
                </a:lnTo>
                <a:lnTo>
                  <a:pt x="1834895" y="5334"/>
                </a:lnTo>
                <a:lnTo>
                  <a:pt x="1810511" y="6858"/>
                </a:lnTo>
                <a:lnTo>
                  <a:pt x="1806702" y="8382"/>
                </a:lnTo>
                <a:lnTo>
                  <a:pt x="1805939" y="12192"/>
                </a:lnTo>
                <a:lnTo>
                  <a:pt x="1807464" y="15240"/>
                </a:lnTo>
                <a:lnTo>
                  <a:pt x="1811273" y="16764"/>
                </a:lnTo>
                <a:lnTo>
                  <a:pt x="1834895" y="14549"/>
                </a:lnTo>
                <a:lnTo>
                  <a:pt x="1839467" y="14478"/>
                </a:lnTo>
                <a:lnTo>
                  <a:pt x="1842515" y="12954"/>
                </a:lnTo>
                <a:lnTo>
                  <a:pt x="1844039" y="9144"/>
                </a:lnTo>
                <a:close/>
              </a:path>
              <a:path w="2891790" h="552450">
                <a:moveTo>
                  <a:pt x="1777745" y="14478"/>
                </a:moveTo>
                <a:lnTo>
                  <a:pt x="1775459" y="11430"/>
                </a:lnTo>
                <a:lnTo>
                  <a:pt x="1772411" y="10668"/>
                </a:lnTo>
                <a:lnTo>
                  <a:pt x="1748027" y="12884"/>
                </a:lnTo>
                <a:lnTo>
                  <a:pt x="1743455" y="12954"/>
                </a:lnTo>
                <a:lnTo>
                  <a:pt x="1740407" y="15240"/>
                </a:lnTo>
                <a:lnTo>
                  <a:pt x="1739645" y="18288"/>
                </a:lnTo>
                <a:lnTo>
                  <a:pt x="1741169" y="22098"/>
                </a:lnTo>
                <a:lnTo>
                  <a:pt x="1744979" y="22860"/>
                </a:lnTo>
                <a:lnTo>
                  <a:pt x="1748027" y="22098"/>
                </a:lnTo>
                <a:lnTo>
                  <a:pt x="1773173" y="19812"/>
                </a:lnTo>
                <a:lnTo>
                  <a:pt x="1776221" y="18288"/>
                </a:lnTo>
                <a:lnTo>
                  <a:pt x="1777745" y="14478"/>
                </a:lnTo>
                <a:close/>
              </a:path>
              <a:path w="2891790" h="552450">
                <a:moveTo>
                  <a:pt x="1711452" y="22098"/>
                </a:moveTo>
                <a:lnTo>
                  <a:pt x="1709165" y="19050"/>
                </a:lnTo>
                <a:lnTo>
                  <a:pt x="1706117" y="17526"/>
                </a:lnTo>
                <a:lnTo>
                  <a:pt x="1702307" y="18288"/>
                </a:lnTo>
                <a:lnTo>
                  <a:pt x="1677161" y="21336"/>
                </a:lnTo>
                <a:lnTo>
                  <a:pt x="1674114" y="23622"/>
                </a:lnTo>
                <a:lnTo>
                  <a:pt x="1673352" y="27432"/>
                </a:lnTo>
                <a:lnTo>
                  <a:pt x="1674875" y="30480"/>
                </a:lnTo>
                <a:lnTo>
                  <a:pt x="1678685" y="31242"/>
                </a:lnTo>
                <a:lnTo>
                  <a:pt x="1703831" y="27432"/>
                </a:lnTo>
                <a:lnTo>
                  <a:pt x="1706879" y="27432"/>
                </a:lnTo>
                <a:lnTo>
                  <a:pt x="1709927" y="25908"/>
                </a:lnTo>
                <a:lnTo>
                  <a:pt x="1711452" y="22098"/>
                </a:lnTo>
                <a:close/>
              </a:path>
              <a:path w="2891790" h="552450">
                <a:moveTo>
                  <a:pt x="1645157" y="31242"/>
                </a:moveTo>
                <a:lnTo>
                  <a:pt x="1642871" y="28194"/>
                </a:lnTo>
                <a:lnTo>
                  <a:pt x="1639823" y="27432"/>
                </a:lnTo>
                <a:lnTo>
                  <a:pt x="1611629" y="32004"/>
                </a:lnTo>
                <a:lnTo>
                  <a:pt x="1608581" y="33528"/>
                </a:lnTo>
                <a:lnTo>
                  <a:pt x="1607057" y="37338"/>
                </a:lnTo>
                <a:lnTo>
                  <a:pt x="1609343" y="40386"/>
                </a:lnTo>
                <a:lnTo>
                  <a:pt x="1613153" y="41148"/>
                </a:lnTo>
                <a:lnTo>
                  <a:pt x="1641347" y="36576"/>
                </a:lnTo>
                <a:lnTo>
                  <a:pt x="1644395" y="35052"/>
                </a:lnTo>
                <a:lnTo>
                  <a:pt x="1645157" y="31242"/>
                </a:lnTo>
                <a:close/>
              </a:path>
              <a:path w="2891790" h="552450">
                <a:moveTo>
                  <a:pt x="1579625" y="41910"/>
                </a:moveTo>
                <a:lnTo>
                  <a:pt x="1577339" y="38862"/>
                </a:lnTo>
                <a:lnTo>
                  <a:pt x="1573529" y="38100"/>
                </a:lnTo>
                <a:lnTo>
                  <a:pt x="1563623" y="39624"/>
                </a:lnTo>
                <a:lnTo>
                  <a:pt x="1545335" y="43434"/>
                </a:lnTo>
                <a:lnTo>
                  <a:pt x="1542287" y="45720"/>
                </a:lnTo>
                <a:lnTo>
                  <a:pt x="1541525" y="48768"/>
                </a:lnTo>
                <a:lnTo>
                  <a:pt x="1543811" y="51816"/>
                </a:lnTo>
                <a:lnTo>
                  <a:pt x="1547621" y="52578"/>
                </a:lnTo>
                <a:lnTo>
                  <a:pt x="1565147" y="49530"/>
                </a:lnTo>
                <a:lnTo>
                  <a:pt x="1575053" y="47244"/>
                </a:lnTo>
                <a:lnTo>
                  <a:pt x="1578863" y="45720"/>
                </a:lnTo>
                <a:lnTo>
                  <a:pt x="1579625" y="41910"/>
                </a:lnTo>
                <a:close/>
              </a:path>
              <a:path w="2891790" h="552450">
                <a:moveTo>
                  <a:pt x="1514093" y="54102"/>
                </a:moveTo>
                <a:lnTo>
                  <a:pt x="1511807" y="51054"/>
                </a:lnTo>
                <a:lnTo>
                  <a:pt x="1507997" y="50292"/>
                </a:lnTo>
                <a:lnTo>
                  <a:pt x="1479803" y="56388"/>
                </a:lnTo>
                <a:lnTo>
                  <a:pt x="1477517" y="58674"/>
                </a:lnTo>
                <a:lnTo>
                  <a:pt x="1476755" y="61722"/>
                </a:lnTo>
                <a:lnTo>
                  <a:pt x="1478279" y="64770"/>
                </a:lnTo>
                <a:lnTo>
                  <a:pt x="1482089" y="65532"/>
                </a:lnTo>
                <a:lnTo>
                  <a:pt x="1510283" y="60198"/>
                </a:lnTo>
                <a:lnTo>
                  <a:pt x="1513331" y="57912"/>
                </a:lnTo>
                <a:lnTo>
                  <a:pt x="1514093" y="54102"/>
                </a:lnTo>
                <a:close/>
              </a:path>
              <a:path w="2891790" h="552450">
                <a:moveTo>
                  <a:pt x="1448561" y="67818"/>
                </a:moveTo>
                <a:lnTo>
                  <a:pt x="1446275" y="64770"/>
                </a:lnTo>
                <a:lnTo>
                  <a:pt x="1442465" y="64008"/>
                </a:lnTo>
                <a:lnTo>
                  <a:pt x="1418843" y="69342"/>
                </a:lnTo>
                <a:lnTo>
                  <a:pt x="1415033" y="70866"/>
                </a:lnTo>
                <a:lnTo>
                  <a:pt x="1411985" y="72390"/>
                </a:lnTo>
                <a:lnTo>
                  <a:pt x="1411223" y="76200"/>
                </a:lnTo>
                <a:lnTo>
                  <a:pt x="1413509" y="79248"/>
                </a:lnTo>
                <a:lnTo>
                  <a:pt x="1417319" y="80010"/>
                </a:lnTo>
                <a:lnTo>
                  <a:pt x="1421129" y="79248"/>
                </a:lnTo>
                <a:lnTo>
                  <a:pt x="1444751" y="73914"/>
                </a:lnTo>
                <a:lnTo>
                  <a:pt x="1447799" y="71628"/>
                </a:lnTo>
                <a:lnTo>
                  <a:pt x="1448561" y="67818"/>
                </a:lnTo>
                <a:close/>
              </a:path>
              <a:path w="2891790" h="552450">
                <a:moveTo>
                  <a:pt x="1383791" y="83058"/>
                </a:moveTo>
                <a:lnTo>
                  <a:pt x="1381505" y="80010"/>
                </a:lnTo>
                <a:lnTo>
                  <a:pt x="1377695" y="79248"/>
                </a:lnTo>
                <a:lnTo>
                  <a:pt x="1369313" y="80772"/>
                </a:lnTo>
                <a:lnTo>
                  <a:pt x="1350263" y="86106"/>
                </a:lnTo>
                <a:lnTo>
                  <a:pt x="1347215" y="87630"/>
                </a:lnTo>
                <a:lnTo>
                  <a:pt x="1346453" y="91440"/>
                </a:lnTo>
                <a:lnTo>
                  <a:pt x="1348739" y="94488"/>
                </a:lnTo>
                <a:lnTo>
                  <a:pt x="1352549" y="95250"/>
                </a:lnTo>
                <a:lnTo>
                  <a:pt x="1371599" y="90678"/>
                </a:lnTo>
                <a:lnTo>
                  <a:pt x="1379981" y="88392"/>
                </a:lnTo>
                <a:lnTo>
                  <a:pt x="1383029" y="86106"/>
                </a:lnTo>
                <a:lnTo>
                  <a:pt x="1383791" y="83058"/>
                </a:lnTo>
                <a:close/>
              </a:path>
              <a:path w="2891790" h="552450">
                <a:moveTo>
                  <a:pt x="1319021" y="98298"/>
                </a:moveTo>
                <a:lnTo>
                  <a:pt x="1316735" y="95250"/>
                </a:lnTo>
                <a:lnTo>
                  <a:pt x="1312925" y="95250"/>
                </a:lnTo>
                <a:lnTo>
                  <a:pt x="1285493" y="102108"/>
                </a:lnTo>
                <a:lnTo>
                  <a:pt x="1282445" y="104394"/>
                </a:lnTo>
                <a:lnTo>
                  <a:pt x="1281683" y="108204"/>
                </a:lnTo>
                <a:lnTo>
                  <a:pt x="1283969" y="111252"/>
                </a:lnTo>
                <a:lnTo>
                  <a:pt x="1287779" y="111252"/>
                </a:lnTo>
                <a:lnTo>
                  <a:pt x="1315211" y="104394"/>
                </a:lnTo>
                <a:lnTo>
                  <a:pt x="1318259" y="102108"/>
                </a:lnTo>
                <a:lnTo>
                  <a:pt x="1319021" y="98298"/>
                </a:lnTo>
                <a:close/>
              </a:path>
              <a:path w="2891790" h="552450">
                <a:moveTo>
                  <a:pt x="1254251" y="115062"/>
                </a:moveTo>
                <a:lnTo>
                  <a:pt x="1251965" y="112776"/>
                </a:lnTo>
                <a:lnTo>
                  <a:pt x="1248155" y="112014"/>
                </a:lnTo>
                <a:lnTo>
                  <a:pt x="1220723" y="118872"/>
                </a:lnTo>
                <a:lnTo>
                  <a:pt x="1217675" y="121158"/>
                </a:lnTo>
                <a:lnTo>
                  <a:pt x="1217675" y="124968"/>
                </a:lnTo>
                <a:lnTo>
                  <a:pt x="1219199" y="128016"/>
                </a:lnTo>
                <a:lnTo>
                  <a:pt x="1223009" y="128016"/>
                </a:lnTo>
                <a:lnTo>
                  <a:pt x="1250441" y="121158"/>
                </a:lnTo>
                <a:lnTo>
                  <a:pt x="1253489" y="118872"/>
                </a:lnTo>
                <a:lnTo>
                  <a:pt x="1254251" y="115062"/>
                </a:lnTo>
                <a:close/>
              </a:path>
              <a:path w="2891790" h="552450">
                <a:moveTo>
                  <a:pt x="1189481" y="136398"/>
                </a:moveTo>
                <a:lnTo>
                  <a:pt x="1189481" y="132588"/>
                </a:lnTo>
                <a:lnTo>
                  <a:pt x="1187957" y="129540"/>
                </a:lnTo>
                <a:lnTo>
                  <a:pt x="1184147" y="129540"/>
                </a:lnTo>
                <a:lnTo>
                  <a:pt x="1156715" y="137160"/>
                </a:lnTo>
                <a:lnTo>
                  <a:pt x="1153667" y="139446"/>
                </a:lnTo>
                <a:lnTo>
                  <a:pt x="1152905" y="143256"/>
                </a:lnTo>
                <a:lnTo>
                  <a:pt x="1155191" y="146304"/>
                </a:lnTo>
                <a:lnTo>
                  <a:pt x="1159001" y="146304"/>
                </a:lnTo>
                <a:lnTo>
                  <a:pt x="1186433" y="138684"/>
                </a:lnTo>
                <a:lnTo>
                  <a:pt x="1189481" y="136398"/>
                </a:lnTo>
                <a:close/>
              </a:path>
              <a:path w="2891790" h="552450">
                <a:moveTo>
                  <a:pt x="1125473" y="154686"/>
                </a:moveTo>
                <a:lnTo>
                  <a:pt x="1125473" y="150876"/>
                </a:lnTo>
                <a:lnTo>
                  <a:pt x="1123187" y="147828"/>
                </a:lnTo>
                <a:lnTo>
                  <a:pt x="1120139" y="147828"/>
                </a:lnTo>
                <a:lnTo>
                  <a:pt x="1112519" y="149352"/>
                </a:lnTo>
                <a:lnTo>
                  <a:pt x="1091945" y="155448"/>
                </a:lnTo>
                <a:lnTo>
                  <a:pt x="1089659" y="157734"/>
                </a:lnTo>
                <a:lnTo>
                  <a:pt x="1088897" y="161544"/>
                </a:lnTo>
                <a:lnTo>
                  <a:pt x="1091183" y="164592"/>
                </a:lnTo>
                <a:lnTo>
                  <a:pt x="1094993" y="164592"/>
                </a:lnTo>
                <a:lnTo>
                  <a:pt x="1115567" y="158496"/>
                </a:lnTo>
                <a:lnTo>
                  <a:pt x="1122425" y="156972"/>
                </a:lnTo>
                <a:lnTo>
                  <a:pt x="1125473" y="154686"/>
                </a:lnTo>
                <a:close/>
              </a:path>
              <a:path w="2891790" h="552450">
                <a:moveTo>
                  <a:pt x="1061465" y="173736"/>
                </a:moveTo>
                <a:lnTo>
                  <a:pt x="1061465" y="169926"/>
                </a:lnTo>
                <a:lnTo>
                  <a:pt x="1059179" y="166878"/>
                </a:lnTo>
                <a:lnTo>
                  <a:pt x="1056131" y="166878"/>
                </a:lnTo>
                <a:lnTo>
                  <a:pt x="1028699" y="175260"/>
                </a:lnTo>
                <a:lnTo>
                  <a:pt x="1025651" y="177546"/>
                </a:lnTo>
                <a:lnTo>
                  <a:pt x="1025651" y="180594"/>
                </a:lnTo>
                <a:lnTo>
                  <a:pt x="1027937" y="183642"/>
                </a:lnTo>
                <a:lnTo>
                  <a:pt x="1030985" y="184404"/>
                </a:lnTo>
                <a:lnTo>
                  <a:pt x="1058417" y="176022"/>
                </a:lnTo>
                <a:lnTo>
                  <a:pt x="1061465" y="173736"/>
                </a:lnTo>
                <a:close/>
              </a:path>
              <a:path w="2891790" h="552450">
                <a:moveTo>
                  <a:pt x="998219" y="188976"/>
                </a:moveTo>
                <a:lnTo>
                  <a:pt x="995933" y="186690"/>
                </a:lnTo>
                <a:lnTo>
                  <a:pt x="992123" y="185928"/>
                </a:lnTo>
                <a:lnTo>
                  <a:pt x="964691" y="195072"/>
                </a:lnTo>
                <a:lnTo>
                  <a:pt x="961643" y="197358"/>
                </a:lnTo>
                <a:lnTo>
                  <a:pt x="961643" y="201168"/>
                </a:lnTo>
                <a:lnTo>
                  <a:pt x="963929" y="203454"/>
                </a:lnTo>
                <a:lnTo>
                  <a:pt x="967739" y="204216"/>
                </a:lnTo>
                <a:lnTo>
                  <a:pt x="995171" y="195072"/>
                </a:lnTo>
                <a:lnTo>
                  <a:pt x="997457" y="192786"/>
                </a:lnTo>
                <a:lnTo>
                  <a:pt x="998219" y="188976"/>
                </a:lnTo>
                <a:close/>
              </a:path>
              <a:path w="2891790" h="552450">
                <a:moveTo>
                  <a:pt x="934211" y="213360"/>
                </a:moveTo>
                <a:lnTo>
                  <a:pt x="934211" y="209550"/>
                </a:lnTo>
                <a:lnTo>
                  <a:pt x="931925" y="206502"/>
                </a:lnTo>
                <a:lnTo>
                  <a:pt x="928115" y="206502"/>
                </a:lnTo>
                <a:lnTo>
                  <a:pt x="901445" y="214884"/>
                </a:lnTo>
                <a:lnTo>
                  <a:pt x="898397" y="217170"/>
                </a:lnTo>
                <a:lnTo>
                  <a:pt x="898397" y="220980"/>
                </a:lnTo>
                <a:lnTo>
                  <a:pt x="900683" y="224028"/>
                </a:lnTo>
                <a:lnTo>
                  <a:pt x="903731" y="224028"/>
                </a:lnTo>
                <a:lnTo>
                  <a:pt x="931163" y="215646"/>
                </a:lnTo>
                <a:lnTo>
                  <a:pt x="934211" y="213360"/>
                </a:lnTo>
                <a:close/>
              </a:path>
              <a:path w="2891790" h="552450">
                <a:moveTo>
                  <a:pt x="870965" y="233934"/>
                </a:moveTo>
                <a:lnTo>
                  <a:pt x="870965" y="230124"/>
                </a:lnTo>
                <a:lnTo>
                  <a:pt x="868679" y="227076"/>
                </a:lnTo>
                <a:lnTo>
                  <a:pt x="864869" y="227076"/>
                </a:lnTo>
                <a:lnTo>
                  <a:pt x="837437" y="235458"/>
                </a:lnTo>
                <a:lnTo>
                  <a:pt x="835151" y="238506"/>
                </a:lnTo>
                <a:lnTo>
                  <a:pt x="834389" y="241554"/>
                </a:lnTo>
                <a:lnTo>
                  <a:pt x="837437" y="244602"/>
                </a:lnTo>
                <a:lnTo>
                  <a:pt x="840485" y="244602"/>
                </a:lnTo>
                <a:lnTo>
                  <a:pt x="867917" y="236220"/>
                </a:lnTo>
                <a:lnTo>
                  <a:pt x="870965" y="233934"/>
                </a:lnTo>
                <a:close/>
              </a:path>
              <a:path w="2891790" h="552450">
                <a:moveTo>
                  <a:pt x="807719" y="250698"/>
                </a:moveTo>
                <a:lnTo>
                  <a:pt x="805433" y="248412"/>
                </a:lnTo>
                <a:lnTo>
                  <a:pt x="801623" y="247650"/>
                </a:lnTo>
                <a:lnTo>
                  <a:pt x="789431" y="251460"/>
                </a:lnTo>
                <a:lnTo>
                  <a:pt x="774191" y="256794"/>
                </a:lnTo>
                <a:lnTo>
                  <a:pt x="771905" y="259080"/>
                </a:lnTo>
                <a:lnTo>
                  <a:pt x="771143" y="262890"/>
                </a:lnTo>
                <a:lnTo>
                  <a:pt x="774191" y="265938"/>
                </a:lnTo>
                <a:lnTo>
                  <a:pt x="777239" y="265938"/>
                </a:lnTo>
                <a:lnTo>
                  <a:pt x="792479" y="260604"/>
                </a:lnTo>
                <a:lnTo>
                  <a:pt x="804671" y="256794"/>
                </a:lnTo>
                <a:lnTo>
                  <a:pt x="806957" y="254508"/>
                </a:lnTo>
                <a:lnTo>
                  <a:pt x="807719" y="250698"/>
                </a:lnTo>
                <a:close/>
              </a:path>
              <a:path w="2891790" h="552450">
                <a:moveTo>
                  <a:pt x="744473" y="275844"/>
                </a:moveTo>
                <a:lnTo>
                  <a:pt x="744473" y="272034"/>
                </a:lnTo>
                <a:lnTo>
                  <a:pt x="742187" y="269748"/>
                </a:lnTo>
                <a:lnTo>
                  <a:pt x="738377" y="268986"/>
                </a:lnTo>
                <a:lnTo>
                  <a:pt x="711707" y="278130"/>
                </a:lnTo>
                <a:lnTo>
                  <a:pt x="708659" y="281178"/>
                </a:lnTo>
                <a:lnTo>
                  <a:pt x="708659" y="284226"/>
                </a:lnTo>
                <a:lnTo>
                  <a:pt x="710945" y="287274"/>
                </a:lnTo>
                <a:lnTo>
                  <a:pt x="714755" y="287274"/>
                </a:lnTo>
                <a:lnTo>
                  <a:pt x="741425" y="278130"/>
                </a:lnTo>
                <a:lnTo>
                  <a:pt x="744473" y="275844"/>
                </a:lnTo>
                <a:close/>
              </a:path>
              <a:path w="2891790" h="552450">
                <a:moveTo>
                  <a:pt x="681227" y="297180"/>
                </a:moveTo>
                <a:lnTo>
                  <a:pt x="681227" y="294132"/>
                </a:lnTo>
                <a:lnTo>
                  <a:pt x="678941" y="291084"/>
                </a:lnTo>
                <a:lnTo>
                  <a:pt x="675131" y="291084"/>
                </a:lnTo>
                <a:lnTo>
                  <a:pt x="648461" y="300228"/>
                </a:lnTo>
                <a:lnTo>
                  <a:pt x="645413" y="302514"/>
                </a:lnTo>
                <a:lnTo>
                  <a:pt x="645413" y="306324"/>
                </a:lnTo>
                <a:lnTo>
                  <a:pt x="647699" y="309372"/>
                </a:lnTo>
                <a:lnTo>
                  <a:pt x="651509" y="309372"/>
                </a:lnTo>
                <a:lnTo>
                  <a:pt x="678179" y="300228"/>
                </a:lnTo>
                <a:lnTo>
                  <a:pt x="681227" y="297180"/>
                </a:lnTo>
                <a:close/>
              </a:path>
              <a:path w="2891790" h="552450">
                <a:moveTo>
                  <a:pt x="618743" y="316230"/>
                </a:moveTo>
                <a:lnTo>
                  <a:pt x="615695" y="313182"/>
                </a:lnTo>
                <a:lnTo>
                  <a:pt x="612647" y="313182"/>
                </a:lnTo>
                <a:lnTo>
                  <a:pt x="585215" y="322326"/>
                </a:lnTo>
                <a:lnTo>
                  <a:pt x="582929" y="324612"/>
                </a:lnTo>
                <a:lnTo>
                  <a:pt x="582929" y="328422"/>
                </a:lnTo>
                <a:lnTo>
                  <a:pt x="585215" y="331470"/>
                </a:lnTo>
                <a:lnTo>
                  <a:pt x="588263" y="331470"/>
                </a:lnTo>
                <a:lnTo>
                  <a:pt x="615695" y="322326"/>
                </a:lnTo>
                <a:lnTo>
                  <a:pt x="617981" y="319278"/>
                </a:lnTo>
                <a:lnTo>
                  <a:pt x="618743" y="316230"/>
                </a:lnTo>
                <a:close/>
              </a:path>
              <a:path w="2891790" h="552450">
                <a:moveTo>
                  <a:pt x="555497" y="341376"/>
                </a:moveTo>
                <a:lnTo>
                  <a:pt x="555497" y="338328"/>
                </a:lnTo>
                <a:lnTo>
                  <a:pt x="553211" y="335280"/>
                </a:lnTo>
                <a:lnTo>
                  <a:pt x="549401" y="335280"/>
                </a:lnTo>
                <a:lnTo>
                  <a:pt x="522731" y="345186"/>
                </a:lnTo>
                <a:lnTo>
                  <a:pt x="519683" y="347472"/>
                </a:lnTo>
                <a:lnTo>
                  <a:pt x="519683" y="351282"/>
                </a:lnTo>
                <a:lnTo>
                  <a:pt x="521969" y="353568"/>
                </a:lnTo>
                <a:lnTo>
                  <a:pt x="525779" y="353568"/>
                </a:lnTo>
                <a:lnTo>
                  <a:pt x="552449" y="344424"/>
                </a:lnTo>
                <a:lnTo>
                  <a:pt x="555497" y="341376"/>
                </a:lnTo>
                <a:close/>
              </a:path>
              <a:path w="2891790" h="552450">
                <a:moveTo>
                  <a:pt x="493013" y="364236"/>
                </a:moveTo>
                <a:lnTo>
                  <a:pt x="493013" y="360426"/>
                </a:lnTo>
                <a:lnTo>
                  <a:pt x="490727" y="358140"/>
                </a:lnTo>
                <a:lnTo>
                  <a:pt x="486917" y="358140"/>
                </a:lnTo>
                <a:lnTo>
                  <a:pt x="460247" y="367284"/>
                </a:lnTo>
                <a:lnTo>
                  <a:pt x="457199" y="370332"/>
                </a:lnTo>
                <a:lnTo>
                  <a:pt x="457199" y="373380"/>
                </a:lnTo>
                <a:lnTo>
                  <a:pt x="459485" y="376428"/>
                </a:lnTo>
                <a:lnTo>
                  <a:pt x="463295" y="376428"/>
                </a:lnTo>
                <a:lnTo>
                  <a:pt x="489965" y="366522"/>
                </a:lnTo>
                <a:lnTo>
                  <a:pt x="493013" y="364236"/>
                </a:lnTo>
                <a:close/>
              </a:path>
              <a:path w="2891790" h="552450">
                <a:moveTo>
                  <a:pt x="430529" y="383286"/>
                </a:moveTo>
                <a:lnTo>
                  <a:pt x="427481" y="381000"/>
                </a:lnTo>
                <a:lnTo>
                  <a:pt x="424433" y="380238"/>
                </a:lnTo>
                <a:lnTo>
                  <a:pt x="397001" y="390144"/>
                </a:lnTo>
                <a:lnTo>
                  <a:pt x="394715" y="393192"/>
                </a:lnTo>
                <a:lnTo>
                  <a:pt x="394715" y="396240"/>
                </a:lnTo>
                <a:lnTo>
                  <a:pt x="397001" y="399288"/>
                </a:lnTo>
                <a:lnTo>
                  <a:pt x="400811" y="399288"/>
                </a:lnTo>
                <a:lnTo>
                  <a:pt x="427481" y="389382"/>
                </a:lnTo>
                <a:lnTo>
                  <a:pt x="429767" y="387096"/>
                </a:lnTo>
                <a:lnTo>
                  <a:pt x="430529" y="383286"/>
                </a:lnTo>
                <a:close/>
              </a:path>
              <a:path w="2891790" h="552450">
                <a:moveTo>
                  <a:pt x="367283" y="409956"/>
                </a:moveTo>
                <a:lnTo>
                  <a:pt x="367283" y="406146"/>
                </a:lnTo>
                <a:lnTo>
                  <a:pt x="364997" y="403860"/>
                </a:lnTo>
                <a:lnTo>
                  <a:pt x="361187" y="403860"/>
                </a:lnTo>
                <a:lnTo>
                  <a:pt x="341375" y="410718"/>
                </a:lnTo>
                <a:lnTo>
                  <a:pt x="334517" y="413004"/>
                </a:lnTo>
                <a:lnTo>
                  <a:pt x="332231" y="416052"/>
                </a:lnTo>
                <a:lnTo>
                  <a:pt x="331469" y="419100"/>
                </a:lnTo>
                <a:lnTo>
                  <a:pt x="334517" y="422148"/>
                </a:lnTo>
                <a:lnTo>
                  <a:pt x="338327" y="422148"/>
                </a:lnTo>
                <a:lnTo>
                  <a:pt x="344423" y="419862"/>
                </a:lnTo>
                <a:lnTo>
                  <a:pt x="364997" y="412242"/>
                </a:lnTo>
                <a:lnTo>
                  <a:pt x="367283" y="409956"/>
                </a:lnTo>
                <a:close/>
              </a:path>
              <a:path w="2891790" h="552450">
                <a:moveTo>
                  <a:pt x="304799" y="432816"/>
                </a:moveTo>
                <a:lnTo>
                  <a:pt x="304799" y="429768"/>
                </a:lnTo>
                <a:lnTo>
                  <a:pt x="302513" y="426720"/>
                </a:lnTo>
                <a:lnTo>
                  <a:pt x="298703" y="426720"/>
                </a:lnTo>
                <a:lnTo>
                  <a:pt x="272033" y="436626"/>
                </a:lnTo>
                <a:lnTo>
                  <a:pt x="269747" y="438912"/>
                </a:lnTo>
                <a:lnTo>
                  <a:pt x="268985" y="442722"/>
                </a:lnTo>
                <a:lnTo>
                  <a:pt x="272033" y="445008"/>
                </a:lnTo>
                <a:lnTo>
                  <a:pt x="275081" y="445770"/>
                </a:lnTo>
                <a:lnTo>
                  <a:pt x="302513" y="435864"/>
                </a:lnTo>
                <a:lnTo>
                  <a:pt x="304799" y="432816"/>
                </a:lnTo>
                <a:close/>
              </a:path>
              <a:path w="2891790" h="552450">
                <a:moveTo>
                  <a:pt x="242315" y="456438"/>
                </a:moveTo>
                <a:lnTo>
                  <a:pt x="242315" y="452628"/>
                </a:lnTo>
                <a:lnTo>
                  <a:pt x="240029" y="449580"/>
                </a:lnTo>
                <a:lnTo>
                  <a:pt x="236219" y="449580"/>
                </a:lnTo>
                <a:lnTo>
                  <a:pt x="227075" y="453390"/>
                </a:lnTo>
                <a:lnTo>
                  <a:pt x="209549" y="459486"/>
                </a:lnTo>
                <a:lnTo>
                  <a:pt x="207263" y="462534"/>
                </a:lnTo>
                <a:lnTo>
                  <a:pt x="206501" y="465582"/>
                </a:lnTo>
                <a:lnTo>
                  <a:pt x="209549" y="468630"/>
                </a:lnTo>
                <a:lnTo>
                  <a:pt x="212597" y="468630"/>
                </a:lnTo>
                <a:lnTo>
                  <a:pt x="230123" y="462534"/>
                </a:lnTo>
                <a:lnTo>
                  <a:pt x="240029" y="458724"/>
                </a:lnTo>
                <a:lnTo>
                  <a:pt x="242315" y="456438"/>
                </a:lnTo>
                <a:close/>
              </a:path>
              <a:path w="2891790" h="552450">
                <a:moveTo>
                  <a:pt x="179831" y="479298"/>
                </a:moveTo>
                <a:lnTo>
                  <a:pt x="179831" y="476250"/>
                </a:lnTo>
                <a:lnTo>
                  <a:pt x="177545" y="473202"/>
                </a:lnTo>
                <a:lnTo>
                  <a:pt x="173735" y="473202"/>
                </a:lnTo>
                <a:lnTo>
                  <a:pt x="147065" y="483108"/>
                </a:lnTo>
                <a:lnTo>
                  <a:pt x="144779" y="485394"/>
                </a:lnTo>
                <a:lnTo>
                  <a:pt x="144779" y="489204"/>
                </a:lnTo>
                <a:lnTo>
                  <a:pt x="147065" y="492252"/>
                </a:lnTo>
                <a:lnTo>
                  <a:pt x="150875" y="492252"/>
                </a:lnTo>
                <a:lnTo>
                  <a:pt x="177545" y="482346"/>
                </a:lnTo>
                <a:lnTo>
                  <a:pt x="179831" y="479298"/>
                </a:lnTo>
                <a:close/>
              </a:path>
              <a:path w="2891790" h="552450">
                <a:moveTo>
                  <a:pt x="84581" y="552450"/>
                </a:moveTo>
                <a:lnTo>
                  <a:pt x="57911" y="480822"/>
                </a:lnTo>
                <a:lnTo>
                  <a:pt x="0" y="543306"/>
                </a:lnTo>
                <a:lnTo>
                  <a:pt x="84581" y="552450"/>
                </a:lnTo>
                <a:close/>
              </a:path>
              <a:path w="2891790" h="552450">
                <a:moveTo>
                  <a:pt x="117347" y="502920"/>
                </a:moveTo>
                <a:lnTo>
                  <a:pt x="117347" y="499110"/>
                </a:lnTo>
                <a:lnTo>
                  <a:pt x="115061" y="496824"/>
                </a:lnTo>
                <a:lnTo>
                  <a:pt x="111251" y="496824"/>
                </a:lnTo>
                <a:lnTo>
                  <a:pt x="84581" y="506730"/>
                </a:lnTo>
                <a:lnTo>
                  <a:pt x="82295" y="509016"/>
                </a:lnTo>
                <a:lnTo>
                  <a:pt x="82295" y="512826"/>
                </a:lnTo>
                <a:lnTo>
                  <a:pt x="84581" y="515112"/>
                </a:lnTo>
                <a:lnTo>
                  <a:pt x="88391" y="515874"/>
                </a:lnTo>
                <a:lnTo>
                  <a:pt x="115061" y="505206"/>
                </a:lnTo>
                <a:lnTo>
                  <a:pt x="117347" y="502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3757" y="1527047"/>
            <a:ext cx="2909570" cy="2300605"/>
          </a:xfrm>
          <a:custGeom>
            <a:avLst/>
            <a:gdLst/>
            <a:ahLst/>
            <a:cxnLst/>
            <a:rect l="l" t="t" r="r" b="b"/>
            <a:pathLst>
              <a:path w="2909570" h="2300604">
                <a:moveTo>
                  <a:pt x="2909316" y="3810"/>
                </a:moveTo>
                <a:lnTo>
                  <a:pt x="2907791" y="762"/>
                </a:lnTo>
                <a:lnTo>
                  <a:pt x="2903981" y="0"/>
                </a:lnTo>
                <a:lnTo>
                  <a:pt x="2875787" y="4572"/>
                </a:lnTo>
                <a:lnTo>
                  <a:pt x="2872739" y="6858"/>
                </a:lnTo>
                <a:lnTo>
                  <a:pt x="2871978" y="9906"/>
                </a:lnTo>
                <a:lnTo>
                  <a:pt x="2873501" y="12954"/>
                </a:lnTo>
                <a:lnTo>
                  <a:pt x="2877311" y="13716"/>
                </a:lnTo>
                <a:lnTo>
                  <a:pt x="2905505" y="9144"/>
                </a:lnTo>
                <a:lnTo>
                  <a:pt x="2908554" y="7620"/>
                </a:lnTo>
                <a:lnTo>
                  <a:pt x="2909316" y="3810"/>
                </a:lnTo>
                <a:close/>
              </a:path>
              <a:path w="2909570" h="2300604">
                <a:moveTo>
                  <a:pt x="2843783" y="14478"/>
                </a:moveTo>
                <a:lnTo>
                  <a:pt x="2841497" y="11430"/>
                </a:lnTo>
                <a:lnTo>
                  <a:pt x="2838449" y="10668"/>
                </a:lnTo>
                <a:lnTo>
                  <a:pt x="2810255" y="15240"/>
                </a:lnTo>
                <a:lnTo>
                  <a:pt x="2807207" y="17526"/>
                </a:lnTo>
                <a:lnTo>
                  <a:pt x="2806445" y="20574"/>
                </a:lnTo>
                <a:lnTo>
                  <a:pt x="2807969" y="23622"/>
                </a:lnTo>
                <a:lnTo>
                  <a:pt x="2811779" y="24384"/>
                </a:lnTo>
                <a:lnTo>
                  <a:pt x="2839973" y="19812"/>
                </a:lnTo>
                <a:lnTo>
                  <a:pt x="2843022" y="18288"/>
                </a:lnTo>
                <a:lnTo>
                  <a:pt x="2843783" y="14478"/>
                </a:lnTo>
                <a:close/>
              </a:path>
              <a:path w="2909570" h="2300604">
                <a:moveTo>
                  <a:pt x="2778251" y="25908"/>
                </a:moveTo>
                <a:lnTo>
                  <a:pt x="2775966" y="22860"/>
                </a:lnTo>
                <a:lnTo>
                  <a:pt x="2772155" y="21336"/>
                </a:lnTo>
                <a:lnTo>
                  <a:pt x="2743961" y="26670"/>
                </a:lnTo>
                <a:lnTo>
                  <a:pt x="2740913" y="28194"/>
                </a:lnTo>
                <a:lnTo>
                  <a:pt x="2740151" y="32004"/>
                </a:lnTo>
                <a:lnTo>
                  <a:pt x="2742437" y="35052"/>
                </a:lnTo>
                <a:lnTo>
                  <a:pt x="2746247" y="35814"/>
                </a:lnTo>
                <a:lnTo>
                  <a:pt x="2774441" y="31242"/>
                </a:lnTo>
                <a:lnTo>
                  <a:pt x="2777489" y="28956"/>
                </a:lnTo>
                <a:lnTo>
                  <a:pt x="2778251" y="25908"/>
                </a:lnTo>
                <a:close/>
              </a:path>
              <a:path w="2909570" h="2300604">
                <a:moveTo>
                  <a:pt x="2711957" y="37338"/>
                </a:moveTo>
                <a:lnTo>
                  <a:pt x="2710433" y="34290"/>
                </a:lnTo>
                <a:lnTo>
                  <a:pt x="2706623" y="33528"/>
                </a:lnTo>
                <a:lnTo>
                  <a:pt x="2688335" y="36576"/>
                </a:lnTo>
                <a:lnTo>
                  <a:pt x="2678429" y="38862"/>
                </a:lnTo>
                <a:lnTo>
                  <a:pt x="2675381" y="40386"/>
                </a:lnTo>
                <a:lnTo>
                  <a:pt x="2674619" y="44196"/>
                </a:lnTo>
                <a:lnTo>
                  <a:pt x="2676905" y="47244"/>
                </a:lnTo>
                <a:lnTo>
                  <a:pt x="2680716" y="48006"/>
                </a:lnTo>
                <a:lnTo>
                  <a:pt x="2689860" y="46482"/>
                </a:lnTo>
                <a:lnTo>
                  <a:pt x="2708147" y="42672"/>
                </a:lnTo>
                <a:lnTo>
                  <a:pt x="2711195" y="40386"/>
                </a:lnTo>
                <a:lnTo>
                  <a:pt x="2711957" y="37338"/>
                </a:lnTo>
                <a:close/>
              </a:path>
              <a:path w="2909570" h="2300604">
                <a:moveTo>
                  <a:pt x="2647187" y="49530"/>
                </a:moveTo>
                <a:lnTo>
                  <a:pt x="2644901" y="46482"/>
                </a:lnTo>
                <a:lnTo>
                  <a:pt x="2641091" y="45720"/>
                </a:lnTo>
                <a:lnTo>
                  <a:pt x="2634233" y="47244"/>
                </a:lnTo>
                <a:lnTo>
                  <a:pt x="2612897" y="51816"/>
                </a:lnTo>
                <a:lnTo>
                  <a:pt x="2610611" y="54102"/>
                </a:lnTo>
                <a:lnTo>
                  <a:pt x="2609849" y="57912"/>
                </a:lnTo>
                <a:lnTo>
                  <a:pt x="2611373" y="60960"/>
                </a:lnTo>
                <a:lnTo>
                  <a:pt x="2615183" y="60960"/>
                </a:lnTo>
                <a:lnTo>
                  <a:pt x="2635757" y="57150"/>
                </a:lnTo>
                <a:lnTo>
                  <a:pt x="2643378" y="55626"/>
                </a:lnTo>
                <a:lnTo>
                  <a:pt x="2646425" y="53340"/>
                </a:lnTo>
                <a:lnTo>
                  <a:pt x="2647187" y="49530"/>
                </a:lnTo>
                <a:close/>
              </a:path>
              <a:path w="2909570" h="2300604">
                <a:moveTo>
                  <a:pt x="2581655" y="63246"/>
                </a:moveTo>
                <a:lnTo>
                  <a:pt x="2579369" y="60960"/>
                </a:lnTo>
                <a:lnTo>
                  <a:pt x="2575560" y="60198"/>
                </a:lnTo>
                <a:lnTo>
                  <a:pt x="2548128" y="66294"/>
                </a:lnTo>
                <a:lnTo>
                  <a:pt x="2545079" y="68580"/>
                </a:lnTo>
                <a:lnTo>
                  <a:pt x="2544317" y="72390"/>
                </a:lnTo>
                <a:lnTo>
                  <a:pt x="2546604" y="75438"/>
                </a:lnTo>
                <a:lnTo>
                  <a:pt x="2550413" y="76200"/>
                </a:lnTo>
                <a:lnTo>
                  <a:pt x="2577845" y="69342"/>
                </a:lnTo>
                <a:lnTo>
                  <a:pt x="2580893" y="67056"/>
                </a:lnTo>
                <a:lnTo>
                  <a:pt x="2581655" y="63246"/>
                </a:lnTo>
                <a:close/>
              </a:path>
              <a:path w="2909570" h="2300604">
                <a:moveTo>
                  <a:pt x="2516885" y="79248"/>
                </a:moveTo>
                <a:lnTo>
                  <a:pt x="2514599" y="76200"/>
                </a:lnTo>
                <a:lnTo>
                  <a:pt x="2510790" y="75438"/>
                </a:lnTo>
                <a:lnTo>
                  <a:pt x="2483357" y="83058"/>
                </a:lnTo>
                <a:lnTo>
                  <a:pt x="2480310" y="85344"/>
                </a:lnTo>
                <a:lnTo>
                  <a:pt x="2479547" y="88392"/>
                </a:lnTo>
                <a:lnTo>
                  <a:pt x="2481833" y="91440"/>
                </a:lnTo>
                <a:lnTo>
                  <a:pt x="2485643" y="92202"/>
                </a:lnTo>
                <a:lnTo>
                  <a:pt x="2513075" y="84582"/>
                </a:lnTo>
                <a:lnTo>
                  <a:pt x="2516123" y="83058"/>
                </a:lnTo>
                <a:lnTo>
                  <a:pt x="2516885" y="79248"/>
                </a:lnTo>
                <a:close/>
              </a:path>
              <a:path w="2909570" h="2300604">
                <a:moveTo>
                  <a:pt x="2452116" y="99822"/>
                </a:moveTo>
                <a:lnTo>
                  <a:pt x="2452116" y="96012"/>
                </a:lnTo>
                <a:lnTo>
                  <a:pt x="2449829" y="93726"/>
                </a:lnTo>
                <a:lnTo>
                  <a:pt x="2446781" y="92964"/>
                </a:lnTo>
                <a:lnTo>
                  <a:pt x="2419349" y="100584"/>
                </a:lnTo>
                <a:lnTo>
                  <a:pt x="2416301" y="102870"/>
                </a:lnTo>
                <a:lnTo>
                  <a:pt x="2415540" y="106680"/>
                </a:lnTo>
                <a:lnTo>
                  <a:pt x="2417825" y="109728"/>
                </a:lnTo>
                <a:lnTo>
                  <a:pt x="2421635" y="109728"/>
                </a:lnTo>
                <a:lnTo>
                  <a:pt x="2449067" y="102108"/>
                </a:lnTo>
                <a:lnTo>
                  <a:pt x="2452116" y="99822"/>
                </a:lnTo>
                <a:close/>
              </a:path>
              <a:path w="2909570" h="2300604">
                <a:moveTo>
                  <a:pt x="2388107" y="118872"/>
                </a:moveTo>
                <a:lnTo>
                  <a:pt x="2388107" y="115062"/>
                </a:lnTo>
                <a:lnTo>
                  <a:pt x="2385821" y="112776"/>
                </a:lnTo>
                <a:lnTo>
                  <a:pt x="2382773" y="112014"/>
                </a:lnTo>
                <a:lnTo>
                  <a:pt x="2360675" y="119634"/>
                </a:lnTo>
                <a:lnTo>
                  <a:pt x="2355341" y="121158"/>
                </a:lnTo>
                <a:lnTo>
                  <a:pt x="2352293" y="123444"/>
                </a:lnTo>
                <a:lnTo>
                  <a:pt x="2352293" y="127254"/>
                </a:lnTo>
                <a:lnTo>
                  <a:pt x="2354579" y="129540"/>
                </a:lnTo>
                <a:lnTo>
                  <a:pt x="2358390" y="130302"/>
                </a:lnTo>
                <a:lnTo>
                  <a:pt x="2362961" y="128016"/>
                </a:lnTo>
                <a:lnTo>
                  <a:pt x="2385060" y="121158"/>
                </a:lnTo>
                <a:lnTo>
                  <a:pt x="2388107" y="118872"/>
                </a:lnTo>
                <a:close/>
              </a:path>
              <a:path w="2909570" h="2300604">
                <a:moveTo>
                  <a:pt x="2325623" y="136398"/>
                </a:moveTo>
                <a:lnTo>
                  <a:pt x="2322575" y="134112"/>
                </a:lnTo>
                <a:lnTo>
                  <a:pt x="2319528" y="133350"/>
                </a:lnTo>
                <a:lnTo>
                  <a:pt x="2305049" y="138684"/>
                </a:lnTo>
                <a:lnTo>
                  <a:pt x="2292095" y="143256"/>
                </a:lnTo>
                <a:lnTo>
                  <a:pt x="2289810" y="146304"/>
                </a:lnTo>
                <a:lnTo>
                  <a:pt x="2289810" y="149352"/>
                </a:lnTo>
                <a:lnTo>
                  <a:pt x="2292095" y="152400"/>
                </a:lnTo>
                <a:lnTo>
                  <a:pt x="2295905" y="152400"/>
                </a:lnTo>
                <a:lnTo>
                  <a:pt x="2308097" y="147828"/>
                </a:lnTo>
                <a:lnTo>
                  <a:pt x="2322575" y="142494"/>
                </a:lnTo>
                <a:lnTo>
                  <a:pt x="2324861" y="140208"/>
                </a:lnTo>
                <a:lnTo>
                  <a:pt x="2325623" y="136398"/>
                </a:lnTo>
                <a:close/>
              </a:path>
              <a:path w="2909570" h="2300604">
                <a:moveTo>
                  <a:pt x="2263140" y="160020"/>
                </a:moveTo>
                <a:lnTo>
                  <a:pt x="2260091" y="156972"/>
                </a:lnTo>
                <a:lnTo>
                  <a:pt x="2256281" y="156972"/>
                </a:lnTo>
                <a:lnTo>
                  <a:pt x="2249423" y="160020"/>
                </a:lnTo>
                <a:lnTo>
                  <a:pt x="2230373" y="168402"/>
                </a:lnTo>
                <a:lnTo>
                  <a:pt x="2227325" y="170688"/>
                </a:lnTo>
                <a:lnTo>
                  <a:pt x="2227325" y="174498"/>
                </a:lnTo>
                <a:lnTo>
                  <a:pt x="2230373" y="176784"/>
                </a:lnTo>
                <a:lnTo>
                  <a:pt x="2234183" y="176784"/>
                </a:lnTo>
                <a:lnTo>
                  <a:pt x="2252471" y="169164"/>
                </a:lnTo>
                <a:lnTo>
                  <a:pt x="2260091" y="166116"/>
                </a:lnTo>
                <a:lnTo>
                  <a:pt x="2262378" y="163830"/>
                </a:lnTo>
                <a:lnTo>
                  <a:pt x="2263140" y="160020"/>
                </a:lnTo>
                <a:close/>
              </a:path>
              <a:path w="2909570" h="2300604">
                <a:moveTo>
                  <a:pt x="2201417" y="188976"/>
                </a:moveTo>
                <a:lnTo>
                  <a:pt x="2201417" y="185166"/>
                </a:lnTo>
                <a:lnTo>
                  <a:pt x="2198369" y="182880"/>
                </a:lnTo>
                <a:lnTo>
                  <a:pt x="2195321" y="182880"/>
                </a:lnTo>
                <a:lnTo>
                  <a:pt x="2193035" y="183642"/>
                </a:lnTo>
                <a:lnTo>
                  <a:pt x="2168651" y="195072"/>
                </a:lnTo>
                <a:lnTo>
                  <a:pt x="2166366" y="197358"/>
                </a:lnTo>
                <a:lnTo>
                  <a:pt x="2166366" y="201168"/>
                </a:lnTo>
                <a:lnTo>
                  <a:pt x="2169413" y="203454"/>
                </a:lnTo>
                <a:lnTo>
                  <a:pt x="2173223" y="203454"/>
                </a:lnTo>
                <a:lnTo>
                  <a:pt x="2196845" y="192786"/>
                </a:lnTo>
                <a:lnTo>
                  <a:pt x="2198369" y="192024"/>
                </a:lnTo>
                <a:lnTo>
                  <a:pt x="2201417" y="188976"/>
                </a:lnTo>
                <a:close/>
              </a:path>
              <a:path w="2909570" h="2300604">
                <a:moveTo>
                  <a:pt x="2141219" y="217170"/>
                </a:moveTo>
                <a:lnTo>
                  <a:pt x="2140457" y="213360"/>
                </a:lnTo>
                <a:lnTo>
                  <a:pt x="2138171" y="211074"/>
                </a:lnTo>
                <a:lnTo>
                  <a:pt x="2134361" y="211074"/>
                </a:lnTo>
                <a:lnTo>
                  <a:pt x="2108454" y="224028"/>
                </a:lnTo>
                <a:lnTo>
                  <a:pt x="2106167" y="227076"/>
                </a:lnTo>
                <a:lnTo>
                  <a:pt x="2106929" y="230886"/>
                </a:lnTo>
                <a:lnTo>
                  <a:pt x="2109216" y="233172"/>
                </a:lnTo>
                <a:lnTo>
                  <a:pt x="2113025" y="232410"/>
                </a:lnTo>
                <a:lnTo>
                  <a:pt x="2138933" y="219456"/>
                </a:lnTo>
                <a:lnTo>
                  <a:pt x="2141219" y="217170"/>
                </a:lnTo>
                <a:close/>
              </a:path>
              <a:path w="2909570" h="2300604">
                <a:moveTo>
                  <a:pt x="2081783" y="246888"/>
                </a:moveTo>
                <a:lnTo>
                  <a:pt x="2081021" y="243840"/>
                </a:lnTo>
                <a:lnTo>
                  <a:pt x="2078735" y="241554"/>
                </a:lnTo>
                <a:lnTo>
                  <a:pt x="2074925" y="241554"/>
                </a:lnTo>
                <a:lnTo>
                  <a:pt x="2049779" y="255270"/>
                </a:lnTo>
                <a:lnTo>
                  <a:pt x="2047493" y="258318"/>
                </a:lnTo>
                <a:lnTo>
                  <a:pt x="2048255" y="262128"/>
                </a:lnTo>
                <a:lnTo>
                  <a:pt x="2050541" y="264414"/>
                </a:lnTo>
                <a:lnTo>
                  <a:pt x="2054352" y="263652"/>
                </a:lnTo>
                <a:lnTo>
                  <a:pt x="2079497" y="249936"/>
                </a:lnTo>
                <a:lnTo>
                  <a:pt x="2081783" y="246888"/>
                </a:lnTo>
                <a:close/>
              </a:path>
              <a:path w="2909570" h="2300604">
                <a:moveTo>
                  <a:pt x="2023871" y="279654"/>
                </a:moveTo>
                <a:lnTo>
                  <a:pt x="2023109" y="275844"/>
                </a:lnTo>
                <a:lnTo>
                  <a:pt x="2020061" y="273558"/>
                </a:lnTo>
                <a:lnTo>
                  <a:pt x="2016252" y="274320"/>
                </a:lnTo>
                <a:lnTo>
                  <a:pt x="1991867" y="288798"/>
                </a:lnTo>
                <a:lnTo>
                  <a:pt x="1989581" y="291846"/>
                </a:lnTo>
                <a:lnTo>
                  <a:pt x="1990343" y="295656"/>
                </a:lnTo>
                <a:lnTo>
                  <a:pt x="1993391" y="297942"/>
                </a:lnTo>
                <a:lnTo>
                  <a:pt x="1996439" y="297180"/>
                </a:lnTo>
                <a:lnTo>
                  <a:pt x="2021585" y="282702"/>
                </a:lnTo>
                <a:lnTo>
                  <a:pt x="2023871" y="279654"/>
                </a:lnTo>
                <a:close/>
              </a:path>
              <a:path w="2909570" h="2300604">
                <a:moveTo>
                  <a:pt x="1966721" y="313944"/>
                </a:moveTo>
                <a:lnTo>
                  <a:pt x="1965959" y="310134"/>
                </a:lnTo>
                <a:lnTo>
                  <a:pt x="1962911" y="307848"/>
                </a:lnTo>
                <a:lnTo>
                  <a:pt x="1959102" y="308610"/>
                </a:lnTo>
                <a:lnTo>
                  <a:pt x="1934717" y="323850"/>
                </a:lnTo>
                <a:lnTo>
                  <a:pt x="1933193" y="326898"/>
                </a:lnTo>
                <a:lnTo>
                  <a:pt x="1933955" y="330708"/>
                </a:lnTo>
                <a:lnTo>
                  <a:pt x="1937003" y="332994"/>
                </a:lnTo>
                <a:lnTo>
                  <a:pt x="1940052" y="332232"/>
                </a:lnTo>
                <a:lnTo>
                  <a:pt x="1964435" y="316992"/>
                </a:lnTo>
                <a:lnTo>
                  <a:pt x="1966721" y="313944"/>
                </a:lnTo>
                <a:close/>
              </a:path>
              <a:path w="2909570" h="2300604">
                <a:moveTo>
                  <a:pt x="1910333" y="349758"/>
                </a:moveTo>
                <a:lnTo>
                  <a:pt x="1909571" y="345948"/>
                </a:lnTo>
                <a:lnTo>
                  <a:pt x="1906523" y="344424"/>
                </a:lnTo>
                <a:lnTo>
                  <a:pt x="1902714" y="344424"/>
                </a:lnTo>
                <a:lnTo>
                  <a:pt x="1879091" y="360426"/>
                </a:lnTo>
                <a:lnTo>
                  <a:pt x="1877567" y="363474"/>
                </a:lnTo>
                <a:lnTo>
                  <a:pt x="1877567" y="367284"/>
                </a:lnTo>
                <a:lnTo>
                  <a:pt x="1880615" y="369570"/>
                </a:lnTo>
                <a:lnTo>
                  <a:pt x="1884425" y="368808"/>
                </a:lnTo>
                <a:lnTo>
                  <a:pt x="1908047" y="352806"/>
                </a:lnTo>
                <a:lnTo>
                  <a:pt x="1910333" y="349758"/>
                </a:lnTo>
                <a:close/>
              </a:path>
              <a:path w="2909570" h="2300604">
                <a:moveTo>
                  <a:pt x="1854707" y="387096"/>
                </a:moveTo>
                <a:lnTo>
                  <a:pt x="1853945" y="383286"/>
                </a:lnTo>
                <a:lnTo>
                  <a:pt x="1850897" y="381000"/>
                </a:lnTo>
                <a:lnTo>
                  <a:pt x="1847849" y="381762"/>
                </a:lnTo>
                <a:lnTo>
                  <a:pt x="1824227" y="398526"/>
                </a:lnTo>
                <a:lnTo>
                  <a:pt x="1822703" y="401574"/>
                </a:lnTo>
                <a:lnTo>
                  <a:pt x="1823465" y="405384"/>
                </a:lnTo>
                <a:lnTo>
                  <a:pt x="1826514" y="406908"/>
                </a:lnTo>
                <a:lnTo>
                  <a:pt x="1829561" y="406146"/>
                </a:lnTo>
                <a:lnTo>
                  <a:pt x="1853183" y="390144"/>
                </a:lnTo>
                <a:lnTo>
                  <a:pt x="1854707" y="387096"/>
                </a:lnTo>
                <a:close/>
              </a:path>
              <a:path w="2909570" h="2300604">
                <a:moveTo>
                  <a:pt x="1800605" y="425196"/>
                </a:moveTo>
                <a:lnTo>
                  <a:pt x="1799843" y="421386"/>
                </a:lnTo>
                <a:lnTo>
                  <a:pt x="1796795" y="419862"/>
                </a:lnTo>
                <a:lnTo>
                  <a:pt x="1792985" y="420624"/>
                </a:lnTo>
                <a:lnTo>
                  <a:pt x="1770125" y="438150"/>
                </a:lnTo>
                <a:lnTo>
                  <a:pt x="1768602" y="441198"/>
                </a:lnTo>
                <a:lnTo>
                  <a:pt x="1769364" y="444246"/>
                </a:lnTo>
                <a:lnTo>
                  <a:pt x="1772411" y="446532"/>
                </a:lnTo>
                <a:lnTo>
                  <a:pt x="1776221" y="445770"/>
                </a:lnTo>
                <a:lnTo>
                  <a:pt x="1799081" y="428244"/>
                </a:lnTo>
                <a:lnTo>
                  <a:pt x="1800605" y="425196"/>
                </a:lnTo>
                <a:close/>
              </a:path>
              <a:path w="2909570" h="2300604">
                <a:moveTo>
                  <a:pt x="1747265" y="464820"/>
                </a:moveTo>
                <a:lnTo>
                  <a:pt x="1746503" y="461772"/>
                </a:lnTo>
                <a:lnTo>
                  <a:pt x="1743455" y="459486"/>
                </a:lnTo>
                <a:lnTo>
                  <a:pt x="1739645" y="460248"/>
                </a:lnTo>
                <a:lnTo>
                  <a:pt x="1735073" y="463296"/>
                </a:lnTo>
                <a:lnTo>
                  <a:pt x="1716785" y="477774"/>
                </a:lnTo>
                <a:lnTo>
                  <a:pt x="1715261" y="480822"/>
                </a:lnTo>
                <a:lnTo>
                  <a:pt x="1716023" y="484632"/>
                </a:lnTo>
                <a:lnTo>
                  <a:pt x="1719071" y="486918"/>
                </a:lnTo>
                <a:lnTo>
                  <a:pt x="1722881" y="485394"/>
                </a:lnTo>
                <a:lnTo>
                  <a:pt x="1741169" y="471678"/>
                </a:lnTo>
                <a:lnTo>
                  <a:pt x="1744979" y="467868"/>
                </a:lnTo>
                <a:lnTo>
                  <a:pt x="1747265" y="464820"/>
                </a:lnTo>
                <a:close/>
              </a:path>
              <a:path w="2909570" h="2300604">
                <a:moveTo>
                  <a:pt x="1694687" y="505968"/>
                </a:moveTo>
                <a:lnTo>
                  <a:pt x="1693164" y="502158"/>
                </a:lnTo>
                <a:lnTo>
                  <a:pt x="1690115" y="500634"/>
                </a:lnTo>
                <a:lnTo>
                  <a:pt x="1687067" y="501396"/>
                </a:lnTo>
                <a:lnTo>
                  <a:pt x="1664207" y="518922"/>
                </a:lnTo>
                <a:lnTo>
                  <a:pt x="1662683" y="521970"/>
                </a:lnTo>
                <a:lnTo>
                  <a:pt x="1663445" y="525780"/>
                </a:lnTo>
                <a:lnTo>
                  <a:pt x="1666493" y="527304"/>
                </a:lnTo>
                <a:lnTo>
                  <a:pt x="1670303" y="526542"/>
                </a:lnTo>
                <a:lnTo>
                  <a:pt x="1683257" y="515874"/>
                </a:lnTo>
                <a:lnTo>
                  <a:pt x="1692402" y="509016"/>
                </a:lnTo>
                <a:lnTo>
                  <a:pt x="1694687" y="505968"/>
                </a:lnTo>
                <a:close/>
              </a:path>
              <a:path w="2909570" h="2300604">
                <a:moveTo>
                  <a:pt x="1642109" y="547116"/>
                </a:moveTo>
                <a:lnTo>
                  <a:pt x="1641347" y="544068"/>
                </a:lnTo>
                <a:lnTo>
                  <a:pt x="1638299" y="541782"/>
                </a:lnTo>
                <a:lnTo>
                  <a:pt x="1634489" y="543306"/>
                </a:lnTo>
                <a:lnTo>
                  <a:pt x="1619249" y="555498"/>
                </a:lnTo>
                <a:lnTo>
                  <a:pt x="1612391" y="560832"/>
                </a:lnTo>
                <a:lnTo>
                  <a:pt x="1610867" y="564642"/>
                </a:lnTo>
                <a:lnTo>
                  <a:pt x="1611629" y="567690"/>
                </a:lnTo>
                <a:lnTo>
                  <a:pt x="1614677" y="569214"/>
                </a:lnTo>
                <a:lnTo>
                  <a:pt x="1618487" y="568452"/>
                </a:lnTo>
                <a:lnTo>
                  <a:pt x="1624583" y="563118"/>
                </a:lnTo>
                <a:lnTo>
                  <a:pt x="1640585" y="550164"/>
                </a:lnTo>
                <a:lnTo>
                  <a:pt x="1642109" y="547116"/>
                </a:lnTo>
                <a:close/>
              </a:path>
              <a:path w="2909570" h="2300604">
                <a:moveTo>
                  <a:pt x="1591055" y="589788"/>
                </a:moveTo>
                <a:lnTo>
                  <a:pt x="1589531" y="585978"/>
                </a:lnTo>
                <a:lnTo>
                  <a:pt x="1586483" y="584454"/>
                </a:lnTo>
                <a:lnTo>
                  <a:pt x="1583435" y="585216"/>
                </a:lnTo>
                <a:lnTo>
                  <a:pt x="1561337" y="603504"/>
                </a:lnTo>
                <a:lnTo>
                  <a:pt x="1559051" y="607314"/>
                </a:lnTo>
                <a:lnTo>
                  <a:pt x="1560575" y="610362"/>
                </a:lnTo>
                <a:lnTo>
                  <a:pt x="1563623" y="611886"/>
                </a:lnTo>
                <a:lnTo>
                  <a:pt x="1567433" y="611124"/>
                </a:lnTo>
                <a:lnTo>
                  <a:pt x="1589531" y="592836"/>
                </a:lnTo>
                <a:lnTo>
                  <a:pt x="1591055" y="589788"/>
                </a:lnTo>
                <a:close/>
              </a:path>
              <a:path w="2909570" h="2300604">
                <a:moveTo>
                  <a:pt x="1540001" y="632460"/>
                </a:moveTo>
                <a:lnTo>
                  <a:pt x="1539239" y="629412"/>
                </a:lnTo>
                <a:lnTo>
                  <a:pt x="1535429" y="627888"/>
                </a:lnTo>
                <a:lnTo>
                  <a:pt x="1532381" y="628650"/>
                </a:lnTo>
                <a:lnTo>
                  <a:pt x="1510283" y="646938"/>
                </a:lnTo>
                <a:lnTo>
                  <a:pt x="1508759" y="650748"/>
                </a:lnTo>
                <a:lnTo>
                  <a:pt x="1510283" y="653796"/>
                </a:lnTo>
                <a:lnTo>
                  <a:pt x="1513331" y="655320"/>
                </a:lnTo>
                <a:lnTo>
                  <a:pt x="1516379" y="654558"/>
                </a:lnTo>
                <a:lnTo>
                  <a:pt x="1538477" y="636270"/>
                </a:lnTo>
                <a:lnTo>
                  <a:pt x="1540001" y="632460"/>
                </a:lnTo>
                <a:close/>
              </a:path>
              <a:path w="2909570" h="2300604">
                <a:moveTo>
                  <a:pt x="1489709" y="676656"/>
                </a:moveTo>
                <a:lnTo>
                  <a:pt x="1488185" y="672846"/>
                </a:lnTo>
                <a:lnTo>
                  <a:pt x="1485137" y="671322"/>
                </a:lnTo>
                <a:lnTo>
                  <a:pt x="1482089" y="672846"/>
                </a:lnTo>
                <a:lnTo>
                  <a:pt x="1460753" y="691134"/>
                </a:lnTo>
                <a:lnTo>
                  <a:pt x="1458467" y="694944"/>
                </a:lnTo>
                <a:lnTo>
                  <a:pt x="1459991" y="697992"/>
                </a:lnTo>
                <a:lnTo>
                  <a:pt x="1463039" y="699516"/>
                </a:lnTo>
                <a:lnTo>
                  <a:pt x="1466849" y="698754"/>
                </a:lnTo>
                <a:lnTo>
                  <a:pt x="1488185" y="679704"/>
                </a:lnTo>
                <a:lnTo>
                  <a:pt x="1489709" y="676656"/>
                </a:lnTo>
                <a:close/>
              </a:path>
              <a:path w="2909570" h="2300604">
                <a:moveTo>
                  <a:pt x="1440179" y="720852"/>
                </a:moveTo>
                <a:lnTo>
                  <a:pt x="1438655" y="717042"/>
                </a:lnTo>
                <a:lnTo>
                  <a:pt x="1435607" y="715518"/>
                </a:lnTo>
                <a:lnTo>
                  <a:pt x="1431797" y="717042"/>
                </a:lnTo>
                <a:lnTo>
                  <a:pt x="1410461" y="736092"/>
                </a:lnTo>
                <a:lnTo>
                  <a:pt x="1408937" y="739140"/>
                </a:lnTo>
                <a:lnTo>
                  <a:pt x="1410461" y="742950"/>
                </a:lnTo>
                <a:lnTo>
                  <a:pt x="1413509" y="744474"/>
                </a:lnTo>
                <a:lnTo>
                  <a:pt x="1417319" y="742950"/>
                </a:lnTo>
                <a:lnTo>
                  <a:pt x="1438655" y="723900"/>
                </a:lnTo>
                <a:lnTo>
                  <a:pt x="1440179" y="720852"/>
                </a:lnTo>
                <a:close/>
              </a:path>
              <a:path w="2909570" h="2300604">
                <a:moveTo>
                  <a:pt x="1390649" y="765048"/>
                </a:moveTo>
                <a:lnTo>
                  <a:pt x="1389125" y="762000"/>
                </a:lnTo>
                <a:lnTo>
                  <a:pt x="1386077" y="760476"/>
                </a:lnTo>
                <a:lnTo>
                  <a:pt x="1382267" y="762000"/>
                </a:lnTo>
                <a:lnTo>
                  <a:pt x="1381505" y="762762"/>
                </a:lnTo>
                <a:lnTo>
                  <a:pt x="1361693" y="781050"/>
                </a:lnTo>
                <a:lnTo>
                  <a:pt x="1360169" y="784098"/>
                </a:lnTo>
                <a:lnTo>
                  <a:pt x="1361693" y="787908"/>
                </a:lnTo>
                <a:lnTo>
                  <a:pt x="1364741" y="789432"/>
                </a:lnTo>
                <a:lnTo>
                  <a:pt x="1367789" y="787908"/>
                </a:lnTo>
                <a:lnTo>
                  <a:pt x="1387601" y="769620"/>
                </a:lnTo>
                <a:lnTo>
                  <a:pt x="1389125" y="768858"/>
                </a:lnTo>
                <a:lnTo>
                  <a:pt x="1390649" y="765048"/>
                </a:lnTo>
                <a:close/>
              </a:path>
              <a:path w="2909570" h="2300604">
                <a:moveTo>
                  <a:pt x="1341881" y="810768"/>
                </a:moveTo>
                <a:lnTo>
                  <a:pt x="1340357" y="806958"/>
                </a:lnTo>
                <a:lnTo>
                  <a:pt x="1337309" y="805434"/>
                </a:lnTo>
                <a:lnTo>
                  <a:pt x="1333499" y="806958"/>
                </a:lnTo>
                <a:lnTo>
                  <a:pt x="1320545" y="819150"/>
                </a:lnTo>
                <a:lnTo>
                  <a:pt x="1312925" y="826770"/>
                </a:lnTo>
                <a:lnTo>
                  <a:pt x="1311401" y="829818"/>
                </a:lnTo>
                <a:lnTo>
                  <a:pt x="1312925" y="833628"/>
                </a:lnTo>
                <a:lnTo>
                  <a:pt x="1315973" y="835152"/>
                </a:lnTo>
                <a:lnTo>
                  <a:pt x="1319021" y="833628"/>
                </a:lnTo>
                <a:lnTo>
                  <a:pt x="1327403" y="826008"/>
                </a:lnTo>
                <a:lnTo>
                  <a:pt x="1340357" y="813816"/>
                </a:lnTo>
                <a:lnTo>
                  <a:pt x="1341881" y="810768"/>
                </a:lnTo>
                <a:close/>
              </a:path>
              <a:path w="2909570" h="2300604">
                <a:moveTo>
                  <a:pt x="1293113" y="856488"/>
                </a:moveTo>
                <a:lnTo>
                  <a:pt x="1291589" y="852678"/>
                </a:lnTo>
                <a:lnTo>
                  <a:pt x="1288541" y="851154"/>
                </a:lnTo>
                <a:lnTo>
                  <a:pt x="1285493" y="852678"/>
                </a:lnTo>
                <a:lnTo>
                  <a:pt x="1264157" y="872490"/>
                </a:lnTo>
                <a:lnTo>
                  <a:pt x="1262633" y="875538"/>
                </a:lnTo>
                <a:lnTo>
                  <a:pt x="1264157" y="879348"/>
                </a:lnTo>
                <a:lnTo>
                  <a:pt x="1267205" y="880872"/>
                </a:lnTo>
                <a:lnTo>
                  <a:pt x="1271015" y="879348"/>
                </a:lnTo>
                <a:lnTo>
                  <a:pt x="1291589" y="859536"/>
                </a:lnTo>
                <a:lnTo>
                  <a:pt x="1293113" y="856488"/>
                </a:lnTo>
                <a:close/>
              </a:path>
              <a:path w="2909570" h="2300604">
                <a:moveTo>
                  <a:pt x="1245107" y="902208"/>
                </a:moveTo>
                <a:lnTo>
                  <a:pt x="1243583" y="899160"/>
                </a:lnTo>
                <a:lnTo>
                  <a:pt x="1240535" y="897636"/>
                </a:lnTo>
                <a:lnTo>
                  <a:pt x="1236725" y="899160"/>
                </a:lnTo>
                <a:lnTo>
                  <a:pt x="1216151" y="918972"/>
                </a:lnTo>
                <a:lnTo>
                  <a:pt x="1214627" y="922020"/>
                </a:lnTo>
                <a:lnTo>
                  <a:pt x="1216151" y="925830"/>
                </a:lnTo>
                <a:lnTo>
                  <a:pt x="1219199" y="926592"/>
                </a:lnTo>
                <a:lnTo>
                  <a:pt x="1223009" y="925830"/>
                </a:lnTo>
                <a:lnTo>
                  <a:pt x="1243583" y="906018"/>
                </a:lnTo>
                <a:lnTo>
                  <a:pt x="1245107" y="902208"/>
                </a:lnTo>
                <a:close/>
              </a:path>
              <a:path w="2909570" h="2300604">
                <a:moveTo>
                  <a:pt x="1197101" y="948690"/>
                </a:moveTo>
                <a:lnTo>
                  <a:pt x="1195577" y="945642"/>
                </a:lnTo>
                <a:lnTo>
                  <a:pt x="1192529" y="944118"/>
                </a:lnTo>
                <a:lnTo>
                  <a:pt x="1188719" y="945642"/>
                </a:lnTo>
                <a:lnTo>
                  <a:pt x="1168907" y="965454"/>
                </a:lnTo>
                <a:lnTo>
                  <a:pt x="1167383" y="968502"/>
                </a:lnTo>
                <a:lnTo>
                  <a:pt x="1168145" y="972312"/>
                </a:lnTo>
                <a:lnTo>
                  <a:pt x="1171955" y="973836"/>
                </a:lnTo>
                <a:lnTo>
                  <a:pt x="1175003" y="972312"/>
                </a:lnTo>
                <a:lnTo>
                  <a:pt x="1195577" y="951738"/>
                </a:lnTo>
                <a:lnTo>
                  <a:pt x="1197101" y="948690"/>
                </a:lnTo>
                <a:close/>
              </a:path>
              <a:path w="2909570" h="2300604">
                <a:moveTo>
                  <a:pt x="1149857" y="995172"/>
                </a:moveTo>
                <a:lnTo>
                  <a:pt x="1148333" y="992124"/>
                </a:lnTo>
                <a:lnTo>
                  <a:pt x="1144523" y="990600"/>
                </a:lnTo>
                <a:lnTo>
                  <a:pt x="1141475" y="992124"/>
                </a:lnTo>
                <a:lnTo>
                  <a:pt x="1135379" y="997458"/>
                </a:lnTo>
                <a:lnTo>
                  <a:pt x="1120901" y="1011936"/>
                </a:lnTo>
                <a:lnTo>
                  <a:pt x="1119377" y="1015746"/>
                </a:lnTo>
                <a:lnTo>
                  <a:pt x="1120901" y="1018794"/>
                </a:lnTo>
                <a:lnTo>
                  <a:pt x="1124711" y="1020318"/>
                </a:lnTo>
                <a:lnTo>
                  <a:pt x="1127759" y="1018794"/>
                </a:lnTo>
                <a:lnTo>
                  <a:pt x="1142237" y="1004316"/>
                </a:lnTo>
                <a:lnTo>
                  <a:pt x="1148333" y="998982"/>
                </a:lnTo>
                <a:lnTo>
                  <a:pt x="1149857" y="995172"/>
                </a:lnTo>
                <a:close/>
              </a:path>
              <a:path w="2909570" h="2300604">
                <a:moveTo>
                  <a:pt x="1101851" y="1042416"/>
                </a:moveTo>
                <a:lnTo>
                  <a:pt x="1101089" y="1038606"/>
                </a:lnTo>
                <a:lnTo>
                  <a:pt x="1097279" y="1037844"/>
                </a:lnTo>
                <a:lnTo>
                  <a:pt x="1094231" y="1038606"/>
                </a:lnTo>
                <a:lnTo>
                  <a:pt x="1073657" y="1059180"/>
                </a:lnTo>
                <a:lnTo>
                  <a:pt x="1072133" y="1062228"/>
                </a:lnTo>
                <a:lnTo>
                  <a:pt x="1073657" y="1066038"/>
                </a:lnTo>
                <a:lnTo>
                  <a:pt x="1076705" y="1067562"/>
                </a:lnTo>
                <a:lnTo>
                  <a:pt x="1080515" y="1066038"/>
                </a:lnTo>
                <a:lnTo>
                  <a:pt x="1100327" y="1045464"/>
                </a:lnTo>
                <a:lnTo>
                  <a:pt x="1101851" y="1042416"/>
                </a:lnTo>
                <a:close/>
              </a:path>
              <a:path w="2909570" h="2300604">
                <a:moveTo>
                  <a:pt x="1055369" y="1089660"/>
                </a:moveTo>
                <a:lnTo>
                  <a:pt x="1053845" y="1085850"/>
                </a:lnTo>
                <a:lnTo>
                  <a:pt x="1050035" y="1085088"/>
                </a:lnTo>
                <a:lnTo>
                  <a:pt x="1046987" y="1086612"/>
                </a:lnTo>
                <a:lnTo>
                  <a:pt x="1027175" y="1106424"/>
                </a:lnTo>
                <a:lnTo>
                  <a:pt x="1025651" y="1110234"/>
                </a:lnTo>
                <a:lnTo>
                  <a:pt x="1027175" y="1113282"/>
                </a:lnTo>
                <a:lnTo>
                  <a:pt x="1030223" y="1114806"/>
                </a:lnTo>
                <a:lnTo>
                  <a:pt x="1033271" y="1113282"/>
                </a:lnTo>
                <a:lnTo>
                  <a:pt x="1053845" y="1092708"/>
                </a:lnTo>
                <a:lnTo>
                  <a:pt x="1055369" y="1089660"/>
                </a:lnTo>
                <a:close/>
              </a:path>
              <a:path w="2909570" h="2300604">
                <a:moveTo>
                  <a:pt x="1008125" y="1136904"/>
                </a:moveTo>
                <a:lnTo>
                  <a:pt x="1006601" y="1133856"/>
                </a:lnTo>
                <a:lnTo>
                  <a:pt x="1003553" y="1132332"/>
                </a:lnTo>
                <a:lnTo>
                  <a:pt x="1000505" y="1133856"/>
                </a:lnTo>
                <a:lnTo>
                  <a:pt x="980693" y="1154430"/>
                </a:lnTo>
                <a:lnTo>
                  <a:pt x="979169" y="1158240"/>
                </a:lnTo>
                <a:lnTo>
                  <a:pt x="980693" y="1161288"/>
                </a:lnTo>
                <a:lnTo>
                  <a:pt x="983741" y="1162812"/>
                </a:lnTo>
                <a:lnTo>
                  <a:pt x="987551" y="1161288"/>
                </a:lnTo>
                <a:lnTo>
                  <a:pt x="1007363" y="1140714"/>
                </a:lnTo>
                <a:lnTo>
                  <a:pt x="1008125" y="1136904"/>
                </a:lnTo>
                <a:close/>
              </a:path>
              <a:path w="2909570" h="2300604">
                <a:moveTo>
                  <a:pt x="962405" y="1184910"/>
                </a:moveTo>
                <a:lnTo>
                  <a:pt x="960881" y="1181862"/>
                </a:lnTo>
                <a:lnTo>
                  <a:pt x="957071" y="1180338"/>
                </a:lnTo>
                <a:lnTo>
                  <a:pt x="954023" y="1181862"/>
                </a:lnTo>
                <a:lnTo>
                  <a:pt x="944117" y="1191768"/>
                </a:lnTo>
                <a:lnTo>
                  <a:pt x="934211" y="1202436"/>
                </a:lnTo>
                <a:lnTo>
                  <a:pt x="932687" y="1206246"/>
                </a:lnTo>
                <a:lnTo>
                  <a:pt x="934211" y="1209294"/>
                </a:lnTo>
                <a:lnTo>
                  <a:pt x="938021" y="1210818"/>
                </a:lnTo>
                <a:lnTo>
                  <a:pt x="941069" y="1209294"/>
                </a:lnTo>
                <a:lnTo>
                  <a:pt x="950975" y="1198626"/>
                </a:lnTo>
                <a:lnTo>
                  <a:pt x="960881" y="1188720"/>
                </a:lnTo>
                <a:lnTo>
                  <a:pt x="962405" y="1184910"/>
                </a:lnTo>
                <a:close/>
              </a:path>
              <a:path w="2909570" h="2300604">
                <a:moveTo>
                  <a:pt x="916685" y="1233678"/>
                </a:moveTo>
                <a:lnTo>
                  <a:pt x="915161" y="1230630"/>
                </a:lnTo>
                <a:lnTo>
                  <a:pt x="911351" y="1229106"/>
                </a:lnTo>
                <a:lnTo>
                  <a:pt x="908303" y="1230630"/>
                </a:lnTo>
                <a:lnTo>
                  <a:pt x="888491" y="1251204"/>
                </a:lnTo>
                <a:lnTo>
                  <a:pt x="887729" y="1255014"/>
                </a:lnTo>
                <a:lnTo>
                  <a:pt x="889253" y="1258062"/>
                </a:lnTo>
                <a:lnTo>
                  <a:pt x="892301" y="1259586"/>
                </a:lnTo>
                <a:lnTo>
                  <a:pt x="895349" y="1258062"/>
                </a:lnTo>
                <a:lnTo>
                  <a:pt x="915161" y="1236726"/>
                </a:lnTo>
                <a:lnTo>
                  <a:pt x="916685" y="1233678"/>
                </a:lnTo>
                <a:close/>
              </a:path>
              <a:path w="2909570" h="2300604">
                <a:moveTo>
                  <a:pt x="870965" y="1282446"/>
                </a:moveTo>
                <a:lnTo>
                  <a:pt x="869441" y="1279398"/>
                </a:lnTo>
                <a:lnTo>
                  <a:pt x="866393" y="1277874"/>
                </a:lnTo>
                <a:lnTo>
                  <a:pt x="862583" y="1279398"/>
                </a:lnTo>
                <a:lnTo>
                  <a:pt x="843533" y="1300734"/>
                </a:lnTo>
                <a:lnTo>
                  <a:pt x="842009" y="1303782"/>
                </a:lnTo>
                <a:lnTo>
                  <a:pt x="843533" y="1306830"/>
                </a:lnTo>
                <a:lnTo>
                  <a:pt x="847343" y="1308354"/>
                </a:lnTo>
                <a:lnTo>
                  <a:pt x="850391" y="1306830"/>
                </a:lnTo>
                <a:lnTo>
                  <a:pt x="869441" y="1285494"/>
                </a:lnTo>
                <a:lnTo>
                  <a:pt x="870965" y="1282446"/>
                </a:lnTo>
                <a:close/>
              </a:path>
              <a:path w="2909570" h="2300604">
                <a:moveTo>
                  <a:pt x="826007" y="1331214"/>
                </a:moveTo>
                <a:lnTo>
                  <a:pt x="824483" y="1328166"/>
                </a:lnTo>
                <a:lnTo>
                  <a:pt x="820673" y="1326642"/>
                </a:lnTo>
                <a:lnTo>
                  <a:pt x="817625" y="1328166"/>
                </a:lnTo>
                <a:lnTo>
                  <a:pt x="813815" y="1332738"/>
                </a:lnTo>
                <a:lnTo>
                  <a:pt x="798575" y="1349502"/>
                </a:lnTo>
                <a:lnTo>
                  <a:pt x="797051" y="1353312"/>
                </a:lnTo>
                <a:lnTo>
                  <a:pt x="798575" y="1356360"/>
                </a:lnTo>
                <a:lnTo>
                  <a:pt x="802385" y="1357884"/>
                </a:lnTo>
                <a:lnTo>
                  <a:pt x="805433" y="1356360"/>
                </a:lnTo>
                <a:lnTo>
                  <a:pt x="820673" y="1339596"/>
                </a:lnTo>
                <a:lnTo>
                  <a:pt x="824483" y="1335024"/>
                </a:lnTo>
                <a:lnTo>
                  <a:pt x="826007" y="1331214"/>
                </a:lnTo>
                <a:close/>
              </a:path>
              <a:path w="2909570" h="2300604">
                <a:moveTo>
                  <a:pt x="781049" y="1380744"/>
                </a:moveTo>
                <a:lnTo>
                  <a:pt x="779525" y="1377696"/>
                </a:lnTo>
                <a:lnTo>
                  <a:pt x="776477" y="1376172"/>
                </a:lnTo>
                <a:lnTo>
                  <a:pt x="772667" y="1377696"/>
                </a:lnTo>
                <a:lnTo>
                  <a:pt x="753617" y="1399032"/>
                </a:lnTo>
                <a:lnTo>
                  <a:pt x="752855" y="1402842"/>
                </a:lnTo>
                <a:lnTo>
                  <a:pt x="754379" y="1405890"/>
                </a:lnTo>
                <a:lnTo>
                  <a:pt x="757427" y="1407414"/>
                </a:lnTo>
                <a:lnTo>
                  <a:pt x="761237" y="1405890"/>
                </a:lnTo>
                <a:lnTo>
                  <a:pt x="780287" y="1384554"/>
                </a:lnTo>
                <a:lnTo>
                  <a:pt x="781049" y="1380744"/>
                </a:lnTo>
                <a:close/>
              </a:path>
              <a:path w="2909570" h="2300604">
                <a:moveTo>
                  <a:pt x="736853" y="1430274"/>
                </a:moveTo>
                <a:lnTo>
                  <a:pt x="735329" y="1427226"/>
                </a:lnTo>
                <a:lnTo>
                  <a:pt x="731519" y="1426464"/>
                </a:lnTo>
                <a:lnTo>
                  <a:pt x="728471" y="1427988"/>
                </a:lnTo>
                <a:lnTo>
                  <a:pt x="709421" y="1449324"/>
                </a:lnTo>
                <a:lnTo>
                  <a:pt x="708659" y="1452372"/>
                </a:lnTo>
                <a:lnTo>
                  <a:pt x="710183" y="1455420"/>
                </a:lnTo>
                <a:lnTo>
                  <a:pt x="713231" y="1456944"/>
                </a:lnTo>
                <a:lnTo>
                  <a:pt x="716279" y="1455420"/>
                </a:lnTo>
                <a:lnTo>
                  <a:pt x="735329" y="1434084"/>
                </a:lnTo>
                <a:lnTo>
                  <a:pt x="736853" y="1430274"/>
                </a:lnTo>
                <a:close/>
              </a:path>
              <a:path w="2909570" h="2300604">
                <a:moveTo>
                  <a:pt x="692657" y="1480566"/>
                </a:moveTo>
                <a:lnTo>
                  <a:pt x="691133" y="1477518"/>
                </a:lnTo>
                <a:lnTo>
                  <a:pt x="687323" y="1475994"/>
                </a:lnTo>
                <a:lnTo>
                  <a:pt x="684275" y="1477518"/>
                </a:lnTo>
                <a:lnTo>
                  <a:pt x="680465" y="1482090"/>
                </a:lnTo>
                <a:lnTo>
                  <a:pt x="665225" y="1498854"/>
                </a:lnTo>
                <a:lnTo>
                  <a:pt x="664463" y="1502664"/>
                </a:lnTo>
                <a:lnTo>
                  <a:pt x="665987" y="1505712"/>
                </a:lnTo>
                <a:lnTo>
                  <a:pt x="669035" y="1507236"/>
                </a:lnTo>
                <a:lnTo>
                  <a:pt x="672845" y="1504950"/>
                </a:lnTo>
                <a:lnTo>
                  <a:pt x="687323" y="1488186"/>
                </a:lnTo>
                <a:lnTo>
                  <a:pt x="691133" y="1483614"/>
                </a:lnTo>
                <a:lnTo>
                  <a:pt x="692657" y="1480566"/>
                </a:lnTo>
                <a:close/>
              </a:path>
              <a:path w="2909570" h="2300604">
                <a:moveTo>
                  <a:pt x="648461" y="1530858"/>
                </a:moveTo>
                <a:lnTo>
                  <a:pt x="646937" y="1527048"/>
                </a:lnTo>
                <a:lnTo>
                  <a:pt x="643127" y="1526286"/>
                </a:lnTo>
                <a:lnTo>
                  <a:pt x="640079" y="1527810"/>
                </a:lnTo>
                <a:lnTo>
                  <a:pt x="621791" y="1549146"/>
                </a:lnTo>
                <a:lnTo>
                  <a:pt x="620267" y="1552956"/>
                </a:lnTo>
                <a:lnTo>
                  <a:pt x="621791" y="1556004"/>
                </a:lnTo>
                <a:lnTo>
                  <a:pt x="625601" y="1556766"/>
                </a:lnTo>
                <a:lnTo>
                  <a:pt x="628649" y="1555242"/>
                </a:lnTo>
                <a:lnTo>
                  <a:pt x="647699" y="1533906"/>
                </a:lnTo>
                <a:lnTo>
                  <a:pt x="648461" y="1530858"/>
                </a:lnTo>
                <a:close/>
              </a:path>
              <a:path w="2909570" h="2300604">
                <a:moveTo>
                  <a:pt x="605027" y="1581150"/>
                </a:moveTo>
                <a:lnTo>
                  <a:pt x="603503" y="1577340"/>
                </a:lnTo>
                <a:lnTo>
                  <a:pt x="599693" y="1576578"/>
                </a:lnTo>
                <a:lnTo>
                  <a:pt x="596645" y="1578102"/>
                </a:lnTo>
                <a:lnTo>
                  <a:pt x="577595" y="1599438"/>
                </a:lnTo>
                <a:lnTo>
                  <a:pt x="576833" y="1603248"/>
                </a:lnTo>
                <a:lnTo>
                  <a:pt x="578357" y="1606296"/>
                </a:lnTo>
                <a:lnTo>
                  <a:pt x="581405" y="1607820"/>
                </a:lnTo>
                <a:lnTo>
                  <a:pt x="585215" y="1606296"/>
                </a:lnTo>
                <a:lnTo>
                  <a:pt x="603503" y="1584198"/>
                </a:lnTo>
                <a:lnTo>
                  <a:pt x="605027" y="1581150"/>
                </a:lnTo>
                <a:close/>
              </a:path>
              <a:path w="2909570" h="2300604">
                <a:moveTo>
                  <a:pt x="561593" y="1631442"/>
                </a:moveTo>
                <a:lnTo>
                  <a:pt x="559307" y="1628394"/>
                </a:lnTo>
                <a:lnTo>
                  <a:pt x="556259" y="1626870"/>
                </a:lnTo>
                <a:lnTo>
                  <a:pt x="553211" y="1628394"/>
                </a:lnTo>
                <a:lnTo>
                  <a:pt x="545591" y="1636776"/>
                </a:lnTo>
                <a:lnTo>
                  <a:pt x="534161" y="1650492"/>
                </a:lnTo>
                <a:lnTo>
                  <a:pt x="533399" y="1653540"/>
                </a:lnTo>
                <a:lnTo>
                  <a:pt x="534923" y="1657350"/>
                </a:lnTo>
                <a:lnTo>
                  <a:pt x="537971" y="1658112"/>
                </a:lnTo>
                <a:lnTo>
                  <a:pt x="541781" y="1656588"/>
                </a:lnTo>
                <a:lnTo>
                  <a:pt x="560069" y="1634490"/>
                </a:lnTo>
                <a:lnTo>
                  <a:pt x="561593" y="1631442"/>
                </a:lnTo>
                <a:close/>
              </a:path>
              <a:path w="2909570" h="2300604">
                <a:moveTo>
                  <a:pt x="518159" y="1681734"/>
                </a:moveTo>
                <a:lnTo>
                  <a:pt x="516635" y="1678686"/>
                </a:lnTo>
                <a:lnTo>
                  <a:pt x="512825" y="1677924"/>
                </a:lnTo>
                <a:lnTo>
                  <a:pt x="509777" y="1679448"/>
                </a:lnTo>
                <a:lnTo>
                  <a:pt x="490727" y="1700784"/>
                </a:lnTo>
                <a:lnTo>
                  <a:pt x="489965" y="1704594"/>
                </a:lnTo>
                <a:lnTo>
                  <a:pt x="491489" y="1707642"/>
                </a:lnTo>
                <a:lnTo>
                  <a:pt x="495299" y="1709166"/>
                </a:lnTo>
                <a:lnTo>
                  <a:pt x="498347" y="1706880"/>
                </a:lnTo>
                <a:lnTo>
                  <a:pt x="516635" y="1685544"/>
                </a:lnTo>
                <a:lnTo>
                  <a:pt x="518159" y="1681734"/>
                </a:lnTo>
                <a:close/>
              </a:path>
              <a:path w="2909570" h="2300604">
                <a:moveTo>
                  <a:pt x="474725" y="1732788"/>
                </a:moveTo>
                <a:lnTo>
                  <a:pt x="473201" y="1729740"/>
                </a:lnTo>
                <a:lnTo>
                  <a:pt x="469391" y="1728216"/>
                </a:lnTo>
                <a:lnTo>
                  <a:pt x="466343" y="1729740"/>
                </a:lnTo>
                <a:lnTo>
                  <a:pt x="448055" y="1751838"/>
                </a:lnTo>
                <a:lnTo>
                  <a:pt x="446531" y="1755648"/>
                </a:lnTo>
                <a:lnTo>
                  <a:pt x="448817" y="1758696"/>
                </a:lnTo>
                <a:lnTo>
                  <a:pt x="451865" y="1759458"/>
                </a:lnTo>
                <a:lnTo>
                  <a:pt x="454913" y="1757934"/>
                </a:lnTo>
                <a:lnTo>
                  <a:pt x="473963" y="1735836"/>
                </a:lnTo>
                <a:lnTo>
                  <a:pt x="474725" y="1732788"/>
                </a:lnTo>
                <a:close/>
              </a:path>
              <a:path w="2909570" h="2300604">
                <a:moveTo>
                  <a:pt x="432053" y="1783842"/>
                </a:moveTo>
                <a:lnTo>
                  <a:pt x="429767" y="1780032"/>
                </a:lnTo>
                <a:lnTo>
                  <a:pt x="426719" y="1779270"/>
                </a:lnTo>
                <a:lnTo>
                  <a:pt x="423671" y="1780794"/>
                </a:lnTo>
                <a:lnTo>
                  <a:pt x="404621" y="1802892"/>
                </a:lnTo>
                <a:lnTo>
                  <a:pt x="403859" y="1806702"/>
                </a:lnTo>
                <a:lnTo>
                  <a:pt x="405383" y="1809750"/>
                </a:lnTo>
                <a:lnTo>
                  <a:pt x="409193" y="1810512"/>
                </a:lnTo>
                <a:lnTo>
                  <a:pt x="412241" y="1808988"/>
                </a:lnTo>
                <a:lnTo>
                  <a:pt x="416813" y="1803654"/>
                </a:lnTo>
                <a:lnTo>
                  <a:pt x="430529" y="1786890"/>
                </a:lnTo>
                <a:lnTo>
                  <a:pt x="432053" y="1783842"/>
                </a:lnTo>
                <a:close/>
              </a:path>
              <a:path w="2909570" h="2300604">
                <a:moveTo>
                  <a:pt x="388619" y="1834896"/>
                </a:moveTo>
                <a:lnTo>
                  <a:pt x="387095" y="1831086"/>
                </a:lnTo>
                <a:lnTo>
                  <a:pt x="383285" y="1830324"/>
                </a:lnTo>
                <a:lnTo>
                  <a:pt x="380237" y="1831848"/>
                </a:lnTo>
                <a:lnTo>
                  <a:pt x="361949" y="1853946"/>
                </a:lnTo>
                <a:lnTo>
                  <a:pt x="361187" y="1857756"/>
                </a:lnTo>
                <a:lnTo>
                  <a:pt x="362711" y="1860804"/>
                </a:lnTo>
                <a:lnTo>
                  <a:pt x="365759" y="1861566"/>
                </a:lnTo>
                <a:lnTo>
                  <a:pt x="369569" y="1860042"/>
                </a:lnTo>
                <a:lnTo>
                  <a:pt x="387857" y="1837944"/>
                </a:lnTo>
                <a:lnTo>
                  <a:pt x="388619" y="1834896"/>
                </a:lnTo>
                <a:close/>
              </a:path>
              <a:path w="2909570" h="2300604">
                <a:moveTo>
                  <a:pt x="345947" y="1885950"/>
                </a:moveTo>
                <a:lnTo>
                  <a:pt x="344423" y="1882902"/>
                </a:lnTo>
                <a:lnTo>
                  <a:pt x="340613" y="1881378"/>
                </a:lnTo>
                <a:lnTo>
                  <a:pt x="337565" y="1882902"/>
                </a:lnTo>
                <a:lnTo>
                  <a:pt x="319277" y="1905000"/>
                </a:lnTo>
                <a:lnTo>
                  <a:pt x="318515" y="1908810"/>
                </a:lnTo>
                <a:lnTo>
                  <a:pt x="320039" y="1911858"/>
                </a:lnTo>
                <a:lnTo>
                  <a:pt x="323087" y="1912620"/>
                </a:lnTo>
                <a:lnTo>
                  <a:pt x="326897" y="1911096"/>
                </a:lnTo>
                <a:lnTo>
                  <a:pt x="345185" y="1888998"/>
                </a:lnTo>
                <a:lnTo>
                  <a:pt x="345947" y="1885950"/>
                </a:lnTo>
                <a:close/>
              </a:path>
              <a:path w="2909570" h="2300604">
                <a:moveTo>
                  <a:pt x="303275" y="1937004"/>
                </a:moveTo>
                <a:lnTo>
                  <a:pt x="301751" y="1933956"/>
                </a:lnTo>
                <a:lnTo>
                  <a:pt x="297941" y="1932432"/>
                </a:lnTo>
                <a:lnTo>
                  <a:pt x="294893" y="1934718"/>
                </a:lnTo>
                <a:lnTo>
                  <a:pt x="276605" y="1956054"/>
                </a:lnTo>
                <a:lnTo>
                  <a:pt x="275843" y="1959864"/>
                </a:lnTo>
                <a:lnTo>
                  <a:pt x="277367" y="1962912"/>
                </a:lnTo>
                <a:lnTo>
                  <a:pt x="280415" y="1964436"/>
                </a:lnTo>
                <a:lnTo>
                  <a:pt x="284225" y="1962150"/>
                </a:lnTo>
                <a:lnTo>
                  <a:pt x="302513" y="1940814"/>
                </a:lnTo>
                <a:lnTo>
                  <a:pt x="303275" y="1937004"/>
                </a:lnTo>
                <a:close/>
              </a:path>
              <a:path w="2909570" h="2300604">
                <a:moveTo>
                  <a:pt x="260603" y="1988058"/>
                </a:moveTo>
                <a:lnTo>
                  <a:pt x="259079" y="1985010"/>
                </a:lnTo>
                <a:lnTo>
                  <a:pt x="255269" y="1984248"/>
                </a:lnTo>
                <a:lnTo>
                  <a:pt x="252221" y="1985772"/>
                </a:lnTo>
                <a:lnTo>
                  <a:pt x="233933" y="2007870"/>
                </a:lnTo>
                <a:lnTo>
                  <a:pt x="233171" y="2010918"/>
                </a:lnTo>
                <a:lnTo>
                  <a:pt x="234695" y="2014728"/>
                </a:lnTo>
                <a:lnTo>
                  <a:pt x="238505" y="2015490"/>
                </a:lnTo>
                <a:lnTo>
                  <a:pt x="241553" y="2013966"/>
                </a:lnTo>
                <a:lnTo>
                  <a:pt x="259841" y="1991868"/>
                </a:lnTo>
                <a:lnTo>
                  <a:pt x="260603" y="1988058"/>
                </a:lnTo>
                <a:close/>
              </a:path>
              <a:path w="2909570" h="2300604">
                <a:moveTo>
                  <a:pt x="218693" y="2039874"/>
                </a:moveTo>
                <a:lnTo>
                  <a:pt x="216407" y="2036826"/>
                </a:lnTo>
                <a:lnTo>
                  <a:pt x="213359" y="2035302"/>
                </a:lnTo>
                <a:lnTo>
                  <a:pt x="209549" y="2036826"/>
                </a:lnTo>
                <a:lnTo>
                  <a:pt x="192023" y="2058924"/>
                </a:lnTo>
                <a:lnTo>
                  <a:pt x="190499" y="2062734"/>
                </a:lnTo>
                <a:lnTo>
                  <a:pt x="192023" y="2065782"/>
                </a:lnTo>
                <a:lnTo>
                  <a:pt x="195833" y="2067306"/>
                </a:lnTo>
                <a:lnTo>
                  <a:pt x="198881" y="2065020"/>
                </a:lnTo>
                <a:lnTo>
                  <a:pt x="217169" y="2042922"/>
                </a:lnTo>
                <a:lnTo>
                  <a:pt x="218693" y="2039874"/>
                </a:lnTo>
                <a:close/>
              </a:path>
              <a:path w="2909570" h="2300604">
                <a:moveTo>
                  <a:pt x="176021" y="2090928"/>
                </a:moveTo>
                <a:lnTo>
                  <a:pt x="174497" y="2087880"/>
                </a:lnTo>
                <a:lnTo>
                  <a:pt x="170687" y="2087118"/>
                </a:lnTo>
                <a:lnTo>
                  <a:pt x="167639" y="2088642"/>
                </a:lnTo>
                <a:lnTo>
                  <a:pt x="149351" y="2110740"/>
                </a:lnTo>
                <a:lnTo>
                  <a:pt x="147827" y="2113788"/>
                </a:lnTo>
                <a:lnTo>
                  <a:pt x="150113" y="2117598"/>
                </a:lnTo>
                <a:lnTo>
                  <a:pt x="153161" y="2118360"/>
                </a:lnTo>
                <a:lnTo>
                  <a:pt x="156971" y="2116836"/>
                </a:lnTo>
                <a:lnTo>
                  <a:pt x="174497" y="2094738"/>
                </a:lnTo>
                <a:lnTo>
                  <a:pt x="176021" y="2090928"/>
                </a:lnTo>
                <a:close/>
              </a:path>
              <a:path w="2909570" h="2300604">
                <a:moveTo>
                  <a:pt x="133349" y="2142744"/>
                </a:moveTo>
                <a:lnTo>
                  <a:pt x="131825" y="2139696"/>
                </a:lnTo>
                <a:lnTo>
                  <a:pt x="128015" y="2138172"/>
                </a:lnTo>
                <a:lnTo>
                  <a:pt x="124967" y="2139696"/>
                </a:lnTo>
                <a:lnTo>
                  <a:pt x="106679" y="2161794"/>
                </a:lnTo>
                <a:lnTo>
                  <a:pt x="105917" y="2165604"/>
                </a:lnTo>
                <a:lnTo>
                  <a:pt x="107441" y="2168652"/>
                </a:lnTo>
                <a:lnTo>
                  <a:pt x="111251" y="2170176"/>
                </a:lnTo>
                <a:lnTo>
                  <a:pt x="114299" y="2167890"/>
                </a:lnTo>
                <a:lnTo>
                  <a:pt x="132587" y="2145792"/>
                </a:lnTo>
                <a:lnTo>
                  <a:pt x="133349" y="2142744"/>
                </a:lnTo>
                <a:close/>
              </a:path>
              <a:path w="2909570" h="2300604">
                <a:moveTo>
                  <a:pt x="77723" y="2265426"/>
                </a:moveTo>
                <a:lnTo>
                  <a:pt x="18287" y="2217420"/>
                </a:lnTo>
                <a:lnTo>
                  <a:pt x="0" y="2300478"/>
                </a:lnTo>
                <a:lnTo>
                  <a:pt x="35051" y="2284670"/>
                </a:lnTo>
                <a:lnTo>
                  <a:pt x="35051" y="2251710"/>
                </a:lnTo>
                <a:lnTo>
                  <a:pt x="36575" y="2247900"/>
                </a:lnTo>
                <a:lnTo>
                  <a:pt x="40385" y="2243328"/>
                </a:lnTo>
                <a:lnTo>
                  <a:pt x="43433" y="2241042"/>
                </a:lnTo>
                <a:lnTo>
                  <a:pt x="47243" y="2242566"/>
                </a:lnTo>
                <a:lnTo>
                  <a:pt x="48767" y="2245614"/>
                </a:lnTo>
                <a:lnTo>
                  <a:pt x="48767" y="2278484"/>
                </a:lnTo>
                <a:lnTo>
                  <a:pt x="77723" y="2265426"/>
                </a:lnTo>
                <a:close/>
              </a:path>
              <a:path w="2909570" h="2300604">
                <a:moveTo>
                  <a:pt x="48767" y="2245614"/>
                </a:moveTo>
                <a:lnTo>
                  <a:pt x="47243" y="2242566"/>
                </a:lnTo>
                <a:lnTo>
                  <a:pt x="43433" y="2241042"/>
                </a:lnTo>
                <a:lnTo>
                  <a:pt x="40385" y="2243328"/>
                </a:lnTo>
                <a:lnTo>
                  <a:pt x="36575" y="2247900"/>
                </a:lnTo>
                <a:lnTo>
                  <a:pt x="35051" y="2251710"/>
                </a:lnTo>
                <a:lnTo>
                  <a:pt x="37337" y="2254758"/>
                </a:lnTo>
                <a:lnTo>
                  <a:pt x="40385" y="2255520"/>
                </a:lnTo>
                <a:lnTo>
                  <a:pt x="43433" y="2253996"/>
                </a:lnTo>
                <a:lnTo>
                  <a:pt x="48005" y="2249424"/>
                </a:lnTo>
                <a:lnTo>
                  <a:pt x="48767" y="2245614"/>
                </a:lnTo>
                <a:close/>
              </a:path>
              <a:path w="2909570" h="2300604">
                <a:moveTo>
                  <a:pt x="48767" y="2278484"/>
                </a:moveTo>
                <a:lnTo>
                  <a:pt x="48767" y="2245614"/>
                </a:lnTo>
                <a:lnTo>
                  <a:pt x="48005" y="2249424"/>
                </a:lnTo>
                <a:lnTo>
                  <a:pt x="43433" y="2253996"/>
                </a:lnTo>
                <a:lnTo>
                  <a:pt x="40385" y="2255520"/>
                </a:lnTo>
                <a:lnTo>
                  <a:pt x="37337" y="2254758"/>
                </a:lnTo>
                <a:lnTo>
                  <a:pt x="35051" y="2251710"/>
                </a:lnTo>
                <a:lnTo>
                  <a:pt x="35051" y="2284670"/>
                </a:lnTo>
                <a:lnTo>
                  <a:pt x="48767" y="2278484"/>
                </a:lnTo>
                <a:close/>
              </a:path>
              <a:path w="2909570" h="2300604">
                <a:moveTo>
                  <a:pt x="91439" y="2193798"/>
                </a:moveTo>
                <a:lnTo>
                  <a:pt x="89153" y="2190750"/>
                </a:lnTo>
                <a:lnTo>
                  <a:pt x="86105" y="2189988"/>
                </a:lnTo>
                <a:lnTo>
                  <a:pt x="83057" y="2191512"/>
                </a:lnTo>
                <a:lnTo>
                  <a:pt x="64769" y="2213610"/>
                </a:lnTo>
                <a:lnTo>
                  <a:pt x="63245" y="2217420"/>
                </a:lnTo>
                <a:lnTo>
                  <a:pt x="65531" y="2220468"/>
                </a:lnTo>
                <a:lnTo>
                  <a:pt x="68579" y="2221230"/>
                </a:lnTo>
                <a:lnTo>
                  <a:pt x="71627" y="2219706"/>
                </a:lnTo>
                <a:lnTo>
                  <a:pt x="89915" y="2197608"/>
                </a:lnTo>
                <a:lnTo>
                  <a:pt x="91439" y="2193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2515" y="1622551"/>
            <a:ext cx="216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680" marR="5080" indent="-34861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0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(Discnt_chose){  sql_sign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756" y="2232151"/>
            <a:ext cx="473837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if(Cname_chose=0 and City_chose = 0)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discnt</a:t>
            </a:r>
            <a:r>
              <a:rPr sz="2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&gt;”);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2700" marR="501650" indent="419734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 and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(discnt &gt;”);  strcat(sqltext,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dtoa(range_from)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);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 and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discnt&lt;”);  strcat(sqltext,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dtoa(range_to)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);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strcat(sqltext, “)”);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25" y="4670549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097" y="5584947"/>
            <a:ext cx="3492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96645" algn="l"/>
                <a:tab pos="2493010" algn="l"/>
              </a:tabLst>
            </a:pP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xecut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immediat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:sqltex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;  </a:t>
            </a:r>
            <a:r>
              <a:rPr sz="2000" b="1" spc="-10" dirty="0">
                <a:latin typeface="Arial"/>
                <a:cs typeface="Arial"/>
              </a:rPr>
              <a:t>commit work;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9866" y="5280148"/>
            <a:ext cx="1507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279400">
              <a:lnSpc>
                <a:spcPct val="100000"/>
              </a:lnSpc>
              <a:spcBef>
                <a:spcPts val="95"/>
              </a:spcBef>
              <a:tabLst>
                <a:tab pos="102743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if(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ql_sign){  </a:t>
            </a:r>
            <a:r>
              <a:rPr sz="2000" b="1" spc="-10" dirty="0">
                <a:latin typeface="Arial"/>
                <a:cs typeface="Arial"/>
              </a:rPr>
              <a:t>exec	sql  exec	sql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3111" y="5555684"/>
            <a:ext cx="194627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动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态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SQL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语句执行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596" y="3115758"/>
            <a:ext cx="216471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Discnt</a:t>
            </a:r>
            <a:r>
              <a:rPr sz="1400" b="1" spc="-5" dirty="0">
                <a:solidFill>
                  <a:srgbClr val="FF0000"/>
                </a:solidFill>
                <a:latin typeface="SimSun"/>
                <a:cs typeface="SimSun"/>
              </a:rPr>
              <a:t>区间 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值，构造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sqltext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6422" y="1890522"/>
            <a:ext cx="237490" cy="2832735"/>
          </a:xfrm>
          <a:custGeom>
            <a:avLst/>
            <a:gdLst/>
            <a:ahLst/>
            <a:cxnLst/>
            <a:rect l="l" t="t" r="r" b="b"/>
            <a:pathLst>
              <a:path w="237490" h="2832735">
                <a:moveTo>
                  <a:pt x="0" y="0"/>
                </a:moveTo>
                <a:lnTo>
                  <a:pt x="59944" y="32286"/>
                </a:lnTo>
                <a:lnTo>
                  <a:pt x="84010" y="69246"/>
                </a:lnTo>
                <a:lnTo>
                  <a:pt x="102615" y="117065"/>
                </a:lnTo>
                <a:lnTo>
                  <a:pt x="114617" y="173478"/>
                </a:lnTo>
                <a:lnTo>
                  <a:pt x="118872" y="236220"/>
                </a:lnTo>
                <a:lnTo>
                  <a:pt x="118872" y="1265682"/>
                </a:lnTo>
                <a:lnTo>
                  <a:pt x="123070" y="1328423"/>
                </a:lnTo>
                <a:lnTo>
                  <a:pt x="134930" y="1384836"/>
                </a:lnTo>
                <a:lnTo>
                  <a:pt x="153352" y="1432655"/>
                </a:lnTo>
                <a:lnTo>
                  <a:pt x="177235" y="1469615"/>
                </a:lnTo>
                <a:lnTo>
                  <a:pt x="236982" y="1501902"/>
                </a:lnTo>
                <a:lnTo>
                  <a:pt x="205478" y="1510351"/>
                </a:lnTo>
                <a:lnTo>
                  <a:pt x="153352" y="1571148"/>
                </a:lnTo>
                <a:lnTo>
                  <a:pt x="134930" y="1618967"/>
                </a:lnTo>
                <a:lnTo>
                  <a:pt x="123070" y="1675380"/>
                </a:lnTo>
                <a:lnTo>
                  <a:pt x="118872" y="1738122"/>
                </a:lnTo>
                <a:lnTo>
                  <a:pt x="118872" y="2596134"/>
                </a:lnTo>
                <a:lnTo>
                  <a:pt x="114617" y="2658875"/>
                </a:lnTo>
                <a:lnTo>
                  <a:pt x="102616" y="2715288"/>
                </a:lnTo>
                <a:lnTo>
                  <a:pt x="84010" y="2763107"/>
                </a:lnTo>
                <a:lnTo>
                  <a:pt x="59944" y="2800067"/>
                </a:lnTo>
                <a:lnTo>
                  <a:pt x="31559" y="2823904"/>
                </a:lnTo>
                <a:lnTo>
                  <a:pt x="0" y="283235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941" y="1484375"/>
            <a:ext cx="1946275" cy="702945"/>
          </a:xfrm>
          <a:custGeom>
            <a:avLst/>
            <a:gdLst/>
            <a:ahLst/>
            <a:cxnLst/>
            <a:rect l="l" t="t" r="r" b="b"/>
            <a:pathLst>
              <a:path w="1946275" h="702944">
                <a:moveTo>
                  <a:pt x="1946148" y="351282"/>
                </a:moveTo>
                <a:lnTo>
                  <a:pt x="1937261" y="303551"/>
                </a:lnTo>
                <a:lnTo>
                  <a:pt x="1911374" y="257792"/>
                </a:lnTo>
                <a:lnTo>
                  <a:pt x="1869650" y="214419"/>
                </a:lnTo>
                <a:lnTo>
                  <a:pt x="1813249" y="173848"/>
                </a:lnTo>
                <a:lnTo>
                  <a:pt x="1779908" y="154744"/>
                </a:lnTo>
                <a:lnTo>
                  <a:pt x="1743333" y="136495"/>
                </a:lnTo>
                <a:lnTo>
                  <a:pt x="1703670" y="119155"/>
                </a:lnTo>
                <a:lnTo>
                  <a:pt x="1661064" y="102774"/>
                </a:lnTo>
                <a:lnTo>
                  <a:pt x="1615660" y="87406"/>
                </a:lnTo>
                <a:lnTo>
                  <a:pt x="1567603" y="73102"/>
                </a:lnTo>
                <a:lnTo>
                  <a:pt x="1517039" y="59913"/>
                </a:lnTo>
                <a:lnTo>
                  <a:pt x="1464112" y="47893"/>
                </a:lnTo>
                <a:lnTo>
                  <a:pt x="1408968" y="37092"/>
                </a:lnTo>
                <a:lnTo>
                  <a:pt x="1351752" y="27562"/>
                </a:lnTo>
                <a:lnTo>
                  <a:pt x="1292609" y="19357"/>
                </a:lnTo>
                <a:lnTo>
                  <a:pt x="1231684" y="12527"/>
                </a:lnTo>
                <a:lnTo>
                  <a:pt x="1169123" y="7124"/>
                </a:lnTo>
                <a:lnTo>
                  <a:pt x="1105071" y="3201"/>
                </a:lnTo>
                <a:lnTo>
                  <a:pt x="1039673" y="808"/>
                </a:lnTo>
                <a:lnTo>
                  <a:pt x="973074" y="0"/>
                </a:lnTo>
                <a:lnTo>
                  <a:pt x="906474" y="808"/>
                </a:lnTo>
                <a:lnTo>
                  <a:pt x="841076" y="3201"/>
                </a:lnTo>
                <a:lnTo>
                  <a:pt x="777024" y="7124"/>
                </a:lnTo>
                <a:lnTo>
                  <a:pt x="714463" y="12527"/>
                </a:lnTo>
                <a:lnTo>
                  <a:pt x="653538" y="19357"/>
                </a:lnTo>
                <a:lnTo>
                  <a:pt x="594395" y="27562"/>
                </a:lnTo>
                <a:lnTo>
                  <a:pt x="537179" y="37092"/>
                </a:lnTo>
                <a:lnTo>
                  <a:pt x="482035" y="47893"/>
                </a:lnTo>
                <a:lnTo>
                  <a:pt x="429108" y="59913"/>
                </a:lnTo>
                <a:lnTo>
                  <a:pt x="378544" y="73102"/>
                </a:lnTo>
                <a:lnTo>
                  <a:pt x="330487" y="87406"/>
                </a:lnTo>
                <a:lnTo>
                  <a:pt x="285083" y="102774"/>
                </a:lnTo>
                <a:lnTo>
                  <a:pt x="242477" y="119155"/>
                </a:lnTo>
                <a:lnTo>
                  <a:pt x="202814" y="136495"/>
                </a:lnTo>
                <a:lnTo>
                  <a:pt x="166239" y="154744"/>
                </a:lnTo>
                <a:lnTo>
                  <a:pt x="132898" y="173848"/>
                </a:lnTo>
                <a:lnTo>
                  <a:pt x="76497" y="214419"/>
                </a:lnTo>
                <a:lnTo>
                  <a:pt x="34773" y="257792"/>
                </a:lnTo>
                <a:lnTo>
                  <a:pt x="8886" y="303551"/>
                </a:lnTo>
                <a:lnTo>
                  <a:pt x="0" y="351282"/>
                </a:lnTo>
                <a:lnTo>
                  <a:pt x="2245" y="375367"/>
                </a:lnTo>
                <a:lnTo>
                  <a:pt x="19777" y="422164"/>
                </a:lnTo>
                <a:lnTo>
                  <a:pt x="53728" y="466782"/>
                </a:lnTo>
                <a:lnTo>
                  <a:pt x="102936" y="508805"/>
                </a:lnTo>
                <a:lnTo>
                  <a:pt x="166239" y="547819"/>
                </a:lnTo>
                <a:lnTo>
                  <a:pt x="172212" y="550799"/>
                </a:lnTo>
                <a:lnTo>
                  <a:pt x="172212" y="351282"/>
                </a:lnTo>
                <a:lnTo>
                  <a:pt x="175154" y="326283"/>
                </a:lnTo>
                <a:lnTo>
                  <a:pt x="197969" y="278152"/>
                </a:lnTo>
                <a:lnTo>
                  <a:pt x="241749" y="233088"/>
                </a:lnTo>
                <a:lnTo>
                  <a:pt x="304563" y="191783"/>
                </a:lnTo>
                <a:lnTo>
                  <a:pt x="342505" y="172756"/>
                </a:lnTo>
                <a:lnTo>
                  <a:pt x="384482" y="154930"/>
                </a:lnTo>
                <a:lnTo>
                  <a:pt x="430252" y="138390"/>
                </a:lnTo>
                <a:lnTo>
                  <a:pt x="479574" y="123224"/>
                </a:lnTo>
                <a:lnTo>
                  <a:pt x="532207" y="109517"/>
                </a:lnTo>
                <a:lnTo>
                  <a:pt x="587910" y="97356"/>
                </a:lnTo>
                <a:lnTo>
                  <a:pt x="646441" y="86829"/>
                </a:lnTo>
                <a:lnTo>
                  <a:pt x="707558" y="78021"/>
                </a:lnTo>
                <a:lnTo>
                  <a:pt x="771022" y="71020"/>
                </a:lnTo>
                <a:lnTo>
                  <a:pt x="836590" y="65912"/>
                </a:lnTo>
                <a:lnTo>
                  <a:pt x="904021" y="62784"/>
                </a:lnTo>
                <a:lnTo>
                  <a:pt x="973074" y="61722"/>
                </a:lnTo>
                <a:lnTo>
                  <a:pt x="1042126" y="62784"/>
                </a:lnTo>
                <a:lnTo>
                  <a:pt x="1109557" y="65912"/>
                </a:lnTo>
                <a:lnTo>
                  <a:pt x="1175125" y="71020"/>
                </a:lnTo>
                <a:lnTo>
                  <a:pt x="1238589" y="78021"/>
                </a:lnTo>
                <a:lnTo>
                  <a:pt x="1299706" y="86829"/>
                </a:lnTo>
                <a:lnTo>
                  <a:pt x="1358237" y="97356"/>
                </a:lnTo>
                <a:lnTo>
                  <a:pt x="1413940" y="109517"/>
                </a:lnTo>
                <a:lnTo>
                  <a:pt x="1466573" y="123224"/>
                </a:lnTo>
                <a:lnTo>
                  <a:pt x="1515895" y="138390"/>
                </a:lnTo>
                <a:lnTo>
                  <a:pt x="1561665" y="154930"/>
                </a:lnTo>
                <a:lnTo>
                  <a:pt x="1603642" y="172756"/>
                </a:lnTo>
                <a:lnTo>
                  <a:pt x="1641584" y="191783"/>
                </a:lnTo>
                <a:lnTo>
                  <a:pt x="1675250" y="211922"/>
                </a:lnTo>
                <a:lnTo>
                  <a:pt x="1728788" y="255193"/>
                </a:lnTo>
                <a:lnTo>
                  <a:pt x="1762327" y="301878"/>
                </a:lnTo>
                <a:lnTo>
                  <a:pt x="1773936" y="351282"/>
                </a:lnTo>
                <a:lnTo>
                  <a:pt x="1773936" y="550799"/>
                </a:lnTo>
                <a:lnTo>
                  <a:pt x="1779908" y="547819"/>
                </a:lnTo>
                <a:lnTo>
                  <a:pt x="1813249" y="528715"/>
                </a:lnTo>
                <a:lnTo>
                  <a:pt x="1869650" y="488144"/>
                </a:lnTo>
                <a:lnTo>
                  <a:pt x="1911374" y="444771"/>
                </a:lnTo>
                <a:lnTo>
                  <a:pt x="1937261" y="399012"/>
                </a:lnTo>
                <a:lnTo>
                  <a:pt x="1943902" y="375367"/>
                </a:lnTo>
                <a:lnTo>
                  <a:pt x="1946148" y="351282"/>
                </a:lnTo>
                <a:close/>
              </a:path>
              <a:path w="1946275" h="702944">
                <a:moveTo>
                  <a:pt x="1773936" y="550799"/>
                </a:moveTo>
                <a:lnTo>
                  <a:pt x="1773936" y="351282"/>
                </a:lnTo>
                <a:lnTo>
                  <a:pt x="1770993" y="376280"/>
                </a:lnTo>
                <a:lnTo>
                  <a:pt x="1762327" y="400685"/>
                </a:lnTo>
                <a:lnTo>
                  <a:pt x="1728788" y="447370"/>
                </a:lnTo>
                <a:lnTo>
                  <a:pt x="1675250" y="490641"/>
                </a:lnTo>
                <a:lnTo>
                  <a:pt x="1641584" y="510780"/>
                </a:lnTo>
                <a:lnTo>
                  <a:pt x="1603642" y="529807"/>
                </a:lnTo>
                <a:lnTo>
                  <a:pt x="1561665" y="547633"/>
                </a:lnTo>
                <a:lnTo>
                  <a:pt x="1515895" y="564173"/>
                </a:lnTo>
                <a:lnTo>
                  <a:pt x="1466573" y="579339"/>
                </a:lnTo>
                <a:lnTo>
                  <a:pt x="1413940" y="593046"/>
                </a:lnTo>
                <a:lnTo>
                  <a:pt x="1358237" y="605207"/>
                </a:lnTo>
                <a:lnTo>
                  <a:pt x="1299706" y="615734"/>
                </a:lnTo>
                <a:lnTo>
                  <a:pt x="1238589" y="624542"/>
                </a:lnTo>
                <a:lnTo>
                  <a:pt x="1175125" y="631543"/>
                </a:lnTo>
                <a:lnTo>
                  <a:pt x="1109557" y="636651"/>
                </a:lnTo>
                <a:lnTo>
                  <a:pt x="1042126" y="639779"/>
                </a:lnTo>
                <a:lnTo>
                  <a:pt x="973074" y="640842"/>
                </a:lnTo>
                <a:lnTo>
                  <a:pt x="904021" y="639779"/>
                </a:lnTo>
                <a:lnTo>
                  <a:pt x="836590" y="636651"/>
                </a:lnTo>
                <a:lnTo>
                  <a:pt x="771022" y="631543"/>
                </a:lnTo>
                <a:lnTo>
                  <a:pt x="707558" y="624542"/>
                </a:lnTo>
                <a:lnTo>
                  <a:pt x="646441" y="615734"/>
                </a:lnTo>
                <a:lnTo>
                  <a:pt x="587910" y="605207"/>
                </a:lnTo>
                <a:lnTo>
                  <a:pt x="532207" y="593046"/>
                </a:lnTo>
                <a:lnTo>
                  <a:pt x="479574" y="579339"/>
                </a:lnTo>
                <a:lnTo>
                  <a:pt x="430252" y="564173"/>
                </a:lnTo>
                <a:lnTo>
                  <a:pt x="384482" y="547633"/>
                </a:lnTo>
                <a:lnTo>
                  <a:pt x="342505" y="529807"/>
                </a:lnTo>
                <a:lnTo>
                  <a:pt x="304563" y="510780"/>
                </a:lnTo>
                <a:lnTo>
                  <a:pt x="270897" y="490641"/>
                </a:lnTo>
                <a:lnTo>
                  <a:pt x="217359" y="447370"/>
                </a:lnTo>
                <a:lnTo>
                  <a:pt x="183820" y="400685"/>
                </a:lnTo>
                <a:lnTo>
                  <a:pt x="172212" y="351282"/>
                </a:lnTo>
                <a:lnTo>
                  <a:pt x="172212" y="550799"/>
                </a:lnTo>
                <a:lnTo>
                  <a:pt x="242477" y="583408"/>
                </a:lnTo>
                <a:lnTo>
                  <a:pt x="285083" y="599789"/>
                </a:lnTo>
                <a:lnTo>
                  <a:pt x="330487" y="615157"/>
                </a:lnTo>
                <a:lnTo>
                  <a:pt x="378544" y="629461"/>
                </a:lnTo>
                <a:lnTo>
                  <a:pt x="429108" y="642650"/>
                </a:lnTo>
                <a:lnTo>
                  <a:pt x="482035" y="654670"/>
                </a:lnTo>
                <a:lnTo>
                  <a:pt x="537179" y="665471"/>
                </a:lnTo>
                <a:lnTo>
                  <a:pt x="594395" y="675001"/>
                </a:lnTo>
                <a:lnTo>
                  <a:pt x="653538" y="683206"/>
                </a:lnTo>
                <a:lnTo>
                  <a:pt x="714463" y="690036"/>
                </a:lnTo>
                <a:lnTo>
                  <a:pt x="777024" y="695439"/>
                </a:lnTo>
                <a:lnTo>
                  <a:pt x="841076" y="699362"/>
                </a:lnTo>
                <a:lnTo>
                  <a:pt x="906474" y="701755"/>
                </a:lnTo>
                <a:lnTo>
                  <a:pt x="973074" y="702564"/>
                </a:lnTo>
                <a:lnTo>
                  <a:pt x="1039673" y="701755"/>
                </a:lnTo>
                <a:lnTo>
                  <a:pt x="1105071" y="699362"/>
                </a:lnTo>
                <a:lnTo>
                  <a:pt x="1169123" y="695439"/>
                </a:lnTo>
                <a:lnTo>
                  <a:pt x="1231684" y="690036"/>
                </a:lnTo>
                <a:lnTo>
                  <a:pt x="1292609" y="683206"/>
                </a:lnTo>
                <a:lnTo>
                  <a:pt x="1351752" y="675001"/>
                </a:lnTo>
                <a:lnTo>
                  <a:pt x="1408968" y="665471"/>
                </a:lnTo>
                <a:lnTo>
                  <a:pt x="1464112" y="654670"/>
                </a:lnTo>
                <a:lnTo>
                  <a:pt x="1517039" y="642650"/>
                </a:lnTo>
                <a:lnTo>
                  <a:pt x="1567603" y="629461"/>
                </a:lnTo>
                <a:lnTo>
                  <a:pt x="1615660" y="615157"/>
                </a:lnTo>
                <a:lnTo>
                  <a:pt x="1661064" y="599789"/>
                </a:lnTo>
                <a:lnTo>
                  <a:pt x="1703670" y="583408"/>
                </a:lnTo>
                <a:lnTo>
                  <a:pt x="1743333" y="566068"/>
                </a:lnTo>
                <a:lnTo>
                  <a:pt x="1773936" y="5507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485" y="1541525"/>
            <a:ext cx="1622425" cy="588645"/>
          </a:xfrm>
          <a:custGeom>
            <a:avLst/>
            <a:gdLst/>
            <a:ahLst/>
            <a:cxnLst/>
            <a:rect l="l" t="t" r="r" b="b"/>
            <a:pathLst>
              <a:path w="1622425" h="588644">
                <a:moveTo>
                  <a:pt x="1622297" y="294131"/>
                </a:moveTo>
                <a:lnTo>
                  <a:pt x="1611694" y="246455"/>
                </a:lnTo>
                <a:lnTo>
                  <a:pt x="1580991" y="201216"/>
                </a:lnTo>
                <a:lnTo>
                  <a:pt x="1531854" y="159022"/>
                </a:lnTo>
                <a:lnTo>
                  <a:pt x="1465947" y="120481"/>
                </a:lnTo>
                <a:lnTo>
                  <a:pt x="1427225" y="102770"/>
                </a:lnTo>
                <a:lnTo>
                  <a:pt x="1384934" y="86201"/>
                </a:lnTo>
                <a:lnTo>
                  <a:pt x="1339283" y="70849"/>
                </a:lnTo>
                <a:lnTo>
                  <a:pt x="1290480" y="56790"/>
                </a:lnTo>
                <a:lnTo>
                  <a:pt x="1238732" y="44100"/>
                </a:lnTo>
                <a:lnTo>
                  <a:pt x="1184248" y="32856"/>
                </a:lnTo>
                <a:lnTo>
                  <a:pt x="1127236" y="23133"/>
                </a:lnTo>
                <a:lnTo>
                  <a:pt x="1067903" y="15008"/>
                </a:lnTo>
                <a:lnTo>
                  <a:pt x="1006458" y="8556"/>
                </a:lnTo>
                <a:lnTo>
                  <a:pt x="943109" y="3853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236"/>
                </a:lnTo>
                <a:lnTo>
                  <a:pt x="23593" y="364770"/>
                </a:lnTo>
                <a:lnTo>
                  <a:pt x="63793" y="408562"/>
                </a:lnTo>
                <a:lnTo>
                  <a:pt x="121619" y="449006"/>
                </a:lnTo>
                <a:lnTo>
                  <a:pt x="156618" y="467782"/>
                </a:lnTo>
                <a:lnTo>
                  <a:pt x="195396" y="485493"/>
                </a:lnTo>
                <a:lnTo>
                  <a:pt x="237743" y="502062"/>
                </a:lnTo>
                <a:lnTo>
                  <a:pt x="283451" y="517414"/>
                </a:lnTo>
                <a:lnTo>
                  <a:pt x="332311" y="531473"/>
                </a:lnTo>
                <a:lnTo>
                  <a:pt x="384112" y="544163"/>
                </a:lnTo>
                <a:lnTo>
                  <a:pt x="438646" y="555407"/>
                </a:lnTo>
                <a:lnTo>
                  <a:pt x="495704" y="565130"/>
                </a:lnTo>
                <a:lnTo>
                  <a:pt x="555077" y="573255"/>
                </a:lnTo>
                <a:lnTo>
                  <a:pt x="616555" y="579707"/>
                </a:lnTo>
                <a:lnTo>
                  <a:pt x="679929" y="584410"/>
                </a:lnTo>
                <a:lnTo>
                  <a:pt x="744990" y="587287"/>
                </a:lnTo>
                <a:lnTo>
                  <a:pt x="811529" y="588264"/>
                </a:lnTo>
                <a:lnTo>
                  <a:pt x="878063" y="587287"/>
                </a:lnTo>
                <a:lnTo>
                  <a:pt x="943109" y="584410"/>
                </a:lnTo>
                <a:lnTo>
                  <a:pt x="1006458" y="579707"/>
                </a:lnTo>
                <a:lnTo>
                  <a:pt x="1067903" y="573255"/>
                </a:lnTo>
                <a:lnTo>
                  <a:pt x="1127236" y="565130"/>
                </a:lnTo>
                <a:lnTo>
                  <a:pt x="1184248" y="555407"/>
                </a:lnTo>
                <a:lnTo>
                  <a:pt x="1238732" y="544163"/>
                </a:lnTo>
                <a:lnTo>
                  <a:pt x="1290480" y="531473"/>
                </a:lnTo>
                <a:lnTo>
                  <a:pt x="1339283" y="517414"/>
                </a:lnTo>
                <a:lnTo>
                  <a:pt x="1384934" y="502062"/>
                </a:lnTo>
                <a:lnTo>
                  <a:pt x="1427225" y="485493"/>
                </a:lnTo>
                <a:lnTo>
                  <a:pt x="1465947" y="467782"/>
                </a:lnTo>
                <a:lnTo>
                  <a:pt x="1500893" y="449006"/>
                </a:lnTo>
                <a:lnTo>
                  <a:pt x="1558623" y="408562"/>
                </a:lnTo>
                <a:lnTo>
                  <a:pt x="1598751" y="364770"/>
                </a:lnTo>
                <a:lnTo>
                  <a:pt x="1619612" y="318236"/>
                </a:lnTo>
                <a:lnTo>
                  <a:pt x="1622297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485" y="1541525"/>
            <a:ext cx="1622425" cy="588645"/>
          </a:xfrm>
          <a:custGeom>
            <a:avLst/>
            <a:gdLst/>
            <a:ahLst/>
            <a:cxnLst/>
            <a:rect l="l" t="t" r="r" b="b"/>
            <a:pathLst>
              <a:path w="1622425" h="588644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236"/>
                </a:lnTo>
                <a:lnTo>
                  <a:pt x="23593" y="364770"/>
                </a:lnTo>
                <a:lnTo>
                  <a:pt x="63793" y="408562"/>
                </a:lnTo>
                <a:lnTo>
                  <a:pt x="121619" y="449006"/>
                </a:lnTo>
                <a:lnTo>
                  <a:pt x="156618" y="467782"/>
                </a:lnTo>
                <a:lnTo>
                  <a:pt x="195396" y="485493"/>
                </a:lnTo>
                <a:lnTo>
                  <a:pt x="237743" y="502062"/>
                </a:lnTo>
                <a:lnTo>
                  <a:pt x="283451" y="517414"/>
                </a:lnTo>
                <a:lnTo>
                  <a:pt x="332311" y="531473"/>
                </a:lnTo>
                <a:lnTo>
                  <a:pt x="384112" y="544163"/>
                </a:lnTo>
                <a:lnTo>
                  <a:pt x="438646" y="555407"/>
                </a:lnTo>
                <a:lnTo>
                  <a:pt x="495704" y="565130"/>
                </a:lnTo>
                <a:lnTo>
                  <a:pt x="555077" y="573255"/>
                </a:lnTo>
                <a:lnTo>
                  <a:pt x="616555" y="579707"/>
                </a:lnTo>
                <a:lnTo>
                  <a:pt x="679929" y="584410"/>
                </a:lnTo>
                <a:lnTo>
                  <a:pt x="744990" y="587287"/>
                </a:lnTo>
                <a:lnTo>
                  <a:pt x="811529" y="588264"/>
                </a:lnTo>
                <a:lnTo>
                  <a:pt x="878063" y="587287"/>
                </a:lnTo>
                <a:lnTo>
                  <a:pt x="943109" y="584410"/>
                </a:lnTo>
                <a:lnTo>
                  <a:pt x="1006458" y="579707"/>
                </a:lnTo>
                <a:lnTo>
                  <a:pt x="1067903" y="573255"/>
                </a:lnTo>
                <a:lnTo>
                  <a:pt x="1127236" y="565130"/>
                </a:lnTo>
                <a:lnTo>
                  <a:pt x="1184248" y="555407"/>
                </a:lnTo>
                <a:lnTo>
                  <a:pt x="1238732" y="544163"/>
                </a:lnTo>
                <a:lnTo>
                  <a:pt x="1290480" y="531473"/>
                </a:lnTo>
                <a:lnTo>
                  <a:pt x="1339283" y="517414"/>
                </a:lnTo>
                <a:lnTo>
                  <a:pt x="1384934" y="502062"/>
                </a:lnTo>
                <a:lnTo>
                  <a:pt x="1427225" y="485493"/>
                </a:lnTo>
                <a:lnTo>
                  <a:pt x="1465947" y="467782"/>
                </a:lnTo>
                <a:lnTo>
                  <a:pt x="1500893" y="449006"/>
                </a:lnTo>
                <a:lnTo>
                  <a:pt x="1558623" y="408562"/>
                </a:lnTo>
                <a:lnTo>
                  <a:pt x="1598751" y="364770"/>
                </a:lnTo>
                <a:lnTo>
                  <a:pt x="1619612" y="318236"/>
                </a:lnTo>
                <a:lnTo>
                  <a:pt x="1622297" y="294131"/>
                </a:lnTo>
                <a:lnTo>
                  <a:pt x="1619612" y="270027"/>
                </a:lnTo>
                <a:lnTo>
                  <a:pt x="1598751" y="223493"/>
                </a:lnTo>
                <a:lnTo>
                  <a:pt x="1558623" y="179701"/>
                </a:lnTo>
                <a:lnTo>
                  <a:pt x="1500893" y="139257"/>
                </a:lnTo>
                <a:lnTo>
                  <a:pt x="1465947" y="120481"/>
                </a:lnTo>
                <a:lnTo>
                  <a:pt x="1427225" y="102770"/>
                </a:lnTo>
                <a:lnTo>
                  <a:pt x="1384934" y="86201"/>
                </a:lnTo>
                <a:lnTo>
                  <a:pt x="1339283" y="70849"/>
                </a:lnTo>
                <a:lnTo>
                  <a:pt x="1290480" y="56790"/>
                </a:lnTo>
                <a:lnTo>
                  <a:pt x="1238732" y="44100"/>
                </a:lnTo>
                <a:lnTo>
                  <a:pt x="1184248" y="32856"/>
                </a:lnTo>
                <a:lnTo>
                  <a:pt x="1127236" y="23133"/>
                </a:lnTo>
                <a:lnTo>
                  <a:pt x="1067903" y="15008"/>
                </a:lnTo>
                <a:lnTo>
                  <a:pt x="1006458" y="8556"/>
                </a:lnTo>
                <a:lnTo>
                  <a:pt x="943109" y="3853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4231" y="1598930"/>
            <a:ext cx="12700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数值型属性条件 如何构造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403" y="361908"/>
            <a:ext cx="30600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程序构造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8269" y="6829043"/>
            <a:ext cx="4582795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Customers(Cid, Cname, City,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discnt)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8241" y="1130046"/>
            <a:ext cx="1960880" cy="970280"/>
          </a:xfrm>
          <a:custGeom>
            <a:avLst/>
            <a:gdLst/>
            <a:ahLst/>
            <a:cxnLst/>
            <a:rect l="l" t="t" r="r" b="b"/>
            <a:pathLst>
              <a:path w="1960879" h="970280">
                <a:moveTo>
                  <a:pt x="1960626" y="484632"/>
                </a:moveTo>
                <a:lnTo>
                  <a:pt x="1952987" y="423878"/>
                </a:lnTo>
                <a:lnTo>
                  <a:pt x="1930684" y="365366"/>
                </a:lnTo>
                <a:lnTo>
                  <a:pt x="1894633" y="309551"/>
                </a:lnTo>
                <a:lnTo>
                  <a:pt x="1845753" y="256889"/>
                </a:lnTo>
                <a:lnTo>
                  <a:pt x="1816789" y="231882"/>
                </a:lnTo>
                <a:lnTo>
                  <a:pt x="1784961" y="207835"/>
                </a:lnTo>
                <a:lnTo>
                  <a:pt x="1750385" y="184804"/>
                </a:lnTo>
                <a:lnTo>
                  <a:pt x="1713176" y="162846"/>
                </a:lnTo>
                <a:lnTo>
                  <a:pt x="1673447" y="142017"/>
                </a:lnTo>
                <a:lnTo>
                  <a:pt x="1631314" y="122376"/>
                </a:lnTo>
                <a:lnTo>
                  <a:pt x="1586891" y="103979"/>
                </a:lnTo>
                <a:lnTo>
                  <a:pt x="1540293" y="86882"/>
                </a:lnTo>
                <a:lnTo>
                  <a:pt x="1491635" y="71143"/>
                </a:lnTo>
                <a:lnTo>
                  <a:pt x="1441031" y="56820"/>
                </a:lnTo>
                <a:lnTo>
                  <a:pt x="1388597" y="43968"/>
                </a:lnTo>
                <a:lnTo>
                  <a:pt x="1334447" y="32644"/>
                </a:lnTo>
                <a:lnTo>
                  <a:pt x="1278695" y="22907"/>
                </a:lnTo>
                <a:lnTo>
                  <a:pt x="1221457" y="14812"/>
                </a:lnTo>
                <a:lnTo>
                  <a:pt x="1162846" y="8417"/>
                </a:lnTo>
                <a:lnTo>
                  <a:pt x="1102979" y="3779"/>
                </a:lnTo>
                <a:lnTo>
                  <a:pt x="1041969" y="954"/>
                </a:lnTo>
                <a:lnTo>
                  <a:pt x="979932" y="0"/>
                </a:lnTo>
                <a:lnTo>
                  <a:pt x="917978" y="954"/>
                </a:lnTo>
                <a:lnTo>
                  <a:pt x="857047" y="3779"/>
                </a:lnTo>
                <a:lnTo>
                  <a:pt x="797251" y="8417"/>
                </a:lnTo>
                <a:lnTo>
                  <a:pt x="738707" y="14812"/>
                </a:lnTo>
                <a:lnTo>
                  <a:pt x="681528" y="22907"/>
                </a:lnTo>
                <a:lnTo>
                  <a:pt x="625493" y="32715"/>
                </a:lnTo>
                <a:lnTo>
                  <a:pt x="571731" y="43968"/>
                </a:lnTo>
                <a:lnTo>
                  <a:pt x="519341" y="56820"/>
                </a:lnTo>
                <a:lnTo>
                  <a:pt x="468777" y="71143"/>
                </a:lnTo>
                <a:lnTo>
                  <a:pt x="420155" y="86882"/>
                </a:lnTo>
                <a:lnTo>
                  <a:pt x="373588" y="103979"/>
                </a:lnTo>
                <a:lnTo>
                  <a:pt x="329193" y="122376"/>
                </a:lnTo>
                <a:lnTo>
                  <a:pt x="287083" y="142017"/>
                </a:lnTo>
                <a:lnTo>
                  <a:pt x="247374" y="162846"/>
                </a:lnTo>
                <a:lnTo>
                  <a:pt x="210182" y="184804"/>
                </a:lnTo>
                <a:lnTo>
                  <a:pt x="175620" y="207835"/>
                </a:lnTo>
                <a:lnTo>
                  <a:pt x="143804" y="231882"/>
                </a:lnTo>
                <a:lnTo>
                  <a:pt x="114850" y="256889"/>
                </a:lnTo>
                <a:lnTo>
                  <a:pt x="65982" y="309551"/>
                </a:lnTo>
                <a:lnTo>
                  <a:pt x="29938" y="365366"/>
                </a:lnTo>
                <a:lnTo>
                  <a:pt x="7638" y="423878"/>
                </a:lnTo>
                <a:lnTo>
                  <a:pt x="0" y="484632"/>
                </a:lnTo>
                <a:lnTo>
                  <a:pt x="1928" y="515344"/>
                </a:lnTo>
                <a:lnTo>
                  <a:pt x="17013" y="575184"/>
                </a:lnTo>
                <a:lnTo>
                  <a:pt x="46300" y="632530"/>
                </a:lnTo>
                <a:lnTo>
                  <a:pt x="88871" y="686930"/>
                </a:lnTo>
                <a:lnTo>
                  <a:pt x="143804" y="737930"/>
                </a:lnTo>
                <a:lnTo>
                  <a:pt x="173736" y="760586"/>
                </a:lnTo>
                <a:lnTo>
                  <a:pt x="173736" y="484632"/>
                </a:lnTo>
                <a:lnTo>
                  <a:pt x="176163" y="453472"/>
                </a:lnTo>
                <a:lnTo>
                  <a:pt x="195040" y="393216"/>
                </a:lnTo>
                <a:lnTo>
                  <a:pt x="231418" y="336302"/>
                </a:lnTo>
                <a:lnTo>
                  <a:pt x="283859" y="283435"/>
                </a:lnTo>
                <a:lnTo>
                  <a:pt x="315653" y="258741"/>
                </a:lnTo>
                <a:lnTo>
                  <a:pt x="350924" y="235324"/>
                </a:lnTo>
                <a:lnTo>
                  <a:pt x="389492" y="213273"/>
                </a:lnTo>
                <a:lnTo>
                  <a:pt x="431176" y="192675"/>
                </a:lnTo>
                <a:lnTo>
                  <a:pt x="475799" y="173620"/>
                </a:lnTo>
                <a:lnTo>
                  <a:pt x="523178" y="156195"/>
                </a:lnTo>
                <a:lnTo>
                  <a:pt x="573136" y="140490"/>
                </a:lnTo>
                <a:lnTo>
                  <a:pt x="625493" y="126591"/>
                </a:lnTo>
                <a:lnTo>
                  <a:pt x="680068" y="114589"/>
                </a:lnTo>
                <a:lnTo>
                  <a:pt x="736681" y="104571"/>
                </a:lnTo>
                <a:lnTo>
                  <a:pt x="795154" y="96625"/>
                </a:lnTo>
                <a:lnTo>
                  <a:pt x="855307" y="90840"/>
                </a:lnTo>
                <a:lnTo>
                  <a:pt x="916959" y="87304"/>
                </a:lnTo>
                <a:lnTo>
                  <a:pt x="979932" y="86106"/>
                </a:lnTo>
                <a:lnTo>
                  <a:pt x="1043008" y="87304"/>
                </a:lnTo>
                <a:lnTo>
                  <a:pt x="1104754" y="90840"/>
                </a:lnTo>
                <a:lnTo>
                  <a:pt x="1164991" y="96625"/>
                </a:lnTo>
                <a:lnTo>
                  <a:pt x="1223539" y="104571"/>
                </a:lnTo>
                <a:lnTo>
                  <a:pt x="1280220" y="114589"/>
                </a:lnTo>
                <a:lnTo>
                  <a:pt x="1334855" y="126591"/>
                </a:lnTo>
                <a:lnTo>
                  <a:pt x="1387263" y="140490"/>
                </a:lnTo>
                <a:lnTo>
                  <a:pt x="1437266" y="156195"/>
                </a:lnTo>
                <a:lnTo>
                  <a:pt x="1484684" y="173620"/>
                </a:lnTo>
                <a:lnTo>
                  <a:pt x="1529339" y="192675"/>
                </a:lnTo>
                <a:lnTo>
                  <a:pt x="1571051" y="213273"/>
                </a:lnTo>
                <a:lnTo>
                  <a:pt x="1609641" y="235324"/>
                </a:lnTo>
                <a:lnTo>
                  <a:pt x="1644930" y="258741"/>
                </a:lnTo>
                <a:lnTo>
                  <a:pt x="1676738" y="283435"/>
                </a:lnTo>
                <a:lnTo>
                  <a:pt x="1704887" y="309318"/>
                </a:lnTo>
                <a:lnTo>
                  <a:pt x="1749488" y="364297"/>
                </a:lnTo>
                <a:lnTo>
                  <a:pt x="1777300" y="422970"/>
                </a:lnTo>
                <a:lnTo>
                  <a:pt x="1786889" y="484632"/>
                </a:lnTo>
                <a:lnTo>
                  <a:pt x="1786889" y="760553"/>
                </a:lnTo>
                <a:lnTo>
                  <a:pt x="1816789" y="737930"/>
                </a:lnTo>
                <a:lnTo>
                  <a:pt x="1845753" y="712883"/>
                </a:lnTo>
                <a:lnTo>
                  <a:pt x="1894633" y="660127"/>
                </a:lnTo>
                <a:lnTo>
                  <a:pt x="1930684" y="604197"/>
                </a:lnTo>
                <a:lnTo>
                  <a:pt x="1952987" y="545547"/>
                </a:lnTo>
                <a:lnTo>
                  <a:pt x="1958697" y="515344"/>
                </a:lnTo>
                <a:lnTo>
                  <a:pt x="1960626" y="484632"/>
                </a:lnTo>
                <a:close/>
              </a:path>
              <a:path w="1960879" h="970280">
                <a:moveTo>
                  <a:pt x="1786889" y="760553"/>
                </a:moveTo>
                <a:lnTo>
                  <a:pt x="1786889" y="484632"/>
                </a:lnTo>
                <a:lnTo>
                  <a:pt x="1784462" y="515895"/>
                </a:lnTo>
                <a:lnTo>
                  <a:pt x="1777300" y="546490"/>
                </a:lnTo>
                <a:lnTo>
                  <a:pt x="1749488" y="605324"/>
                </a:lnTo>
                <a:lnTo>
                  <a:pt x="1704887" y="660429"/>
                </a:lnTo>
                <a:lnTo>
                  <a:pt x="1676738" y="686364"/>
                </a:lnTo>
                <a:lnTo>
                  <a:pt x="1644930" y="711103"/>
                </a:lnTo>
                <a:lnTo>
                  <a:pt x="1609641" y="734559"/>
                </a:lnTo>
                <a:lnTo>
                  <a:pt x="1571051" y="756643"/>
                </a:lnTo>
                <a:lnTo>
                  <a:pt x="1529339" y="777267"/>
                </a:lnTo>
                <a:lnTo>
                  <a:pt x="1484684" y="796345"/>
                </a:lnTo>
                <a:lnTo>
                  <a:pt x="1437266" y="813788"/>
                </a:lnTo>
                <a:lnTo>
                  <a:pt x="1387263" y="829507"/>
                </a:lnTo>
                <a:lnTo>
                  <a:pt x="1334855" y="843416"/>
                </a:lnTo>
                <a:lnTo>
                  <a:pt x="1280220" y="855426"/>
                </a:lnTo>
                <a:lnTo>
                  <a:pt x="1223539" y="865449"/>
                </a:lnTo>
                <a:lnTo>
                  <a:pt x="1164991" y="873398"/>
                </a:lnTo>
                <a:lnTo>
                  <a:pt x="1104754" y="879185"/>
                </a:lnTo>
                <a:lnTo>
                  <a:pt x="1043008" y="882721"/>
                </a:lnTo>
                <a:lnTo>
                  <a:pt x="979932" y="883920"/>
                </a:lnTo>
                <a:lnTo>
                  <a:pt x="916959" y="882721"/>
                </a:lnTo>
                <a:lnTo>
                  <a:pt x="855307" y="879185"/>
                </a:lnTo>
                <a:lnTo>
                  <a:pt x="795154" y="873398"/>
                </a:lnTo>
                <a:lnTo>
                  <a:pt x="736681" y="865449"/>
                </a:lnTo>
                <a:lnTo>
                  <a:pt x="680068" y="855426"/>
                </a:lnTo>
                <a:lnTo>
                  <a:pt x="625493" y="843416"/>
                </a:lnTo>
                <a:lnTo>
                  <a:pt x="573136" y="829507"/>
                </a:lnTo>
                <a:lnTo>
                  <a:pt x="523178" y="813788"/>
                </a:lnTo>
                <a:lnTo>
                  <a:pt x="475799" y="796345"/>
                </a:lnTo>
                <a:lnTo>
                  <a:pt x="431176" y="777267"/>
                </a:lnTo>
                <a:lnTo>
                  <a:pt x="389492" y="756643"/>
                </a:lnTo>
                <a:lnTo>
                  <a:pt x="350924" y="734559"/>
                </a:lnTo>
                <a:lnTo>
                  <a:pt x="315653" y="711103"/>
                </a:lnTo>
                <a:lnTo>
                  <a:pt x="283859" y="686364"/>
                </a:lnTo>
                <a:lnTo>
                  <a:pt x="255720" y="660429"/>
                </a:lnTo>
                <a:lnTo>
                  <a:pt x="211132" y="605324"/>
                </a:lnTo>
                <a:lnTo>
                  <a:pt x="183324" y="546490"/>
                </a:lnTo>
                <a:lnTo>
                  <a:pt x="173736" y="484632"/>
                </a:lnTo>
                <a:lnTo>
                  <a:pt x="173736" y="760586"/>
                </a:lnTo>
                <a:lnTo>
                  <a:pt x="210182" y="785075"/>
                </a:lnTo>
                <a:lnTo>
                  <a:pt x="247374" y="807061"/>
                </a:lnTo>
                <a:lnTo>
                  <a:pt x="287083" y="827913"/>
                </a:lnTo>
                <a:lnTo>
                  <a:pt x="329193" y="847574"/>
                </a:lnTo>
                <a:lnTo>
                  <a:pt x="373588" y="865989"/>
                </a:lnTo>
                <a:lnTo>
                  <a:pt x="420155" y="883100"/>
                </a:lnTo>
                <a:lnTo>
                  <a:pt x="468777" y="898850"/>
                </a:lnTo>
                <a:lnTo>
                  <a:pt x="519341" y="913183"/>
                </a:lnTo>
                <a:lnTo>
                  <a:pt x="571731" y="926042"/>
                </a:lnTo>
                <a:lnTo>
                  <a:pt x="625831" y="937371"/>
                </a:lnTo>
                <a:lnTo>
                  <a:pt x="681528" y="947113"/>
                </a:lnTo>
                <a:lnTo>
                  <a:pt x="738707" y="955210"/>
                </a:lnTo>
                <a:lnTo>
                  <a:pt x="797251" y="961607"/>
                </a:lnTo>
                <a:lnTo>
                  <a:pt x="857047" y="966246"/>
                </a:lnTo>
                <a:lnTo>
                  <a:pt x="917978" y="969071"/>
                </a:lnTo>
                <a:lnTo>
                  <a:pt x="979932" y="970026"/>
                </a:lnTo>
                <a:lnTo>
                  <a:pt x="1041969" y="969071"/>
                </a:lnTo>
                <a:lnTo>
                  <a:pt x="1102979" y="966246"/>
                </a:lnTo>
                <a:lnTo>
                  <a:pt x="1162846" y="961607"/>
                </a:lnTo>
                <a:lnTo>
                  <a:pt x="1221457" y="955210"/>
                </a:lnTo>
                <a:lnTo>
                  <a:pt x="1278695" y="947113"/>
                </a:lnTo>
                <a:lnTo>
                  <a:pt x="1334447" y="937371"/>
                </a:lnTo>
                <a:lnTo>
                  <a:pt x="1388597" y="926042"/>
                </a:lnTo>
                <a:lnTo>
                  <a:pt x="1441031" y="913183"/>
                </a:lnTo>
                <a:lnTo>
                  <a:pt x="1491635" y="898850"/>
                </a:lnTo>
                <a:lnTo>
                  <a:pt x="1540293" y="883100"/>
                </a:lnTo>
                <a:lnTo>
                  <a:pt x="1586891" y="865989"/>
                </a:lnTo>
                <a:lnTo>
                  <a:pt x="1631314" y="847574"/>
                </a:lnTo>
                <a:lnTo>
                  <a:pt x="1673447" y="827913"/>
                </a:lnTo>
                <a:lnTo>
                  <a:pt x="1713176" y="807061"/>
                </a:lnTo>
                <a:lnTo>
                  <a:pt x="1750385" y="785075"/>
                </a:lnTo>
                <a:lnTo>
                  <a:pt x="1784961" y="762012"/>
                </a:lnTo>
                <a:lnTo>
                  <a:pt x="1786889" y="7605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9786" y="1209294"/>
            <a:ext cx="1637030" cy="811530"/>
          </a:xfrm>
          <a:custGeom>
            <a:avLst/>
            <a:gdLst/>
            <a:ahLst/>
            <a:cxnLst/>
            <a:rect l="l" t="t" r="r" b="b"/>
            <a:pathLst>
              <a:path w="1637029" h="811530">
                <a:moveTo>
                  <a:pt x="1636776" y="405384"/>
                </a:moveTo>
                <a:lnTo>
                  <a:pt x="1627045" y="342656"/>
                </a:lnTo>
                <a:lnTo>
                  <a:pt x="1598825" y="282970"/>
                </a:lnTo>
                <a:lnTo>
                  <a:pt x="1553573" y="227044"/>
                </a:lnTo>
                <a:lnTo>
                  <a:pt x="1525016" y="200716"/>
                </a:lnTo>
                <a:lnTo>
                  <a:pt x="1492746" y="175597"/>
                </a:lnTo>
                <a:lnTo>
                  <a:pt x="1456948" y="151777"/>
                </a:lnTo>
                <a:lnTo>
                  <a:pt x="1417802" y="129347"/>
                </a:lnTo>
                <a:lnTo>
                  <a:pt x="1375492" y="108396"/>
                </a:lnTo>
                <a:lnTo>
                  <a:pt x="1330198" y="89014"/>
                </a:lnTo>
                <a:lnTo>
                  <a:pt x="1282104" y="71290"/>
                </a:lnTo>
                <a:lnTo>
                  <a:pt x="1231392" y="55315"/>
                </a:lnTo>
                <a:lnTo>
                  <a:pt x="1178243" y="41179"/>
                </a:lnTo>
                <a:lnTo>
                  <a:pt x="1122839" y="28970"/>
                </a:lnTo>
                <a:lnTo>
                  <a:pt x="1065364" y="18781"/>
                </a:lnTo>
                <a:lnTo>
                  <a:pt x="1005999" y="10699"/>
                </a:lnTo>
                <a:lnTo>
                  <a:pt x="944927" y="4815"/>
                </a:lnTo>
                <a:lnTo>
                  <a:pt x="882329" y="1218"/>
                </a:lnTo>
                <a:lnTo>
                  <a:pt x="818388" y="0"/>
                </a:lnTo>
                <a:lnTo>
                  <a:pt x="754446" y="1218"/>
                </a:lnTo>
                <a:lnTo>
                  <a:pt x="691848" y="4815"/>
                </a:lnTo>
                <a:lnTo>
                  <a:pt x="630776" y="10699"/>
                </a:lnTo>
                <a:lnTo>
                  <a:pt x="571411" y="18781"/>
                </a:lnTo>
                <a:lnTo>
                  <a:pt x="513936" y="28970"/>
                </a:lnTo>
                <a:lnTo>
                  <a:pt x="458532" y="41179"/>
                </a:lnTo>
                <a:lnTo>
                  <a:pt x="405384" y="55315"/>
                </a:lnTo>
                <a:lnTo>
                  <a:pt x="354671" y="71290"/>
                </a:lnTo>
                <a:lnTo>
                  <a:pt x="306577" y="89014"/>
                </a:lnTo>
                <a:lnTo>
                  <a:pt x="261283" y="108396"/>
                </a:lnTo>
                <a:lnTo>
                  <a:pt x="218973" y="129347"/>
                </a:lnTo>
                <a:lnTo>
                  <a:pt x="179827" y="151777"/>
                </a:lnTo>
                <a:lnTo>
                  <a:pt x="144029" y="175597"/>
                </a:lnTo>
                <a:lnTo>
                  <a:pt x="111760" y="200716"/>
                </a:lnTo>
                <a:lnTo>
                  <a:pt x="83202" y="227044"/>
                </a:lnTo>
                <a:lnTo>
                  <a:pt x="37950" y="282970"/>
                </a:lnTo>
                <a:lnTo>
                  <a:pt x="9730" y="342656"/>
                </a:lnTo>
                <a:lnTo>
                  <a:pt x="0" y="405384"/>
                </a:lnTo>
                <a:lnTo>
                  <a:pt x="2462" y="437087"/>
                </a:lnTo>
                <a:lnTo>
                  <a:pt x="21620" y="498421"/>
                </a:lnTo>
                <a:lnTo>
                  <a:pt x="58538" y="556383"/>
                </a:lnTo>
                <a:lnTo>
                  <a:pt x="111760" y="610249"/>
                </a:lnTo>
                <a:lnTo>
                  <a:pt x="144029" y="635417"/>
                </a:lnTo>
                <a:lnTo>
                  <a:pt x="179827" y="659289"/>
                </a:lnTo>
                <a:lnTo>
                  <a:pt x="218973" y="681774"/>
                </a:lnTo>
                <a:lnTo>
                  <a:pt x="261283" y="702779"/>
                </a:lnTo>
                <a:lnTo>
                  <a:pt x="306577" y="722216"/>
                </a:lnTo>
                <a:lnTo>
                  <a:pt x="354671" y="739992"/>
                </a:lnTo>
                <a:lnTo>
                  <a:pt x="405384" y="756016"/>
                </a:lnTo>
                <a:lnTo>
                  <a:pt x="458532" y="770199"/>
                </a:lnTo>
                <a:lnTo>
                  <a:pt x="513936" y="782450"/>
                </a:lnTo>
                <a:lnTo>
                  <a:pt x="571411" y="792676"/>
                </a:lnTo>
                <a:lnTo>
                  <a:pt x="630776" y="800788"/>
                </a:lnTo>
                <a:lnTo>
                  <a:pt x="691848" y="806695"/>
                </a:lnTo>
                <a:lnTo>
                  <a:pt x="754446" y="810306"/>
                </a:lnTo>
                <a:lnTo>
                  <a:pt x="818388" y="811530"/>
                </a:lnTo>
                <a:lnTo>
                  <a:pt x="882329" y="810306"/>
                </a:lnTo>
                <a:lnTo>
                  <a:pt x="944927" y="806695"/>
                </a:lnTo>
                <a:lnTo>
                  <a:pt x="1005999" y="800788"/>
                </a:lnTo>
                <a:lnTo>
                  <a:pt x="1065364" y="792676"/>
                </a:lnTo>
                <a:lnTo>
                  <a:pt x="1122839" y="782450"/>
                </a:lnTo>
                <a:lnTo>
                  <a:pt x="1178243" y="770199"/>
                </a:lnTo>
                <a:lnTo>
                  <a:pt x="1231392" y="756016"/>
                </a:lnTo>
                <a:lnTo>
                  <a:pt x="1282104" y="739992"/>
                </a:lnTo>
                <a:lnTo>
                  <a:pt x="1330198" y="722216"/>
                </a:lnTo>
                <a:lnTo>
                  <a:pt x="1375492" y="702779"/>
                </a:lnTo>
                <a:lnTo>
                  <a:pt x="1417802" y="681774"/>
                </a:lnTo>
                <a:lnTo>
                  <a:pt x="1456948" y="659289"/>
                </a:lnTo>
                <a:lnTo>
                  <a:pt x="1492746" y="635417"/>
                </a:lnTo>
                <a:lnTo>
                  <a:pt x="1525016" y="610249"/>
                </a:lnTo>
                <a:lnTo>
                  <a:pt x="1553573" y="583874"/>
                </a:lnTo>
                <a:lnTo>
                  <a:pt x="1598825" y="527869"/>
                </a:lnTo>
                <a:lnTo>
                  <a:pt x="1627045" y="468130"/>
                </a:lnTo>
                <a:lnTo>
                  <a:pt x="1636776" y="40538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9786" y="1209294"/>
            <a:ext cx="1637030" cy="811530"/>
          </a:xfrm>
          <a:custGeom>
            <a:avLst/>
            <a:gdLst/>
            <a:ahLst/>
            <a:cxnLst/>
            <a:rect l="l" t="t" r="r" b="b"/>
            <a:pathLst>
              <a:path w="1637029" h="811530">
                <a:moveTo>
                  <a:pt x="818388" y="0"/>
                </a:moveTo>
                <a:lnTo>
                  <a:pt x="754446" y="1218"/>
                </a:lnTo>
                <a:lnTo>
                  <a:pt x="691848" y="4815"/>
                </a:lnTo>
                <a:lnTo>
                  <a:pt x="630776" y="10699"/>
                </a:lnTo>
                <a:lnTo>
                  <a:pt x="571411" y="18781"/>
                </a:lnTo>
                <a:lnTo>
                  <a:pt x="513936" y="28970"/>
                </a:lnTo>
                <a:lnTo>
                  <a:pt x="458532" y="41179"/>
                </a:lnTo>
                <a:lnTo>
                  <a:pt x="405384" y="55315"/>
                </a:lnTo>
                <a:lnTo>
                  <a:pt x="354671" y="71290"/>
                </a:lnTo>
                <a:lnTo>
                  <a:pt x="306577" y="89014"/>
                </a:lnTo>
                <a:lnTo>
                  <a:pt x="261283" y="108396"/>
                </a:lnTo>
                <a:lnTo>
                  <a:pt x="218973" y="129347"/>
                </a:lnTo>
                <a:lnTo>
                  <a:pt x="179827" y="151777"/>
                </a:lnTo>
                <a:lnTo>
                  <a:pt x="144029" y="175597"/>
                </a:lnTo>
                <a:lnTo>
                  <a:pt x="111760" y="200716"/>
                </a:lnTo>
                <a:lnTo>
                  <a:pt x="83202" y="227044"/>
                </a:lnTo>
                <a:lnTo>
                  <a:pt x="37950" y="282970"/>
                </a:lnTo>
                <a:lnTo>
                  <a:pt x="9730" y="342656"/>
                </a:lnTo>
                <a:lnTo>
                  <a:pt x="0" y="405384"/>
                </a:lnTo>
                <a:lnTo>
                  <a:pt x="2462" y="437087"/>
                </a:lnTo>
                <a:lnTo>
                  <a:pt x="21620" y="498421"/>
                </a:lnTo>
                <a:lnTo>
                  <a:pt x="58538" y="556383"/>
                </a:lnTo>
                <a:lnTo>
                  <a:pt x="111760" y="610249"/>
                </a:lnTo>
                <a:lnTo>
                  <a:pt x="144029" y="635417"/>
                </a:lnTo>
                <a:lnTo>
                  <a:pt x="179827" y="659289"/>
                </a:lnTo>
                <a:lnTo>
                  <a:pt x="218973" y="681774"/>
                </a:lnTo>
                <a:lnTo>
                  <a:pt x="261283" y="702779"/>
                </a:lnTo>
                <a:lnTo>
                  <a:pt x="306577" y="722216"/>
                </a:lnTo>
                <a:lnTo>
                  <a:pt x="354671" y="739992"/>
                </a:lnTo>
                <a:lnTo>
                  <a:pt x="405384" y="756016"/>
                </a:lnTo>
                <a:lnTo>
                  <a:pt x="458532" y="770199"/>
                </a:lnTo>
                <a:lnTo>
                  <a:pt x="513936" y="782450"/>
                </a:lnTo>
                <a:lnTo>
                  <a:pt x="571411" y="792676"/>
                </a:lnTo>
                <a:lnTo>
                  <a:pt x="630776" y="800788"/>
                </a:lnTo>
                <a:lnTo>
                  <a:pt x="691848" y="806695"/>
                </a:lnTo>
                <a:lnTo>
                  <a:pt x="754446" y="810306"/>
                </a:lnTo>
                <a:lnTo>
                  <a:pt x="818388" y="811530"/>
                </a:lnTo>
                <a:lnTo>
                  <a:pt x="882329" y="810306"/>
                </a:lnTo>
                <a:lnTo>
                  <a:pt x="944927" y="806695"/>
                </a:lnTo>
                <a:lnTo>
                  <a:pt x="1005999" y="800788"/>
                </a:lnTo>
                <a:lnTo>
                  <a:pt x="1065364" y="792676"/>
                </a:lnTo>
                <a:lnTo>
                  <a:pt x="1122839" y="782450"/>
                </a:lnTo>
                <a:lnTo>
                  <a:pt x="1178243" y="770199"/>
                </a:lnTo>
                <a:lnTo>
                  <a:pt x="1231392" y="756016"/>
                </a:lnTo>
                <a:lnTo>
                  <a:pt x="1282104" y="739992"/>
                </a:lnTo>
                <a:lnTo>
                  <a:pt x="1330198" y="722216"/>
                </a:lnTo>
                <a:lnTo>
                  <a:pt x="1375492" y="702779"/>
                </a:lnTo>
                <a:lnTo>
                  <a:pt x="1417802" y="681774"/>
                </a:lnTo>
                <a:lnTo>
                  <a:pt x="1456948" y="659289"/>
                </a:lnTo>
                <a:lnTo>
                  <a:pt x="1492746" y="635417"/>
                </a:lnTo>
                <a:lnTo>
                  <a:pt x="1525016" y="610249"/>
                </a:lnTo>
                <a:lnTo>
                  <a:pt x="1553573" y="583874"/>
                </a:lnTo>
                <a:lnTo>
                  <a:pt x="1598825" y="527869"/>
                </a:lnTo>
                <a:lnTo>
                  <a:pt x="1627045" y="468130"/>
                </a:lnTo>
                <a:lnTo>
                  <a:pt x="1636776" y="405384"/>
                </a:lnTo>
                <a:lnTo>
                  <a:pt x="1634313" y="373685"/>
                </a:lnTo>
                <a:lnTo>
                  <a:pt x="1615155" y="312388"/>
                </a:lnTo>
                <a:lnTo>
                  <a:pt x="1578237" y="254493"/>
                </a:lnTo>
                <a:lnTo>
                  <a:pt x="1525016" y="200716"/>
                </a:lnTo>
                <a:lnTo>
                  <a:pt x="1492746" y="175597"/>
                </a:lnTo>
                <a:lnTo>
                  <a:pt x="1456948" y="151777"/>
                </a:lnTo>
                <a:lnTo>
                  <a:pt x="1417802" y="129347"/>
                </a:lnTo>
                <a:lnTo>
                  <a:pt x="1375492" y="108396"/>
                </a:lnTo>
                <a:lnTo>
                  <a:pt x="1330198" y="89014"/>
                </a:lnTo>
                <a:lnTo>
                  <a:pt x="1282104" y="71290"/>
                </a:lnTo>
                <a:lnTo>
                  <a:pt x="1231392" y="55315"/>
                </a:lnTo>
                <a:lnTo>
                  <a:pt x="1178243" y="41179"/>
                </a:lnTo>
                <a:lnTo>
                  <a:pt x="1122839" y="28970"/>
                </a:lnTo>
                <a:lnTo>
                  <a:pt x="1065364" y="18781"/>
                </a:lnTo>
                <a:lnTo>
                  <a:pt x="1005999" y="10699"/>
                </a:lnTo>
                <a:lnTo>
                  <a:pt x="944927" y="4815"/>
                </a:lnTo>
                <a:lnTo>
                  <a:pt x="882329" y="1218"/>
                </a:lnTo>
                <a:lnTo>
                  <a:pt x="8183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14521" y="1329181"/>
            <a:ext cx="144843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这里在继续构造</a:t>
            </a:r>
            <a:endParaRPr sz="16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的字符串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4615" y="1079753"/>
            <a:ext cx="3448050" cy="558165"/>
          </a:xfrm>
          <a:custGeom>
            <a:avLst/>
            <a:gdLst/>
            <a:ahLst/>
            <a:cxnLst/>
            <a:rect l="l" t="t" r="r" b="b"/>
            <a:pathLst>
              <a:path w="3448050" h="558164">
                <a:moveTo>
                  <a:pt x="3448050" y="169164"/>
                </a:moveTo>
                <a:lnTo>
                  <a:pt x="3447288" y="165354"/>
                </a:lnTo>
                <a:lnTo>
                  <a:pt x="3444240" y="163068"/>
                </a:lnTo>
                <a:lnTo>
                  <a:pt x="3416807" y="156210"/>
                </a:lnTo>
                <a:lnTo>
                  <a:pt x="3412998" y="156972"/>
                </a:lnTo>
                <a:lnTo>
                  <a:pt x="3410712" y="160020"/>
                </a:lnTo>
                <a:lnTo>
                  <a:pt x="3411474" y="163830"/>
                </a:lnTo>
                <a:lnTo>
                  <a:pt x="3414521" y="165354"/>
                </a:lnTo>
                <a:lnTo>
                  <a:pt x="3441954" y="172212"/>
                </a:lnTo>
                <a:lnTo>
                  <a:pt x="3445764" y="172212"/>
                </a:lnTo>
                <a:lnTo>
                  <a:pt x="3448050" y="169164"/>
                </a:lnTo>
                <a:close/>
              </a:path>
              <a:path w="3448050" h="558164">
                <a:moveTo>
                  <a:pt x="3383279" y="153162"/>
                </a:moveTo>
                <a:lnTo>
                  <a:pt x="3382517" y="149352"/>
                </a:lnTo>
                <a:lnTo>
                  <a:pt x="3379469" y="147066"/>
                </a:lnTo>
                <a:lnTo>
                  <a:pt x="3352038" y="140970"/>
                </a:lnTo>
                <a:lnTo>
                  <a:pt x="3348228" y="140970"/>
                </a:lnTo>
                <a:lnTo>
                  <a:pt x="3345941" y="144018"/>
                </a:lnTo>
                <a:lnTo>
                  <a:pt x="3346704" y="147828"/>
                </a:lnTo>
                <a:lnTo>
                  <a:pt x="3349752" y="150114"/>
                </a:lnTo>
                <a:lnTo>
                  <a:pt x="3377183" y="156972"/>
                </a:lnTo>
                <a:lnTo>
                  <a:pt x="3380993" y="156210"/>
                </a:lnTo>
                <a:lnTo>
                  <a:pt x="3383279" y="153162"/>
                </a:lnTo>
                <a:close/>
              </a:path>
              <a:path w="3448050" h="558164">
                <a:moveTo>
                  <a:pt x="3318509" y="137160"/>
                </a:moveTo>
                <a:lnTo>
                  <a:pt x="3317748" y="134112"/>
                </a:lnTo>
                <a:lnTo>
                  <a:pt x="3314700" y="131826"/>
                </a:lnTo>
                <a:lnTo>
                  <a:pt x="3287267" y="124968"/>
                </a:lnTo>
                <a:lnTo>
                  <a:pt x="3283457" y="125730"/>
                </a:lnTo>
                <a:lnTo>
                  <a:pt x="3281171" y="128016"/>
                </a:lnTo>
                <a:lnTo>
                  <a:pt x="3281933" y="131826"/>
                </a:lnTo>
                <a:lnTo>
                  <a:pt x="3284981" y="134112"/>
                </a:lnTo>
                <a:lnTo>
                  <a:pt x="3312414" y="140970"/>
                </a:lnTo>
                <a:lnTo>
                  <a:pt x="3316224" y="140208"/>
                </a:lnTo>
                <a:lnTo>
                  <a:pt x="3318509" y="137160"/>
                </a:lnTo>
                <a:close/>
              </a:path>
              <a:path w="3448050" h="558164">
                <a:moveTo>
                  <a:pt x="3253740" y="121920"/>
                </a:moveTo>
                <a:lnTo>
                  <a:pt x="3252978" y="118110"/>
                </a:lnTo>
                <a:lnTo>
                  <a:pt x="3249929" y="115824"/>
                </a:lnTo>
                <a:lnTo>
                  <a:pt x="3221735" y="109728"/>
                </a:lnTo>
                <a:lnTo>
                  <a:pt x="3218688" y="110490"/>
                </a:lnTo>
                <a:lnTo>
                  <a:pt x="3216402" y="113538"/>
                </a:lnTo>
                <a:lnTo>
                  <a:pt x="3217164" y="116586"/>
                </a:lnTo>
                <a:lnTo>
                  <a:pt x="3220211" y="118872"/>
                </a:lnTo>
                <a:lnTo>
                  <a:pt x="3247643" y="125730"/>
                </a:lnTo>
                <a:lnTo>
                  <a:pt x="3251454" y="124968"/>
                </a:lnTo>
                <a:lnTo>
                  <a:pt x="3253740" y="121920"/>
                </a:lnTo>
                <a:close/>
              </a:path>
              <a:path w="3448050" h="558164">
                <a:moveTo>
                  <a:pt x="3188208" y="106680"/>
                </a:moveTo>
                <a:lnTo>
                  <a:pt x="3188208" y="103632"/>
                </a:lnTo>
                <a:lnTo>
                  <a:pt x="3185160" y="101346"/>
                </a:lnTo>
                <a:lnTo>
                  <a:pt x="3156966" y="95250"/>
                </a:lnTo>
                <a:lnTo>
                  <a:pt x="3153155" y="96012"/>
                </a:lnTo>
                <a:lnTo>
                  <a:pt x="3151631" y="98298"/>
                </a:lnTo>
                <a:lnTo>
                  <a:pt x="3151631" y="102108"/>
                </a:lnTo>
                <a:lnTo>
                  <a:pt x="3154679" y="104394"/>
                </a:lnTo>
                <a:lnTo>
                  <a:pt x="3182873" y="110490"/>
                </a:lnTo>
                <a:lnTo>
                  <a:pt x="3186684" y="109728"/>
                </a:lnTo>
                <a:lnTo>
                  <a:pt x="3188208" y="106680"/>
                </a:lnTo>
                <a:close/>
              </a:path>
              <a:path w="3448050" h="558164">
                <a:moveTo>
                  <a:pt x="3123438" y="92202"/>
                </a:moveTo>
                <a:lnTo>
                  <a:pt x="3122676" y="89154"/>
                </a:lnTo>
                <a:lnTo>
                  <a:pt x="3119628" y="86868"/>
                </a:lnTo>
                <a:lnTo>
                  <a:pt x="3091434" y="80772"/>
                </a:lnTo>
                <a:lnTo>
                  <a:pt x="3088385" y="81534"/>
                </a:lnTo>
                <a:lnTo>
                  <a:pt x="3086099" y="84582"/>
                </a:lnTo>
                <a:lnTo>
                  <a:pt x="3086861" y="88392"/>
                </a:lnTo>
                <a:lnTo>
                  <a:pt x="3089910" y="89916"/>
                </a:lnTo>
                <a:lnTo>
                  <a:pt x="3118104" y="96012"/>
                </a:lnTo>
                <a:lnTo>
                  <a:pt x="3121152" y="95250"/>
                </a:lnTo>
                <a:lnTo>
                  <a:pt x="3123438" y="92202"/>
                </a:lnTo>
                <a:close/>
              </a:path>
              <a:path w="3448050" h="558164">
                <a:moveTo>
                  <a:pt x="3057905" y="78486"/>
                </a:moveTo>
                <a:lnTo>
                  <a:pt x="3057143" y="75438"/>
                </a:lnTo>
                <a:lnTo>
                  <a:pt x="3054096" y="73152"/>
                </a:lnTo>
                <a:lnTo>
                  <a:pt x="3045714" y="71628"/>
                </a:lnTo>
                <a:lnTo>
                  <a:pt x="3026664" y="67818"/>
                </a:lnTo>
                <a:lnTo>
                  <a:pt x="3022854" y="68580"/>
                </a:lnTo>
                <a:lnTo>
                  <a:pt x="3020567" y="71628"/>
                </a:lnTo>
                <a:lnTo>
                  <a:pt x="3021329" y="74676"/>
                </a:lnTo>
                <a:lnTo>
                  <a:pt x="3024378" y="76962"/>
                </a:lnTo>
                <a:lnTo>
                  <a:pt x="3044190" y="80772"/>
                </a:lnTo>
                <a:lnTo>
                  <a:pt x="3052572" y="82296"/>
                </a:lnTo>
                <a:lnTo>
                  <a:pt x="3056381" y="81534"/>
                </a:lnTo>
                <a:lnTo>
                  <a:pt x="3057905" y="78486"/>
                </a:lnTo>
                <a:close/>
              </a:path>
              <a:path w="3448050" h="558164">
                <a:moveTo>
                  <a:pt x="2992373" y="66294"/>
                </a:moveTo>
                <a:lnTo>
                  <a:pt x="2991611" y="62484"/>
                </a:lnTo>
                <a:lnTo>
                  <a:pt x="2988564" y="60198"/>
                </a:lnTo>
                <a:lnTo>
                  <a:pt x="2964179" y="55626"/>
                </a:lnTo>
                <a:lnTo>
                  <a:pt x="2960369" y="54864"/>
                </a:lnTo>
                <a:lnTo>
                  <a:pt x="2957322" y="56388"/>
                </a:lnTo>
                <a:lnTo>
                  <a:pt x="2955035" y="59436"/>
                </a:lnTo>
                <a:lnTo>
                  <a:pt x="2955797" y="62484"/>
                </a:lnTo>
                <a:lnTo>
                  <a:pt x="2958846" y="64770"/>
                </a:lnTo>
                <a:lnTo>
                  <a:pt x="2961893" y="64770"/>
                </a:lnTo>
                <a:lnTo>
                  <a:pt x="2987040" y="70104"/>
                </a:lnTo>
                <a:lnTo>
                  <a:pt x="2990849" y="69342"/>
                </a:lnTo>
                <a:lnTo>
                  <a:pt x="2992373" y="66294"/>
                </a:lnTo>
                <a:close/>
              </a:path>
              <a:path w="3448050" h="558164">
                <a:moveTo>
                  <a:pt x="2926841" y="54102"/>
                </a:moveTo>
                <a:lnTo>
                  <a:pt x="2926079" y="51054"/>
                </a:lnTo>
                <a:lnTo>
                  <a:pt x="2923031" y="48768"/>
                </a:lnTo>
                <a:lnTo>
                  <a:pt x="2894838" y="44196"/>
                </a:lnTo>
                <a:lnTo>
                  <a:pt x="2891790" y="44958"/>
                </a:lnTo>
                <a:lnTo>
                  <a:pt x="2889504" y="48006"/>
                </a:lnTo>
                <a:lnTo>
                  <a:pt x="2890266" y="51054"/>
                </a:lnTo>
                <a:lnTo>
                  <a:pt x="2893314" y="53340"/>
                </a:lnTo>
                <a:lnTo>
                  <a:pt x="2921508" y="57912"/>
                </a:lnTo>
                <a:lnTo>
                  <a:pt x="2925317" y="57150"/>
                </a:lnTo>
                <a:lnTo>
                  <a:pt x="2926841" y="54102"/>
                </a:lnTo>
                <a:close/>
              </a:path>
              <a:path w="3448050" h="558164">
                <a:moveTo>
                  <a:pt x="2861310" y="43434"/>
                </a:moveTo>
                <a:lnTo>
                  <a:pt x="2860547" y="39624"/>
                </a:lnTo>
                <a:lnTo>
                  <a:pt x="2857499" y="38100"/>
                </a:lnTo>
                <a:lnTo>
                  <a:pt x="2829305" y="33528"/>
                </a:lnTo>
                <a:lnTo>
                  <a:pt x="2825496" y="35052"/>
                </a:lnTo>
                <a:lnTo>
                  <a:pt x="2823210" y="38100"/>
                </a:lnTo>
                <a:lnTo>
                  <a:pt x="2824734" y="41148"/>
                </a:lnTo>
                <a:lnTo>
                  <a:pt x="2827781" y="43434"/>
                </a:lnTo>
                <a:lnTo>
                  <a:pt x="2855976" y="47244"/>
                </a:lnTo>
                <a:lnTo>
                  <a:pt x="2859785" y="46482"/>
                </a:lnTo>
                <a:lnTo>
                  <a:pt x="2861310" y="43434"/>
                </a:lnTo>
                <a:close/>
              </a:path>
              <a:path w="3448050" h="558164">
                <a:moveTo>
                  <a:pt x="2795016" y="33528"/>
                </a:moveTo>
                <a:lnTo>
                  <a:pt x="2794254" y="30480"/>
                </a:lnTo>
                <a:lnTo>
                  <a:pt x="2791205" y="28194"/>
                </a:lnTo>
                <a:lnTo>
                  <a:pt x="2763011" y="25146"/>
                </a:lnTo>
                <a:lnTo>
                  <a:pt x="2759202" y="25908"/>
                </a:lnTo>
                <a:lnTo>
                  <a:pt x="2757678" y="28956"/>
                </a:lnTo>
                <a:lnTo>
                  <a:pt x="2758440" y="32766"/>
                </a:lnTo>
                <a:lnTo>
                  <a:pt x="2761488" y="34290"/>
                </a:lnTo>
                <a:lnTo>
                  <a:pt x="2789681" y="38100"/>
                </a:lnTo>
                <a:lnTo>
                  <a:pt x="2793491" y="36576"/>
                </a:lnTo>
                <a:lnTo>
                  <a:pt x="2795016" y="33528"/>
                </a:lnTo>
                <a:close/>
              </a:path>
              <a:path w="3448050" h="558164">
                <a:moveTo>
                  <a:pt x="2729484" y="25908"/>
                </a:moveTo>
                <a:lnTo>
                  <a:pt x="2727960" y="22098"/>
                </a:lnTo>
                <a:lnTo>
                  <a:pt x="2724911" y="20574"/>
                </a:lnTo>
                <a:lnTo>
                  <a:pt x="2708147" y="18288"/>
                </a:lnTo>
                <a:lnTo>
                  <a:pt x="2696717" y="17526"/>
                </a:lnTo>
                <a:lnTo>
                  <a:pt x="2692908" y="18288"/>
                </a:lnTo>
                <a:lnTo>
                  <a:pt x="2691384" y="21336"/>
                </a:lnTo>
                <a:lnTo>
                  <a:pt x="2692146" y="25146"/>
                </a:lnTo>
                <a:lnTo>
                  <a:pt x="2695193" y="26670"/>
                </a:lnTo>
                <a:lnTo>
                  <a:pt x="2707385" y="27432"/>
                </a:lnTo>
                <a:lnTo>
                  <a:pt x="2724149" y="29718"/>
                </a:lnTo>
                <a:lnTo>
                  <a:pt x="2727197" y="28956"/>
                </a:lnTo>
                <a:lnTo>
                  <a:pt x="2729484" y="25908"/>
                </a:lnTo>
                <a:close/>
              </a:path>
              <a:path w="3448050" h="558164">
                <a:moveTo>
                  <a:pt x="2662428" y="19050"/>
                </a:moveTo>
                <a:lnTo>
                  <a:pt x="2661666" y="15240"/>
                </a:lnTo>
                <a:lnTo>
                  <a:pt x="2658617" y="13716"/>
                </a:lnTo>
                <a:lnTo>
                  <a:pt x="2630423" y="10668"/>
                </a:lnTo>
                <a:lnTo>
                  <a:pt x="2626614" y="12192"/>
                </a:lnTo>
                <a:lnTo>
                  <a:pt x="2625090" y="15240"/>
                </a:lnTo>
                <a:lnTo>
                  <a:pt x="2625852" y="18288"/>
                </a:lnTo>
                <a:lnTo>
                  <a:pt x="2628900" y="20574"/>
                </a:lnTo>
                <a:lnTo>
                  <a:pt x="2657855" y="22860"/>
                </a:lnTo>
                <a:lnTo>
                  <a:pt x="2660904" y="22098"/>
                </a:lnTo>
                <a:lnTo>
                  <a:pt x="2662428" y="19050"/>
                </a:lnTo>
                <a:close/>
              </a:path>
              <a:path w="3448050" h="558164">
                <a:moveTo>
                  <a:pt x="2596134" y="12954"/>
                </a:moveTo>
                <a:lnTo>
                  <a:pt x="2595372" y="9906"/>
                </a:lnTo>
                <a:lnTo>
                  <a:pt x="2591562" y="8382"/>
                </a:lnTo>
                <a:lnTo>
                  <a:pt x="2563367" y="6096"/>
                </a:lnTo>
                <a:lnTo>
                  <a:pt x="2560319" y="7620"/>
                </a:lnTo>
                <a:lnTo>
                  <a:pt x="2558034" y="10668"/>
                </a:lnTo>
                <a:lnTo>
                  <a:pt x="2559557" y="13716"/>
                </a:lnTo>
                <a:lnTo>
                  <a:pt x="2562605" y="16002"/>
                </a:lnTo>
                <a:lnTo>
                  <a:pt x="2591562" y="17526"/>
                </a:lnTo>
                <a:lnTo>
                  <a:pt x="2594610" y="16764"/>
                </a:lnTo>
                <a:lnTo>
                  <a:pt x="2596134" y="12954"/>
                </a:lnTo>
                <a:close/>
              </a:path>
              <a:path w="3448050" h="558164">
                <a:moveTo>
                  <a:pt x="2529840" y="8382"/>
                </a:moveTo>
                <a:lnTo>
                  <a:pt x="2528316" y="5334"/>
                </a:lnTo>
                <a:lnTo>
                  <a:pt x="2525267" y="3810"/>
                </a:lnTo>
                <a:lnTo>
                  <a:pt x="2497073" y="3048"/>
                </a:lnTo>
                <a:lnTo>
                  <a:pt x="2493264" y="3810"/>
                </a:lnTo>
                <a:lnTo>
                  <a:pt x="2491740" y="7620"/>
                </a:lnTo>
                <a:lnTo>
                  <a:pt x="2493264" y="10668"/>
                </a:lnTo>
                <a:lnTo>
                  <a:pt x="2496312" y="12192"/>
                </a:lnTo>
                <a:lnTo>
                  <a:pt x="2525267" y="12954"/>
                </a:lnTo>
                <a:lnTo>
                  <a:pt x="2528316" y="12192"/>
                </a:lnTo>
                <a:lnTo>
                  <a:pt x="2529840" y="8382"/>
                </a:lnTo>
                <a:close/>
              </a:path>
              <a:path w="3448050" h="558164">
                <a:moveTo>
                  <a:pt x="2463545" y="6096"/>
                </a:moveTo>
                <a:lnTo>
                  <a:pt x="2462022" y="3048"/>
                </a:lnTo>
                <a:lnTo>
                  <a:pt x="2458973" y="1524"/>
                </a:lnTo>
                <a:lnTo>
                  <a:pt x="2434590" y="762"/>
                </a:lnTo>
                <a:lnTo>
                  <a:pt x="2430017" y="762"/>
                </a:lnTo>
                <a:lnTo>
                  <a:pt x="2426207" y="1524"/>
                </a:lnTo>
                <a:lnTo>
                  <a:pt x="2425445" y="5334"/>
                </a:lnTo>
                <a:lnTo>
                  <a:pt x="2426207" y="8382"/>
                </a:lnTo>
                <a:lnTo>
                  <a:pt x="2430017" y="9906"/>
                </a:lnTo>
                <a:lnTo>
                  <a:pt x="2434590" y="9906"/>
                </a:lnTo>
                <a:lnTo>
                  <a:pt x="2458212" y="10668"/>
                </a:lnTo>
                <a:lnTo>
                  <a:pt x="2462022" y="9906"/>
                </a:lnTo>
                <a:lnTo>
                  <a:pt x="2463545" y="6096"/>
                </a:lnTo>
                <a:close/>
              </a:path>
              <a:path w="3448050" h="558164">
                <a:moveTo>
                  <a:pt x="2396490" y="4572"/>
                </a:moveTo>
                <a:lnTo>
                  <a:pt x="2394966" y="1524"/>
                </a:lnTo>
                <a:lnTo>
                  <a:pt x="2391917" y="0"/>
                </a:lnTo>
                <a:lnTo>
                  <a:pt x="2362962" y="0"/>
                </a:lnTo>
                <a:lnTo>
                  <a:pt x="2359914" y="1524"/>
                </a:lnTo>
                <a:lnTo>
                  <a:pt x="2358390" y="4572"/>
                </a:lnTo>
                <a:lnTo>
                  <a:pt x="2359914" y="8382"/>
                </a:lnTo>
                <a:lnTo>
                  <a:pt x="2362962" y="9144"/>
                </a:lnTo>
                <a:lnTo>
                  <a:pt x="2391917" y="9144"/>
                </a:lnTo>
                <a:lnTo>
                  <a:pt x="2394966" y="8382"/>
                </a:lnTo>
                <a:lnTo>
                  <a:pt x="2396490" y="4572"/>
                </a:lnTo>
                <a:close/>
              </a:path>
              <a:path w="3448050" h="558164">
                <a:moveTo>
                  <a:pt x="2330195" y="5334"/>
                </a:moveTo>
                <a:lnTo>
                  <a:pt x="2328672" y="1524"/>
                </a:lnTo>
                <a:lnTo>
                  <a:pt x="2324862" y="0"/>
                </a:lnTo>
                <a:lnTo>
                  <a:pt x="2296667" y="762"/>
                </a:lnTo>
                <a:lnTo>
                  <a:pt x="2292857" y="2286"/>
                </a:lnTo>
                <a:lnTo>
                  <a:pt x="2292095" y="5334"/>
                </a:lnTo>
                <a:lnTo>
                  <a:pt x="2293619" y="9144"/>
                </a:lnTo>
                <a:lnTo>
                  <a:pt x="2296667" y="10668"/>
                </a:lnTo>
                <a:lnTo>
                  <a:pt x="2324862" y="9906"/>
                </a:lnTo>
                <a:lnTo>
                  <a:pt x="2328672" y="8382"/>
                </a:lnTo>
                <a:lnTo>
                  <a:pt x="2330195" y="5334"/>
                </a:lnTo>
                <a:close/>
              </a:path>
              <a:path w="3448050" h="558164">
                <a:moveTo>
                  <a:pt x="2263140" y="6858"/>
                </a:moveTo>
                <a:lnTo>
                  <a:pt x="2261616" y="3048"/>
                </a:lnTo>
                <a:lnTo>
                  <a:pt x="2258567" y="2286"/>
                </a:lnTo>
                <a:lnTo>
                  <a:pt x="2239517" y="3018"/>
                </a:lnTo>
                <a:lnTo>
                  <a:pt x="2229612" y="3048"/>
                </a:lnTo>
                <a:lnTo>
                  <a:pt x="2226564" y="4572"/>
                </a:lnTo>
                <a:lnTo>
                  <a:pt x="2225040" y="8382"/>
                </a:lnTo>
                <a:lnTo>
                  <a:pt x="2226564" y="11430"/>
                </a:lnTo>
                <a:lnTo>
                  <a:pt x="2230373" y="12954"/>
                </a:lnTo>
                <a:lnTo>
                  <a:pt x="2239517" y="12192"/>
                </a:lnTo>
                <a:lnTo>
                  <a:pt x="2258567" y="11430"/>
                </a:lnTo>
                <a:lnTo>
                  <a:pt x="2262378" y="9906"/>
                </a:lnTo>
                <a:lnTo>
                  <a:pt x="2263140" y="6858"/>
                </a:lnTo>
                <a:close/>
              </a:path>
              <a:path w="3448050" h="558164">
                <a:moveTo>
                  <a:pt x="2196845" y="9906"/>
                </a:moveTo>
                <a:lnTo>
                  <a:pt x="2195322" y="6096"/>
                </a:lnTo>
                <a:lnTo>
                  <a:pt x="2191512" y="5334"/>
                </a:lnTo>
                <a:lnTo>
                  <a:pt x="2188464" y="5334"/>
                </a:lnTo>
                <a:lnTo>
                  <a:pt x="2163317" y="6858"/>
                </a:lnTo>
                <a:lnTo>
                  <a:pt x="2159507" y="9144"/>
                </a:lnTo>
                <a:lnTo>
                  <a:pt x="2158745" y="12192"/>
                </a:lnTo>
                <a:lnTo>
                  <a:pt x="2160269" y="15240"/>
                </a:lnTo>
                <a:lnTo>
                  <a:pt x="2163317" y="16764"/>
                </a:lnTo>
                <a:lnTo>
                  <a:pt x="2188464" y="15240"/>
                </a:lnTo>
                <a:lnTo>
                  <a:pt x="2192273" y="14478"/>
                </a:lnTo>
                <a:lnTo>
                  <a:pt x="2195322" y="12954"/>
                </a:lnTo>
                <a:lnTo>
                  <a:pt x="2196845" y="9906"/>
                </a:lnTo>
                <a:close/>
              </a:path>
              <a:path w="3448050" h="558164">
                <a:moveTo>
                  <a:pt x="2129790" y="14478"/>
                </a:moveTo>
                <a:lnTo>
                  <a:pt x="2128266" y="10668"/>
                </a:lnTo>
                <a:lnTo>
                  <a:pt x="2125217" y="9906"/>
                </a:lnTo>
                <a:lnTo>
                  <a:pt x="2096262" y="12192"/>
                </a:lnTo>
                <a:lnTo>
                  <a:pt x="2093214" y="13716"/>
                </a:lnTo>
                <a:lnTo>
                  <a:pt x="2092452" y="17526"/>
                </a:lnTo>
                <a:lnTo>
                  <a:pt x="2093976" y="20574"/>
                </a:lnTo>
                <a:lnTo>
                  <a:pt x="2097023" y="21336"/>
                </a:lnTo>
                <a:lnTo>
                  <a:pt x="2125979" y="19050"/>
                </a:lnTo>
                <a:lnTo>
                  <a:pt x="2129028" y="17526"/>
                </a:lnTo>
                <a:lnTo>
                  <a:pt x="2129790" y="14478"/>
                </a:lnTo>
                <a:close/>
              </a:path>
              <a:path w="3448050" h="558164">
                <a:moveTo>
                  <a:pt x="2063495" y="19812"/>
                </a:moveTo>
                <a:lnTo>
                  <a:pt x="2061971" y="16764"/>
                </a:lnTo>
                <a:lnTo>
                  <a:pt x="2058162" y="16002"/>
                </a:lnTo>
                <a:lnTo>
                  <a:pt x="2031491" y="18224"/>
                </a:lnTo>
                <a:lnTo>
                  <a:pt x="2029967" y="18288"/>
                </a:lnTo>
                <a:lnTo>
                  <a:pt x="2026919" y="20574"/>
                </a:lnTo>
                <a:lnTo>
                  <a:pt x="2026157" y="23622"/>
                </a:lnTo>
                <a:lnTo>
                  <a:pt x="2027681" y="27432"/>
                </a:lnTo>
                <a:lnTo>
                  <a:pt x="2030729" y="28194"/>
                </a:lnTo>
                <a:lnTo>
                  <a:pt x="2031491" y="28194"/>
                </a:lnTo>
                <a:lnTo>
                  <a:pt x="2059685" y="25146"/>
                </a:lnTo>
                <a:lnTo>
                  <a:pt x="2062733" y="23622"/>
                </a:lnTo>
                <a:lnTo>
                  <a:pt x="2063495" y="19812"/>
                </a:lnTo>
                <a:close/>
              </a:path>
              <a:path w="3448050" h="558164">
                <a:moveTo>
                  <a:pt x="1997202" y="27432"/>
                </a:moveTo>
                <a:lnTo>
                  <a:pt x="1995677" y="24384"/>
                </a:lnTo>
                <a:lnTo>
                  <a:pt x="1991867" y="22860"/>
                </a:lnTo>
                <a:lnTo>
                  <a:pt x="1976627" y="25146"/>
                </a:lnTo>
                <a:lnTo>
                  <a:pt x="1963673" y="26670"/>
                </a:lnTo>
                <a:lnTo>
                  <a:pt x="1960626" y="28194"/>
                </a:lnTo>
                <a:lnTo>
                  <a:pt x="1959864" y="32004"/>
                </a:lnTo>
                <a:lnTo>
                  <a:pt x="1961388" y="35052"/>
                </a:lnTo>
                <a:lnTo>
                  <a:pt x="1965197" y="35814"/>
                </a:lnTo>
                <a:lnTo>
                  <a:pt x="1977389" y="34290"/>
                </a:lnTo>
                <a:lnTo>
                  <a:pt x="1993391" y="32766"/>
                </a:lnTo>
                <a:lnTo>
                  <a:pt x="1996439" y="30480"/>
                </a:lnTo>
                <a:lnTo>
                  <a:pt x="1997202" y="27432"/>
                </a:lnTo>
                <a:close/>
              </a:path>
              <a:path w="3448050" h="558164">
                <a:moveTo>
                  <a:pt x="1930907" y="35814"/>
                </a:moveTo>
                <a:lnTo>
                  <a:pt x="1929383" y="32766"/>
                </a:lnTo>
                <a:lnTo>
                  <a:pt x="1925573" y="31242"/>
                </a:lnTo>
                <a:lnTo>
                  <a:pt x="1921002" y="32004"/>
                </a:lnTo>
                <a:lnTo>
                  <a:pt x="1897379" y="35814"/>
                </a:lnTo>
                <a:lnTo>
                  <a:pt x="1894331" y="37338"/>
                </a:lnTo>
                <a:lnTo>
                  <a:pt x="1893569" y="41148"/>
                </a:lnTo>
                <a:lnTo>
                  <a:pt x="1895093" y="44196"/>
                </a:lnTo>
                <a:lnTo>
                  <a:pt x="1898903" y="44958"/>
                </a:lnTo>
                <a:lnTo>
                  <a:pt x="1922526" y="41910"/>
                </a:lnTo>
                <a:lnTo>
                  <a:pt x="1927097" y="41148"/>
                </a:lnTo>
                <a:lnTo>
                  <a:pt x="1930145" y="38862"/>
                </a:lnTo>
                <a:lnTo>
                  <a:pt x="1930907" y="35814"/>
                </a:lnTo>
                <a:close/>
              </a:path>
              <a:path w="3448050" h="558164">
                <a:moveTo>
                  <a:pt x="1865376" y="44958"/>
                </a:moveTo>
                <a:lnTo>
                  <a:pt x="1863089" y="41910"/>
                </a:lnTo>
                <a:lnTo>
                  <a:pt x="1860041" y="41148"/>
                </a:lnTo>
                <a:lnTo>
                  <a:pt x="1831847" y="45720"/>
                </a:lnTo>
                <a:lnTo>
                  <a:pt x="1828800" y="47244"/>
                </a:lnTo>
                <a:lnTo>
                  <a:pt x="1827276" y="51054"/>
                </a:lnTo>
                <a:lnTo>
                  <a:pt x="1829562" y="54102"/>
                </a:lnTo>
                <a:lnTo>
                  <a:pt x="1833371" y="54864"/>
                </a:lnTo>
                <a:lnTo>
                  <a:pt x="1861565" y="50292"/>
                </a:lnTo>
                <a:lnTo>
                  <a:pt x="1864614" y="48768"/>
                </a:lnTo>
                <a:lnTo>
                  <a:pt x="1865376" y="44958"/>
                </a:lnTo>
                <a:close/>
              </a:path>
              <a:path w="3448050" h="558164">
                <a:moveTo>
                  <a:pt x="1799081" y="55626"/>
                </a:moveTo>
                <a:lnTo>
                  <a:pt x="1797558" y="52578"/>
                </a:lnTo>
                <a:lnTo>
                  <a:pt x="1793747" y="51816"/>
                </a:lnTo>
                <a:lnTo>
                  <a:pt x="1765553" y="56388"/>
                </a:lnTo>
                <a:lnTo>
                  <a:pt x="1762505" y="58674"/>
                </a:lnTo>
                <a:lnTo>
                  <a:pt x="1761743" y="62484"/>
                </a:lnTo>
                <a:lnTo>
                  <a:pt x="1764029" y="65532"/>
                </a:lnTo>
                <a:lnTo>
                  <a:pt x="1767077" y="66294"/>
                </a:lnTo>
                <a:lnTo>
                  <a:pt x="1795271" y="60960"/>
                </a:lnTo>
                <a:lnTo>
                  <a:pt x="1798320" y="59436"/>
                </a:lnTo>
                <a:lnTo>
                  <a:pt x="1799081" y="55626"/>
                </a:lnTo>
                <a:close/>
              </a:path>
              <a:path w="3448050" h="558164">
                <a:moveTo>
                  <a:pt x="1733549" y="67056"/>
                </a:moveTo>
                <a:lnTo>
                  <a:pt x="1732026" y="64008"/>
                </a:lnTo>
                <a:lnTo>
                  <a:pt x="1728215" y="63246"/>
                </a:lnTo>
                <a:lnTo>
                  <a:pt x="1700021" y="68580"/>
                </a:lnTo>
                <a:lnTo>
                  <a:pt x="1696973" y="70866"/>
                </a:lnTo>
                <a:lnTo>
                  <a:pt x="1696211" y="73914"/>
                </a:lnTo>
                <a:lnTo>
                  <a:pt x="1698497" y="76962"/>
                </a:lnTo>
                <a:lnTo>
                  <a:pt x="1701545" y="77724"/>
                </a:lnTo>
                <a:lnTo>
                  <a:pt x="1729739" y="72390"/>
                </a:lnTo>
                <a:lnTo>
                  <a:pt x="1732787" y="70866"/>
                </a:lnTo>
                <a:lnTo>
                  <a:pt x="1733549" y="67056"/>
                </a:lnTo>
                <a:close/>
              </a:path>
              <a:path w="3448050" h="558164">
                <a:moveTo>
                  <a:pt x="1668017" y="79248"/>
                </a:moveTo>
                <a:lnTo>
                  <a:pt x="1666493" y="76200"/>
                </a:lnTo>
                <a:lnTo>
                  <a:pt x="1662683" y="75438"/>
                </a:lnTo>
                <a:lnTo>
                  <a:pt x="1634489" y="81534"/>
                </a:lnTo>
                <a:lnTo>
                  <a:pt x="1631441" y="83058"/>
                </a:lnTo>
                <a:lnTo>
                  <a:pt x="1630679" y="86868"/>
                </a:lnTo>
                <a:lnTo>
                  <a:pt x="1632965" y="89916"/>
                </a:lnTo>
                <a:lnTo>
                  <a:pt x="1636776" y="90678"/>
                </a:lnTo>
                <a:lnTo>
                  <a:pt x="1664208" y="85344"/>
                </a:lnTo>
                <a:lnTo>
                  <a:pt x="1667255" y="83058"/>
                </a:lnTo>
                <a:lnTo>
                  <a:pt x="1668017" y="79248"/>
                </a:lnTo>
                <a:close/>
              </a:path>
              <a:path w="3448050" h="558164">
                <a:moveTo>
                  <a:pt x="1602485" y="96012"/>
                </a:moveTo>
                <a:lnTo>
                  <a:pt x="1602485" y="92202"/>
                </a:lnTo>
                <a:lnTo>
                  <a:pt x="1600961" y="89916"/>
                </a:lnTo>
                <a:lnTo>
                  <a:pt x="1597152" y="89154"/>
                </a:lnTo>
                <a:lnTo>
                  <a:pt x="1573529" y="93726"/>
                </a:lnTo>
                <a:lnTo>
                  <a:pt x="1568958" y="94488"/>
                </a:lnTo>
                <a:lnTo>
                  <a:pt x="1565909" y="96774"/>
                </a:lnTo>
                <a:lnTo>
                  <a:pt x="1565909" y="100584"/>
                </a:lnTo>
                <a:lnTo>
                  <a:pt x="1567433" y="103632"/>
                </a:lnTo>
                <a:lnTo>
                  <a:pt x="1571243" y="103632"/>
                </a:lnTo>
                <a:lnTo>
                  <a:pt x="1575053" y="102870"/>
                </a:lnTo>
                <a:lnTo>
                  <a:pt x="1599437" y="98298"/>
                </a:lnTo>
                <a:lnTo>
                  <a:pt x="1602485" y="96012"/>
                </a:lnTo>
                <a:close/>
              </a:path>
              <a:path w="3448050" h="558164">
                <a:moveTo>
                  <a:pt x="1537715" y="106680"/>
                </a:moveTo>
                <a:lnTo>
                  <a:pt x="1535429" y="103632"/>
                </a:lnTo>
                <a:lnTo>
                  <a:pt x="1531620" y="102870"/>
                </a:lnTo>
                <a:lnTo>
                  <a:pt x="1504187" y="108966"/>
                </a:lnTo>
                <a:lnTo>
                  <a:pt x="1501139" y="111252"/>
                </a:lnTo>
                <a:lnTo>
                  <a:pt x="1500377" y="114300"/>
                </a:lnTo>
                <a:lnTo>
                  <a:pt x="1502664" y="117348"/>
                </a:lnTo>
                <a:lnTo>
                  <a:pt x="1506473" y="118110"/>
                </a:lnTo>
                <a:lnTo>
                  <a:pt x="1533905" y="112014"/>
                </a:lnTo>
                <a:lnTo>
                  <a:pt x="1536953" y="109728"/>
                </a:lnTo>
                <a:lnTo>
                  <a:pt x="1537715" y="106680"/>
                </a:lnTo>
                <a:close/>
              </a:path>
              <a:path w="3448050" h="558164">
                <a:moveTo>
                  <a:pt x="1472183" y="124206"/>
                </a:moveTo>
                <a:lnTo>
                  <a:pt x="1472183" y="121158"/>
                </a:lnTo>
                <a:lnTo>
                  <a:pt x="1470659" y="118110"/>
                </a:lnTo>
                <a:lnTo>
                  <a:pt x="1466849" y="117348"/>
                </a:lnTo>
                <a:lnTo>
                  <a:pt x="1451609" y="120396"/>
                </a:lnTo>
                <a:lnTo>
                  <a:pt x="1438655" y="123444"/>
                </a:lnTo>
                <a:lnTo>
                  <a:pt x="1435608" y="125730"/>
                </a:lnTo>
                <a:lnTo>
                  <a:pt x="1435608" y="129540"/>
                </a:lnTo>
                <a:lnTo>
                  <a:pt x="1437893" y="132588"/>
                </a:lnTo>
                <a:lnTo>
                  <a:pt x="1440941" y="132588"/>
                </a:lnTo>
                <a:lnTo>
                  <a:pt x="1453895" y="129540"/>
                </a:lnTo>
                <a:lnTo>
                  <a:pt x="1469135" y="126492"/>
                </a:lnTo>
                <a:lnTo>
                  <a:pt x="1472183" y="124206"/>
                </a:lnTo>
                <a:close/>
              </a:path>
              <a:path w="3448050" h="558164">
                <a:moveTo>
                  <a:pt x="1407414" y="135636"/>
                </a:moveTo>
                <a:lnTo>
                  <a:pt x="1405127" y="132588"/>
                </a:lnTo>
                <a:lnTo>
                  <a:pt x="1402079" y="132588"/>
                </a:lnTo>
                <a:lnTo>
                  <a:pt x="1373885" y="138684"/>
                </a:lnTo>
                <a:lnTo>
                  <a:pt x="1370837" y="140970"/>
                </a:lnTo>
                <a:lnTo>
                  <a:pt x="1370837" y="144780"/>
                </a:lnTo>
                <a:lnTo>
                  <a:pt x="1372361" y="147828"/>
                </a:lnTo>
                <a:lnTo>
                  <a:pt x="1376171" y="147828"/>
                </a:lnTo>
                <a:lnTo>
                  <a:pt x="1404365" y="141732"/>
                </a:lnTo>
                <a:lnTo>
                  <a:pt x="1406652" y="139446"/>
                </a:lnTo>
                <a:lnTo>
                  <a:pt x="1407414" y="135636"/>
                </a:lnTo>
                <a:close/>
              </a:path>
              <a:path w="3448050" h="558164">
                <a:moveTo>
                  <a:pt x="1342643" y="150876"/>
                </a:moveTo>
                <a:lnTo>
                  <a:pt x="1340358" y="148590"/>
                </a:lnTo>
                <a:lnTo>
                  <a:pt x="1337309" y="147828"/>
                </a:lnTo>
                <a:lnTo>
                  <a:pt x="1327403" y="150114"/>
                </a:lnTo>
                <a:lnTo>
                  <a:pt x="1309115" y="154686"/>
                </a:lnTo>
                <a:lnTo>
                  <a:pt x="1306067" y="156972"/>
                </a:lnTo>
                <a:lnTo>
                  <a:pt x="1306067" y="160020"/>
                </a:lnTo>
                <a:lnTo>
                  <a:pt x="1307591" y="163068"/>
                </a:lnTo>
                <a:lnTo>
                  <a:pt x="1311402" y="163830"/>
                </a:lnTo>
                <a:lnTo>
                  <a:pt x="1338833" y="156972"/>
                </a:lnTo>
                <a:lnTo>
                  <a:pt x="1341881" y="154686"/>
                </a:lnTo>
                <a:lnTo>
                  <a:pt x="1342643" y="150876"/>
                </a:lnTo>
                <a:close/>
              </a:path>
              <a:path w="3448050" h="558164">
                <a:moveTo>
                  <a:pt x="1277873" y="167640"/>
                </a:moveTo>
                <a:lnTo>
                  <a:pt x="1275587" y="164592"/>
                </a:lnTo>
                <a:lnTo>
                  <a:pt x="1272539" y="163830"/>
                </a:lnTo>
                <a:lnTo>
                  <a:pt x="1244345" y="170688"/>
                </a:lnTo>
                <a:lnTo>
                  <a:pt x="1241297" y="172974"/>
                </a:lnTo>
                <a:lnTo>
                  <a:pt x="1241297" y="176784"/>
                </a:lnTo>
                <a:lnTo>
                  <a:pt x="1243583" y="179832"/>
                </a:lnTo>
                <a:lnTo>
                  <a:pt x="1246631" y="179832"/>
                </a:lnTo>
                <a:lnTo>
                  <a:pt x="1274826" y="172974"/>
                </a:lnTo>
                <a:lnTo>
                  <a:pt x="1277111" y="170688"/>
                </a:lnTo>
                <a:lnTo>
                  <a:pt x="1277873" y="167640"/>
                </a:lnTo>
                <a:close/>
              </a:path>
              <a:path w="3448050" h="558164">
                <a:moveTo>
                  <a:pt x="1213103" y="187452"/>
                </a:moveTo>
                <a:lnTo>
                  <a:pt x="1213103" y="183642"/>
                </a:lnTo>
                <a:lnTo>
                  <a:pt x="1210817" y="180594"/>
                </a:lnTo>
                <a:lnTo>
                  <a:pt x="1207770" y="179832"/>
                </a:lnTo>
                <a:lnTo>
                  <a:pt x="1200911" y="182118"/>
                </a:lnTo>
                <a:lnTo>
                  <a:pt x="1179576" y="187452"/>
                </a:lnTo>
                <a:lnTo>
                  <a:pt x="1177289" y="189738"/>
                </a:lnTo>
                <a:lnTo>
                  <a:pt x="1176527" y="193548"/>
                </a:lnTo>
                <a:lnTo>
                  <a:pt x="1178814" y="196596"/>
                </a:lnTo>
                <a:lnTo>
                  <a:pt x="1182623" y="196596"/>
                </a:lnTo>
                <a:lnTo>
                  <a:pt x="1203197" y="191262"/>
                </a:lnTo>
                <a:lnTo>
                  <a:pt x="1210055" y="189738"/>
                </a:lnTo>
                <a:lnTo>
                  <a:pt x="1213103" y="187452"/>
                </a:lnTo>
                <a:close/>
              </a:path>
              <a:path w="3448050" h="558164">
                <a:moveTo>
                  <a:pt x="1149095" y="200406"/>
                </a:moveTo>
                <a:lnTo>
                  <a:pt x="1146809" y="197358"/>
                </a:lnTo>
                <a:lnTo>
                  <a:pt x="1142999" y="197358"/>
                </a:lnTo>
                <a:lnTo>
                  <a:pt x="1115567" y="204216"/>
                </a:lnTo>
                <a:lnTo>
                  <a:pt x="1112520" y="206502"/>
                </a:lnTo>
                <a:lnTo>
                  <a:pt x="1111758" y="210312"/>
                </a:lnTo>
                <a:lnTo>
                  <a:pt x="1114043" y="213360"/>
                </a:lnTo>
                <a:lnTo>
                  <a:pt x="1117853" y="214122"/>
                </a:lnTo>
                <a:lnTo>
                  <a:pt x="1145285" y="206502"/>
                </a:lnTo>
                <a:lnTo>
                  <a:pt x="1148333" y="204216"/>
                </a:lnTo>
                <a:lnTo>
                  <a:pt x="1149095" y="200406"/>
                </a:lnTo>
                <a:close/>
              </a:path>
              <a:path w="3448050" h="558164">
                <a:moveTo>
                  <a:pt x="1084326" y="221742"/>
                </a:moveTo>
                <a:lnTo>
                  <a:pt x="1084326" y="217932"/>
                </a:lnTo>
                <a:lnTo>
                  <a:pt x="1082039" y="214884"/>
                </a:lnTo>
                <a:lnTo>
                  <a:pt x="1078991" y="214122"/>
                </a:lnTo>
                <a:lnTo>
                  <a:pt x="1072895" y="215646"/>
                </a:lnTo>
                <a:lnTo>
                  <a:pt x="1050797" y="221742"/>
                </a:lnTo>
                <a:lnTo>
                  <a:pt x="1048511" y="224028"/>
                </a:lnTo>
                <a:lnTo>
                  <a:pt x="1047749" y="227838"/>
                </a:lnTo>
                <a:lnTo>
                  <a:pt x="1050035" y="230886"/>
                </a:lnTo>
                <a:lnTo>
                  <a:pt x="1053845" y="230886"/>
                </a:lnTo>
                <a:lnTo>
                  <a:pt x="1075181" y="225552"/>
                </a:lnTo>
                <a:lnTo>
                  <a:pt x="1081277" y="223266"/>
                </a:lnTo>
                <a:lnTo>
                  <a:pt x="1084326" y="221742"/>
                </a:lnTo>
                <a:close/>
              </a:path>
              <a:path w="3448050" h="558164">
                <a:moveTo>
                  <a:pt x="1020317" y="235458"/>
                </a:moveTo>
                <a:lnTo>
                  <a:pt x="1018031" y="232410"/>
                </a:lnTo>
                <a:lnTo>
                  <a:pt x="1014221" y="232410"/>
                </a:lnTo>
                <a:lnTo>
                  <a:pt x="986789" y="240030"/>
                </a:lnTo>
                <a:lnTo>
                  <a:pt x="983741" y="242316"/>
                </a:lnTo>
                <a:lnTo>
                  <a:pt x="983741" y="245364"/>
                </a:lnTo>
                <a:lnTo>
                  <a:pt x="986027" y="248412"/>
                </a:lnTo>
                <a:lnTo>
                  <a:pt x="989076" y="249174"/>
                </a:lnTo>
                <a:lnTo>
                  <a:pt x="1016507" y="241554"/>
                </a:lnTo>
                <a:lnTo>
                  <a:pt x="1019555" y="239268"/>
                </a:lnTo>
                <a:lnTo>
                  <a:pt x="1020317" y="235458"/>
                </a:lnTo>
                <a:close/>
              </a:path>
              <a:path w="3448050" h="558164">
                <a:moveTo>
                  <a:pt x="955547" y="256794"/>
                </a:moveTo>
                <a:lnTo>
                  <a:pt x="955547" y="252984"/>
                </a:lnTo>
                <a:lnTo>
                  <a:pt x="954023" y="250698"/>
                </a:lnTo>
                <a:lnTo>
                  <a:pt x="950213" y="249936"/>
                </a:lnTo>
                <a:lnTo>
                  <a:pt x="942593" y="252222"/>
                </a:lnTo>
                <a:lnTo>
                  <a:pt x="922781" y="257556"/>
                </a:lnTo>
                <a:lnTo>
                  <a:pt x="919733" y="259842"/>
                </a:lnTo>
                <a:lnTo>
                  <a:pt x="918971" y="263652"/>
                </a:lnTo>
                <a:lnTo>
                  <a:pt x="921257" y="266700"/>
                </a:lnTo>
                <a:lnTo>
                  <a:pt x="925067" y="266700"/>
                </a:lnTo>
                <a:lnTo>
                  <a:pt x="944879" y="261366"/>
                </a:lnTo>
                <a:lnTo>
                  <a:pt x="952499" y="259080"/>
                </a:lnTo>
                <a:lnTo>
                  <a:pt x="955547" y="256794"/>
                </a:lnTo>
                <a:close/>
              </a:path>
              <a:path w="3448050" h="558164">
                <a:moveTo>
                  <a:pt x="891539" y="275082"/>
                </a:moveTo>
                <a:lnTo>
                  <a:pt x="891539" y="271272"/>
                </a:lnTo>
                <a:lnTo>
                  <a:pt x="889253" y="268986"/>
                </a:lnTo>
                <a:lnTo>
                  <a:pt x="886205" y="268224"/>
                </a:lnTo>
                <a:lnTo>
                  <a:pt x="858773" y="275844"/>
                </a:lnTo>
                <a:lnTo>
                  <a:pt x="855726" y="278130"/>
                </a:lnTo>
                <a:lnTo>
                  <a:pt x="854963" y="281940"/>
                </a:lnTo>
                <a:lnTo>
                  <a:pt x="857249" y="284988"/>
                </a:lnTo>
                <a:lnTo>
                  <a:pt x="861059" y="284988"/>
                </a:lnTo>
                <a:lnTo>
                  <a:pt x="888491" y="277368"/>
                </a:lnTo>
                <a:lnTo>
                  <a:pt x="891539" y="275082"/>
                </a:lnTo>
                <a:close/>
              </a:path>
              <a:path w="3448050" h="558164">
                <a:moveTo>
                  <a:pt x="827531" y="293370"/>
                </a:moveTo>
                <a:lnTo>
                  <a:pt x="827531" y="289560"/>
                </a:lnTo>
                <a:lnTo>
                  <a:pt x="825245" y="287274"/>
                </a:lnTo>
                <a:lnTo>
                  <a:pt x="821435" y="286512"/>
                </a:lnTo>
                <a:lnTo>
                  <a:pt x="810005" y="289560"/>
                </a:lnTo>
                <a:lnTo>
                  <a:pt x="794003" y="294894"/>
                </a:lnTo>
                <a:lnTo>
                  <a:pt x="791717" y="297180"/>
                </a:lnTo>
                <a:lnTo>
                  <a:pt x="790955" y="300228"/>
                </a:lnTo>
                <a:lnTo>
                  <a:pt x="793241" y="303276"/>
                </a:lnTo>
                <a:lnTo>
                  <a:pt x="797051" y="304038"/>
                </a:lnTo>
                <a:lnTo>
                  <a:pt x="813053" y="298704"/>
                </a:lnTo>
                <a:lnTo>
                  <a:pt x="824483" y="295656"/>
                </a:lnTo>
                <a:lnTo>
                  <a:pt x="827531" y="293370"/>
                </a:lnTo>
                <a:close/>
              </a:path>
              <a:path w="3448050" h="558164">
                <a:moveTo>
                  <a:pt x="763523" y="312420"/>
                </a:moveTo>
                <a:lnTo>
                  <a:pt x="763523" y="308610"/>
                </a:lnTo>
                <a:lnTo>
                  <a:pt x="761237" y="305562"/>
                </a:lnTo>
                <a:lnTo>
                  <a:pt x="757427" y="305562"/>
                </a:lnTo>
                <a:lnTo>
                  <a:pt x="729995" y="313182"/>
                </a:lnTo>
                <a:lnTo>
                  <a:pt x="727709" y="315468"/>
                </a:lnTo>
                <a:lnTo>
                  <a:pt x="726947" y="319278"/>
                </a:lnTo>
                <a:lnTo>
                  <a:pt x="729233" y="322326"/>
                </a:lnTo>
                <a:lnTo>
                  <a:pt x="733043" y="322326"/>
                </a:lnTo>
                <a:lnTo>
                  <a:pt x="760476" y="314706"/>
                </a:lnTo>
                <a:lnTo>
                  <a:pt x="763523" y="312420"/>
                </a:lnTo>
                <a:close/>
              </a:path>
              <a:path w="3448050" h="558164">
                <a:moveTo>
                  <a:pt x="699515" y="331470"/>
                </a:moveTo>
                <a:lnTo>
                  <a:pt x="699515" y="327660"/>
                </a:lnTo>
                <a:lnTo>
                  <a:pt x="697229" y="324612"/>
                </a:lnTo>
                <a:lnTo>
                  <a:pt x="694181" y="324612"/>
                </a:lnTo>
                <a:lnTo>
                  <a:pt x="677417" y="329184"/>
                </a:lnTo>
                <a:lnTo>
                  <a:pt x="666749" y="332232"/>
                </a:lnTo>
                <a:lnTo>
                  <a:pt x="663701" y="334518"/>
                </a:lnTo>
                <a:lnTo>
                  <a:pt x="662939" y="338328"/>
                </a:lnTo>
                <a:lnTo>
                  <a:pt x="665226" y="341376"/>
                </a:lnTo>
                <a:lnTo>
                  <a:pt x="669035" y="341376"/>
                </a:lnTo>
                <a:lnTo>
                  <a:pt x="679703" y="338328"/>
                </a:lnTo>
                <a:lnTo>
                  <a:pt x="696467" y="333756"/>
                </a:lnTo>
                <a:lnTo>
                  <a:pt x="699515" y="331470"/>
                </a:lnTo>
                <a:close/>
              </a:path>
              <a:path w="3448050" h="558164">
                <a:moveTo>
                  <a:pt x="635507" y="350520"/>
                </a:moveTo>
                <a:lnTo>
                  <a:pt x="635507" y="346710"/>
                </a:lnTo>
                <a:lnTo>
                  <a:pt x="633221" y="343662"/>
                </a:lnTo>
                <a:lnTo>
                  <a:pt x="630173" y="343662"/>
                </a:lnTo>
                <a:lnTo>
                  <a:pt x="602741" y="352044"/>
                </a:lnTo>
                <a:lnTo>
                  <a:pt x="599693" y="353568"/>
                </a:lnTo>
                <a:lnTo>
                  <a:pt x="599693" y="357378"/>
                </a:lnTo>
                <a:lnTo>
                  <a:pt x="601979" y="360426"/>
                </a:lnTo>
                <a:lnTo>
                  <a:pt x="605027" y="360426"/>
                </a:lnTo>
                <a:lnTo>
                  <a:pt x="632459" y="352806"/>
                </a:lnTo>
                <a:lnTo>
                  <a:pt x="635507" y="350520"/>
                </a:lnTo>
                <a:close/>
              </a:path>
              <a:path w="3448050" h="558164">
                <a:moveTo>
                  <a:pt x="572261" y="365760"/>
                </a:moveTo>
                <a:lnTo>
                  <a:pt x="569976" y="362712"/>
                </a:lnTo>
                <a:lnTo>
                  <a:pt x="566165" y="362712"/>
                </a:lnTo>
                <a:lnTo>
                  <a:pt x="542543" y="369570"/>
                </a:lnTo>
                <a:lnTo>
                  <a:pt x="538733" y="371094"/>
                </a:lnTo>
                <a:lnTo>
                  <a:pt x="535685" y="373380"/>
                </a:lnTo>
                <a:lnTo>
                  <a:pt x="535685" y="377190"/>
                </a:lnTo>
                <a:lnTo>
                  <a:pt x="537971" y="379476"/>
                </a:lnTo>
                <a:lnTo>
                  <a:pt x="541781" y="380238"/>
                </a:lnTo>
                <a:lnTo>
                  <a:pt x="545591" y="378714"/>
                </a:lnTo>
                <a:lnTo>
                  <a:pt x="569213" y="371856"/>
                </a:lnTo>
                <a:lnTo>
                  <a:pt x="571499" y="369570"/>
                </a:lnTo>
                <a:lnTo>
                  <a:pt x="572261" y="365760"/>
                </a:lnTo>
                <a:close/>
              </a:path>
              <a:path w="3448050" h="558164">
                <a:moveTo>
                  <a:pt x="508253" y="388620"/>
                </a:moveTo>
                <a:lnTo>
                  <a:pt x="508253" y="385572"/>
                </a:lnTo>
                <a:lnTo>
                  <a:pt x="505967" y="382524"/>
                </a:lnTo>
                <a:lnTo>
                  <a:pt x="502157" y="381762"/>
                </a:lnTo>
                <a:lnTo>
                  <a:pt x="474725" y="390144"/>
                </a:lnTo>
                <a:lnTo>
                  <a:pt x="472439" y="393192"/>
                </a:lnTo>
                <a:lnTo>
                  <a:pt x="471677" y="396240"/>
                </a:lnTo>
                <a:lnTo>
                  <a:pt x="473963" y="399288"/>
                </a:lnTo>
                <a:lnTo>
                  <a:pt x="477773" y="399288"/>
                </a:lnTo>
                <a:lnTo>
                  <a:pt x="505205" y="390906"/>
                </a:lnTo>
                <a:lnTo>
                  <a:pt x="508253" y="388620"/>
                </a:lnTo>
                <a:close/>
              </a:path>
              <a:path w="3448050" h="558164">
                <a:moveTo>
                  <a:pt x="444245" y="408432"/>
                </a:moveTo>
                <a:lnTo>
                  <a:pt x="444245" y="404622"/>
                </a:lnTo>
                <a:lnTo>
                  <a:pt x="441959" y="402336"/>
                </a:lnTo>
                <a:lnTo>
                  <a:pt x="438911" y="401574"/>
                </a:lnTo>
                <a:lnTo>
                  <a:pt x="411479" y="409956"/>
                </a:lnTo>
                <a:lnTo>
                  <a:pt x="408431" y="412242"/>
                </a:lnTo>
                <a:lnTo>
                  <a:pt x="408431" y="416052"/>
                </a:lnTo>
                <a:lnTo>
                  <a:pt x="410717" y="419100"/>
                </a:lnTo>
                <a:lnTo>
                  <a:pt x="413765" y="419100"/>
                </a:lnTo>
                <a:lnTo>
                  <a:pt x="441197" y="410718"/>
                </a:lnTo>
                <a:lnTo>
                  <a:pt x="444245" y="408432"/>
                </a:lnTo>
                <a:close/>
              </a:path>
              <a:path w="3448050" h="558164">
                <a:moveTo>
                  <a:pt x="380999" y="424434"/>
                </a:moveTo>
                <a:lnTo>
                  <a:pt x="378713" y="421386"/>
                </a:lnTo>
                <a:lnTo>
                  <a:pt x="374903" y="421386"/>
                </a:lnTo>
                <a:lnTo>
                  <a:pt x="347471" y="429768"/>
                </a:lnTo>
                <a:lnTo>
                  <a:pt x="344423" y="432054"/>
                </a:lnTo>
                <a:lnTo>
                  <a:pt x="344423" y="435864"/>
                </a:lnTo>
                <a:lnTo>
                  <a:pt x="346709" y="438912"/>
                </a:lnTo>
                <a:lnTo>
                  <a:pt x="350519" y="438912"/>
                </a:lnTo>
                <a:lnTo>
                  <a:pt x="377951" y="430530"/>
                </a:lnTo>
                <a:lnTo>
                  <a:pt x="380237" y="428244"/>
                </a:lnTo>
                <a:lnTo>
                  <a:pt x="380999" y="424434"/>
                </a:lnTo>
                <a:close/>
              </a:path>
              <a:path w="3448050" h="558164">
                <a:moveTo>
                  <a:pt x="316991" y="448056"/>
                </a:moveTo>
                <a:lnTo>
                  <a:pt x="316991" y="444246"/>
                </a:lnTo>
                <a:lnTo>
                  <a:pt x="314705" y="441198"/>
                </a:lnTo>
                <a:lnTo>
                  <a:pt x="310895" y="441198"/>
                </a:lnTo>
                <a:lnTo>
                  <a:pt x="284225" y="449580"/>
                </a:lnTo>
                <a:lnTo>
                  <a:pt x="281177" y="451866"/>
                </a:lnTo>
                <a:lnTo>
                  <a:pt x="280415" y="455676"/>
                </a:lnTo>
                <a:lnTo>
                  <a:pt x="282701" y="458724"/>
                </a:lnTo>
                <a:lnTo>
                  <a:pt x="286511" y="458724"/>
                </a:lnTo>
                <a:lnTo>
                  <a:pt x="313943" y="450342"/>
                </a:lnTo>
                <a:lnTo>
                  <a:pt x="316991" y="448056"/>
                </a:lnTo>
                <a:close/>
              </a:path>
              <a:path w="3448050" h="558164">
                <a:moveTo>
                  <a:pt x="253745" y="464058"/>
                </a:moveTo>
                <a:lnTo>
                  <a:pt x="251459" y="461772"/>
                </a:lnTo>
                <a:lnTo>
                  <a:pt x="247649" y="461010"/>
                </a:lnTo>
                <a:lnTo>
                  <a:pt x="220217" y="469392"/>
                </a:lnTo>
                <a:lnTo>
                  <a:pt x="217169" y="471678"/>
                </a:lnTo>
                <a:lnTo>
                  <a:pt x="217169" y="475488"/>
                </a:lnTo>
                <a:lnTo>
                  <a:pt x="219455" y="478536"/>
                </a:lnTo>
                <a:lnTo>
                  <a:pt x="223265" y="478536"/>
                </a:lnTo>
                <a:lnTo>
                  <a:pt x="250697" y="470154"/>
                </a:lnTo>
                <a:lnTo>
                  <a:pt x="252983" y="467868"/>
                </a:lnTo>
                <a:lnTo>
                  <a:pt x="253745" y="464058"/>
                </a:lnTo>
                <a:close/>
              </a:path>
              <a:path w="3448050" h="558164">
                <a:moveTo>
                  <a:pt x="189737" y="487680"/>
                </a:moveTo>
                <a:lnTo>
                  <a:pt x="189737" y="483870"/>
                </a:lnTo>
                <a:lnTo>
                  <a:pt x="187451" y="481584"/>
                </a:lnTo>
                <a:lnTo>
                  <a:pt x="183641" y="480822"/>
                </a:lnTo>
                <a:lnTo>
                  <a:pt x="156971" y="489966"/>
                </a:lnTo>
                <a:lnTo>
                  <a:pt x="153924" y="492252"/>
                </a:lnTo>
                <a:lnTo>
                  <a:pt x="153924" y="495300"/>
                </a:lnTo>
                <a:lnTo>
                  <a:pt x="156209" y="498348"/>
                </a:lnTo>
                <a:lnTo>
                  <a:pt x="159257" y="499110"/>
                </a:lnTo>
                <a:lnTo>
                  <a:pt x="186689" y="489966"/>
                </a:lnTo>
                <a:lnTo>
                  <a:pt x="189737" y="487680"/>
                </a:lnTo>
                <a:close/>
              </a:path>
              <a:path w="3448050" h="558164">
                <a:moveTo>
                  <a:pt x="126491" y="504444"/>
                </a:moveTo>
                <a:lnTo>
                  <a:pt x="124205" y="501396"/>
                </a:lnTo>
                <a:lnTo>
                  <a:pt x="120395" y="501396"/>
                </a:lnTo>
                <a:lnTo>
                  <a:pt x="92963" y="509778"/>
                </a:lnTo>
                <a:lnTo>
                  <a:pt x="90677" y="512064"/>
                </a:lnTo>
                <a:lnTo>
                  <a:pt x="89915" y="515874"/>
                </a:lnTo>
                <a:lnTo>
                  <a:pt x="92201" y="518160"/>
                </a:lnTo>
                <a:lnTo>
                  <a:pt x="96012" y="518922"/>
                </a:lnTo>
                <a:lnTo>
                  <a:pt x="123443" y="510540"/>
                </a:lnTo>
                <a:lnTo>
                  <a:pt x="125729" y="508254"/>
                </a:lnTo>
                <a:lnTo>
                  <a:pt x="126491" y="504444"/>
                </a:lnTo>
                <a:close/>
              </a:path>
              <a:path w="3448050" h="558164">
                <a:moveTo>
                  <a:pt x="83819" y="557784"/>
                </a:moveTo>
                <a:lnTo>
                  <a:pt x="60959" y="484632"/>
                </a:lnTo>
                <a:lnTo>
                  <a:pt x="0" y="544068"/>
                </a:lnTo>
                <a:lnTo>
                  <a:pt x="83819" y="557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18621" y="1592072"/>
            <a:ext cx="521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scanf(“continue (y/n) %1s”, continue_sign)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if(continue_sign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“n”){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9693" y="2201671"/>
            <a:ext cx="3235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16280" algn="l"/>
                <a:tab pos="1293495" algn="l"/>
              </a:tabLst>
            </a:pPr>
            <a:r>
              <a:rPr sz="2000" b="1" spc="-10" dirty="0">
                <a:latin typeface="Arial"/>
                <a:cs typeface="Arial"/>
              </a:rPr>
              <a:t>exec	</a:t>
            </a:r>
            <a:r>
              <a:rPr sz="2000" b="1" spc="-5" dirty="0">
                <a:latin typeface="Arial"/>
                <a:cs typeface="Arial"/>
              </a:rPr>
              <a:t>sql	</a:t>
            </a:r>
            <a:r>
              <a:rPr sz="2000" b="1" spc="-10" dirty="0">
                <a:latin typeface="Arial"/>
                <a:cs typeface="Arial"/>
              </a:rPr>
              <a:t>commit release;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returen 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803" y="2811270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1367" y="3116070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604" y="3725669"/>
            <a:ext cx="33089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marR="1216660" indent="-211454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report_error:  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int_dberror();</a:t>
            </a:r>
            <a:endParaRPr sz="2000">
              <a:latin typeface="Arial"/>
              <a:cs typeface="Arial"/>
            </a:endParaRPr>
          </a:p>
          <a:p>
            <a:pPr marL="222885" marR="508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exec </a:t>
            </a:r>
            <a:r>
              <a:rPr sz="2000" b="1" spc="-5" dirty="0">
                <a:latin typeface="Arial"/>
                <a:cs typeface="Arial"/>
              </a:rPr>
              <a:t>sql rollback </a:t>
            </a:r>
            <a:r>
              <a:rPr sz="2000" b="1" spc="-10" dirty="0">
                <a:latin typeface="Arial"/>
                <a:cs typeface="Arial"/>
              </a:rPr>
              <a:t>release; 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return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1604" y="4944868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8913" y="2285492"/>
            <a:ext cx="33648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Commit Work and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Disconnect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9407" y="3237227"/>
            <a:ext cx="12261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------while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结束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8634" y="3779772"/>
            <a:ext cx="35382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Rollback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Work and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Disconnect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0748" y="5021067"/>
            <a:ext cx="11969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------main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结束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程序构造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7003" y="6830821"/>
            <a:ext cx="4425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Customers(Cid, Cname, City,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discnt)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04736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97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  (3)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语句构造小结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3637" y="1323593"/>
            <a:ext cx="4867655" cy="564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065" y="1319022"/>
            <a:ext cx="4876800" cy="5654040"/>
          </a:xfrm>
          <a:custGeom>
            <a:avLst/>
            <a:gdLst/>
            <a:ahLst/>
            <a:cxnLst/>
            <a:rect l="l" t="t" r="r" b="b"/>
            <a:pathLst>
              <a:path w="4876800" h="5654040">
                <a:moveTo>
                  <a:pt x="0" y="5654040"/>
                </a:moveTo>
                <a:lnTo>
                  <a:pt x="0" y="0"/>
                </a:lnTo>
                <a:lnTo>
                  <a:pt x="4876800" y="0"/>
                </a:lnTo>
                <a:lnTo>
                  <a:pt x="4876800" y="5654040"/>
                </a:lnTo>
                <a:lnTo>
                  <a:pt x="0" y="5654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7915" y="2053589"/>
            <a:ext cx="1260475" cy="594360"/>
          </a:xfrm>
          <a:custGeom>
            <a:avLst/>
            <a:gdLst/>
            <a:ahLst/>
            <a:cxnLst/>
            <a:rect l="l" t="t" r="r" b="b"/>
            <a:pathLst>
              <a:path w="1260475" h="594360">
                <a:moveTo>
                  <a:pt x="1260348" y="297179"/>
                </a:moveTo>
                <a:lnTo>
                  <a:pt x="1247553" y="237373"/>
                </a:lnTo>
                <a:lnTo>
                  <a:pt x="1210853" y="181629"/>
                </a:lnTo>
                <a:lnTo>
                  <a:pt x="1152776" y="131154"/>
                </a:lnTo>
                <a:lnTo>
                  <a:pt x="1116511" y="108269"/>
                </a:lnTo>
                <a:lnTo>
                  <a:pt x="1075848" y="87153"/>
                </a:lnTo>
                <a:lnTo>
                  <a:pt x="1031105" y="67957"/>
                </a:lnTo>
                <a:lnTo>
                  <a:pt x="982597" y="50832"/>
                </a:lnTo>
                <a:lnTo>
                  <a:pt x="930640" y="35928"/>
                </a:lnTo>
                <a:lnTo>
                  <a:pt x="875549" y="23395"/>
                </a:lnTo>
                <a:lnTo>
                  <a:pt x="817590" y="13379"/>
                </a:lnTo>
                <a:lnTo>
                  <a:pt x="757233" y="6049"/>
                </a:lnTo>
                <a:lnTo>
                  <a:pt x="694638" y="1537"/>
                </a:lnTo>
                <a:lnTo>
                  <a:pt x="630174" y="0"/>
                </a:lnTo>
                <a:lnTo>
                  <a:pt x="565709" y="1537"/>
                </a:lnTo>
                <a:lnTo>
                  <a:pt x="503114" y="6049"/>
                </a:lnTo>
                <a:lnTo>
                  <a:pt x="442654" y="13395"/>
                </a:lnTo>
                <a:lnTo>
                  <a:pt x="384798" y="23395"/>
                </a:lnTo>
                <a:lnTo>
                  <a:pt x="329707" y="35928"/>
                </a:lnTo>
                <a:lnTo>
                  <a:pt x="277750" y="50832"/>
                </a:lnTo>
                <a:lnTo>
                  <a:pt x="229242" y="67957"/>
                </a:lnTo>
                <a:lnTo>
                  <a:pt x="184499" y="87153"/>
                </a:lnTo>
                <a:lnTo>
                  <a:pt x="143836" y="108269"/>
                </a:lnTo>
                <a:lnTo>
                  <a:pt x="107571" y="131154"/>
                </a:lnTo>
                <a:lnTo>
                  <a:pt x="76018" y="155658"/>
                </a:lnTo>
                <a:lnTo>
                  <a:pt x="28314" y="208918"/>
                </a:lnTo>
                <a:lnTo>
                  <a:pt x="3251" y="266844"/>
                </a:lnTo>
                <a:lnTo>
                  <a:pt x="0" y="297179"/>
                </a:lnTo>
                <a:lnTo>
                  <a:pt x="3251" y="327515"/>
                </a:lnTo>
                <a:lnTo>
                  <a:pt x="28314" y="385441"/>
                </a:lnTo>
                <a:lnTo>
                  <a:pt x="76018" y="438701"/>
                </a:lnTo>
                <a:lnTo>
                  <a:pt x="107571" y="463205"/>
                </a:lnTo>
                <a:lnTo>
                  <a:pt x="111252" y="465527"/>
                </a:lnTo>
                <a:lnTo>
                  <a:pt x="111252" y="297179"/>
                </a:lnTo>
                <a:lnTo>
                  <a:pt x="115296" y="266552"/>
                </a:lnTo>
                <a:lnTo>
                  <a:pt x="146191" y="208965"/>
                </a:lnTo>
                <a:lnTo>
                  <a:pt x="204247" y="157779"/>
                </a:lnTo>
                <a:lnTo>
                  <a:pt x="242243" y="135153"/>
                </a:lnTo>
                <a:lnTo>
                  <a:pt x="285569" y="114809"/>
                </a:lnTo>
                <a:lnTo>
                  <a:pt x="333737" y="96972"/>
                </a:lnTo>
                <a:lnTo>
                  <a:pt x="386261" y="81869"/>
                </a:lnTo>
                <a:lnTo>
                  <a:pt x="442705" y="69720"/>
                </a:lnTo>
                <a:lnTo>
                  <a:pt x="502428" y="60774"/>
                </a:lnTo>
                <a:lnTo>
                  <a:pt x="565097" y="55236"/>
                </a:lnTo>
                <a:lnTo>
                  <a:pt x="630174" y="53339"/>
                </a:lnTo>
                <a:lnTo>
                  <a:pt x="695237" y="55236"/>
                </a:lnTo>
                <a:lnTo>
                  <a:pt x="757870" y="60774"/>
                </a:lnTo>
                <a:lnTo>
                  <a:pt x="817642" y="69739"/>
                </a:lnTo>
                <a:lnTo>
                  <a:pt x="873914" y="81869"/>
                </a:lnTo>
                <a:lnTo>
                  <a:pt x="926358" y="96972"/>
                </a:lnTo>
                <a:lnTo>
                  <a:pt x="974441" y="114809"/>
                </a:lnTo>
                <a:lnTo>
                  <a:pt x="1017679" y="135153"/>
                </a:lnTo>
                <a:lnTo>
                  <a:pt x="1055589" y="157779"/>
                </a:lnTo>
                <a:lnTo>
                  <a:pt x="1087690" y="182458"/>
                </a:lnTo>
                <a:lnTo>
                  <a:pt x="1132529" y="237072"/>
                </a:lnTo>
                <a:lnTo>
                  <a:pt x="1148334" y="297179"/>
                </a:lnTo>
                <a:lnTo>
                  <a:pt x="1148334" y="466008"/>
                </a:lnTo>
                <a:lnTo>
                  <a:pt x="1152776" y="463205"/>
                </a:lnTo>
                <a:lnTo>
                  <a:pt x="1184329" y="438701"/>
                </a:lnTo>
                <a:lnTo>
                  <a:pt x="1232033" y="385441"/>
                </a:lnTo>
                <a:lnTo>
                  <a:pt x="1257096" y="327515"/>
                </a:lnTo>
                <a:lnTo>
                  <a:pt x="1260348" y="297179"/>
                </a:lnTo>
                <a:close/>
              </a:path>
              <a:path w="1260475" h="594360">
                <a:moveTo>
                  <a:pt x="1148334" y="466008"/>
                </a:moveTo>
                <a:lnTo>
                  <a:pt x="1148334" y="297179"/>
                </a:lnTo>
                <a:lnTo>
                  <a:pt x="1144302" y="327819"/>
                </a:lnTo>
                <a:lnTo>
                  <a:pt x="1132529" y="357336"/>
                </a:lnTo>
                <a:lnTo>
                  <a:pt x="1087690" y="412073"/>
                </a:lnTo>
                <a:lnTo>
                  <a:pt x="1055589" y="436832"/>
                </a:lnTo>
                <a:lnTo>
                  <a:pt x="1017679" y="459543"/>
                </a:lnTo>
                <a:lnTo>
                  <a:pt x="974441" y="479975"/>
                </a:lnTo>
                <a:lnTo>
                  <a:pt x="926358" y="497898"/>
                </a:lnTo>
                <a:lnTo>
                  <a:pt x="873914" y="513080"/>
                </a:lnTo>
                <a:lnTo>
                  <a:pt x="817590" y="525290"/>
                </a:lnTo>
                <a:lnTo>
                  <a:pt x="757870" y="534298"/>
                </a:lnTo>
                <a:lnTo>
                  <a:pt x="695237" y="539872"/>
                </a:lnTo>
                <a:lnTo>
                  <a:pt x="630174" y="541781"/>
                </a:lnTo>
                <a:lnTo>
                  <a:pt x="565097" y="539872"/>
                </a:lnTo>
                <a:lnTo>
                  <a:pt x="502428" y="534298"/>
                </a:lnTo>
                <a:lnTo>
                  <a:pt x="442654" y="525290"/>
                </a:lnTo>
                <a:lnTo>
                  <a:pt x="386261" y="513080"/>
                </a:lnTo>
                <a:lnTo>
                  <a:pt x="333737" y="497898"/>
                </a:lnTo>
                <a:lnTo>
                  <a:pt x="285569" y="479975"/>
                </a:lnTo>
                <a:lnTo>
                  <a:pt x="242243" y="459543"/>
                </a:lnTo>
                <a:lnTo>
                  <a:pt x="204247" y="436832"/>
                </a:lnTo>
                <a:lnTo>
                  <a:pt x="172067" y="412073"/>
                </a:lnTo>
                <a:lnTo>
                  <a:pt x="127105" y="357336"/>
                </a:lnTo>
                <a:lnTo>
                  <a:pt x="111252" y="297179"/>
                </a:lnTo>
                <a:lnTo>
                  <a:pt x="111252" y="465527"/>
                </a:lnTo>
                <a:lnTo>
                  <a:pt x="143836" y="486090"/>
                </a:lnTo>
                <a:lnTo>
                  <a:pt x="184499" y="507206"/>
                </a:lnTo>
                <a:lnTo>
                  <a:pt x="229242" y="526402"/>
                </a:lnTo>
                <a:lnTo>
                  <a:pt x="277750" y="543527"/>
                </a:lnTo>
                <a:lnTo>
                  <a:pt x="329707" y="558431"/>
                </a:lnTo>
                <a:lnTo>
                  <a:pt x="384798" y="570964"/>
                </a:lnTo>
                <a:lnTo>
                  <a:pt x="442705" y="580973"/>
                </a:lnTo>
                <a:lnTo>
                  <a:pt x="503114" y="588310"/>
                </a:lnTo>
                <a:lnTo>
                  <a:pt x="565709" y="592822"/>
                </a:lnTo>
                <a:lnTo>
                  <a:pt x="630174" y="594359"/>
                </a:lnTo>
                <a:lnTo>
                  <a:pt x="694638" y="592822"/>
                </a:lnTo>
                <a:lnTo>
                  <a:pt x="757233" y="588310"/>
                </a:lnTo>
                <a:lnTo>
                  <a:pt x="817642" y="580973"/>
                </a:lnTo>
                <a:lnTo>
                  <a:pt x="875549" y="570964"/>
                </a:lnTo>
                <a:lnTo>
                  <a:pt x="930640" y="558431"/>
                </a:lnTo>
                <a:lnTo>
                  <a:pt x="982597" y="543527"/>
                </a:lnTo>
                <a:lnTo>
                  <a:pt x="1031105" y="526402"/>
                </a:lnTo>
                <a:lnTo>
                  <a:pt x="1075848" y="507206"/>
                </a:lnTo>
                <a:lnTo>
                  <a:pt x="1116511" y="486090"/>
                </a:lnTo>
                <a:lnTo>
                  <a:pt x="1148334" y="4660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296" y="2103120"/>
            <a:ext cx="1051560" cy="495300"/>
          </a:xfrm>
          <a:custGeom>
            <a:avLst/>
            <a:gdLst/>
            <a:ahLst/>
            <a:cxnLst/>
            <a:rect l="l" t="t" r="r" b="b"/>
            <a:pathLst>
              <a:path w="1051559" h="495300">
                <a:moveTo>
                  <a:pt x="1051559" y="247649"/>
                </a:moveTo>
                <a:lnTo>
                  <a:pt x="1037670" y="190984"/>
                </a:lnTo>
                <a:lnTo>
                  <a:pt x="998108" y="138903"/>
                </a:lnTo>
                <a:lnTo>
                  <a:pt x="936033" y="92915"/>
                </a:lnTo>
                <a:lnTo>
                  <a:pt x="897540" y="72675"/>
                </a:lnTo>
                <a:lnTo>
                  <a:pt x="854604" y="54524"/>
                </a:lnTo>
                <a:lnTo>
                  <a:pt x="807618" y="38648"/>
                </a:lnTo>
                <a:lnTo>
                  <a:pt x="756979" y="25237"/>
                </a:lnTo>
                <a:lnTo>
                  <a:pt x="703080" y="14478"/>
                </a:lnTo>
                <a:lnTo>
                  <a:pt x="646318" y="6560"/>
                </a:lnTo>
                <a:lnTo>
                  <a:pt x="587086" y="1671"/>
                </a:lnTo>
                <a:lnTo>
                  <a:pt x="525779" y="0"/>
                </a:lnTo>
                <a:lnTo>
                  <a:pt x="464473" y="1671"/>
                </a:lnTo>
                <a:lnTo>
                  <a:pt x="405241" y="6560"/>
                </a:lnTo>
                <a:lnTo>
                  <a:pt x="348479" y="14478"/>
                </a:lnTo>
                <a:lnTo>
                  <a:pt x="294580" y="25237"/>
                </a:lnTo>
                <a:lnTo>
                  <a:pt x="243941" y="38648"/>
                </a:lnTo>
                <a:lnTo>
                  <a:pt x="196955" y="54524"/>
                </a:lnTo>
                <a:lnTo>
                  <a:pt x="154019" y="72675"/>
                </a:lnTo>
                <a:lnTo>
                  <a:pt x="115526" y="92915"/>
                </a:lnTo>
                <a:lnTo>
                  <a:pt x="81871" y="115053"/>
                </a:lnTo>
                <a:lnTo>
                  <a:pt x="30658" y="164276"/>
                </a:lnTo>
                <a:lnTo>
                  <a:pt x="3538" y="218838"/>
                </a:lnTo>
                <a:lnTo>
                  <a:pt x="0" y="247650"/>
                </a:lnTo>
                <a:lnTo>
                  <a:pt x="3538" y="276602"/>
                </a:lnTo>
                <a:lnTo>
                  <a:pt x="30658" y="331325"/>
                </a:lnTo>
                <a:lnTo>
                  <a:pt x="81871" y="380583"/>
                </a:lnTo>
                <a:lnTo>
                  <a:pt x="115526" y="402704"/>
                </a:lnTo>
                <a:lnTo>
                  <a:pt x="154019" y="422910"/>
                </a:lnTo>
                <a:lnTo>
                  <a:pt x="196955" y="441015"/>
                </a:lnTo>
                <a:lnTo>
                  <a:pt x="243941" y="456838"/>
                </a:lnTo>
                <a:lnTo>
                  <a:pt x="294580" y="470196"/>
                </a:lnTo>
                <a:lnTo>
                  <a:pt x="348479" y="480904"/>
                </a:lnTo>
                <a:lnTo>
                  <a:pt x="405241" y="488779"/>
                </a:lnTo>
                <a:lnTo>
                  <a:pt x="464473" y="493639"/>
                </a:lnTo>
                <a:lnTo>
                  <a:pt x="525779" y="495300"/>
                </a:lnTo>
                <a:lnTo>
                  <a:pt x="587086" y="493639"/>
                </a:lnTo>
                <a:lnTo>
                  <a:pt x="646318" y="488779"/>
                </a:lnTo>
                <a:lnTo>
                  <a:pt x="703080" y="480904"/>
                </a:lnTo>
                <a:lnTo>
                  <a:pt x="756979" y="470196"/>
                </a:lnTo>
                <a:lnTo>
                  <a:pt x="807618" y="456838"/>
                </a:lnTo>
                <a:lnTo>
                  <a:pt x="854604" y="441015"/>
                </a:lnTo>
                <a:lnTo>
                  <a:pt x="897540" y="422910"/>
                </a:lnTo>
                <a:lnTo>
                  <a:pt x="936033" y="402704"/>
                </a:lnTo>
                <a:lnTo>
                  <a:pt x="969688" y="380583"/>
                </a:lnTo>
                <a:lnTo>
                  <a:pt x="1020901" y="331325"/>
                </a:lnTo>
                <a:lnTo>
                  <a:pt x="1048021" y="276602"/>
                </a:lnTo>
                <a:lnTo>
                  <a:pt x="1051559" y="2476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2296" y="2103120"/>
            <a:ext cx="1051560" cy="495300"/>
          </a:xfrm>
          <a:custGeom>
            <a:avLst/>
            <a:gdLst/>
            <a:ahLst/>
            <a:cxnLst/>
            <a:rect l="l" t="t" r="r" b="b"/>
            <a:pathLst>
              <a:path w="1051559" h="495300">
                <a:moveTo>
                  <a:pt x="525779" y="0"/>
                </a:moveTo>
                <a:lnTo>
                  <a:pt x="464473" y="1671"/>
                </a:lnTo>
                <a:lnTo>
                  <a:pt x="405241" y="6560"/>
                </a:lnTo>
                <a:lnTo>
                  <a:pt x="348479" y="14478"/>
                </a:lnTo>
                <a:lnTo>
                  <a:pt x="294580" y="25237"/>
                </a:lnTo>
                <a:lnTo>
                  <a:pt x="243941" y="38648"/>
                </a:lnTo>
                <a:lnTo>
                  <a:pt x="196955" y="54524"/>
                </a:lnTo>
                <a:lnTo>
                  <a:pt x="154019" y="72675"/>
                </a:lnTo>
                <a:lnTo>
                  <a:pt x="115526" y="92915"/>
                </a:lnTo>
                <a:lnTo>
                  <a:pt x="81871" y="115053"/>
                </a:lnTo>
                <a:lnTo>
                  <a:pt x="30658" y="164276"/>
                </a:lnTo>
                <a:lnTo>
                  <a:pt x="3538" y="218838"/>
                </a:lnTo>
                <a:lnTo>
                  <a:pt x="0" y="247650"/>
                </a:lnTo>
                <a:lnTo>
                  <a:pt x="3538" y="276602"/>
                </a:lnTo>
                <a:lnTo>
                  <a:pt x="30658" y="331325"/>
                </a:lnTo>
                <a:lnTo>
                  <a:pt x="81871" y="380583"/>
                </a:lnTo>
                <a:lnTo>
                  <a:pt x="115526" y="402704"/>
                </a:lnTo>
                <a:lnTo>
                  <a:pt x="154019" y="422910"/>
                </a:lnTo>
                <a:lnTo>
                  <a:pt x="196955" y="441015"/>
                </a:lnTo>
                <a:lnTo>
                  <a:pt x="243941" y="456838"/>
                </a:lnTo>
                <a:lnTo>
                  <a:pt x="294580" y="470196"/>
                </a:lnTo>
                <a:lnTo>
                  <a:pt x="348479" y="480904"/>
                </a:lnTo>
                <a:lnTo>
                  <a:pt x="405241" y="488779"/>
                </a:lnTo>
                <a:lnTo>
                  <a:pt x="464473" y="493639"/>
                </a:lnTo>
                <a:lnTo>
                  <a:pt x="525779" y="495300"/>
                </a:lnTo>
                <a:lnTo>
                  <a:pt x="587086" y="493639"/>
                </a:lnTo>
                <a:lnTo>
                  <a:pt x="646318" y="488779"/>
                </a:lnTo>
                <a:lnTo>
                  <a:pt x="703080" y="480904"/>
                </a:lnTo>
                <a:lnTo>
                  <a:pt x="756979" y="470196"/>
                </a:lnTo>
                <a:lnTo>
                  <a:pt x="807618" y="456838"/>
                </a:lnTo>
                <a:lnTo>
                  <a:pt x="854604" y="441015"/>
                </a:lnTo>
                <a:lnTo>
                  <a:pt x="897540" y="422910"/>
                </a:lnTo>
                <a:lnTo>
                  <a:pt x="936033" y="402704"/>
                </a:lnTo>
                <a:lnTo>
                  <a:pt x="969688" y="380583"/>
                </a:lnTo>
                <a:lnTo>
                  <a:pt x="1020901" y="331325"/>
                </a:lnTo>
                <a:lnTo>
                  <a:pt x="1048021" y="276602"/>
                </a:lnTo>
                <a:lnTo>
                  <a:pt x="1051559" y="247649"/>
                </a:lnTo>
                <a:lnTo>
                  <a:pt x="1048021" y="218838"/>
                </a:lnTo>
                <a:lnTo>
                  <a:pt x="1020901" y="164276"/>
                </a:lnTo>
                <a:lnTo>
                  <a:pt x="969688" y="115053"/>
                </a:lnTo>
                <a:lnTo>
                  <a:pt x="936033" y="92915"/>
                </a:lnTo>
                <a:lnTo>
                  <a:pt x="897540" y="72675"/>
                </a:lnTo>
                <a:lnTo>
                  <a:pt x="854604" y="54524"/>
                </a:lnTo>
                <a:lnTo>
                  <a:pt x="807618" y="38648"/>
                </a:lnTo>
                <a:lnTo>
                  <a:pt x="756979" y="25237"/>
                </a:lnTo>
                <a:lnTo>
                  <a:pt x="703080" y="14478"/>
                </a:lnTo>
                <a:lnTo>
                  <a:pt x="646318" y="6560"/>
                </a:lnTo>
                <a:lnTo>
                  <a:pt x="587086" y="1671"/>
                </a:lnTo>
                <a:lnTo>
                  <a:pt x="5257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2719" y="3200400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132"/>
                </a:moveTo>
                <a:lnTo>
                  <a:pt x="2184554" y="255815"/>
                </a:lnTo>
                <a:lnTo>
                  <a:pt x="2157596" y="218981"/>
                </a:lnTo>
                <a:lnTo>
                  <a:pt x="2114082" y="183939"/>
                </a:lnTo>
                <a:lnTo>
                  <a:pt x="2055172" y="151002"/>
                </a:lnTo>
                <a:lnTo>
                  <a:pt x="2020304" y="135420"/>
                </a:lnTo>
                <a:lnTo>
                  <a:pt x="1982022" y="120481"/>
                </a:lnTo>
                <a:lnTo>
                  <a:pt x="1940471" y="106223"/>
                </a:lnTo>
                <a:lnTo>
                  <a:pt x="1895794" y="92687"/>
                </a:lnTo>
                <a:lnTo>
                  <a:pt x="1848137" y="79910"/>
                </a:lnTo>
                <a:lnTo>
                  <a:pt x="1797644" y="67931"/>
                </a:lnTo>
                <a:lnTo>
                  <a:pt x="1744461" y="56790"/>
                </a:lnTo>
                <a:lnTo>
                  <a:pt x="1688733" y="46525"/>
                </a:lnTo>
                <a:lnTo>
                  <a:pt x="1630603" y="37176"/>
                </a:lnTo>
                <a:lnTo>
                  <a:pt x="1570218" y="28780"/>
                </a:lnTo>
                <a:lnTo>
                  <a:pt x="1507721" y="21378"/>
                </a:lnTo>
                <a:lnTo>
                  <a:pt x="1443258" y="15008"/>
                </a:lnTo>
                <a:lnTo>
                  <a:pt x="1376973" y="9709"/>
                </a:lnTo>
                <a:lnTo>
                  <a:pt x="1309012" y="5519"/>
                </a:lnTo>
                <a:lnTo>
                  <a:pt x="1239519" y="2479"/>
                </a:lnTo>
                <a:lnTo>
                  <a:pt x="1168640" y="626"/>
                </a:lnTo>
                <a:lnTo>
                  <a:pt x="1096518" y="0"/>
                </a:lnTo>
                <a:lnTo>
                  <a:pt x="1024399" y="626"/>
                </a:lnTo>
                <a:lnTo>
                  <a:pt x="953529" y="2479"/>
                </a:lnTo>
                <a:lnTo>
                  <a:pt x="884053" y="5519"/>
                </a:lnTo>
                <a:lnTo>
                  <a:pt x="816114" y="9709"/>
                </a:lnTo>
                <a:lnTo>
                  <a:pt x="749856" y="15008"/>
                </a:lnTo>
                <a:lnTo>
                  <a:pt x="685425" y="21378"/>
                </a:lnTo>
                <a:lnTo>
                  <a:pt x="622963" y="28780"/>
                </a:lnTo>
                <a:lnTo>
                  <a:pt x="562616" y="37176"/>
                </a:lnTo>
                <a:lnTo>
                  <a:pt x="504527" y="46525"/>
                </a:lnTo>
                <a:lnTo>
                  <a:pt x="448842" y="56790"/>
                </a:lnTo>
                <a:lnTo>
                  <a:pt x="395703" y="67931"/>
                </a:lnTo>
                <a:lnTo>
                  <a:pt x="345256" y="79910"/>
                </a:lnTo>
                <a:lnTo>
                  <a:pt x="297645" y="92687"/>
                </a:lnTo>
                <a:lnTo>
                  <a:pt x="253014" y="106223"/>
                </a:lnTo>
                <a:lnTo>
                  <a:pt x="211506" y="120481"/>
                </a:lnTo>
                <a:lnTo>
                  <a:pt x="173267" y="135420"/>
                </a:lnTo>
                <a:lnTo>
                  <a:pt x="138441" y="151002"/>
                </a:lnTo>
                <a:lnTo>
                  <a:pt x="79604" y="183939"/>
                </a:lnTo>
                <a:lnTo>
                  <a:pt x="36149" y="218981"/>
                </a:lnTo>
                <a:lnTo>
                  <a:pt x="9229" y="255815"/>
                </a:lnTo>
                <a:lnTo>
                  <a:pt x="0" y="294132"/>
                </a:lnTo>
                <a:lnTo>
                  <a:pt x="2331" y="313543"/>
                </a:lnTo>
                <a:lnTo>
                  <a:pt x="20550" y="351313"/>
                </a:lnTo>
                <a:lnTo>
                  <a:pt x="55882" y="387419"/>
                </a:lnTo>
                <a:lnTo>
                  <a:pt x="107172" y="421552"/>
                </a:lnTo>
                <a:lnTo>
                  <a:pt x="173267" y="453405"/>
                </a:lnTo>
                <a:lnTo>
                  <a:pt x="194310" y="461645"/>
                </a:lnTo>
                <a:lnTo>
                  <a:pt x="194310" y="294132"/>
                </a:lnTo>
                <a:lnTo>
                  <a:pt x="197023" y="275158"/>
                </a:lnTo>
                <a:lnTo>
                  <a:pt x="218134" y="238481"/>
                </a:lnTo>
                <a:lnTo>
                  <a:pt x="258817" y="203854"/>
                </a:lnTo>
                <a:lnTo>
                  <a:pt x="317471" y="171704"/>
                </a:lnTo>
                <a:lnTo>
                  <a:pt x="353036" y="156690"/>
                </a:lnTo>
                <a:lnTo>
                  <a:pt x="392492" y="142456"/>
                </a:lnTo>
                <a:lnTo>
                  <a:pt x="435638" y="129054"/>
                </a:lnTo>
                <a:lnTo>
                  <a:pt x="482275" y="116537"/>
                </a:lnTo>
                <a:lnTo>
                  <a:pt x="532202" y="104960"/>
                </a:lnTo>
                <a:lnTo>
                  <a:pt x="585218" y="94375"/>
                </a:lnTo>
                <a:lnTo>
                  <a:pt x="641124" y="84836"/>
                </a:lnTo>
                <a:lnTo>
                  <a:pt x="699718" y="76395"/>
                </a:lnTo>
                <a:lnTo>
                  <a:pt x="760800" y="69107"/>
                </a:lnTo>
                <a:lnTo>
                  <a:pt x="824170" y="63024"/>
                </a:lnTo>
                <a:lnTo>
                  <a:pt x="889627" y="58200"/>
                </a:lnTo>
                <a:lnTo>
                  <a:pt x="956971" y="54689"/>
                </a:lnTo>
                <a:lnTo>
                  <a:pt x="1026001" y="52543"/>
                </a:lnTo>
                <a:lnTo>
                  <a:pt x="1096518" y="51816"/>
                </a:lnTo>
                <a:lnTo>
                  <a:pt x="1167039" y="52543"/>
                </a:lnTo>
                <a:lnTo>
                  <a:pt x="1236084" y="54689"/>
                </a:lnTo>
                <a:lnTo>
                  <a:pt x="1303450" y="58200"/>
                </a:lnTo>
                <a:lnTo>
                  <a:pt x="1368938" y="63024"/>
                </a:lnTo>
                <a:lnTo>
                  <a:pt x="1432344" y="69107"/>
                </a:lnTo>
                <a:lnTo>
                  <a:pt x="1493468" y="76395"/>
                </a:lnTo>
                <a:lnTo>
                  <a:pt x="1552109" y="84836"/>
                </a:lnTo>
                <a:lnTo>
                  <a:pt x="1608064" y="94375"/>
                </a:lnTo>
                <a:lnTo>
                  <a:pt x="1661133" y="104960"/>
                </a:lnTo>
                <a:lnTo>
                  <a:pt x="1711114" y="116537"/>
                </a:lnTo>
                <a:lnTo>
                  <a:pt x="1757805" y="129054"/>
                </a:lnTo>
                <a:lnTo>
                  <a:pt x="1801005" y="142456"/>
                </a:lnTo>
                <a:lnTo>
                  <a:pt x="1840514" y="156690"/>
                </a:lnTo>
                <a:lnTo>
                  <a:pt x="1876128" y="171703"/>
                </a:lnTo>
                <a:lnTo>
                  <a:pt x="1934871" y="203854"/>
                </a:lnTo>
                <a:lnTo>
                  <a:pt x="1975621" y="238481"/>
                </a:lnTo>
                <a:lnTo>
                  <a:pt x="1996769" y="275158"/>
                </a:lnTo>
                <a:lnTo>
                  <a:pt x="1999488" y="294132"/>
                </a:lnTo>
                <a:lnTo>
                  <a:pt x="1999488" y="461548"/>
                </a:lnTo>
                <a:lnTo>
                  <a:pt x="2020304" y="453405"/>
                </a:lnTo>
                <a:lnTo>
                  <a:pt x="2055172" y="437783"/>
                </a:lnTo>
                <a:lnTo>
                  <a:pt x="2114082" y="404751"/>
                </a:lnTo>
                <a:lnTo>
                  <a:pt x="2157596" y="369593"/>
                </a:lnTo>
                <a:lnTo>
                  <a:pt x="2184554" y="332616"/>
                </a:lnTo>
                <a:lnTo>
                  <a:pt x="2191462" y="313543"/>
                </a:lnTo>
                <a:lnTo>
                  <a:pt x="2193798" y="294132"/>
                </a:lnTo>
                <a:close/>
              </a:path>
              <a:path w="2193925" h="589279">
                <a:moveTo>
                  <a:pt x="1999488" y="461548"/>
                </a:moveTo>
                <a:lnTo>
                  <a:pt x="1999488" y="294132"/>
                </a:lnTo>
                <a:lnTo>
                  <a:pt x="1996769" y="313105"/>
                </a:lnTo>
                <a:lnTo>
                  <a:pt x="1988746" y="331673"/>
                </a:lnTo>
                <a:lnTo>
                  <a:pt x="1957596" y="367378"/>
                </a:lnTo>
                <a:lnTo>
                  <a:pt x="1907648" y="400820"/>
                </a:lnTo>
                <a:lnTo>
                  <a:pt x="1840514" y="431573"/>
                </a:lnTo>
                <a:lnTo>
                  <a:pt x="1801005" y="445807"/>
                </a:lnTo>
                <a:lnTo>
                  <a:pt x="1757805" y="459209"/>
                </a:lnTo>
                <a:lnTo>
                  <a:pt x="1711114" y="471726"/>
                </a:lnTo>
                <a:lnTo>
                  <a:pt x="1661133" y="483303"/>
                </a:lnTo>
                <a:lnTo>
                  <a:pt x="1608064" y="493888"/>
                </a:lnTo>
                <a:lnTo>
                  <a:pt x="1552109" y="503428"/>
                </a:lnTo>
                <a:lnTo>
                  <a:pt x="1493468" y="511868"/>
                </a:lnTo>
                <a:lnTo>
                  <a:pt x="1432344" y="519156"/>
                </a:lnTo>
                <a:lnTo>
                  <a:pt x="1368938" y="525239"/>
                </a:lnTo>
                <a:lnTo>
                  <a:pt x="1303450" y="530063"/>
                </a:lnTo>
                <a:lnTo>
                  <a:pt x="1236084" y="533574"/>
                </a:lnTo>
                <a:lnTo>
                  <a:pt x="1167039" y="535720"/>
                </a:lnTo>
                <a:lnTo>
                  <a:pt x="1096518" y="536448"/>
                </a:lnTo>
                <a:lnTo>
                  <a:pt x="1026001" y="535720"/>
                </a:lnTo>
                <a:lnTo>
                  <a:pt x="956971" y="533574"/>
                </a:lnTo>
                <a:lnTo>
                  <a:pt x="889627" y="530063"/>
                </a:lnTo>
                <a:lnTo>
                  <a:pt x="824170" y="525239"/>
                </a:lnTo>
                <a:lnTo>
                  <a:pt x="760800" y="519156"/>
                </a:lnTo>
                <a:lnTo>
                  <a:pt x="699718" y="511868"/>
                </a:lnTo>
                <a:lnTo>
                  <a:pt x="641124" y="503428"/>
                </a:lnTo>
                <a:lnTo>
                  <a:pt x="585218" y="493888"/>
                </a:lnTo>
                <a:lnTo>
                  <a:pt x="532202" y="483303"/>
                </a:lnTo>
                <a:lnTo>
                  <a:pt x="482275" y="471726"/>
                </a:lnTo>
                <a:lnTo>
                  <a:pt x="435638" y="459209"/>
                </a:lnTo>
                <a:lnTo>
                  <a:pt x="392492" y="445807"/>
                </a:lnTo>
                <a:lnTo>
                  <a:pt x="353036" y="431573"/>
                </a:lnTo>
                <a:lnTo>
                  <a:pt x="317471" y="416560"/>
                </a:lnTo>
                <a:lnTo>
                  <a:pt x="258817" y="384409"/>
                </a:lnTo>
                <a:lnTo>
                  <a:pt x="218134" y="349782"/>
                </a:lnTo>
                <a:lnTo>
                  <a:pt x="197023" y="313105"/>
                </a:lnTo>
                <a:lnTo>
                  <a:pt x="194310" y="294132"/>
                </a:lnTo>
                <a:lnTo>
                  <a:pt x="194310" y="461645"/>
                </a:lnTo>
                <a:lnTo>
                  <a:pt x="253014" y="482668"/>
                </a:lnTo>
                <a:lnTo>
                  <a:pt x="297645" y="496231"/>
                </a:lnTo>
                <a:lnTo>
                  <a:pt x="345256" y="509031"/>
                </a:lnTo>
                <a:lnTo>
                  <a:pt x="395703" y="521029"/>
                </a:lnTo>
                <a:lnTo>
                  <a:pt x="448842" y="532186"/>
                </a:lnTo>
                <a:lnTo>
                  <a:pt x="504527" y="542464"/>
                </a:lnTo>
                <a:lnTo>
                  <a:pt x="562616" y="551824"/>
                </a:lnTo>
                <a:lnTo>
                  <a:pt x="622963" y="560228"/>
                </a:lnTo>
                <a:lnTo>
                  <a:pt x="685425" y="567636"/>
                </a:lnTo>
                <a:lnTo>
                  <a:pt x="749856" y="574011"/>
                </a:lnTo>
                <a:lnTo>
                  <a:pt x="816114" y="579313"/>
                </a:lnTo>
                <a:lnTo>
                  <a:pt x="884053" y="583504"/>
                </a:lnTo>
                <a:lnTo>
                  <a:pt x="953529" y="586546"/>
                </a:lnTo>
                <a:lnTo>
                  <a:pt x="1024399" y="588399"/>
                </a:lnTo>
                <a:lnTo>
                  <a:pt x="1096518" y="589026"/>
                </a:lnTo>
                <a:lnTo>
                  <a:pt x="1168640" y="588399"/>
                </a:lnTo>
                <a:lnTo>
                  <a:pt x="1239519" y="586546"/>
                </a:lnTo>
                <a:lnTo>
                  <a:pt x="1309012" y="583504"/>
                </a:lnTo>
                <a:lnTo>
                  <a:pt x="1376973" y="579313"/>
                </a:lnTo>
                <a:lnTo>
                  <a:pt x="1443258" y="574011"/>
                </a:lnTo>
                <a:lnTo>
                  <a:pt x="1507721" y="567636"/>
                </a:lnTo>
                <a:lnTo>
                  <a:pt x="1570218" y="560228"/>
                </a:lnTo>
                <a:lnTo>
                  <a:pt x="1630603" y="551824"/>
                </a:lnTo>
                <a:lnTo>
                  <a:pt x="1688733" y="542464"/>
                </a:lnTo>
                <a:lnTo>
                  <a:pt x="1744461" y="532186"/>
                </a:lnTo>
                <a:lnTo>
                  <a:pt x="1797644" y="521029"/>
                </a:lnTo>
                <a:lnTo>
                  <a:pt x="1848137" y="509031"/>
                </a:lnTo>
                <a:lnTo>
                  <a:pt x="1895794" y="496231"/>
                </a:lnTo>
                <a:lnTo>
                  <a:pt x="1940471" y="482668"/>
                </a:lnTo>
                <a:lnTo>
                  <a:pt x="1982022" y="468380"/>
                </a:lnTo>
                <a:lnTo>
                  <a:pt x="1999488" y="46154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3301" y="3247644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20963" y="208695"/>
                </a:lnTo>
                <a:lnTo>
                  <a:pt x="1789396" y="172350"/>
                </a:lnTo>
                <a:lnTo>
                  <a:pt x="1738772" y="138293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3301" y="3247644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lnTo>
                  <a:pt x="1829093" y="227587"/>
                </a:lnTo>
                <a:lnTo>
                  <a:pt x="1807663" y="190264"/>
                </a:lnTo>
                <a:lnTo>
                  <a:pt x="1766365" y="155008"/>
                </a:lnTo>
                <a:lnTo>
                  <a:pt x="1706823" y="122258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4522" y="4367021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132"/>
                </a:moveTo>
                <a:lnTo>
                  <a:pt x="2184568" y="255815"/>
                </a:lnTo>
                <a:lnTo>
                  <a:pt x="2157648" y="218981"/>
                </a:lnTo>
                <a:lnTo>
                  <a:pt x="2114193" y="183939"/>
                </a:lnTo>
                <a:lnTo>
                  <a:pt x="2055356" y="151002"/>
                </a:lnTo>
                <a:lnTo>
                  <a:pt x="2020530" y="135420"/>
                </a:lnTo>
                <a:lnTo>
                  <a:pt x="1982291" y="120481"/>
                </a:lnTo>
                <a:lnTo>
                  <a:pt x="1940783" y="106223"/>
                </a:lnTo>
                <a:lnTo>
                  <a:pt x="1896152" y="92687"/>
                </a:lnTo>
                <a:lnTo>
                  <a:pt x="1848541" y="79910"/>
                </a:lnTo>
                <a:lnTo>
                  <a:pt x="1798094" y="67931"/>
                </a:lnTo>
                <a:lnTo>
                  <a:pt x="1744955" y="56790"/>
                </a:lnTo>
                <a:lnTo>
                  <a:pt x="1689270" y="46525"/>
                </a:lnTo>
                <a:lnTo>
                  <a:pt x="1631181" y="37176"/>
                </a:lnTo>
                <a:lnTo>
                  <a:pt x="1570834" y="28780"/>
                </a:lnTo>
                <a:lnTo>
                  <a:pt x="1508372" y="21378"/>
                </a:lnTo>
                <a:lnTo>
                  <a:pt x="1443941" y="15008"/>
                </a:lnTo>
                <a:lnTo>
                  <a:pt x="1377683" y="9709"/>
                </a:lnTo>
                <a:lnTo>
                  <a:pt x="1309744" y="5519"/>
                </a:lnTo>
                <a:lnTo>
                  <a:pt x="1240268" y="2479"/>
                </a:lnTo>
                <a:lnTo>
                  <a:pt x="1169398" y="626"/>
                </a:lnTo>
                <a:lnTo>
                  <a:pt x="1097280" y="0"/>
                </a:lnTo>
                <a:lnTo>
                  <a:pt x="1025157" y="626"/>
                </a:lnTo>
                <a:lnTo>
                  <a:pt x="954278" y="2479"/>
                </a:lnTo>
                <a:lnTo>
                  <a:pt x="884785" y="5519"/>
                </a:lnTo>
                <a:lnTo>
                  <a:pt x="816824" y="9709"/>
                </a:lnTo>
                <a:lnTo>
                  <a:pt x="750539" y="15008"/>
                </a:lnTo>
                <a:lnTo>
                  <a:pt x="686076" y="21378"/>
                </a:lnTo>
                <a:lnTo>
                  <a:pt x="623579" y="28780"/>
                </a:lnTo>
                <a:lnTo>
                  <a:pt x="563194" y="37176"/>
                </a:lnTo>
                <a:lnTo>
                  <a:pt x="505064" y="46525"/>
                </a:lnTo>
                <a:lnTo>
                  <a:pt x="449336" y="56790"/>
                </a:lnTo>
                <a:lnTo>
                  <a:pt x="396153" y="67931"/>
                </a:lnTo>
                <a:lnTo>
                  <a:pt x="345660" y="79910"/>
                </a:lnTo>
                <a:lnTo>
                  <a:pt x="298003" y="92687"/>
                </a:lnTo>
                <a:lnTo>
                  <a:pt x="253326" y="106223"/>
                </a:lnTo>
                <a:lnTo>
                  <a:pt x="211775" y="120481"/>
                </a:lnTo>
                <a:lnTo>
                  <a:pt x="173493" y="135420"/>
                </a:lnTo>
                <a:lnTo>
                  <a:pt x="138625" y="151002"/>
                </a:lnTo>
                <a:lnTo>
                  <a:pt x="79715" y="183939"/>
                </a:lnTo>
                <a:lnTo>
                  <a:pt x="36201" y="218981"/>
                </a:lnTo>
                <a:lnTo>
                  <a:pt x="9243" y="255815"/>
                </a:lnTo>
                <a:lnTo>
                  <a:pt x="0" y="294132"/>
                </a:lnTo>
                <a:lnTo>
                  <a:pt x="2335" y="313543"/>
                </a:lnTo>
                <a:lnTo>
                  <a:pt x="20580" y="351313"/>
                </a:lnTo>
                <a:lnTo>
                  <a:pt x="55961" y="387419"/>
                </a:lnTo>
                <a:lnTo>
                  <a:pt x="107318" y="421552"/>
                </a:lnTo>
                <a:lnTo>
                  <a:pt x="173493" y="453405"/>
                </a:lnTo>
                <a:lnTo>
                  <a:pt x="194310" y="461548"/>
                </a:lnTo>
                <a:lnTo>
                  <a:pt x="194310" y="294132"/>
                </a:lnTo>
                <a:lnTo>
                  <a:pt x="197028" y="275257"/>
                </a:lnTo>
                <a:lnTo>
                  <a:pt x="218176" y="238721"/>
                </a:lnTo>
                <a:lnTo>
                  <a:pt x="258926" y="204170"/>
                </a:lnTo>
                <a:lnTo>
                  <a:pt x="317669" y="172042"/>
                </a:lnTo>
                <a:lnTo>
                  <a:pt x="353283" y="157024"/>
                </a:lnTo>
                <a:lnTo>
                  <a:pt x="392792" y="142776"/>
                </a:lnTo>
                <a:lnTo>
                  <a:pt x="435992" y="129352"/>
                </a:lnTo>
                <a:lnTo>
                  <a:pt x="482683" y="116809"/>
                </a:lnTo>
                <a:lnTo>
                  <a:pt x="532664" y="105200"/>
                </a:lnTo>
                <a:lnTo>
                  <a:pt x="585733" y="94580"/>
                </a:lnTo>
                <a:lnTo>
                  <a:pt x="641688" y="85005"/>
                </a:lnTo>
                <a:lnTo>
                  <a:pt x="700329" y="76528"/>
                </a:lnTo>
                <a:lnTo>
                  <a:pt x="761453" y="69205"/>
                </a:lnTo>
                <a:lnTo>
                  <a:pt x="824859" y="63091"/>
                </a:lnTo>
                <a:lnTo>
                  <a:pt x="890347" y="58240"/>
                </a:lnTo>
                <a:lnTo>
                  <a:pt x="957713" y="54707"/>
                </a:lnTo>
                <a:lnTo>
                  <a:pt x="1026758" y="52548"/>
                </a:lnTo>
                <a:lnTo>
                  <a:pt x="1097280" y="51816"/>
                </a:lnTo>
                <a:lnTo>
                  <a:pt x="1167796" y="52548"/>
                </a:lnTo>
                <a:lnTo>
                  <a:pt x="1236826" y="54707"/>
                </a:lnTo>
                <a:lnTo>
                  <a:pt x="1304170" y="58240"/>
                </a:lnTo>
                <a:lnTo>
                  <a:pt x="1369627" y="63091"/>
                </a:lnTo>
                <a:lnTo>
                  <a:pt x="1432997" y="69205"/>
                </a:lnTo>
                <a:lnTo>
                  <a:pt x="1494079" y="76528"/>
                </a:lnTo>
                <a:lnTo>
                  <a:pt x="1552673" y="85005"/>
                </a:lnTo>
                <a:lnTo>
                  <a:pt x="1608579" y="94580"/>
                </a:lnTo>
                <a:lnTo>
                  <a:pt x="1661595" y="105200"/>
                </a:lnTo>
                <a:lnTo>
                  <a:pt x="1711522" y="116809"/>
                </a:lnTo>
                <a:lnTo>
                  <a:pt x="1758159" y="129352"/>
                </a:lnTo>
                <a:lnTo>
                  <a:pt x="1801305" y="142776"/>
                </a:lnTo>
                <a:lnTo>
                  <a:pt x="1840761" y="157024"/>
                </a:lnTo>
                <a:lnTo>
                  <a:pt x="1876326" y="172042"/>
                </a:lnTo>
                <a:lnTo>
                  <a:pt x="1934980" y="204170"/>
                </a:lnTo>
                <a:lnTo>
                  <a:pt x="1975663" y="238721"/>
                </a:lnTo>
                <a:lnTo>
                  <a:pt x="1996774" y="275257"/>
                </a:lnTo>
                <a:lnTo>
                  <a:pt x="1999488" y="294132"/>
                </a:lnTo>
                <a:lnTo>
                  <a:pt x="1999488" y="461645"/>
                </a:lnTo>
                <a:lnTo>
                  <a:pt x="2020530" y="453405"/>
                </a:lnTo>
                <a:lnTo>
                  <a:pt x="2055356" y="437783"/>
                </a:lnTo>
                <a:lnTo>
                  <a:pt x="2114193" y="404751"/>
                </a:lnTo>
                <a:lnTo>
                  <a:pt x="2157648" y="369593"/>
                </a:lnTo>
                <a:lnTo>
                  <a:pt x="2184568" y="332616"/>
                </a:lnTo>
                <a:lnTo>
                  <a:pt x="2191466" y="313543"/>
                </a:lnTo>
                <a:lnTo>
                  <a:pt x="2193798" y="294132"/>
                </a:lnTo>
                <a:close/>
              </a:path>
              <a:path w="2193925" h="589279">
                <a:moveTo>
                  <a:pt x="1999488" y="461645"/>
                </a:moveTo>
                <a:lnTo>
                  <a:pt x="1999488" y="294132"/>
                </a:lnTo>
                <a:lnTo>
                  <a:pt x="1996774" y="313105"/>
                </a:lnTo>
                <a:lnTo>
                  <a:pt x="1988765" y="331673"/>
                </a:lnTo>
                <a:lnTo>
                  <a:pt x="1957668" y="367378"/>
                </a:lnTo>
                <a:lnTo>
                  <a:pt x="1907799" y="400820"/>
                </a:lnTo>
                <a:lnTo>
                  <a:pt x="1840761" y="431573"/>
                </a:lnTo>
                <a:lnTo>
                  <a:pt x="1801305" y="445807"/>
                </a:lnTo>
                <a:lnTo>
                  <a:pt x="1758159" y="459209"/>
                </a:lnTo>
                <a:lnTo>
                  <a:pt x="1711522" y="471726"/>
                </a:lnTo>
                <a:lnTo>
                  <a:pt x="1661595" y="483303"/>
                </a:lnTo>
                <a:lnTo>
                  <a:pt x="1608579" y="493888"/>
                </a:lnTo>
                <a:lnTo>
                  <a:pt x="1552673" y="503428"/>
                </a:lnTo>
                <a:lnTo>
                  <a:pt x="1494079" y="511868"/>
                </a:lnTo>
                <a:lnTo>
                  <a:pt x="1432997" y="519156"/>
                </a:lnTo>
                <a:lnTo>
                  <a:pt x="1369627" y="525239"/>
                </a:lnTo>
                <a:lnTo>
                  <a:pt x="1304170" y="530063"/>
                </a:lnTo>
                <a:lnTo>
                  <a:pt x="1236826" y="533574"/>
                </a:lnTo>
                <a:lnTo>
                  <a:pt x="1167796" y="535720"/>
                </a:lnTo>
                <a:lnTo>
                  <a:pt x="1097280" y="536448"/>
                </a:lnTo>
                <a:lnTo>
                  <a:pt x="1026758" y="535720"/>
                </a:lnTo>
                <a:lnTo>
                  <a:pt x="957713" y="533574"/>
                </a:lnTo>
                <a:lnTo>
                  <a:pt x="890347" y="530063"/>
                </a:lnTo>
                <a:lnTo>
                  <a:pt x="824859" y="525239"/>
                </a:lnTo>
                <a:lnTo>
                  <a:pt x="761453" y="519156"/>
                </a:lnTo>
                <a:lnTo>
                  <a:pt x="700329" y="511868"/>
                </a:lnTo>
                <a:lnTo>
                  <a:pt x="641688" y="503428"/>
                </a:lnTo>
                <a:lnTo>
                  <a:pt x="585733" y="493888"/>
                </a:lnTo>
                <a:lnTo>
                  <a:pt x="532664" y="483303"/>
                </a:lnTo>
                <a:lnTo>
                  <a:pt x="482683" y="471726"/>
                </a:lnTo>
                <a:lnTo>
                  <a:pt x="435992" y="459209"/>
                </a:lnTo>
                <a:lnTo>
                  <a:pt x="392792" y="445807"/>
                </a:lnTo>
                <a:lnTo>
                  <a:pt x="353283" y="431573"/>
                </a:lnTo>
                <a:lnTo>
                  <a:pt x="317669" y="416560"/>
                </a:lnTo>
                <a:lnTo>
                  <a:pt x="258926" y="384409"/>
                </a:lnTo>
                <a:lnTo>
                  <a:pt x="218176" y="349782"/>
                </a:lnTo>
                <a:lnTo>
                  <a:pt x="197028" y="313105"/>
                </a:lnTo>
                <a:lnTo>
                  <a:pt x="194310" y="294132"/>
                </a:lnTo>
                <a:lnTo>
                  <a:pt x="194310" y="461548"/>
                </a:lnTo>
                <a:lnTo>
                  <a:pt x="253326" y="482668"/>
                </a:lnTo>
                <a:lnTo>
                  <a:pt x="298003" y="496231"/>
                </a:lnTo>
                <a:lnTo>
                  <a:pt x="345660" y="509031"/>
                </a:lnTo>
                <a:lnTo>
                  <a:pt x="396153" y="521029"/>
                </a:lnTo>
                <a:lnTo>
                  <a:pt x="449336" y="532186"/>
                </a:lnTo>
                <a:lnTo>
                  <a:pt x="505064" y="542464"/>
                </a:lnTo>
                <a:lnTo>
                  <a:pt x="563194" y="551824"/>
                </a:lnTo>
                <a:lnTo>
                  <a:pt x="623579" y="560228"/>
                </a:lnTo>
                <a:lnTo>
                  <a:pt x="686076" y="567636"/>
                </a:lnTo>
                <a:lnTo>
                  <a:pt x="750539" y="574011"/>
                </a:lnTo>
                <a:lnTo>
                  <a:pt x="816824" y="579313"/>
                </a:lnTo>
                <a:lnTo>
                  <a:pt x="884785" y="583504"/>
                </a:lnTo>
                <a:lnTo>
                  <a:pt x="954278" y="586546"/>
                </a:lnTo>
                <a:lnTo>
                  <a:pt x="1025157" y="588399"/>
                </a:lnTo>
                <a:lnTo>
                  <a:pt x="1097280" y="589026"/>
                </a:lnTo>
                <a:lnTo>
                  <a:pt x="1169398" y="588399"/>
                </a:lnTo>
                <a:lnTo>
                  <a:pt x="1240268" y="586546"/>
                </a:lnTo>
                <a:lnTo>
                  <a:pt x="1309744" y="583504"/>
                </a:lnTo>
                <a:lnTo>
                  <a:pt x="1377683" y="579313"/>
                </a:lnTo>
                <a:lnTo>
                  <a:pt x="1443941" y="574011"/>
                </a:lnTo>
                <a:lnTo>
                  <a:pt x="1508372" y="567636"/>
                </a:lnTo>
                <a:lnTo>
                  <a:pt x="1570834" y="560228"/>
                </a:lnTo>
                <a:lnTo>
                  <a:pt x="1631181" y="551824"/>
                </a:lnTo>
                <a:lnTo>
                  <a:pt x="1689270" y="542464"/>
                </a:lnTo>
                <a:lnTo>
                  <a:pt x="1744955" y="532186"/>
                </a:lnTo>
                <a:lnTo>
                  <a:pt x="1798094" y="521029"/>
                </a:lnTo>
                <a:lnTo>
                  <a:pt x="1848541" y="509031"/>
                </a:lnTo>
                <a:lnTo>
                  <a:pt x="1896152" y="496231"/>
                </a:lnTo>
                <a:lnTo>
                  <a:pt x="1940783" y="482668"/>
                </a:lnTo>
                <a:lnTo>
                  <a:pt x="1982291" y="468380"/>
                </a:lnTo>
                <a:lnTo>
                  <a:pt x="1999488" y="46164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891" y="4414265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20963" y="208695"/>
                </a:lnTo>
                <a:lnTo>
                  <a:pt x="1789396" y="172350"/>
                </a:lnTo>
                <a:lnTo>
                  <a:pt x="1738772" y="138293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5891" y="4414265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lnTo>
                  <a:pt x="1829093" y="227587"/>
                </a:lnTo>
                <a:lnTo>
                  <a:pt x="1807663" y="190264"/>
                </a:lnTo>
                <a:lnTo>
                  <a:pt x="1766365" y="155008"/>
                </a:lnTo>
                <a:lnTo>
                  <a:pt x="1706823" y="122258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2991" y="5747765"/>
            <a:ext cx="2695575" cy="622935"/>
          </a:xfrm>
          <a:custGeom>
            <a:avLst/>
            <a:gdLst/>
            <a:ahLst/>
            <a:cxnLst/>
            <a:rect l="l" t="t" r="r" b="b"/>
            <a:pathLst>
              <a:path w="2695575" h="622935">
                <a:moveTo>
                  <a:pt x="2695194" y="311658"/>
                </a:moveTo>
                <a:lnTo>
                  <a:pt x="2677552" y="261084"/>
                </a:lnTo>
                <a:lnTo>
                  <a:pt x="2647046" y="228776"/>
                </a:lnTo>
                <a:lnTo>
                  <a:pt x="2602507" y="197816"/>
                </a:lnTo>
                <a:lnTo>
                  <a:pt x="2544756" y="168394"/>
                </a:lnTo>
                <a:lnTo>
                  <a:pt x="2474619" y="140699"/>
                </a:lnTo>
                <a:lnTo>
                  <a:pt x="2435163" y="127558"/>
                </a:lnTo>
                <a:lnTo>
                  <a:pt x="2392918" y="114921"/>
                </a:lnTo>
                <a:lnTo>
                  <a:pt x="2347989" y="102810"/>
                </a:lnTo>
                <a:lnTo>
                  <a:pt x="2300478" y="91249"/>
                </a:lnTo>
                <a:lnTo>
                  <a:pt x="2250487" y="80262"/>
                </a:lnTo>
                <a:lnTo>
                  <a:pt x="2198121" y="69873"/>
                </a:lnTo>
                <a:lnTo>
                  <a:pt x="2143481" y="60106"/>
                </a:lnTo>
                <a:lnTo>
                  <a:pt x="2086671" y="50984"/>
                </a:lnTo>
                <a:lnTo>
                  <a:pt x="2027794" y="42530"/>
                </a:lnTo>
                <a:lnTo>
                  <a:pt x="1966953" y="34770"/>
                </a:lnTo>
                <a:lnTo>
                  <a:pt x="1904251" y="27725"/>
                </a:lnTo>
                <a:lnTo>
                  <a:pt x="1839790" y="21420"/>
                </a:lnTo>
                <a:lnTo>
                  <a:pt x="1773673" y="15880"/>
                </a:lnTo>
                <a:lnTo>
                  <a:pt x="1706005" y="11126"/>
                </a:lnTo>
                <a:lnTo>
                  <a:pt x="1636886" y="7184"/>
                </a:lnTo>
                <a:lnTo>
                  <a:pt x="1566422" y="4076"/>
                </a:lnTo>
                <a:lnTo>
                  <a:pt x="1494713" y="1827"/>
                </a:lnTo>
                <a:lnTo>
                  <a:pt x="1421864" y="460"/>
                </a:lnTo>
                <a:lnTo>
                  <a:pt x="1347978" y="0"/>
                </a:lnTo>
                <a:lnTo>
                  <a:pt x="1274017" y="460"/>
                </a:lnTo>
                <a:lnTo>
                  <a:pt x="1201099" y="1827"/>
                </a:lnTo>
                <a:lnTo>
                  <a:pt x="1129327" y="4076"/>
                </a:lnTo>
                <a:lnTo>
                  <a:pt x="1058803" y="7184"/>
                </a:lnTo>
                <a:lnTo>
                  <a:pt x="989629" y="11126"/>
                </a:lnTo>
                <a:lnTo>
                  <a:pt x="921910" y="15880"/>
                </a:lnTo>
                <a:lnTo>
                  <a:pt x="855747" y="21420"/>
                </a:lnTo>
                <a:lnTo>
                  <a:pt x="791243" y="27725"/>
                </a:lnTo>
                <a:lnTo>
                  <a:pt x="728501" y="34770"/>
                </a:lnTo>
                <a:lnTo>
                  <a:pt x="667624" y="42530"/>
                </a:lnTo>
                <a:lnTo>
                  <a:pt x="608715" y="50984"/>
                </a:lnTo>
                <a:lnTo>
                  <a:pt x="551876" y="60106"/>
                </a:lnTo>
                <a:lnTo>
                  <a:pt x="497211" y="69873"/>
                </a:lnTo>
                <a:lnTo>
                  <a:pt x="444821" y="80262"/>
                </a:lnTo>
                <a:lnTo>
                  <a:pt x="394811" y="91249"/>
                </a:lnTo>
                <a:lnTo>
                  <a:pt x="346995" y="102887"/>
                </a:lnTo>
                <a:lnTo>
                  <a:pt x="302337" y="114921"/>
                </a:lnTo>
                <a:lnTo>
                  <a:pt x="260079" y="127558"/>
                </a:lnTo>
                <a:lnTo>
                  <a:pt x="220612" y="140699"/>
                </a:lnTo>
                <a:lnTo>
                  <a:pt x="184037" y="154319"/>
                </a:lnTo>
                <a:lnTo>
                  <a:pt x="119976" y="182901"/>
                </a:lnTo>
                <a:lnTo>
                  <a:pt x="68720" y="213116"/>
                </a:lnTo>
                <a:lnTo>
                  <a:pt x="31090" y="244773"/>
                </a:lnTo>
                <a:lnTo>
                  <a:pt x="7909" y="277684"/>
                </a:lnTo>
                <a:lnTo>
                  <a:pt x="0" y="311658"/>
                </a:lnTo>
                <a:lnTo>
                  <a:pt x="1994" y="328692"/>
                </a:lnTo>
                <a:lnTo>
                  <a:pt x="31090" y="378276"/>
                </a:lnTo>
                <a:lnTo>
                  <a:pt x="68720" y="409827"/>
                </a:lnTo>
                <a:lnTo>
                  <a:pt x="119976" y="439953"/>
                </a:lnTo>
                <a:lnTo>
                  <a:pt x="184037" y="468460"/>
                </a:lnTo>
                <a:lnTo>
                  <a:pt x="220612" y="482048"/>
                </a:lnTo>
                <a:lnTo>
                  <a:pt x="238506" y="487992"/>
                </a:lnTo>
                <a:lnTo>
                  <a:pt x="238506" y="311658"/>
                </a:lnTo>
                <a:lnTo>
                  <a:pt x="240866" y="294787"/>
                </a:lnTo>
                <a:lnTo>
                  <a:pt x="275101" y="246089"/>
                </a:lnTo>
                <a:lnTo>
                  <a:pt x="319090" y="215552"/>
                </a:lnTo>
                <a:lnTo>
                  <a:pt x="378645" y="186868"/>
                </a:lnTo>
                <a:lnTo>
                  <a:pt x="452597" y="160306"/>
                </a:lnTo>
                <a:lnTo>
                  <a:pt x="494606" y="147904"/>
                </a:lnTo>
                <a:lnTo>
                  <a:pt x="539775" y="136131"/>
                </a:lnTo>
                <a:lnTo>
                  <a:pt x="587957" y="125023"/>
                </a:lnTo>
                <a:lnTo>
                  <a:pt x="639008" y="114611"/>
                </a:lnTo>
                <a:lnTo>
                  <a:pt x="692779" y="104930"/>
                </a:lnTo>
                <a:lnTo>
                  <a:pt x="749126" y="96012"/>
                </a:lnTo>
                <a:lnTo>
                  <a:pt x="807901" y="87892"/>
                </a:lnTo>
                <a:lnTo>
                  <a:pt x="868959" y="80602"/>
                </a:lnTo>
                <a:lnTo>
                  <a:pt x="932152" y="74176"/>
                </a:lnTo>
                <a:lnTo>
                  <a:pt x="997336" y="68647"/>
                </a:lnTo>
                <a:lnTo>
                  <a:pt x="1064362" y="64048"/>
                </a:lnTo>
                <a:lnTo>
                  <a:pt x="1133086" y="60413"/>
                </a:lnTo>
                <a:lnTo>
                  <a:pt x="1203361" y="57776"/>
                </a:lnTo>
                <a:lnTo>
                  <a:pt x="1275040" y="56169"/>
                </a:lnTo>
                <a:lnTo>
                  <a:pt x="1347978" y="55626"/>
                </a:lnTo>
                <a:lnTo>
                  <a:pt x="1420827" y="56169"/>
                </a:lnTo>
                <a:lnTo>
                  <a:pt x="1492425" y="57776"/>
                </a:lnTo>
                <a:lnTo>
                  <a:pt x="1562626" y="60413"/>
                </a:lnTo>
                <a:lnTo>
                  <a:pt x="1631282" y="64048"/>
                </a:lnTo>
                <a:lnTo>
                  <a:pt x="1698248" y="68647"/>
                </a:lnTo>
                <a:lnTo>
                  <a:pt x="1763375" y="74176"/>
                </a:lnTo>
                <a:lnTo>
                  <a:pt x="1826519" y="80602"/>
                </a:lnTo>
                <a:lnTo>
                  <a:pt x="1887531" y="87892"/>
                </a:lnTo>
                <a:lnTo>
                  <a:pt x="1946267" y="96012"/>
                </a:lnTo>
                <a:lnTo>
                  <a:pt x="2002578" y="104930"/>
                </a:lnTo>
                <a:lnTo>
                  <a:pt x="2056319" y="114611"/>
                </a:lnTo>
                <a:lnTo>
                  <a:pt x="2107343" y="125023"/>
                </a:lnTo>
                <a:lnTo>
                  <a:pt x="2155503" y="136131"/>
                </a:lnTo>
                <a:lnTo>
                  <a:pt x="2200652" y="147904"/>
                </a:lnTo>
                <a:lnTo>
                  <a:pt x="2242645" y="160306"/>
                </a:lnTo>
                <a:lnTo>
                  <a:pt x="2281334" y="173305"/>
                </a:lnTo>
                <a:lnTo>
                  <a:pt x="2348215" y="200962"/>
                </a:lnTo>
                <a:lnTo>
                  <a:pt x="2400123" y="230605"/>
                </a:lnTo>
                <a:lnTo>
                  <a:pt x="2435884" y="261969"/>
                </a:lnTo>
                <a:lnTo>
                  <a:pt x="2456688" y="311658"/>
                </a:lnTo>
                <a:lnTo>
                  <a:pt x="2456688" y="488006"/>
                </a:lnTo>
                <a:lnTo>
                  <a:pt x="2474619" y="482048"/>
                </a:lnTo>
                <a:lnTo>
                  <a:pt x="2511185" y="468460"/>
                </a:lnTo>
                <a:lnTo>
                  <a:pt x="2575231" y="439953"/>
                </a:lnTo>
                <a:lnTo>
                  <a:pt x="2626479" y="409827"/>
                </a:lnTo>
                <a:lnTo>
                  <a:pt x="2664105" y="378276"/>
                </a:lnTo>
                <a:lnTo>
                  <a:pt x="2687284" y="345489"/>
                </a:lnTo>
                <a:lnTo>
                  <a:pt x="2693199" y="328692"/>
                </a:lnTo>
                <a:lnTo>
                  <a:pt x="2695194" y="311658"/>
                </a:lnTo>
                <a:close/>
              </a:path>
              <a:path w="2695575" h="622935">
                <a:moveTo>
                  <a:pt x="2456688" y="488006"/>
                </a:moveTo>
                <a:lnTo>
                  <a:pt x="2456688" y="311658"/>
                </a:lnTo>
                <a:lnTo>
                  <a:pt x="2454327" y="328444"/>
                </a:lnTo>
                <a:lnTo>
                  <a:pt x="2447344" y="344947"/>
                </a:lnTo>
                <a:lnTo>
                  <a:pt x="2420095" y="376968"/>
                </a:lnTo>
                <a:lnTo>
                  <a:pt x="2376114" y="407447"/>
                </a:lnTo>
                <a:lnTo>
                  <a:pt x="2316573" y="436108"/>
                </a:lnTo>
                <a:lnTo>
                  <a:pt x="2242645" y="462680"/>
                </a:lnTo>
                <a:lnTo>
                  <a:pt x="2200652" y="475096"/>
                </a:lnTo>
                <a:lnTo>
                  <a:pt x="2155503" y="486887"/>
                </a:lnTo>
                <a:lnTo>
                  <a:pt x="2107343" y="498018"/>
                </a:lnTo>
                <a:lnTo>
                  <a:pt x="2056319" y="508456"/>
                </a:lnTo>
                <a:lnTo>
                  <a:pt x="2002578" y="518166"/>
                </a:lnTo>
                <a:lnTo>
                  <a:pt x="1946267" y="527113"/>
                </a:lnTo>
                <a:lnTo>
                  <a:pt x="1887531" y="535264"/>
                </a:lnTo>
                <a:lnTo>
                  <a:pt x="1826519" y="542584"/>
                </a:lnTo>
                <a:lnTo>
                  <a:pt x="1763375" y="549039"/>
                </a:lnTo>
                <a:lnTo>
                  <a:pt x="1698248" y="554595"/>
                </a:lnTo>
                <a:lnTo>
                  <a:pt x="1631282" y="559218"/>
                </a:lnTo>
                <a:lnTo>
                  <a:pt x="1562626" y="562873"/>
                </a:lnTo>
                <a:lnTo>
                  <a:pt x="1492425" y="565526"/>
                </a:lnTo>
                <a:lnTo>
                  <a:pt x="1420827" y="567143"/>
                </a:lnTo>
                <a:lnTo>
                  <a:pt x="1347978" y="567690"/>
                </a:lnTo>
                <a:lnTo>
                  <a:pt x="1275040" y="567143"/>
                </a:lnTo>
                <a:lnTo>
                  <a:pt x="1203361" y="565526"/>
                </a:lnTo>
                <a:lnTo>
                  <a:pt x="1133086" y="562873"/>
                </a:lnTo>
                <a:lnTo>
                  <a:pt x="1064362" y="559218"/>
                </a:lnTo>
                <a:lnTo>
                  <a:pt x="997336" y="554595"/>
                </a:lnTo>
                <a:lnTo>
                  <a:pt x="932152" y="549039"/>
                </a:lnTo>
                <a:lnTo>
                  <a:pt x="868959" y="542584"/>
                </a:lnTo>
                <a:lnTo>
                  <a:pt x="807901" y="535264"/>
                </a:lnTo>
                <a:lnTo>
                  <a:pt x="749126" y="527113"/>
                </a:lnTo>
                <a:lnTo>
                  <a:pt x="692779" y="518166"/>
                </a:lnTo>
                <a:lnTo>
                  <a:pt x="639008" y="508456"/>
                </a:lnTo>
                <a:lnTo>
                  <a:pt x="587957" y="498018"/>
                </a:lnTo>
                <a:lnTo>
                  <a:pt x="539775" y="486887"/>
                </a:lnTo>
                <a:lnTo>
                  <a:pt x="494606" y="475096"/>
                </a:lnTo>
                <a:lnTo>
                  <a:pt x="452597" y="462680"/>
                </a:lnTo>
                <a:lnTo>
                  <a:pt x="413895" y="449673"/>
                </a:lnTo>
                <a:lnTo>
                  <a:pt x="346995" y="422022"/>
                </a:lnTo>
                <a:lnTo>
                  <a:pt x="295076" y="392417"/>
                </a:lnTo>
                <a:lnTo>
                  <a:pt x="259310" y="361133"/>
                </a:lnTo>
                <a:lnTo>
                  <a:pt x="238506" y="311658"/>
                </a:lnTo>
                <a:lnTo>
                  <a:pt x="238506" y="487992"/>
                </a:lnTo>
                <a:lnTo>
                  <a:pt x="302337" y="507771"/>
                </a:lnTo>
                <a:lnTo>
                  <a:pt x="347282" y="519859"/>
                </a:lnTo>
                <a:lnTo>
                  <a:pt x="394811" y="531399"/>
                </a:lnTo>
                <a:lnTo>
                  <a:pt x="444821" y="542368"/>
                </a:lnTo>
                <a:lnTo>
                  <a:pt x="497211" y="552742"/>
                </a:lnTo>
                <a:lnTo>
                  <a:pt x="551876" y="562496"/>
                </a:lnTo>
                <a:lnTo>
                  <a:pt x="608715" y="571607"/>
                </a:lnTo>
                <a:lnTo>
                  <a:pt x="667624" y="580051"/>
                </a:lnTo>
                <a:lnTo>
                  <a:pt x="728501" y="587804"/>
                </a:lnTo>
                <a:lnTo>
                  <a:pt x="791243" y="594842"/>
                </a:lnTo>
                <a:lnTo>
                  <a:pt x="855747" y="601142"/>
                </a:lnTo>
                <a:lnTo>
                  <a:pt x="921910" y="606680"/>
                </a:lnTo>
                <a:lnTo>
                  <a:pt x="989629" y="611430"/>
                </a:lnTo>
                <a:lnTo>
                  <a:pt x="1058803" y="615371"/>
                </a:lnTo>
                <a:lnTo>
                  <a:pt x="1129327" y="618478"/>
                </a:lnTo>
                <a:lnTo>
                  <a:pt x="1201099" y="620726"/>
                </a:lnTo>
                <a:lnTo>
                  <a:pt x="1275040" y="622099"/>
                </a:lnTo>
                <a:lnTo>
                  <a:pt x="1347978" y="622554"/>
                </a:lnTo>
                <a:lnTo>
                  <a:pt x="1421864" y="622093"/>
                </a:lnTo>
                <a:lnTo>
                  <a:pt x="1494713" y="620726"/>
                </a:lnTo>
                <a:lnTo>
                  <a:pt x="1566422" y="618478"/>
                </a:lnTo>
                <a:lnTo>
                  <a:pt x="1636886" y="615371"/>
                </a:lnTo>
                <a:lnTo>
                  <a:pt x="1706005" y="611430"/>
                </a:lnTo>
                <a:lnTo>
                  <a:pt x="1773673" y="606680"/>
                </a:lnTo>
                <a:lnTo>
                  <a:pt x="1839790" y="601142"/>
                </a:lnTo>
                <a:lnTo>
                  <a:pt x="1904251" y="594842"/>
                </a:lnTo>
                <a:lnTo>
                  <a:pt x="1966953" y="587804"/>
                </a:lnTo>
                <a:lnTo>
                  <a:pt x="2027794" y="580051"/>
                </a:lnTo>
                <a:lnTo>
                  <a:pt x="2086671" y="571607"/>
                </a:lnTo>
                <a:lnTo>
                  <a:pt x="2143481" y="562496"/>
                </a:lnTo>
                <a:lnTo>
                  <a:pt x="2198121" y="552742"/>
                </a:lnTo>
                <a:lnTo>
                  <a:pt x="2250487" y="542368"/>
                </a:lnTo>
                <a:lnTo>
                  <a:pt x="2300478" y="531399"/>
                </a:lnTo>
                <a:lnTo>
                  <a:pt x="2348215" y="519798"/>
                </a:lnTo>
                <a:lnTo>
                  <a:pt x="2392918" y="507771"/>
                </a:lnTo>
                <a:lnTo>
                  <a:pt x="2435163" y="495159"/>
                </a:lnTo>
                <a:lnTo>
                  <a:pt x="2456688" y="48800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7019" y="5798820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2247900" y="260603"/>
                </a:moveTo>
                <a:lnTo>
                  <a:pt x="2226809" y="210096"/>
                </a:lnTo>
                <a:lnTo>
                  <a:pt x="2190554" y="178198"/>
                </a:lnTo>
                <a:lnTo>
                  <a:pt x="2137931" y="148037"/>
                </a:lnTo>
                <a:lnTo>
                  <a:pt x="2070128" y="119889"/>
                </a:lnTo>
                <a:lnTo>
                  <a:pt x="2030906" y="106655"/>
                </a:lnTo>
                <a:lnTo>
                  <a:pt x="1988335" y="94027"/>
                </a:lnTo>
                <a:lnTo>
                  <a:pt x="1942564" y="82038"/>
                </a:lnTo>
                <a:lnTo>
                  <a:pt x="1893741" y="70724"/>
                </a:lnTo>
                <a:lnTo>
                  <a:pt x="1842016" y="60118"/>
                </a:lnTo>
                <a:lnTo>
                  <a:pt x="1787536" y="50255"/>
                </a:lnTo>
                <a:lnTo>
                  <a:pt x="1730450" y="41169"/>
                </a:lnTo>
                <a:lnTo>
                  <a:pt x="1670907" y="32893"/>
                </a:lnTo>
                <a:lnTo>
                  <a:pt x="1609056" y="25463"/>
                </a:lnTo>
                <a:lnTo>
                  <a:pt x="1545045" y="18913"/>
                </a:lnTo>
                <a:lnTo>
                  <a:pt x="1479023" y="13277"/>
                </a:lnTo>
                <a:lnTo>
                  <a:pt x="1411139" y="8588"/>
                </a:lnTo>
                <a:lnTo>
                  <a:pt x="1341541" y="4882"/>
                </a:lnTo>
                <a:lnTo>
                  <a:pt x="1270377" y="2192"/>
                </a:lnTo>
                <a:lnTo>
                  <a:pt x="1197797" y="553"/>
                </a:lnTo>
                <a:lnTo>
                  <a:pt x="1123950" y="0"/>
                </a:lnTo>
                <a:lnTo>
                  <a:pt x="1050017" y="553"/>
                </a:lnTo>
                <a:lnTo>
                  <a:pt x="977367" y="2192"/>
                </a:lnTo>
                <a:lnTo>
                  <a:pt x="906146" y="4882"/>
                </a:lnTo>
                <a:lnTo>
                  <a:pt x="836502" y="8588"/>
                </a:lnTo>
                <a:lnTo>
                  <a:pt x="768583" y="13277"/>
                </a:lnTo>
                <a:lnTo>
                  <a:pt x="702537" y="18913"/>
                </a:lnTo>
                <a:lnTo>
                  <a:pt x="638511" y="25463"/>
                </a:lnTo>
                <a:lnTo>
                  <a:pt x="576654" y="32893"/>
                </a:lnTo>
                <a:lnTo>
                  <a:pt x="517112" y="41169"/>
                </a:lnTo>
                <a:lnTo>
                  <a:pt x="460034" y="50255"/>
                </a:lnTo>
                <a:lnTo>
                  <a:pt x="405568" y="60118"/>
                </a:lnTo>
                <a:lnTo>
                  <a:pt x="353861" y="70724"/>
                </a:lnTo>
                <a:lnTo>
                  <a:pt x="305061" y="82038"/>
                </a:lnTo>
                <a:lnTo>
                  <a:pt x="259316" y="94027"/>
                </a:lnTo>
                <a:lnTo>
                  <a:pt x="216773" y="106655"/>
                </a:lnTo>
                <a:lnTo>
                  <a:pt x="177581" y="119889"/>
                </a:lnTo>
                <a:lnTo>
                  <a:pt x="141887" y="133695"/>
                </a:lnTo>
                <a:lnTo>
                  <a:pt x="81584" y="162883"/>
                </a:lnTo>
                <a:lnTo>
                  <a:pt x="37048" y="193947"/>
                </a:lnTo>
                <a:lnTo>
                  <a:pt x="9459" y="226612"/>
                </a:lnTo>
                <a:lnTo>
                  <a:pt x="0" y="260604"/>
                </a:lnTo>
                <a:lnTo>
                  <a:pt x="2389" y="277660"/>
                </a:lnTo>
                <a:lnTo>
                  <a:pt x="37048" y="326950"/>
                </a:lnTo>
                <a:lnTo>
                  <a:pt x="81584" y="357896"/>
                </a:lnTo>
                <a:lnTo>
                  <a:pt x="141887" y="386990"/>
                </a:lnTo>
                <a:lnTo>
                  <a:pt x="177581" y="400756"/>
                </a:lnTo>
                <a:lnTo>
                  <a:pt x="216773" y="413954"/>
                </a:lnTo>
                <a:lnTo>
                  <a:pt x="259316" y="426552"/>
                </a:lnTo>
                <a:lnTo>
                  <a:pt x="305061" y="438514"/>
                </a:lnTo>
                <a:lnTo>
                  <a:pt x="353861" y="449805"/>
                </a:lnTo>
                <a:lnTo>
                  <a:pt x="405568" y="460392"/>
                </a:lnTo>
                <a:lnTo>
                  <a:pt x="460034" y="470239"/>
                </a:lnTo>
                <a:lnTo>
                  <a:pt x="517112" y="479312"/>
                </a:lnTo>
                <a:lnTo>
                  <a:pt x="576654" y="487577"/>
                </a:lnTo>
                <a:lnTo>
                  <a:pt x="638511" y="494998"/>
                </a:lnTo>
                <a:lnTo>
                  <a:pt x="702537" y="501542"/>
                </a:lnTo>
                <a:lnTo>
                  <a:pt x="768583" y="507175"/>
                </a:lnTo>
                <a:lnTo>
                  <a:pt x="836502" y="511860"/>
                </a:lnTo>
                <a:lnTo>
                  <a:pt x="906146" y="515564"/>
                </a:lnTo>
                <a:lnTo>
                  <a:pt x="977367" y="518253"/>
                </a:lnTo>
                <a:lnTo>
                  <a:pt x="1050017" y="519892"/>
                </a:lnTo>
                <a:lnTo>
                  <a:pt x="1123950" y="520445"/>
                </a:lnTo>
                <a:lnTo>
                  <a:pt x="1197797" y="519892"/>
                </a:lnTo>
                <a:lnTo>
                  <a:pt x="1270377" y="518253"/>
                </a:lnTo>
                <a:lnTo>
                  <a:pt x="1341541" y="515564"/>
                </a:lnTo>
                <a:lnTo>
                  <a:pt x="1411139" y="511860"/>
                </a:lnTo>
                <a:lnTo>
                  <a:pt x="1479023" y="507175"/>
                </a:lnTo>
                <a:lnTo>
                  <a:pt x="1545045" y="501542"/>
                </a:lnTo>
                <a:lnTo>
                  <a:pt x="1609056" y="494998"/>
                </a:lnTo>
                <a:lnTo>
                  <a:pt x="1670907" y="487577"/>
                </a:lnTo>
                <a:lnTo>
                  <a:pt x="1730450" y="479312"/>
                </a:lnTo>
                <a:lnTo>
                  <a:pt x="1787536" y="470239"/>
                </a:lnTo>
                <a:lnTo>
                  <a:pt x="1842016" y="460392"/>
                </a:lnTo>
                <a:lnTo>
                  <a:pt x="1893741" y="449805"/>
                </a:lnTo>
                <a:lnTo>
                  <a:pt x="1942564" y="438514"/>
                </a:lnTo>
                <a:lnTo>
                  <a:pt x="1988335" y="426552"/>
                </a:lnTo>
                <a:lnTo>
                  <a:pt x="2030906" y="413954"/>
                </a:lnTo>
                <a:lnTo>
                  <a:pt x="2070128" y="400756"/>
                </a:lnTo>
                <a:lnTo>
                  <a:pt x="2105853" y="386990"/>
                </a:lnTo>
                <a:lnTo>
                  <a:pt x="2166214" y="357896"/>
                </a:lnTo>
                <a:lnTo>
                  <a:pt x="2210802" y="326950"/>
                </a:lnTo>
                <a:lnTo>
                  <a:pt x="2238427" y="294427"/>
                </a:lnTo>
                <a:lnTo>
                  <a:pt x="2247900" y="2606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7019" y="5798820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1123950" y="0"/>
                </a:moveTo>
                <a:lnTo>
                  <a:pt x="1050017" y="553"/>
                </a:lnTo>
                <a:lnTo>
                  <a:pt x="977367" y="2192"/>
                </a:lnTo>
                <a:lnTo>
                  <a:pt x="906146" y="4882"/>
                </a:lnTo>
                <a:lnTo>
                  <a:pt x="836502" y="8588"/>
                </a:lnTo>
                <a:lnTo>
                  <a:pt x="768583" y="13277"/>
                </a:lnTo>
                <a:lnTo>
                  <a:pt x="702537" y="18913"/>
                </a:lnTo>
                <a:lnTo>
                  <a:pt x="638511" y="25463"/>
                </a:lnTo>
                <a:lnTo>
                  <a:pt x="576654" y="32893"/>
                </a:lnTo>
                <a:lnTo>
                  <a:pt x="517112" y="41169"/>
                </a:lnTo>
                <a:lnTo>
                  <a:pt x="460034" y="50255"/>
                </a:lnTo>
                <a:lnTo>
                  <a:pt x="405568" y="60118"/>
                </a:lnTo>
                <a:lnTo>
                  <a:pt x="353861" y="70724"/>
                </a:lnTo>
                <a:lnTo>
                  <a:pt x="305061" y="82038"/>
                </a:lnTo>
                <a:lnTo>
                  <a:pt x="259316" y="94027"/>
                </a:lnTo>
                <a:lnTo>
                  <a:pt x="216773" y="106655"/>
                </a:lnTo>
                <a:lnTo>
                  <a:pt x="177581" y="119889"/>
                </a:lnTo>
                <a:lnTo>
                  <a:pt x="141887" y="133695"/>
                </a:lnTo>
                <a:lnTo>
                  <a:pt x="81584" y="162883"/>
                </a:lnTo>
                <a:lnTo>
                  <a:pt x="37048" y="193947"/>
                </a:lnTo>
                <a:lnTo>
                  <a:pt x="9459" y="226612"/>
                </a:lnTo>
                <a:lnTo>
                  <a:pt x="0" y="260604"/>
                </a:lnTo>
                <a:lnTo>
                  <a:pt x="2389" y="277660"/>
                </a:lnTo>
                <a:lnTo>
                  <a:pt x="37048" y="326950"/>
                </a:lnTo>
                <a:lnTo>
                  <a:pt x="81584" y="357896"/>
                </a:lnTo>
                <a:lnTo>
                  <a:pt x="141887" y="386990"/>
                </a:lnTo>
                <a:lnTo>
                  <a:pt x="177581" y="400756"/>
                </a:lnTo>
                <a:lnTo>
                  <a:pt x="216773" y="413954"/>
                </a:lnTo>
                <a:lnTo>
                  <a:pt x="259316" y="426552"/>
                </a:lnTo>
                <a:lnTo>
                  <a:pt x="305061" y="438514"/>
                </a:lnTo>
                <a:lnTo>
                  <a:pt x="353861" y="449805"/>
                </a:lnTo>
                <a:lnTo>
                  <a:pt x="405568" y="460392"/>
                </a:lnTo>
                <a:lnTo>
                  <a:pt x="460034" y="470239"/>
                </a:lnTo>
                <a:lnTo>
                  <a:pt x="517112" y="479312"/>
                </a:lnTo>
                <a:lnTo>
                  <a:pt x="576654" y="487577"/>
                </a:lnTo>
                <a:lnTo>
                  <a:pt x="638511" y="494998"/>
                </a:lnTo>
                <a:lnTo>
                  <a:pt x="702537" y="501542"/>
                </a:lnTo>
                <a:lnTo>
                  <a:pt x="768583" y="507175"/>
                </a:lnTo>
                <a:lnTo>
                  <a:pt x="836502" y="511860"/>
                </a:lnTo>
                <a:lnTo>
                  <a:pt x="906146" y="515564"/>
                </a:lnTo>
                <a:lnTo>
                  <a:pt x="977367" y="518253"/>
                </a:lnTo>
                <a:lnTo>
                  <a:pt x="1050017" y="519892"/>
                </a:lnTo>
                <a:lnTo>
                  <a:pt x="1123950" y="520445"/>
                </a:lnTo>
                <a:lnTo>
                  <a:pt x="1197797" y="519892"/>
                </a:lnTo>
                <a:lnTo>
                  <a:pt x="1270377" y="518253"/>
                </a:lnTo>
                <a:lnTo>
                  <a:pt x="1341541" y="515564"/>
                </a:lnTo>
                <a:lnTo>
                  <a:pt x="1411139" y="511860"/>
                </a:lnTo>
                <a:lnTo>
                  <a:pt x="1479023" y="507175"/>
                </a:lnTo>
                <a:lnTo>
                  <a:pt x="1545045" y="501542"/>
                </a:lnTo>
                <a:lnTo>
                  <a:pt x="1609056" y="494998"/>
                </a:lnTo>
                <a:lnTo>
                  <a:pt x="1670907" y="487577"/>
                </a:lnTo>
                <a:lnTo>
                  <a:pt x="1730450" y="479312"/>
                </a:lnTo>
                <a:lnTo>
                  <a:pt x="1787536" y="470239"/>
                </a:lnTo>
                <a:lnTo>
                  <a:pt x="1842016" y="460392"/>
                </a:lnTo>
                <a:lnTo>
                  <a:pt x="1893741" y="449805"/>
                </a:lnTo>
                <a:lnTo>
                  <a:pt x="1942564" y="438514"/>
                </a:lnTo>
                <a:lnTo>
                  <a:pt x="1988335" y="426552"/>
                </a:lnTo>
                <a:lnTo>
                  <a:pt x="2030906" y="413954"/>
                </a:lnTo>
                <a:lnTo>
                  <a:pt x="2070128" y="400756"/>
                </a:lnTo>
                <a:lnTo>
                  <a:pt x="2105853" y="386990"/>
                </a:lnTo>
                <a:lnTo>
                  <a:pt x="2166214" y="357896"/>
                </a:lnTo>
                <a:lnTo>
                  <a:pt x="2210802" y="326950"/>
                </a:lnTo>
                <a:lnTo>
                  <a:pt x="2238427" y="294427"/>
                </a:lnTo>
                <a:lnTo>
                  <a:pt x="2247900" y="260603"/>
                </a:lnTo>
                <a:lnTo>
                  <a:pt x="2245507" y="243459"/>
                </a:lnTo>
                <a:lnTo>
                  <a:pt x="2226809" y="210096"/>
                </a:lnTo>
                <a:lnTo>
                  <a:pt x="2190554" y="178198"/>
                </a:lnTo>
                <a:lnTo>
                  <a:pt x="2137931" y="148037"/>
                </a:lnTo>
                <a:lnTo>
                  <a:pt x="2070128" y="119889"/>
                </a:lnTo>
                <a:lnTo>
                  <a:pt x="2030906" y="106655"/>
                </a:lnTo>
                <a:lnTo>
                  <a:pt x="1988335" y="94027"/>
                </a:lnTo>
                <a:lnTo>
                  <a:pt x="1942564" y="82038"/>
                </a:lnTo>
                <a:lnTo>
                  <a:pt x="1893741" y="70724"/>
                </a:lnTo>
                <a:lnTo>
                  <a:pt x="1842016" y="60118"/>
                </a:lnTo>
                <a:lnTo>
                  <a:pt x="1787536" y="50255"/>
                </a:lnTo>
                <a:lnTo>
                  <a:pt x="1730450" y="41169"/>
                </a:lnTo>
                <a:lnTo>
                  <a:pt x="1670907" y="32893"/>
                </a:lnTo>
                <a:lnTo>
                  <a:pt x="1609056" y="25463"/>
                </a:lnTo>
                <a:lnTo>
                  <a:pt x="1545045" y="18913"/>
                </a:lnTo>
                <a:lnTo>
                  <a:pt x="1479023" y="13277"/>
                </a:lnTo>
                <a:lnTo>
                  <a:pt x="1411139" y="8588"/>
                </a:lnTo>
                <a:lnTo>
                  <a:pt x="1341541" y="4882"/>
                </a:lnTo>
                <a:lnTo>
                  <a:pt x="1270377" y="2192"/>
                </a:lnTo>
                <a:lnTo>
                  <a:pt x="1197797" y="553"/>
                </a:lnTo>
                <a:lnTo>
                  <a:pt x="11239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44836" y="1429634"/>
            <a:ext cx="5577205" cy="472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64970" algn="ctr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latin typeface="Microsoft YaHei"/>
                <a:cs typeface="Microsoft YaHei"/>
              </a:rPr>
              <a:t>写好基本部分</a:t>
            </a:r>
            <a:endParaRPr sz="2000">
              <a:latin typeface="Microsoft YaHei"/>
              <a:cs typeface="Microsoft YaHei"/>
            </a:endParaRPr>
          </a:p>
          <a:p>
            <a:pPr marL="1666875" algn="ctr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latin typeface="Arial"/>
                <a:cs typeface="Arial"/>
              </a:rPr>
              <a:t>Sqltext=“delete from customers where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1790064" algn="ctr">
              <a:lnSpc>
                <a:spcPct val="100000"/>
              </a:lnSpc>
              <a:spcBef>
                <a:spcPts val="126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基本语句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9048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Sqltext=Sqltext+ “Cname=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‘</a:t>
            </a:r>
            <a:r>
              <a:rPr sz="1600" b="1" spc="-5" dirty="0">
                <a:latin typeface="Arial"/>
                <a:cs typeface="Arial"/>
              </a:rPr>
              <a:t>”+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Vcname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-2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’</a:t>
            </a:r>
            <a:r>
              <a:rPr sz="1600" b="1" spc="-5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1870710" algn="ctr">
              <a:lnSpc>
                <a:spcPct val="100000"/>
              </a:lnSpc>
              <a:spcBef>
                <a:spcPts val="112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字符串需加引号</a:t>
            </a:r>
            <a:endParaRPr sz="1600">
              <a:latin typeface="Microsoft YaHei"/>
              <a:cs typeface="Microsoft YaHei"/>
            </a:endParaRPr>
          </a:p>
          <a:p>
            <a:pPr marL="1748789" algn="ctr">
              <a:lnSpc>
                <a:spcPts val="1889"/>
              </a:lnSpc>
              <a:spcBef>
                <a:spcPts val="1550"/>
              </a:spcBef>
            </a:pPr>
            <a:r>
              <a:rPr sz="1600" b="1" spc="-5" dirty="0">
                <a:latin typeface="Arial"/>
                <a:cs typeface="Arial"/>
              </a:rPr>
              <a:t>Sqltext=Sqltext </a:t>
            </a:r>
            <a:r>
              <a:rPr sz="1600" b="1" dirty="0">
                <a:latin typeface="Arial"/>
                <a:cs typeface="Arial"/>
              </a:rPr>
              <a:t>+ </a:t>
            </a:r>
            <a:r>
              <a:rPr sz="1600" b="1" spc="-5" dirty="0">
                <a:latin typeface="Arial"/>
                <a:cs typeface="Arial"/>
              </a:rPr>
              <a:t>“City= ‘”+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Vcity </a:t>
            </a:r>
            <a:r>
              <a:rPr sz="1600" b="1" dirty="0">
                <a:latin typeface="Arial"/>
                <a:cs typeface="Arial"/>
              </a:rPr>
              <a:t>+ “ ’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398780">
              <a:lnSpc>
                <a:spcPts val="2850"/>
              </a:lnSpc>
            </a:pPr>
            <a:r>
              <a:rPr sz="1600" b="1" spc="5" dirty="0">
                <a:latin typeface="SimSun"/>
                <a:cs typeface="SimSun"/>
              </a:rPr>
              <a:t>或</a:t>
            </a:r>
            <a:r>
              <a:rPr sz="1600" b="1" spc="-5" dirty="0">
                <a:latin typeface="SimSun"/>
                <a:cs typeface="SimSun"/>
              </a:rPr>
              <a:t>者</a:t>
            </a:r>
            <a:r>
              <a:rPr sz="1600" b="1" spc="-365" dirty="0">
                <a:latin typeface="SimSun"/>
                <a:cs typeface="SimSun"/>
              </a:rPr>
              <a:t> </a:t>
            </a:r>
            <a:r>
              <a:rPr sz="1600" b="1" dirty="0">
                <a:latin typeface="Arial"/>
                <a:cs typeface="Arial"/>
              </a:rPr>
              <a:t>Sqltext=Sqltext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“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400" b="1" spc="-2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City=</a:t>
            </a:r>
            <a:r>
              <a:rPr sz="1600" b="1" dirty="0">
                <a:latin typeface="Arial"/>
                <a:cs typeface="Arial"/>
              </a:rPr>
              <a:t> ‘”+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Vcity</a:t>
            </a:r>
            <a:r>
              <a:rPr sz="2400" b="1" spc="-2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 “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’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3065145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添加逻辑运算符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Sqltext=Sqltext </a:t>
            </a:r>
            <a:r>
              <a:rPr sz="1600" b="1" dirty="0">
                <a:latin typeface="Arial"/>
                <a:cs typeface="Arial"/>
              </a:rPr>
              <a:t>+ </a:t>
            </a:r>
            <a:r>
              <a:rPr sz="1600" b="1" spc="-5" dirty="0">
                <a:latin typeface="Arial"/>
                <a:cs typeface="Arial"/>
              </a:rPr>
              <a:t>“Discnt </a:t>
            </a:r>
            <a:r>
              <a:rPr sz="1600" b="1" dirty="0">
                <a:latin typeface="Arial"/>
                <a:cs typeface="Arial"/>
              </a:rPr>
              <a:t>&gt; </a:t>
            </a:r>
            <a:r>
              <a:rPr sz="1600" b="1" spc="-5" dirty="0">
                <a:latin typeface="Arial"/>
                <a:cs typeface="Arial"/>
              </a:rPr>
              <a:t>”+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dtoa(range_from)</a:t>
            </a:r>
            <a:endParaRPr sz="2400">
              <a:latin typeface="Arial"/>
              <a:cs typeface="Arial"/>
            </a:endParaRPr>
          </a:p>
          <a:p>
            <a:pPr marL="2849245">
              <a:lnSpc>
                <a:spcPct val="100000"/>
              </a:lnSpc>
              <a:spcBef>
                <a:spcPts val="1605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数值变量转换成字符串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7100" y="1819105"/>
            <a:ext cx="784364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示例:</a:t>
            </a:r>
            <a:r>
              <a:rPr sz="2400" b="1" spc="-90" dirty="0">
                <a:latin typeface="Microsoft YaHei"/>
                <a:cs typeface="Microsoft YaHei"/>
              </a:rPr>
              <a:t> </a:t>
            </a:r>
            <a:r>
              <a:rPr sz="2400" b="1" dirty="0">
                <a:latin typeface="Microsoft YaHei"/>
                <a:cs typeface="Microsoft YaHei"/>
              </a:rPr>
              <a:t>编写程序，依据用户输入条件构造SQL语句并执行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2708" y="654854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程序背景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9909" y="2474214"/>
            <a:ext cx="6076950" cy="37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4479" y="3371341"/>
            <a:ext cx="2526665" cy="199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075" algn="l"/>
              </a:tabLst>
            </a:pPr>
            <a:r>
              <a:rPr sz="1800" b="1" dirty="0">
                <a:latin typeface="Microsoft YaHei"/>
                <a:cs typeface="Microsoft YaHei"/>
              </a:rPr>
              <a:t>用户输入检索条</a:t>
            </a:r>
            <a:r>
              <a:rPr sz="1800" b="1" strike="sngStrike" dirty="0">
                <a:latin typeface="Microsoft YaHei"/>
                <a:cs typeface="Microsoft YaHei"/>
              </a:rPr>
              <a:t>件	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2225" marR="6985">
              <a:lnSpc>
                <a:spcPts val="1950"/>
              </a:lnSpc>
              <a:tabLst>
                <a:tab pos="2510790" algn="l"/>
              </a:tabLst>
            </a:pPr>
            <a:r>
              <a:rPr sz="1800" b="1" dirty="0">
                <a:latin typeface="Microsoft YaHei"/>
                <a:cs typeface="Microsoft YaHei"/>
              </a:rPr>
              <a:t>显示动态SQL语</a:t>
            </a:r>
            <a:r>
              <a:rPr sz="1800" b="1" u="sng" dirty="0">
                <a:uFill>
                  <a:solidFill>
                    <a:srgbClr val="FF0000"/>
                  </a:solidFill>
                </a:uFill>
                <a:latin typeface="Microsoft YaHei"/>
                <a:cs typeface="Microsoft YaHei"/>
              </a:rPr>
              <a:t>句 	 </a:t>
            </a:r>
            <a:r>
              <a:rPr sz="1800" b="1" dirty="0">
                <a:latin typeface="Microsoft YaHei"/>
                <a:cs typeface="Microsoft YaHei"/>
              </a:rPr>
              <a:t>构造结果(字符串)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1470">
              <a:lnSpc>
                <a:spcPts val="2055"/>
              </a:lnSpc>
              <a:tabLst>
                <a:tab pos="2513330" algn="l"/>
              </a:tabLst>
            </a:pPr>
            <a:r>
              <a:rPr sz="1800" b="1" dirty="0">
                <a:latin typeface="Microsoft YaHei"/>
                <a:cs typeface="Microsoft YaHei"/>
              </a:rPr>
              <a:t>显示动态SQL</a:t>
            </a:r>
            <a:r>
              <a:rPr sz="1800" b="1" spc="95" dirty="0">
                <a:latin typeface="Microsoft YaHei"/>
                <a:cs typeface="Microsoft YaHei"/>
              </a:rPr>
              <a:t> </a:t>
            </a:r>
            <a:r>
              <a:rPr sz="1800" u="sng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331470">
              <a:lnSpc>
                <a:spcPts val="2055"/>
              </a:lnSpc>
            </a:pPr>
            <a:r>
              <a:rPr sz="1800" b="1" dirty="0">
                <a:latin typeface="Microsoft YaHei"/>
                <a:cs typeface="Microsoft YaHei"/>
              </a:rPr>
              <a:t>语句执行结果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549537" y="3275076"/>
            <a:ext cx="6240779" cy="38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12502" y="2336085"/>
            <a:ext cx="1356995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17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sle_class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sle_dept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sle_addr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417" y="2176842"/>
            <a:ext cx="188722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cbx_id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cbx_name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cbx_ages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cbx_sex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000" y="2455716"/>
            <a:ext cx="187388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05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cbx_class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cbx_dept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cbx_addr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.checked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3078" y="1895052"/>
            <a:ext cx="1424305" cy="13360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  <a:spcBef>
                <a:spcPts val="105"/>
              </a:spcBef>
            </a:pPr>
            <a:r>
              <a:rPr lang="en-US" altLang="zh-CN" sz="1600" b="1" spc="-5" dirty="0" err="1">
                <a:solidFill>
                  <a:srgbClr val="CC0000"/>
                </a:solidFill>
                <a:latin typeface="Arial"/>
                <a:cs typeface="Arial"/>
              </a:rPr>
              <a:t>sle_id</a:t>
            </a:r>
            <a:r>
              <a:rPr lang="en-US" altLang="zh-CN" sz="1600" b="1" dirty="0" err="1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lang="en-US" altLang="zh-CN" sz="1600" b="1" spc="5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1600" b="1" dirty="0" err="1">
                <a:solidFill>
                  <a:srgbClr val="3333CC"/>
                </a:solidFill>
                <a:latin typeface="Arial"/>
                <a:cs typeface="Arial"/>
              </a:rPr>
              <a:t>ext</a:t>
            </a:r>
            <a:endParaRPr lang="en-US" altLang="zh-CN" sz="1600" dirty="0">
              <a:latin typeface="Arial"/>
              <a:cs typeface="Arial"/>
            </a:endParaRPr>
          </a:p>
          <a:p>
            <a:pPr marL="12700" marR="5080" algn="just">
              <a:lnSpc>
                <a:spcPct val="108300"/>
              </a:lnSpc>
              <a:spcBef>
                <a:spcPts val="105"/>
              </a:spcBef>
            </a:pPr>
            <a:r>
              <a:rPr sz="1600" b="1" spc="-5" dirty="0" err="1">
                <a:solidFill>
                  <a:srgbClr val="CC0000"/>
                </a:solidFill>
                <a:latin typeface="Arial"/>
                <a:cs typeface="Arial"/>
              </a:rPr>
              <a:t>sle_name</a:t>
            </a:r>
            <a:r>
              <a:rPr sz="1600" b="1" spc="-5" dirty="0" err="1">
                <a:solidFill>
                  <a:srgbClr val="3333CC"/>
                </a:solidFill>
                <a:latin typeface="Arial"/>
                <a:cs typeface="Arial"/>
              </a:rPr>
              <a:t>.text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sle_agest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sle_agee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 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sle_sex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389" y="4861804"/>
            <a:ext cx="1494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sle_sqltext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程序背景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258" y="1393190"/>
            <a:ext cx="40336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Microsoft YaHei"/>
                <a:cs typeface="Microsoft YaHei"/>
              </a:rPr>
              <a:t>界面要素及其背后的变量简介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1537" y="4469891"/>
            <a:ext cx="4725924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8269" y="4614164"/>
            <a:ext cx="141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对象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2400" b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属性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2962" y="5247385"/>
            <a:ext cx="174117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复选</a:t>
            </a:r>
            <a:r>
              <a:rPr sz="1600" b="1" spc="-10" dirty="0">
                <a:solidFill>
                  <a:srgbClr val="3333CC"/>
                </a:solidFill>
                <a:latin typeface="Microsoft YaHei"/>
                <a:cs typeface="Microsoft YaHei"/>
              </a:rPr>
              <a:t>框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&gt;.checked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=true</a:t>
            </a:r>
            <a:r>
              <a:rPr sz="16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被选中</a:t>
            </a:r>
            <a:endParaRPr sz="16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=false</a:t>
            </a:r>
            <a:r>
              <a:rPr sz="16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未被选中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0343" y="5220715"/>
            <a:ext cx="16516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 algn="just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文本</a:t>
            </a:r>
            <a:r>
              <a:rPr sz="1600" b="1" spc="-10" dirty="0">
                <a:solidFill>
                  <a:srgbClr val="3333CC"/>
                </a:solidFill>
                <a:latin typeface="Microsoft YaHei"/>
                <a:cs typeface="Microsoft YaHei"/>
              </a:rPr>
              <a:t>框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&gt;</a:t>
            </a:r>
            <a:r>
              <a:rPr sz="16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.text  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键盘输入的内容 或者待显示的内容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889639" y="1219199"/>
            <a:ext cx="5029199" cy="598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5067" y="1214627"/>
            <a:ext cx="5034280" cy="5992495"/>
          </a:xfrm>
          <a:custGeom>
            <a:avLst/>
            <a:gdLst/>
            <a:ahLst/>
            <a:cxnLst/>
            <a:rect l="l" t="t" r="r" b="b"/>
            <a:pathLst>
              <a:path w="5034280" h="5992495">
                <a:moveTo>
                  <a:pt x="0" y="5992368"/>
                </a:moveTo>
                <a:lnTo>
                  <a:pt x="0" y="0"/>
                </a:lnTo>
                <a:lnTo>
                  <a:pt x="5033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063" y="5417820"/>
            <a:ext cx="2321560" cy="908685"/>
          </a:xfrm>
          <a:custGeom>
            <a:avLst/>
            <a:gdLst/>
            <a:ahLst/>
            <a:cxnLst/>
            <a:rect l="l" t="t" r="r" b="b"/>
            <a:pathLst>
              <a:path w="2321560" h="908685">
                <a:moveTo>
                  <a:pt x="2321052" y="756665"/>
                </a:moveTo>
                <a:lnTo>
                  <a:pt x="2321052" y="151637"/>
                </a:lnTo>
                <a:lnTo>
                  <a:pt x="2313328" y="103680"/>
                </a:lnTo>
                <a:lnTo>
                  <a:pt x="2291815" y="62051"/>
                </a:lnTo>
                <a:lnTo>
                  <a:pt x="2259000" y="29236"/>
                </a:lnTo>
                <a:lnTo>
                  <a:pt x="2217371" y="7723"/>
                </a:lnTo>
                <a:lnTo>
                  <a:pt x="2169414" y="0"/>
                </a:lnTo>
                <a:lnTo>
                  <a:pt x="151637" y="0"/>
                </a:lnTo>
                <a:lnTo>
                  <a:pt x="103680" y="7723"/>
                </a:lnTo>
                <a:lnTo>
                  <a:pt x="62051" y="29236"/>
                </a:lnTo>
                <a:lnTo>
                  <a:pt x="29236" y="62051"/>
                </a:lnTo>
                <a:lnTo>
                  <a:pt x="7723" y="103680"/>
                </a:lnTo>
                <a:lnTo>
                  <a:pt x="0" y="151638"/>
                </a:lnTo>
                <a:lnTo>
                  <a:pt x="0" y="756666"/>
                </a:lnTo>
                <a:lnTo>
                  <a:pt x="7723" y="804623"/>
                </a:lnTo>
                <a:lnTo>
                  <a:pt x="29236" y="846252"/>
                </a:lnTo>
                <a:lnTo>
                  <a:pt x="62051" y="879067"/>
                </a:lnTo>
                <a:lnTo>
                  <a:pt x="103680" y="900580"/>
                </a:lnTo>
                <a:lnTo>
                  <a:pt x="151638" y="908304"/>
                </a:lnTo>
                <a:lnTo>
                  <a:pt x="2169414" y="908303"/>
                </a:lnTo>
                <a:lnTo>
                  <a:pt x="2217371" y="900580"/>
                </a:lnTo>
                <a:lnTo>
                  <a:pt x="2259000" y="879067"/>
                </a:lnTo>
                <a:lnTo>
                  <a:pt x="2291815" y="846252"/>
                </a:lnTo>
                <a:lnTo>
                  <a:pt x="2313328" y="804623"/>
                </a:lnTo>
                <a:lnTo>
                  <a:pt x="2321052" y="75666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883" y="5492496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2152650" y="632459"/>
                </a:moveTo>
                <a:lnTo>
                  <a:pt x="2152650" y="126491"/>
                </a:lnTo>
                <a:lnTo>
                  <a:pt x="2142744" y="77152"/>
                </a:lnTo>
                <a:lnTo>
                  <a:pt x="2115693" y="36956"/>
                </a:lnTo>
                <a:lnTo>
                  <a:pt x="2075497" y="9905"/>
                </a:lnTo>
                <a:lnTo>
                  <a:pt x="2026158" y="0"/>
                </a:lnTo>
                <a:lnTo>
                  <a:pt x="126492" y="0"/>
                </a:lnTo>
                <a:lnTo>
                  <a:pt x="77473" y="9906"/>
                </a:lnTo>
                <a:lnTo>
                  <a:pt x="37242" y="36957"/>
                </a:lnTo>
                <a:lnTo>
                  <a:pt x="10013" y="77152"/>
                </a:lnTo>
                <a:lnTo>
                  <a:pt x="0" y="126492"/>
                </a:lnTo>
                <a:lnTo>
                  <a:pt x="0" y="632460"/>
                </a:lnTo>
                <a:lnTo>
                  <a:pt x="10013" y="681478"/>
                </a:lnTo>
                <a:lnTo>
                  <a:pt x="37242" y="721709"/>
                </a:lnTo>
                <a:lnTo>
                  <a:pt x="77473" y="748938"/>
                </a:lnTo>
                <a:lnTo>
                  <a:pt x="126492" y="758952"/>
                </a:lnTo>
                <a:lnTo>
                  <a:pt x="2026158" y="758951"/>
                </a:lnTo>
                <a:lnTo>
                  <a:pt x="2075497" y="748938"/>
                </a:lnTo>
                <a:lnTo>
                  <a:pt x="2115693" y="721709"/>
                </a:lnTo>
                <a:lnTo>
                  <a:pt x="2142744" y="681478"/>
                </a:lnTo>
                <a:lnTo>
                  <a:pt x="2152650" y="63245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7883" y="5492496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126492" y="0"/>
                </a:moveTo>
                <a:lnTo>
                  <a:pt x="77473" y="9906"/>
                </a:lnTo>
                <a:lnTo>
                  <a:pt x="37242" y="36957"/>
                </a:lnTo>
                <a:lnTo>
                  <a:pt x="10013" y="77152"/>
                </a:lnTo>
                <a:lnTo>
                  <a:pt x="0" y="126492"/>
                </a:lnTo>
                <a:lnTo>
                  <a:pt x="0" y="632460"/>
                </a:lnTo>
                <a:lnTo>
                  <a:pt x="10013" y="681478"/>
                </a:lnTo>
                <a:lnTo>
                  <a:pt x="37242" y="721709"/>
                </a:lnTo>
                <a:lnTo>
                  <a:pt x="77473" y="748938"/>
                </a:lnTo>
                <a:lnTo>
                  <a:pt x="126492" y="758952"/>
                </a:lnTo>
                <a:lnTo>
                  <a:pt x="2026158" y="758951"/>
                </a:lnTo>
                <a:lnTo>
                  <a:pt x="2075497" y="748938"/>
                </a:lnTo>
                <a:lnTo>
                  <a:pt x="2115693" y="721709"/>
                </a:lnTo>
                <a:lnTo>
                  <a:pt x="2142744" y="681478"/>
                </a:lnTo>
                <a:lnTo>
                  <a:pt x="2152650" y="632459"/>
                </a:lnTo>
                <a:lnTo>
                  <a:pt x="2152650" y="126491"/>
                </a:lnTo>
                <a:lnTo>
                  <a:pt x="2142744" y="77152"/>
                </a:lnTo>
                <a:lnTo>
                  <a:pt x="2115693" y="36956"/>
                </a:lnTo>
                <a:lnTo>
                  <a:pt x="2075497" y="9905"/>
                </a:lnTo>
                <a:lnTo>
                  <a:pt x="2026158" y="0"/>
                </a:lnTo>
                <a:lnTo>
                  <a:pt x="1264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2149" y="5568950"/>
            <a:ext cx="186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怎样将输入和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语句合并在一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起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1327" y="6102096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79">
                <a:moveTo>
                  <a:pt x="1946148" y="351281"/>
                </a:moveTo>
                <a:lnTo>
                  <a:pt x="1937261" y="303711"/>
                </a:lnTo>
                <a:lnTo>
                  <a:pt x="1911374" y="258056"/>
                </a:lnTo>
                <a:lnTo>
                  <a:pt x="1869650" y="214741"/>
                </a:lnTo>
                <a:lnTo>
                  <a:pt x="1813249" y="174187"/>
                </a:lnTo>
                <a:lnTo>
                  <a:pt x="1779908" y="155078"/>
                </a:lnTo>
                <a:lnTo>
                  <a:pt x="1743333" y="136819"/>
                </a:lnTo>
                <a:lnTo>
                  <a:pt x="1703670" y="119462"/>
                </a:lnTo>
                <a:lnTo>
                  <a:pt x="1661064" y="103060"/>
                </a:lnTo>
                <a:lnTo>
                  <a:pt x="1615660" y="87666"/>
                </a:lnTo>
                <a:lnTo>
                  <a:pt x="1567603" y="73333"/>
                </a:lnTo>
                <a:lnTo>
                  <a:pt x="1517039" y="60114"/>
                </a:lnTo>
                <a:lnTo>
                  <a:pt x="1464112" y="48062"/>
                </a:lnTo>
                <a:lnTo>
                  <a:pt x="1408968" y="37229"/>
                </a:lnTo>
                <a:lnTo>
                  <a:pt x="1351752" y="27670"/>
                </a:lnTo>
                <a:lnTo>
                  <a:pt x="1292609" y="19435"/>
                </a:lnTo>
                <a:lnTo>
                  <a:pt x="1231684" y="12580"/>
                </a:lnTo>
                <a:lnTo>
                  <a:pt x="1169123" y="7155"/>
                </a:lnTo>
                <a:lnTo>
                  <a:pt x="1105071" y="3215"/>
                </a:lnTo>
                <a:lnTo>
                  <a:pt x="1039673" y="812"/>
                </a:lnTo>
                <a:lnTo>
                  <a:pt x="973074" y="0"/>
                </a:lnTo>
                <a:lnTo>
                  <a:pt x="906474" y="812"/>
                </a:lnTo>
                <a:lnTo>
                  <a:pt x="841076" y="3215"/>
                </a:lnTo>
                <a:lnTo>
                  <a:pt x="777024" y="7155"/>
                </a:lnTo>
                <a:lnTo>
                  <a:pt x="714463" y="12580"/>
                </a:lnTo>
                <a:lnTo>
                  <a:pt x="653538" y="19435"/>
                </a:lnTo>
                <a:lnTo>
                  <a:pt x="594395" y="27670"/>
                </a:lnTo>
                <a:lnTo>
                  <a:pt x="537179" y="37229"/>
                </a:lnTo>
                <a:lnTo>
                  <a:pt x="482035" y="48062"/>
                </a:lnTo>
                <a:lnTo>
                  <a:pt x="429108" y="60114"/>
                </a:lnTo>
                <a:lnTo>
                  <a:pt x="378544" y="73333"/>
                </a:lnTo>
                <a:lnTo>
                  <a:pt x="330487" y="87666"/>
                </a:lnTo>
                <a:lnTo>
                  <a:pt x="285083" y="103060"/>
                </a:lnTo>
                <a:lnTo>
                  <a:pt x="242477" y="119462"/>
                </a:lnTo>
                <a:lnTo>
                  <a:pt x="202814" y="136819"/>
                </a:lnTo>
                <a:lnTo>
                  <a:pt x="166239" y="155078"/>
                </a:lnTo>
                <a:lnTo>
                  <a:pt x="132898" y="174187"/>
                </a:lnTo>
                <a:lnTo>
                  <a:pt x="76497" y="214741"/>
                </a:lnTo>
                <a:lnTo>
                  <a:pt x="34773" y="258056"/>
                </a:lnTo>
                <a:lnTo>
                  <a:pt x="8886" y="303711"/>
                </a:lnTo>
                <a:lnTo>
                  <a:pt x="0" y="351281"/>
                </a:lnTo>
                <a:lnTo>
                  <a:pt x="2245" y="375371"/>
                </a:lnTo>
                <a:lnTo>
                  <a:pt x="19777" y="422197"/>
                </a:lnTo>
                <a:lnTo>
                  <a:pt x="53728" y="466867"/>
                </a:lnTo>
                <a:lnTo>
                  <a:pt x="102936" y="508962"/>
                </a:lnTo>
                <a:lnTo>
                  <a:pt x="166239" y="548061"/>
                </a:lnTo>
                <a:lnTo>
                  <a:pt x="172212" y="551048"/>
                </a:lnTo>
                <a:lnTo>
                  <a:pt x="172212" y="351281"/>
                </a:lnTo>
                <a:lnTo>
                  <a:pt x="175154" y="326397"/>
                </a:lnTo>
                <a:lnTo>
                  <a:pt x="197969" y="278459"/>
                </a:lnTo>
                <a:lnTo>
                  <a:pt x="241749" y="233545"/>
                </a:lnTo>
                <a:lnTo>
                  <a:pt x="304563" y="192353"/>
                </a:lnTo>
                <a:lnTo>
                  <a:pt x="342505" y="173371"/>
                </a:lnTo>
                <a:lnTo>
                  <a:pt x="384482" y="155581"/>
                </a:lnTo>
                <a:lnTo>
                  <a:pt x="430252" y="139071"/>
                </a:lnTo>
                <a:lnTo>
                  <a:pt x="479574" y="123929"/>
                </a:lnTo>
                <a:lnTo>
                  <a:pt x="532207" y="110241"/>
                </a:lnTo>
                <a:lnTo>
                  <a:pt x="587910" y="98094"/>
                </a:lnTo>
                <a:lnTo>
                  <a:pt x="646441" y="87577"/>
                </a:lnTo>
                <a:lnTo>
                  <a:pt x="707558" y="78776"/>
                </a:lnTo>
                <a:lnTo>
                  <a:pt x="771022" y="71779"/>
                </a:lnTo>
                <a:lnTo>
                  <a:pt x="836590" y="66673"/>
                </a:lnTo>
                <a:lnTo>
                  <a:pt x="904021" y="63545"/>
                </a:lnTo>
                <a:lnTo>
                  <a:pt x="973074" y="62483"/>
                </a:lnTo>
                <a:lnTo>
                  <a:pt x="1042126" y="63545"/>
                </a:lnTo>
                <a:lnTo>
                  <a:pt x="1109557" y="66673"/>
                </a:lnTo>
                <a:lnTo>
                  <a:pt x="1175125" y="71779"/>
                </a:lnTo>
                <a:lnTo>
                  <a:pt x="1238589" y="78776"/>
                </a:lnTo>
                <a:lnTo>
                  <a:pt x="1299706" y="87577"/>
                </a:lnTo>
                <a:lnTo>
                  <a:pt x="1358237" y="98094"/>
                </a:lnTo>
                <a:lnTo>
                  <a:pt x="1413940" y="110241"/>
                </a:lnTo>
                <a:lnTo>
                  <a:pt x="1466573" y="123929"/>
                </a:lnTo>
                <a:lnTo>
                  <a:pt x="1515895" y="139071"/>
                </a:lnTo>
                <a:lnTo>
                  <a:pt x="1561665" y="155581"/>
                </a:lnTo>
                <a:lnTo>
                  <a:pt x="1603642" y="173371"/>
                </a:lnTo>
                <a:lnTo>
                  <a:pt x="1641584" y="192353"/>
                </a:lnTo>
                <a:lnTo>
                  <a:pt x="1675250" y="212440"/>
                </a:lnTo>
                <a:lnTo>
                  <a:pt x="1728788" y="255580"/>
                </a:lnTo>
                <a:lnTo>
                  <a:pt x="1762327" y="302094"/>
                </a:lnTo>
                <a:lnTo>
                  <a:pt x="1773936" y="351281"/>
                </a:lnTo>
                <a:lnTo>
                  <a:pt x="1773936" y="551048"/>
                </a:lnTo>
                <a:lnTo>
                  <a:pt x="1779908" y="548061"/>
                </a:lnTo>
                <a:lnTo>
                  <a:pt x="1813249" y="528912"/>
                </a:lnTo>
                <a:lnTo>
                  <a:pt x="1869650" y="488263"/>
                </a:lnTo>
                <a:lnTo>
                  <a:pt x="1911374" y="444828"/>
                </a:lnTo>
                <a:lnTo>
                  <a:pt x="1937261" y="399027"/>
                </a:lnTo>
                <a:lnTo>
                  <a:pt x="1943902" y="375371"/>
                </a:lnTo>
                <a:lnTo>
                  <a:pt x="1946148" y="351281"/>
                </a:lnTo>
                <a:close/>
              </a:path>
              <a:path w="1946275" h="703579">
                <a:moveTo>
                  <a:pt x="1773936" y="551048"/>
                </a:moveTo>
                <a:lnTo>
                  <a:pt x="1773936" y="351281"/>
                </a:lnTo>
                <a:lnTo>
                  <a:pt x="1770993" y="376280"/>
                </a:lnTo>
                <a:lnTo>
                  <a:pt x="1762327" y="400685"/>
                </a:lnTo>
                <a:lnTo>
                  <a:pt x="1728788" y="447370"/>
                </a:lnTo>
                <a:lnTo>
                  <a:pt x="1675250" y="490641"/>
                </a:lnTo>
                <a:lnTo>
                  <a:pt x="1641584" y="510780"/>
                </a:lnTo>
                <a:lnTo>
                  <a:pt x="1603642" y="529807"/>
                </a:lnTo>
                <a:lnTo>
                  <a:pt x="1561665" y="547633"/>
                </a:lnTo>
                <a:lnTo>
                  <a:pt x="1515895" y="564173"/>
                </a:lnTo>
                <a:lnTo>
                  <a:pt x="1466573" y="579339"/>
                </a:lnTo>
                <a:lnTo>
                  <a:pt x="1413940" y="593046"/>
                </a:lnTo>
                <a:lnTo>
                  <a:pt x="1358237" y="605207"/>
                </a:lnTo>
                <a:lnTo>
                  <a:pt x="1299706" y="615734"/>
                </a:lnTo>
                <a:lnTo>
                  <a:pt x="1238589" y="624542"/>
                </a:lnTo>
                <a:lnTo>
                  <a:pt x="1175125" y="631543"/>
                </a:lnTo>
                <a:lnTo>
                  <a:pt x="1109557" y="636651"/>
                </a:lnTo>
                <a:lnTo>
                  <a:pt x="1042126" y="639779"/>
                </a:lnTo>
                <a:lnTo>
                  <a:pt x="973074" y="640841"/>
                </a:lnTo>
                <a:lnTo>
                  <a:pt x="904021" y="639779"/>
                </a:lnTo>
                <a:lnTo>
                  <a:pt x="836590" y="636651"/>
                </a:lnTo>
                <a:lnTo>
                  <a:pt x="771022" y="631543"/>
                </a:lnTo>
                <a:lnTo>
                  <a:pt x="707558" y="624542"/>
                </a:lnTo>
                <a:lnTo>
                  <a:pt x="646441" y="615734"/>
                </a:lnTo>
                <a:lnTo>
                  <a:pt x="587910" y="605207"/>
                </a:lnTo>
                <a:lnTo>
                  <a:pt x="532207" y="593046"/>
                </a:lnTo>
                <a:lnTo>
                  <a:pt x="479574" y="579339"/>
                </a:lnTo>
                <a:lnTo>
                  <a:pt x="430252" y="564173"/>
                </a:lnTo>
                <a:lnTo>
                  <a:pt x="384482" y="547633"/>
                </a:lnTo>
                <a:lnTo>
                  <a:pt x="342505" y="529807"/>
                </a:lnTo>
                <a:lnTo>
                  <a:pt x="304563" y="510780"/>
                </a:lnTo>
                <a:lnTo>
                  <a:pt x="270897" y="490641"/>
                </a:lnTo>
                <a:lnTo>
                  <a:pt x="217359" y="447370"/>
                </a:lnTo>
                <a:lnTo>
                  <a:pt x="183820" y="400685"/>
                </a:lnTo>
                <a:lnTo>
                  <a:pt x="172212" y="351281"/>
                </a:lnTo>
                <a:lnTo>
                  <a:pt x="172212" y="551048"/>
                </a:lnTo>
                <a:lnTo>
                  <a:pt x="242477" y="583742"/>
                </a:lnTo>
                <a:lnTo>
                  <a:pt x="285083" y="600170"/>
                </a:lnTo>
                <a:lnTo>
                  <a:pt x="330487" y="615586"/>
                </a:lnTo>
                <a:lnTo>
                  <a:pt x="378544" y="629937"/>
                </a:lnTo>
                <a:lnTo>
                  <a:pt x="429108" y="643171"/>
                </a:lnTo>
                <a:lnTo>
                  <a:pt x="482035" y="655235"/>
                </a:lnTo>
                <a:lnTo>
                  <a:pt x="537179" y="666077"/>
                </a:lnTo>
                <a:lnTo>
                  <a:pt x="594395" y="675643"/>
                </a:lnTo>
                <a:lnTo>
                  <a:pt x="653538" y="683883"/>
                </a:lnTo>
                <a:lnTo>
                  <a:pt x="714463" y="690742"/>
                </a:lnTo>
                <a:lnTo>
                  <a:pt x="777024" y="696168"/>
                </a:lnTo>
                <a:lnTo>
                  <a:pt x="841076" y="700109"/>
                </a:lnTo>
                <a:lnTo>
                  <a:pt x="906474" y="702513"/>
                </a:lnTo>
                <a:lnTo>
                  <a:pt x="973074" y="703325"/>
                </a:lnTo>
                <a:lnTo>
                  <a:pt x="1039673" y="702513"/>
                </a:lnTo>
                <a:lnTo>
                  <a:pt x="1105071" y="700109"/>
                </a:lnTo>
                <a:lnTo>
                  <a:pt x="1169123" y="696168"/>
                </a:lnTo>
                <a:lnTo>
                  <a:pt x="1231684" y="690742"/>
                </a:lnTo>
                <a:lnTo>
                  <a:pt x="1292609" y="683883"/>
                </a:lnTo>
                <a:lnTo>
                  <a:pt x="1351752" y="675643"/>
                </a:lnTo>
                <a:lnTo>
                  <a:pt x="1408968" y="666077"/>
                </a:lnTo>
                <a:lnTo>
                  <a:pt x="1464112" y="655235"/>
                </a:lnTo>
                <a:lnTo>
                  <a:pt x="1517039" y="643171"/>
                </a:lnTo>
                <a:lnTo>
                  <a:pt x="1567603" y="629937"/>
                </a:lnTo>
                <a:lnTo>
                  <a:pt x="1615660" y="615586"/>
                </a:lnTo>
                <a:lnTo>
                  <a:pt x="1661064" y="600170"/>
                </a:lnTo>
                <a:lnTo>
                  <a:pt x="1703670" y="583742"/>
                </a:lnTo>
                <a:lnTo>
                  <a:pt x="1743333" y="566355"/>
                </a:lnTo>
                <a:lnTo>
                  <a:pt x="1773936" y="5510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2883" y="6159246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60" h="589279">
                <a:moveTo>
                  <a:pt x="1623059" y="294131"/>
                </a:moveTo>
                <a:lnTo>
                  <a:pt x="1612434" y="246455"/>
                </a:lnTo>
                <a:lnTo>
                  <a:pt x="1581674" y="201216"/>
                </a:lnTo>
                <a:lnTo>
                  <a:pt x="1532452" y="159022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2883" y="6159246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60" h="589279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lnTo>
                  <a:pt x="1620368" y="270027"/>
                </a:lnTo>
                <a:lnTo>
                  <a:pt x="1599466" y="223493"/>
                </a:lnTo>
                <a:lnTo>
                  <a:pt x="1559266" y="179701"/>
                </a:lnTo>
                <a:lnTo>
                  <a:pt x="1501440" y="139257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3245" y="6216648"/>
            <a:ext cx="1320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型属性条件 如何构造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1630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语句的构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造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—SQL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字符串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517" y="2662427"/>
            <a:ext cx="3922776" cy="2595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8259" y="1393190"/>
            <a:ext cx="245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SQL字符串的构造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61148" y="1958339"/>
            <a:ext cx="2001774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56531" y="1525777"/>
            <a:ext cx="1548765" cy="833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Microsoft YaHei"/>
                <a:cs typeface="Microsoft YaHei"/>
              </a:rPr>
              <a:t>写好基本部分</a:t>
            </a:r>
            <a:endParaRPr sz="2000">
              <a:latin typeface="Microsoft YaHei"/>
              <a:cs typeface="Microsoft YaHei"/>
            </a:endParaRPr>
          </a:p>
          <a:p>
            <a:pPr marL="3810" algn="ctr">
              <a:lnSpc>
                <a:spcPct val="100000"/>
              </a:lnSpc>
              <a:spcBef>
                <a:spcPts val="2045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基本语句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70877" y="3060192"/>
            <a:ext cx="2057400" cy="452755"/>
          </a:xfrm>
          <a:custGeom>
            <a:avLst/>
            <a:gdLst/>
            <a:ahLst/>
            <a:cxnLst/>
            <a:rect l="l" t="t" r="r" b="b"/>
            <a:pathLst>
              <a:path w="2057400" h="452754">
                <a:moveTo>
                  <a:pt x="2057400" y="226313"/>
                </a:moveTo>
                <a:lnTo>
                  <a:pt x="2034690" y="178791"/>
                </a:lnTo>
                <a:lnTo>
                  <a:pt x="1995764" y="148960"/>
                </a:lnTo>
                <a:lnTo>
                  <a:pt x="1939429" y="120968"/>
                </a:lnTo>
                <a:lnTo>
                  <a:pt x="1867074" y="95120"/>
                </a:lnTo>
                <a:lnTo>
                  <a:pt x="1825324" y="83096"/>
                </a:lnTo>
                <a:lnTo>
                  <a:pt x="1780089" y="71724"/>
                </a:lnTo>
                <a:lnTo>
                  <a:pt x="1731543" y="61041"/>
                </a:lnTo>
                <a:lnTo>
                  <a:pt x="1679861" y="51086"/>
                </a:lnTo>
                <a:lnTo>
                  <a:pt x="1625215" y="41897"/>
                </a:lnTo>
                <a:lnTo>
                  <a:pt x="1567780" y="33512"/>
                </a:lnTo>
                <a:lnTo>
                  <a:pt x="1507728" y="25971"/>
                </a:lnTo>
                <a:lnTo>
                  <a:pt x="1445234" y="19310"/>
                </a:lnTo>
                <a:lnTo>
                  <a:pt x="1380471" y="13570"/>
                </a:lnTo>
                <a:lnTo>
                  <a:pt x="1313613" y="8787"/>
                </a:lnTo>
                <a:lnTo>
                  <a:pt x="1244833" y="5000"/>
                </a:lnTo>
                <a:lnTo>
                  <a:pt x="1174305" y="2247"/>
                </a:lnTo>
                <a:lnTo>
                  <a:pt x="1101682" y="564"/>
                </a:lnTo>
                <a:lnTo>
                  <a:pt x="1028700" y="0"/>
                </a:lnTo>
                <a:lnTo>
                  <a:pt x="955196" y="568"/>
                </a:lnTo>
                <a:lnTo>
                  <a:pt x="883094" y="2247"/>
                </a:lnTo>
                <a:lnTo>
                  <a:pt x="812566" y="5000"/>
                </a:lnTo>
                <a:lnTo>
                  <a:pt x="743786" y="8787"/>
                </a:lnTo>
                <a:lnTo>
                  <a:pt x="676928" y="13570"/>
                </a:lnTo>
                <a:lnTo>
                  <a:pt x="612165" y="19310"/>
                </a:lnTo>
                <a:lnTo>
                  <a:pt x="549671" y="25971"/>
                </a:lnTo>
                <a:lnTo>
                  <a:pt x="489619" y="33512"/>
                </a:lnTo>
                <a:lnTo>
                  <a:pt x="432184" y="41897"/>
                </a:lnTo>
                <a:lnTo>
                  <a:pt x="377538" y="51086"/>
                </a:lnTo>
                <a:lnTo>
                  <a:pt x="325856" y="61041"/>
                </a:lnTo>
                <a:lnTo>
                  <a:pt x="277310" y="71724"/>
                </a:lnTo>
                <a:lnTo>
                  <a:pt x="232075" y="83096"/>
                </a:lnTo>
                <a:lnTo>
                  <a:pt x="190325" y="95120"/>
                </a:lnTo>
                <a:lnTo>
                  <a:pt x="152232" y="107756"/>
                </a:lnTo>
                <a:lnTo>
                  <a:pt x="87713" y="134715"/>
                </a:lnTo>
                <a:lnTo>
                  <a:pt x="39909" y="163665"/>
                </a:lnTo>
                <a:lnTo>
                  <a:pt x="10208" y="194300"/>
                </a:lnTo>
                <a:lnTo>
                  <a:pt x="0" y="226313"/>
                </a:lnTo>
                <a:lnTo>
                  <a:pt x="2581" y="242473"/>
                </a:lnTo>
                <a:lnTo>
                  <a:pt x="39909" y="288962"/>
                </a:lnTo>
                <a:lnTo>
                  <a:pt x="87713" y="317912"/>
                </a:lnTo>
                <a:lnTo>
                  <a:pt x="152232" y="344871"/>
                </a:lnTo>
                <a:lnTo>
                  <a:pt x="182118" y="354785"/>
                </a:lnTo>
                <a:lnTo>
                  <a:pt x="182118" y="226313"/>
                </a:lnTo>
                <a:lnTo>
                  <a:pt x="185222" y="210245"/>
                </a:lnTo>
                <a:lnTo>
                  <a:pt x="209303" y="179316"/>
                </a:lnTo>
                <a:lnTo>
                  <a:pt x="255521" y="150369"/>
                </a:lnTo>
                <a:lnTo>
                  <a:pt x="321851" y="123845"/>
                </a:lnTo>
                <a:lnTo>
                  <a:pt x="361924" y="111631"/>
                </a:lnTo>
                <a:lnTo>
                  <a:pt x="406266" y="100188"/>
                </a:lnTo>
                <a:lnTo>
                  <a:pt x="454622" y="89572"/>
                </a:lnTo>
                <a:lnTo>
                  <a:pt x="506740" y="79839"/>
                </a:lnTo>
                <a:lnTo>
                  <a:pt x="562366" y="71044"/>
                </a:lnTo>
                <a:lnTo>
                  <a:pt x="621247" y="63242"/>
                </a:lnTo>
                <a:lnTo>
                  <a:pt x="683129" y="56489"/>
                </a:lnTo>
                <a:lnTo>
                  <a:pt x="747760" y="50839"/>
                </a:lnTo>
                <a:lnTo>
                  <a:pt x="814886" y="46349"/>
                </a:lnTo>
                <a:lnTo>
                  <a:pt x="884253" y="43073"/>
                </a:lnTo>
                <a:lnTo>
                  <a:pt x="955609" y="41067"/>
                </a:lnTo>
                <a:lnTo>
                  <a:pt x="1028700" y="40385"/>
                </a:lnTo>
                <a:lnTo>
                  <a:pt x="1102203" y="41081"/>
                </a:lnTo>
                <a:lnTo>
                  <a:pt x="1172953" y="43073"/>
                </a:lnTo>
                <a:lnTo>
                  <a:pt x="1242257" y="46349"/>
                </a:lnTo>
                <a:lnTo>
                  <a:pt x="1309339" y="50839"/>
                </a:lnTo>
                <a:lnTo>
                  <a:pt x="1373943" y="56489"/>
                </a:lnTo>
                <a:lnTo>
                  <a:pt x="1435814" y="63242"/>
                </a:lnTo>
                <a:lnTo>
                  <a:pt x="1494697" y="71044"/>
                </a:lnTo>
                <a:lnTo>
                  <a:pt x="1550336" y="79839"/>
                </a:lnTo>
                <a:lnTo>
                  <a:pt x="1602477" y="89572"/>
                </a:lnTo>
                <a:lnTo>
                  <a:pt x="1650863" y="100188"/>
                </a:lnTo>
                <a:lnTo>
                  <a:pt x="1695240" y="111631"/>
                </a:lnTo>
                <a:lnTo>
                  <a:pt x="1735352" y="123845"/>
                </a:lnTo>
                <a:lnTo>
                  <a:pt x="1801762" y="150369"/>
                </a:lnTo>
                <a:lnTo>
                  <a:pt x="1848048" y="179316"/>
                </a:lnTo>
                <a:lnTo>
                  <a:pt x="1872171" y="210245"/>
                </a:lnTo>
                <a:lnTo>
                  <a:pt x="1875282" y="226313"/>
                </a:lnTo>
                <a:lnTo>
                  <a:pt x="1875282" y="354785"/>
                </a:lnTo>
                <a:lnTo>
                  <a:pt x="1905167" y="344871"/>
                </a:lnTo>
                <a:lnTo>
                  <a:pt x="1969686" y="317912"/>
                </a:lnTo>
                <a:lnTo>
                  <a:pt x="2017490" y="288962"/>
                </a:lnTo>
                <a:lnTo>
                  <a:pt x="2047191" y="258327"/>
                </a:lnTo>
                <a:lnTo>
                  <a:pt x="2054818" y="242473"/>
                </a:lnTo>
                <a:lnTo>
                  <a:pt x="2057400" y="226313"/>
                </a:lnTo>
                <a:close/>
              </a:path>
              <a:path w="2057400" h="452754">
                <a:moveTo>
                  <a:pt x="1875282" y="354785"/>
                </a:moveTo>
                <a:lnTo>
                  <a:pt x="1875282" y="226313"/>
                </a:lnTo>
                <a:lnTo>
                  <a:pt x="1872171" y="242382"/>
                </a:lnTo>
                <a:lnTo>
                  <a:pt x="1863008" y="258066"/>
                </a:lnTo>
                <a:lnTo>
                  <a:pt x="1827548" y="288060"/>
                </a:lnTo>
                <a:lnTo>
                  <a:pt x="1770945" y="315850"/>
                </a:lnTo>
                <a:lnTo>
                  <a:pt x="1695240" y="340996"/>
                </a:lnTo>
                <a:lnTo>
                  <a:pt x="1650863" y="352439"/>
                </a:lnTo>
                <a:lnTo>
                  <a:pt x="1602477" y="363055"/>
                </a:lnTo>
                <a:lnTo>
                  <a:pt x="1550336" y="372788"/>
                </a:lnTo>
                <a:lnTo>
                  <a:pt x="1494697" y="381583"/>
                </a:lnTo>
                <a:lnTo>
                  <a:pt x="1435814" y="389385"/>
                </a:lnTo>
                <a:lnTo>
                  <a:pt x="1373943" y="396138"/>
                </a:lnTo>
                <a:lnTo>
                  <a:pt x="1309339" y="401788"/>
                </a:lnTo>
                <a:lnTo>
                  <a:pt x="1242257" y="406278"/>
                </a:lnTo>
                <a:lnTo>
                  <a:pt x="1172953" y="409554"/>
                </a:lnTo>
                <a:lnTo>
                  <a:pt x="1101682" y="411560"/>
                </a:lnTo>
                <a:lnTo>
                  <a:pt x="1028700" y="412241"/>
                </a:lnTo>
                <a:lnTo>
                  <a:pt x="955196" y="411549"/>
                </a:lnTo>
                <a:lnTo>
                  <a:pt x="884253" y="409554"/>
                </a:lnTo>
                <a:lnTo>
                  <a:pt x="814886" y="406278"/>
                </a:lnTo>
                <a:lnTo>
                  <a:pt x="747760" y="401788"/>
                </a:lnTo>
                <a:lnTo>
                  <a:pt x="683129" y="396138"/>
                </a:lnTo>
                <a:lnTo>
                  <a:pt x="621247" y="389385"/>
                </a:lnTo>
                <a:lnTo>
                  <a:pt x="562366" y="381583"/>
                </a:lnTo>
                <a:lnTo>
                  <a:pt x="506740" y="372788"/>
                </a:lnTo>
                <a:lnTo>
                  <a:pt x="454622" y="363055"/>
                </a:lnTo>
                <a:lnTo>
                  <a:pt x="406266" y="352439"/>
                </a:lnTo>
                <a:lnTo>
                  <a:pt x="361924" y="340996"/>
                </a:lnTo>
                <a:lnTo>
                  <a:pt x="321851" y="328782"/>
                </a:lnTo>
                <a:lnTo>
                  <a:pt x="255521" y="302258"/>
                </a:lnTo>
                <a:lnTo>
                  <a:pt x="209303" y="273311"/>
                </a:lnTo>
                <a:lnTo>
                  <a:pt x="185222" y="242382"/>
                </a:lnTo>
                <a:lnTo>
                  <a:pt x="182118" y="226313"/>
                </a:lnTo>
                <a:lnTo>
                  <a:pt x="182118" y="354785"/>
                </a:lnTo>
                <a:lnTo>
                  <a:pt x="232075" y="369531"/>
                </a:lnTo>
                <a:lnTo>
                  <a:pt x="277310" y="380903"/>
                </a:lnTo>
                <a:lnTo>
                  <a:pt x="325856" y="391586"/>
                </a:lnTo>
                <a:lnTo>
                  <a:pt x="377538" y="401541"/>
                </a:lnTo>
                <a:lnTo>
                  <a:pt x="432184" y="410730"/>
                </a:lnTo>
                <a:lnTo>
                  <a:pt x="489619" y="419115"/>
                </a:lnTo>
                <a:lnTo>
                  <a:pt x="549671" y="426656"/>
                </a:lnTo>
                <a:lnTo>
                  <a:pt x="612165" y="433317"/>
                </a:lnTo>
                <a:lnTo>
                  <a:pt x="676928" y="439057"/>
                </a:lnTo>
                <a:lnTo>
                  <a:pt x="743786" y="443840"/>
                </a:lnTo>
                <a:lnTo>
                  <a:pt x="812566" y="447627"/>
                </a:lnTo>
                <a:lnTo>
                  <a:pt x="883094" y="450380"/>
                </a:lnTo>
                <a:lnTo>
                  <a:pt x="955609" y="452062"/>
                </a:lnTo>
                <a:lnTo>
                  <a:pt x="1028700" y="452627"/>
                </a:lnTo>
                <a:lnTo>
                  <a:pt x="1102203" y="452059"/>
                </a:lnTo>
                <a:lnTo>
                  <a:pt x="1174305" y="450380"/>
                </a:lnTo>
                <a:lnTo>
                  <a:pt x="1244833" y="447627"/>
                </a:lnTo>
                <a:lnTo>
                  <a:pt x="1313613" y="443840"/>
                </a:lnTo>
                <a:lnTo>
                  <a:pt x="1380471" y="439057"/>
                </a:lnTo>
                <a:lnTo>
                  <a:pt x="1445234" y="433317"/>
                </a:lnTo>
                <a:lnTo>
                  <a:pt x="1507728" y="426656"/>
                </a:lnTo>
                <a:lnTo>
                  <a:pt x="1567780" y="419115"/>
                </a:lnTo>
                <a:lnTo>
                  <a:pt x="1625215" y="410730"/>
                </a:lnTo>
                <a:lnTo>
                  <a:pt x="1679861" y="401541"/>
                </a:lnTo>
                <a:lnTo>
                  <a:pt x="1731543" y="391586"/>
                </a:lnTo>
                <a:lnTo>
                  <a:pt x="1780089" y="380903"/>
                </a:lnTo>
                <a:lnTo>
                  <a:pt x="1825324" y="369531"/>
                </a:lnTo>
                <a:lnTo>
                  <a:pt x="1867074" y="357507"/>
                </a:lnTo>
                <a:lnTo>
                  <a:pt x="1875282" y="3547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0803" y="3096767"/>
            <a:ext cx="1717675" cy="379730"/>
          </a:xfrm>
          <a:custGeom>
            <a:avLst/>
            <a:gdLst/>
            <a:ahLst/>
            <a:cxnLst/>
            <a:rect l="l" t="t" r="r" b="b"/>
            <a:pathLst>
              <a:path w="1717675" h="379729">
                <a:moveTo>
                  <a:pt x="1717548" y="189737"/>
                </a:moveTo>
                <a:lnTo>
                  <a:pt x="1689931" y="141973"/>
                </a:lnTo>
                <a:lnTo>
                  <a:pt x="1642989" y="112487"/>
                </a:lnTo>
                <a:lnTo>
                  <a:pt x="1575637" y="85427"/>
                </a:lnTo>
                <a:lnTo>
                  <a:pt x="1534954" y="72952"/>
                </a:lnTo>
                <a:lnTo>
                  <a:pt x="1489944" y="61257"/>
                </a:lnTo>
                <a:lnTo>
                  <a:pt x="1440866" y="50401"/>
                </a:lnTo>
                <a:lnTo>
                  <a:pt x="1387978" y="40442"/>
                </a:lnTo>
                <a:lnTo>
                  <a:pt x="1331540" y="31437"/>
                </a:lnTo>
                <a:lnTo>
                  <a:pt x="1271809" y="23444"/>
                </a:lnTo>
                <a:lnTo>
                  <a:pt x="1209045" y="16522"/>
                </a:lnTo>
                <a:lnTo>
                  <a:pt x="1143506" y="10729"/>
                </a:lnTo>
                <a:lnTo>
                  <a:pt x="1075451" y="6122"/>
                </a:lnTo>
                <a:lnTo>
                  <a:pt x="1005138" y="2759"/>
                </a:lnTo>
                <a:lnTo>
                  <a:pt x="932826" y="699"/>
                </a:lnTo>
                <a:lnTo>
                  <a:pt x="858774" y="0"/>
                </a:lnTo>
                <a:lnTo>
                  <a:pt x="784613" y="699"/>
                </a:lnTo>
                <a:lnTo>
                  <a:pt x="712216" y="2759"/>
                </a:lnTo>
                <a:lnTo>
                  <a:pt x="641840" y="6122"/>
                </a:lnTo>
                <a:lnTo>
                  <a:pt x="573741" y="10729"/>
                </a:lnTo>
                <a:lnTo>
                  <a:pt x="508175" y="16522"/>
                </a:lnTo>
                <a:lnTo>
                  <a:pt x="445400" y="23444"/>
                </a:lnTo>
                <a:lnTo>
                  <a:pt x="385671" y="31437"/>
                </a:lnTo>
                <a:lnTo>
                  <a:pt x="329246" y="40442"/>
                </a:lnTo>
                <a:lnTo>
                  <a:pt x="276381" y="50401"/>
                </a:lnTo>
                <a:lnTo>
                  <a:pt x="227333" y="61257"/>
                </a:lnTo>
                <a:lnTo>
                  <a:pt x="182359" y="72952"/>
                </a:lnTo>
                <a:lnTo>
                  <a:pt x="141714" y="85427"/>
                </a:lnTo>
                <a:lnTo>
                  <a:pt x="105656" y="98625"/>
                </a:lnTo>
                <a:lnTo>
                  <a:pt x="48327" y="126956"/>
                </a:lnTo>
                <a:lnTo>
                  <a:pt x="12423" y="157482"/>
                </a:lnTo>
                <a:lnTo>
                  <a:pt x="0" y="189738"/>
                </a:lnTo>
                <a:lnTo>
                  <a:pt x="3148" y="206161"/>
                </a:lnTo>
                <a:lnTo>
                  <a:pt x="27568" y="237757"/>
                </a:lnTo>
                <a:lnTo>
                  <a:pt x="74441" y="267315"/>
                </a:lnTo>
                <a:lnTo>
                  <a:pt x="141714" y="294384"/>
                </a:lnTo>
                <a:lnTo>
                  <a:pt x="182359" y="306846"/>
                </a:lnTo>
                <a:lnTo>
                  <a:pt x="227333" y="318518"/>
                </a:lnTo>
                <a:lnTo>
                  <a:pt x="276381" y="329344"/>
                </a:lnTo>
                <a:lnTo>
                  <a:pt x="329246" y="339268"/>
                </a:lnTo>
                <a:lnTo>
                  <a:pt x="385671" y="348234"/>
                </a:lnTo>
                <a:lnTo>
                  <a:pt x="445400" y="356187"/>
                </a:lnTo>
                <a:lnTo>
                  <a:pt x="508175" y="363070"/>
                </a:lnTo>
                <a:lnTo>
                  <a:pt x="573741" y="368826"/>
                </a:lnTo>
                <a:lnTo>
                  <a:pt x="641840" y="373401"/>
                </a:lnTo>
                <a:lnTo>
                  <a:pt x="712216" y="376739"/>
                </a:lnTo>
                <a:lnTo>
                  <a:pt x="784613" y="378782"/>
                </a:lnTo>
                <a:lnTo>
                  <a:pt x="858774" y="379476"/>
                </a:lnTo>
                <a:lnTo>
                  <a:pt x="932826" y="378782"/>
                </a:lnTo>
                <a:lnTo>
                  <a:pt x="1005138" y="376739"/>
                </a:lnTo>
                <a:lnTo>
                  <a:pt x="1075451" y="373401"/>
                </a:lnTo>
                <a:lnTo>
                  <a:pt x="1143506" y="368826"/>
                </a:lnTo>
                <a:lnTo>
                  <a:pt x="1209045" y="363070"/>
                </a:lnTo>
                <a:lnTo>
                  <a:pt x="1271809" y="356187"/>
                </a:lnTo>
                <a:lnTo>
                  <a:pt x="1331540" y="348234"/>
                </a:lnTo>
                <a:lnTo>
                  <a:pt x="1387978" y="339268"/>
                </a:lnTo>
                <a:lnTo>
                  <a:pt x="1440866" y="329344"/>
                </a:lnTo>
                <a:lnTo>
                  <a:pt x="1489944" y="318518"/>
                </a:lnTo>
                <a:lnTo>
                  <a:pt x="1534954" y="306846"/>
                </a:lnTo>
                <a:lnTo>
                  <a:pt x="1575637" y="294384"/>
                </a:lnTo>
                <a:lnTo>
                  <a:pt x="1611735" y="281188"/>
                </a:lnTo>
                <a:lnTo>
                  <a:pt x="1669140" y="252819"/>
                </a:lnTo>
                <a:lnTo>
                  <a:pt x="1705101" y="222186"/>
                </a:lnTo>
                <a:lnTo>
                  <a:pt x="1717548" y="1897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0803" y="3096767"/>
            <a:ext cx="1717675" cy="379730"/>
          </a:xfrm>
          <a:custGeom>
            <a:avLst/>
            <a:gdLst/>
            <a:ahLst/>
            <a:cxnLst/>
            <a:rect l="l" t="t" r="r" b="b"/>
            <a:pathLst>
              <a:path w="1717675" h="379729">
                <a:moveTo>
                  <a:pt x="858774" y="0"/>
                </a:moveTo>
                <a:lnTo>
                  <a:pt x="784613" y="699"/>
                </a:lnTo>
                <a:lnTo>
                  <a:pt x="712216" y="2759"/>
                </a:lnTo>
                <a:lnTo>
                  <a:pt x="641840" y="6122"/>
                </a:lnTo>
                <a:lnTo>
                  <a:pt x="573741" y="10729"/>
                </a:lnTo>
                <a:lnTo>
                  <a:pt x="508175" y="16522"/>
                </a:lnTo>
                <a:lnTo>
                  <a:pt x="445400" y="23444"/>
                </a:lnTo>
                <a:lnTo>
                  <a:pt x="385671" y="31437"/>
                </a:lnTo>
                <a:lnTo>
                  <a:pt x="329246" y="40442"/>
                </a:lnTo>
                <a:lnTo>
                  <a:pt x="276381" y="50401"/>
                </a:lnTo>
                <a:lnTo>
                  <a:pt x="227333" y="61257"/>
                </a:lnTo>
                <a:lnTo>
                  <a:pt x="182359" y="72952"/>
                </a:lnTo>
                <a:lnTo>
                  <a:pt x="141714" y="85427"/>
                </a:lnTo>
                <a:lnTo>
                  <a:pt x="105656" y="98625"/>
                </a:lnTo>
                <a:lnTo>
                  <a:pt x="48327" y="126956"/>
                </a:lnTo>
                <a:lnTo>
                  <a:pt x="12423" y="157482"/>
                </a:lnTo>
                <a:lnTo>
                  <a:pt x="0" y="189738"/>
                </a:lnTo>
                <a:lnTo>
                  <a:pt x="3148" y="206161"/>
                </a:lnTo>
                <a:lnTo>
                  <a:pt x="27568" y="237757"/>
                </a:lnTo>
                <a:lnTo>
                  <a:pt x="74441" y="267315"/>
                </a:lnTo>
                <a:lnTo>
                  <a:pt x="141714" y="294384"/>
                </a:lnTo>
                <a:lnTo>
                  <a:pt x="182359" y="306846"/>
                </a:lnTo>
                <a:lnTo>
                  <a:pt x="227333" y="318518"/>
                </a:lnTo>
                <a:lnTo>
                  <a:pt x="276381" y="329344"/>
                </a:lnTo>
                <a:lnTo>
                  <a:pt x="329246" y="339268"/>
                </a:lnTo>
                <a:lnTo>
                  <a:pt x="385671" y="348234"/>
                </a:lnTo>
                <a:lnTo>
                  <a:pt x="445400" y="356187"/>
                </a:lnTo>
                <a:lnTo>
                  <a:pt x="508175" y="363070"/>
                </a:lnTo>
                <a:lnTo>
                  <a:pt x="573741" y="368826"/>
                </a:lnTo>
                <a:lnTo>
                  <a:pt x="641840" y="373401"/>
                </a:lnTo>
                <a:lnTo>
                  <a:pt x="712216" y="376739"/>
                </a:lnTo>
                <a:lnTo>
                  <a:pt x="784613" y="378782"/>
                </a:lnTo>
                <a:lnTo>
                  <a:pt x="858774" y="379476"/>
                </a:lnTo>
                <a:lnTo>
                  <a:pt x="932826" y="378782"/>
                </a:lnTo>
                <a:lnTo>
                  <a:pt x="1005138" y="376739"/>
                </a:lnTo>
                <a:lnTo>
                  <a:pt x="1075451" y="373401"/>
                </a:lnTo>
                <a:lnTo>
                  <a:pt x="1143506" y="368826"/>
                </a:lnTo>
                <a:lnTo>
                  <a:pt x="1209045" y="363070"/>
                </a:lnTo>
                <a:lnTo>
                  <a:pt x="1271809" y="356187"/>
                </a:lnTo>
                <a:lnTo>
                  <a:pt x="1331540" y="348234"/>
                </a:lnTo>
                <a:lnTo>
                  <a:pt x="1387978" y="339268"/>
                </a:lnTo>
                <a:lnTo>
                  <a:pt x="1440866" y="329344"/>
                </a:lnTo>
                <a:lnTo>
                  <a:pt x="1489944" y="318518"/>
                </a:lnTo>
                <a:lnTo>
                  <a:pt x="1534954" y="306846"/>
                </a:lnTo>
                <a:lnTo>
                  <a:pt x="1575637" y="294384"/>
                </a:lnTo>
                <a:lnTo>
                  <a:pt x="1611735" y="281188"/>
                </a:lnTo>
                <a:lnTo>
                  <a:pt x="1669140" y="252819"/>
                </a:lnTo>
                <a:lnTo>
                  <a:pt x="1705101" y="222186"/>
                </a:lnTo>
                <a:lnTo>
                  <a:pt x="1717548" y="189737"/>
                </a:lnTo>
                <a:lnTo>
                  <a:pt x="1714393" y="173422"/>
                </a:lnTo>
                <a:lnTo>
                  <a:pt x="1689931" y="141973"/>
                </a:lnTo>
                <a:lnTo>
                  <a:pt x="1642989" y="112487"/>
                </a:lnTo>
                <a:lnTo>
                  <a:pt x="1575637" y="85427"/>
                </a:lnTo>
                <a:lnTo>
                  <a:pt x="1534954" y="72952"/>
                </a:lnTo>
                <a:lnTo>
                  <a:pt x="1489944" y="61257"/>
                </a:lnTo>
                <a:lnTo>
                  <a:pt x="1440866" y="50401"/>
                </a:lnTo>
                <a:lnTo>
                  <a:pt x="1387978" y="40442"/>
                </a:lnTo>
                <a:lnTo>
                  <a:pt x="1331540" y="31437"/>
                </a:lnTo>
                <a:lnTo>
                  <a:pt x="1271809" y="23444"/>
                </a:lnTo>
                <a:lnTo>
                  <a:pt x="1209045" y="16522"/>
                </a:lnTo>
                <a:lnTo>
                  <a:pt x="1143506" y="10729"/>
                </a:lnTo>
                <a:lnTo>
                  <a:pt x="1075451" y="6122"/>
                </a:lnTo>
                <a:lnTo>
                  <a:pt x="1005138" y="2759"/>
                </a:lnTo>
                <a:lnTo>
                  <a:pt x="932826" y="699"/>
                </a:lnTo>
                <a:lnTo>
                  <a:pt x="8587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75174" y="3164839"/>
            <a:ext cx="144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字符串需加引号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24522" y="4720590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894"/>
                </a:moveTo>
                <a:lnTo>
                  <a:pt x="2184568" y="256409"/>
                </a:lnTo>
                <a:lnTo>
                  <a:pt x="2157648" y="219432"/>
                </a:lnTo>
                <a:lnTo>
                  <a:pt x="2114193" y="184274"/>
                </a:lnTo>
                <a:lnTo>
                  <a:pt x="2055356" y="151242"/>
                </a:lnTo>
                <a:lnTo>
                  <a:pt x="2020530" y="135620"/>
                </a:lnTo>
                <a:lnTo>
                  <a:pt x="1982291" y="120645"/>
                </a:lnTo>
                <a:lnTo>
                  <a:pt x="1940783" y="106357"/>
                </a:lnTo>
                <a:lnTo>
                  <a:pt x="1896152" y="92794"/>
                </a:lnTo>
                <a:lnTo>
                  <a:pt x="1848541" y="79994"/>
                </a:lnTo>
                <a:lnTo>
                  <a:pt x="1798094" y="67996"/>
                </a:lnTo>
                <a:lnTo>
                  <a:pt x="1744955" y="56839"/>
                </a:lnTo>
                <a:lnTo>
                  <a:pt x="1689270" y="46561"/>
                </a:lnTo>
                <a:lnTo>
                  <a:pt x="1631181" y="37201"/>
                </a:lnTo>
                <a:lnTo>
                  <a:pt x="1570834" y="28797"/>
                </a:lnTo>
                <a:lnTo>
                  <a:pt x="1508372" y="21389"/>
                </a:lnTo>
                <a:lnTo>
                  <a:pt x="1443941" y="15014"/>
                </a:lnTo>
                <a:lnTo>
                  <a:pt x="1377683" y="9712"/>
                </a:lnTo>
                <a:lnTo>
                  <a:pt x="1309744" y="5521"/>
                </a:lnTo>
                <a:lnTo>
                  <a:pt x="1240268" y="2479"/>
                </a:lnTo>
                <a:lnTo>
                  <a:pt x="1169398" y="626"/>
                </a:lnTo>
                <a:lnTo>
                  <a:pt x="1097280" y="0"/>
                </a:lnTo>
                <a:lnTo>
                  <a:pt x="1025157" y="626"/>
                </a:lnTo>
                <a:lnTo>
                  <a:pt x="954278" y="2479"/>
                </a:lnTo>
                <a:lnTo>
                  <a:pt x="884785" y="5521"/>
                </a:lnTo>
                <a:lnTo>
                  <a:pt x="816824" y="9712"/>
                </a:lnTo>
                <a:lnTo>
                  <a:pt x="750539" y="15014"/>
                </a:lnTo>
                <a:lnTo>
                  <a:pt x="686076" y="21389"/>
                </a:lnTo>
                <a:lnTo>
                  <a:pt x="623579" y="28797"/>
                </a:lnTo>
                <a:lnTo>
                  <a:pt x="563194" y="37201"/>
                </a:lnTo>
                <a:lnTo>
                  <a:pt x="505064" y="46561"/>
                </a:lnTo>
                <a:lnTo>
                  <a:pt x="449336" y="56839"/>
                </a:lnTo>
                <a:lnTo>
                  <a:pt x="396153" y="67996"/>
                </a:lnTo>
                <a:lnTo>
                  <a:pt x="345660" y="79994"/>
                </a:lnTo>
                <a:lnTo>
                  <a:pt x="298003" y="92794"/>
                </a:lnTo>
                <a:lnTo>
                  <a:pt x="253326" y="106357"/>
                </a:lnTo>
                <a:lnTo>
                  <a:pt x="211775" y="120645"/>
                </a:lnTo>
                <a:lnTo>
                  <a:pt x="173493" y="135620"/>
                </a:lnTo>
                <a:lnTo>
                  <a:pt x="138625" y="151242"/>
                </a:lnTo>
                <a:lnTo>
                  <a:pt x="79715" y="184274"/>
                </a:lnTo>
                <a:lnTo>
                  <a:pt x="36201" y="219432"/>
                </a:lnTo>
                <a:lnTo>
                  <a:pt x="9243" y="256409"/>
                </a:lnTo>
                <a:lnTo>
                  <a:pt x="0" y="294894"/>
                </a:lnTo>
                <a:lnTo>
                  <a:pt x="2335" y="314217"/>
                </a:lnTo>
                <a:lnTo>
                  <a:pt x="20580" y="351832"/>
                </a:lnTo>
                <a:lnTo>
                  <a:pt x="55961" y="387809"/>
                </a:lnTo>
                <a:lnTo>
                  <a:pt x="107318" y="421837"/>
                </a:lnTo>
                <a:lnTo>
                  <a:pt x="173493" y="453605"/>
                </a:lnTo>
                <a:lnTo>
                  <a:pt x="194310" y="461729"/>
                </a:lnTo>
                <a:lnTo>
                  <a:pt x="194310" y="294894"/>
                </a:lnTo>
                <a:lnTo>
                  <a:pt x="197028" y="275920"/>
                </a:lnTo>
                <a:lnTo>
                  <a:pt x="218176" y="239243"/>
                </a:lnTo>
                <a:lnTo>
                  <a:pt x="258926" y="204616"/>
                </a:lnTo>
                <a:lnTo>
                  <a:pt x="317669" y="172466"/>
                </a:lnTo>
                <a:lnTo>
                  <a:pt x="353283" y="157452"/>
                </a:lnTo>
                <a:lnTo>
                  <a:pt x="392792" y="143218"/>
                </a:lnTo>
                <a:lnTo>
                  <a:pt x="435992" y="129816"/>
                </a:lnTo>
                <a:lnTo>
                  <a:pt x="482683" y="117299"/>
                </a:lnTo>
                <a:lnTo>
                  <a:pt x="532664" y="105722"/>
                </a:lnTo>
                <a:lnTo>
                  <a:pt x="585733" y="95137"/>
                </a:lnTo>
                <a:lnTo>
                  <a:pt x="641688" y="85598"/>
                </a:lnTo>
                <a:lnTo>
                  <a:pt x="700329" y="77157"/>
                </a:lnTo>
                <a:lnTo>
                  <a:pt x="761453" y="69869"/>
                </a:lnTo>
                <a:lnTo>
                  <a:pt x="824859" y="63786"/>
                </a:lnTo>
                <a:lnTo>
                  <a:pt x="890347" y="58962"/>
                </a:lnTo>
                <a:lnTo>
                  <a:pt x="957713" y="55451"/>
                </a:lnTo>
                <a:lnTo>
                  <a:pt x="1026758" y="53305"/>
                </a:lnTo>
                <a:lnTo>
                  <a:pt x="1097280" y="52578"/>
                </a:lnTo>
                <a:lnTo>
                  <a:pt x="1167796" y="53305"/>
                </a:lnTo>
                <a:lnTo>
                  <a:pt x="1236826" y="55451"/>
                </a:lnTo>
                <a:lnTo>
                  <a:pt x="1304170" y="58962"/>
                </a:lnTo>
                <a:lnTo>
                  <a:pt x="1369627" y="63786"/>
                </a:lnTo>
                <a:lnTo>
                  <a:pt x="1432997" y="69869"/>
                </a:lnTo>
                <a:lnTo>
                  <a:pt x="1494079" y="77157"/>
                </a:lnTo>
                <a:lnTo>
                  <a:pt x="1552673" y="85598"/>
                </a:lnTo>
                <a:lnTo>
                  <a:pt x="1608579" y="95137"/>
                </a:lnTo>
                <a:lnTo>
                  <a:pt x="1661595" y="105722"/>
                </a:lnTo>
                <a:lnTo>
                  <a:pt x="1711522" y="117299"/>
                </a:lnTo>
                <a:lnTo>
                  <a:pt x="1758159" y="129816"/>
                </a:lnTo>
                <a:lnTo>
                  <a:pt x="1801305" y="143218"/>
                </a:lnTo>
                <a:lnTo>
                  <a:pt x="1840761" y="157452"/>
                </a:lnTo>
                <a:lnTo>
                  <a:pt x="1876326" y="172466"/>
                </a:lnTo>
                <a:lnTo>
                  <a:pt x="1934980" y="204616"/>
                </a:lnTo>
                <a:lnTo>
                  <a:pt x="1975663" y="239243"/>
                </a:lnTo>
                <a:lnTo>
                  <a:pt x="1996774" y="275920"/>
                </a:lnTo>
                <a:lnTo>
                  <a:pt x="1999488" y="294894"/>
                </a:lnTo>
                <a:lnTo>
                  <a:pt x="1999488" y="461826"/>
                </a:lnTo>
                <a:lnTo>
                  <a:pt x="2020530" y="453605"/>
                </a:lnTo>
                <a:lnTo>
                  <a:pt x="2055356" y="438023"/>
                </a:lnTo>
                <a:lnTo>
                  <a:pt x="2114193" y="405086"/>
                </a:lnTo>
                <a:lnTo>
                  <a:pt x="2157648" y="370044"/>
                </a:lnTo>
                <a:lnTo>
                  <a:pt x="2184568" y="333210"/>
                </a:lnTo>
                <a:lnTo>
                  <a:pt x="2191466" y="314217"/>
                </a:lnTo>
                <a:lnTo>
                  <a:pt x="2193798" y="294894"/>
                </a:lnTo>
                <a:close/>
              </a:path>
              <a:path w="2193925" h="589279">
                <a:moveTo>
                  <a:pt x="1999488" y="461826"/>
                </a:moveTo>
                <a:lnTo>
                  <a:pt x="1999488" y="294894"/>
                </a:lnTo>
                <a:lnTo>
                  <a:pt x="1996774" y="313867"/>
                </a:lnTo>
                <a:lnTo>
                  <a:pt x="1988765" y="332435"/>
                </a:lnTo>
                <a:lnTo>
                  <a:pt x="1957668" y="368140"/>
                </a:lnTo>
                <a:lnTo>
                  <a:pt x="1907799" y="401582"/>
                </a:lnTo>
                <a:lnTo>
                  <a:pt x="1840761" y="432335"/>
                </a:lnTo>
                <a:lnTo>
                  <a:pt x="1801305" y="446569"/>
                </a:lnTo>
                <a:lnTo>
                  <a:pt x="1758159" y="459971"/>
                </a:lnTo>
                <a:lnTo>
                  <a:pt x="1711522" y="472488"/>
                </a:lnTo>
                <a:lnTo>
                  <a:pt x="1661595" y="484065"/>
                </a:lnTo>
                <a:lnTo>
                  <a:pt x="1608579" y="494650"/>
                </a:lnTo>
                <a:lnTo>
                  <a:pt x="1552673" y="504190"/>
                </a:lnTo>
                <a:lnTo>
                  <a:pt x="1494079" y="512630"/>
                </a:lnTo>
                <a:lnTo>
                  <a:pt x="1432997" y="519918"/>
                </a:lnTo>
                <a:lnTo>
                  <a:pt x="1369627" y="526001"/>
                </a:lnTo>
                <a:lnTo>
                  <a:pt x="1304170" y="530825"/>
                </a:lnTo>
                <a:lnTo>
                  <a:pt x="1236826" y="534336"/>
                </a:lnTo>
                <a:lnTo>
                  <a:pt x="1167796" y="536482"/>
                </a:lnTo>
                <a:lnTo>
                  <a:pt x="1097280" y="537210"/>
                </a:lnTo>
                <a:lnTo>
                  <a:pt x="1026758" y="536482"/>
                </a:lnTo>
                <a:lnTo>
                  <a:pt x="957713" y="534336"/>
                </a:lnTo>
                <a:lnTo>
                  <a:pt x="890347" y="530825"/>
                </a:lnTo>
                <a:lnTo>
                  <a:pt x="824859" y="526001"/>
                </a:lnTo>
                <a:lnTo>
                  <a:pt x="761453" y="519918"/>
                </a:lnTo>
                <a:lnTo>
                  <a:pt x="700329" y="512630"/>
                </a:lnTo>
                <a:lnTo>
                  <a:pt x="641688" y="504190"/>
                </a:lnTo>
                <a:lnTo>
                  <a:pt x="585733" y="494650"/>
                </a:lnTo>
                <a:lnTo>
                  <a:pt x="532664" y="484065"/>
                </a:lnTo>
                <a:lnTo>
                  <a:pt x="482683" y="472488"/>
                </a:lnTo>
                <a:lnTo>
                  <a:pt x="435992" y="459971"/>
                </a:lnTo>
                <a:lnTo>
                  <a:pt x="392792" y="446569"/>
                </a:lnTo>
                <a:lnTo>
                  <a:pt x="353283" y="432335"/>
                </a:lnTo>
                <a:lnTo>
                  <a:pt x="317669" y="417322"/>
                </a:lnTo>
                <a:lnTo>
                  <a:pt x="258926" y="385171"/>
                </a:lnTo>
                <a:lnTo>
                  <a:pt x="218176" y="350544"/>
                </a:lnTo>
                <a:lnTo>
                  <a:pt x="197028" y="313867"/>
                </a:lnTo>
                <a:lnTo>
                  <a:pt x="194310" y="294894"/>
                </a:lnTo>
                <a:lnTo>
                  <a:pt x="194310" y="461729"/>
                </a:lnTo>
                <a:lnTo>
                  <a:pt x="253326" y="482802"/>
                </a:lnTo>
                <a:lnTo>
                  <a:pt x="298003" y="496338"/>
                </a:lnTo>
                <a:lnTo>
                  <a:pt x="345660" y="509115"/>
                </a:lnTo>
                <a:lnTo>
                  <a:pt x="396153" y="521094"/>
                </a:lnTo>
                <a:lnTo>
                  <a:pt x="449336" y="532235"/>
                </a:lnTo>
                <a:lnTo>
                  <a:pt x="505064" y="542500"/>
                </a:lnTo>
                <a:lnTo>
                  <a:pt x="563194" y="551849"/>
                </a:lnTo>
                <a:lnTo>
                  <a:pt x="623579" y="560245"/>
                </a:lnTo>
                <a:lnTo>
                  <a:pt x="686076" y="567647"/>
                </a:lnTo>
                <a:lnTo>
                  <a:pt x="750539" y="574017"/>
                </a:lnTo>
                <a:lnTo>
                  <a:pt x="816824" y="579316"/>
                </a:lnTo>
                <a:lnTo>
                  <a:pt x="884785" y="583506"/>
                </a:lnTo>
                <a:lnTo>
                  <a:pt x="954278" y="586546"/>
                </a:lnTo>
                <a:lnTo>
                  <a:pt x="1025157" y="588399"/>
                </a:lnTo>
                <a:lnTo>
                  <a:pt x="1097280" y="589026"/>
                </a:lnTo>
                <a:lnTo>
                  <a:pt x="1169398" y="588399"/>
                </a:lnTo>
                <a:lnTo>
                  <a:pt x="1240268" y="586546"/>
                </a:lnTo>
                <a:lnTo>
                  <a:pt x="1309744" y="583506"/>
                </a:lnTo>
                <a:lnTo>
                  <a:pt x="1377683" y="579316"/>
                </a:lnTo>
                <a:lnTo>
                  <a:pt x="1443941" y="574017"/>
                </a:lnTo>
                <a:lnTo>
                  <a:pt x="1508372" y="567647"/>
                </a:lnTo>
                <a:lnTo>
                  <a:pt x="1570834" y="560245"/>
                </a:lnTo>
                <a:lnTo>
                  <a:pt x="1631181" y="551849"/>
                </a:lnTo>
                <a:lnTo>
                  <a:pt x="1689270" y="542500"/>
                </a:lnTo>
                <a:lnTo>
                  <a:pt x="1744955" y="532235"/>
                </a:lnTo>
                <a:lnTo>
                  <a:pt x="1798094" y="521094"/>
                </a:lnTo>
                <a:lnTo>
                  <a:pt x="1848541" y="509115"/>
                </a:lnTo>
                <a:lnTo>
                  <a:pt x="1896152" y="496338"/>
                </a:lnTo>
                <a:lnTo>
                  <a:pt x="1940783" y="482802"/>
                </a:lnTo>
                <a:lnTo>
                  <a:pt x="1982291" y="468544"/>
                </a:lnTo>
                <a:lnTo>
                  <a:pt x="1999488" y="46182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5891" y="4768596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20963" y="208695"/>
                </a:lnTo>
                <a:lnTo>
                  <a:pt x="1789396" y="172350"/>
                </a:lnTo>
                <a:lnTo>
                  <a:pt x="1738772" y="138293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5891" y="4768596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4329" y="742"/>
                </a:lnTo>
                <a:lnTo>
                  <a:pt x="774245" y="2933"/>
                </a:lnTo>
                <a:lnTo>
                  <a:pt x="705874" y="6518"/>
                </a:lnTo>
                <a:lnTo>
                  <a:pt x="639419" y="11441"/>
                </a:lnTo>
                <a:lnTo>
                  <a:pt x="575084" y="17649"/>
                </a:lnTo>
                <a:lnTo>
                  <a:pt x="513072" y="25086"/>
                </a:lnTo>
                <a:lnTo>
                  <a:pt x="453587" y="33697"/>
                </a:lnTo>
                <a:lnTo>
                  <a:pt x="396832" y="43428"/>
                </a:lnTo>
                <a:lnTo>
                  <a:pt x="343011" y="54224"/>
                </a:lnTo>
                <a:lnTo>
                  <a:pt x="292326" y="66030"/>
                </a:lnTo>
                <a:lnTo>
                  <a:pt x="244982" y="78791"/>
                </a:lnTo>
                <a:lnTo>
                  <a:pt x="201181" y="92453"/>
                </a:lnTo>
                <a:lnTo>
                  <a:pt x="161127" y="106960"/>
                </a:lnTo>
                <a:lnTo>
                  <a:pt x="125024" y="122258"/>
                </a:lnTo>
                <a:lnTo>
                  <a:pt x="65482" y="155008"/>
                </a:lnTo>
                <a:lnTo>
                  <a:pt x="24184" y="190264"/>
                </a:lnTo>
                <a:lnTo>
                  <a:pt x="2754" y="227587"/>
                </a:lnTo>
                <a:lnTo>
                  <a:pt x="0" y="246888"/>
                </a:lnTo>
                <a:lnTo>
                  <a:pt x="2754" y="266188"/>
                </a:lnTo>
                <a:lnTo>
                  <a:pt x="24184" y="303511"/>
                </a:lnTo>
                <a:lnTo>
                  <a:pt x="65482" y="338767"/>
                </a:lnTo>
                <a:lnTo>
                  <a:pt x="125024" y="371517"/>
                </a:lnTo>
                <a:lnTo>
                  <a:pt x="161127" y="386815"/>
                </a:lnTo>
                <a:lnTo>
                  <a:pt x="201181" y="401322"/>
                </a:lnTo>
                <a:lnTo>
                  <a:pt x="244982" y="414984"/>
                </a:lnTo>
                <a:lnTo>
                  <a:pt x="292326" y="427745"/>
                </a:lnTo>
                <a:lnTo>
                  <a:pt x="343011" y="439551"/>
                </a:lnTo>
                <a:lnTo>
                  <a:pt x="396832" y="450347"/>
                </a:lnTo>
                <a:lnTo>
                  <a:pt x="453587" y="460078"/>
                </a:lnTo>
                <a:lnTo>
                  <a:pt x="513072" y="468689"/>
                </a:lnTo>
                <a:lnTo>
                  <a:pt x="575084" y="476126"/>
                </a:lnTo>
                <a:lnTo>
                  <a:pt x="639419" y="482334"/>
                </a:lnTo>
                <a:lnTo>
                  <a:pt x="705874" y="487257"/>
                </a:lnTo>
                <a:lnTo>
                  <a:pt x="774245" y="490842"/>
                </a:lnTo>
                <a:lnTo>
                  <a:pt x="844329" y="493033"/>
                </a:lnTo>
                <a:lnTo>
                  <a:pt x="915924" y="493776"/>
                </a:lnTo>
                <a:lnTo>
                  <a:pt x="987518" y="493033"/>
                </a:lnTo>
                <a:lnTo>
                  <a:pt x="1057602" y="490842"/>
                </a:lnTo>
                <a:lnTo>
                  <a:pt x="1125973" y="487257"/>
                </a:lnTo>
                <a:lnTo>
                  <a:pt x="1192428" y="482334"/>
                </a:lnTo>
                <a:lnTo>
                  <a:pt x="1256763" y="476126"/>
                </a:lnTo>
                <a:lnTo>
                  <a:pt x="1318775" y="468689"/>
                </a:lnTo>
                <a:lnTo>
                  <a:pt x="1378260" y="460078"/>
                </a:lnTo>
                <a:lnTo>
                  <a:pt x="1435015" y="450347"/>
                </a:lnTo>
                <a:lnTo>
                  <a:pt x="1488836" y="439551"/>
                </a:lnTo>
                <a:lnTo>
                  <a:pt x="1539521" y="427745"/>
                </a:lnTo>
                <a:lnTo>
                  <a:pt x="1586865" y="414984"/>
                </a:lnTo>
                <a:lnTo>
                  <a:pt x="1630666" y="401322"/>
                </a:lnTo>
                <a:lnTo>
                  <a:pt x="1670720" y="386815"/>
                </a:lnTo>
                <a:lnTo>
                  <a:pt x="1706823" y="371517"/>
                </a:lnTo>
                <a:lnTo>
                  <a:pt x="1766365" y="338767"/>
                </a:lnTo>
                <a:lnTo>
                  <a:pt x="1807663" y="303511"/>
                </a:lnTo>
                <a:lnTo>
                  <a:pt x="1829093" y="266188"/>
                </a:lnTo>
                <a:lnTo>
                  <a:pt x="1831848" y="246887"/>
                </a:lnTo>
                <a:lnTo>
                  <a:pt x="1829093" y="227587"/>
                </a:lnTo>
                <a:lnTo>
                  <a:pt x="1807663" y="190264"/>
                </a:lnTo>
                <a:lnTo>
                  <a:pt x="1766365" y="155008"/>
                </a:lnTo>
                <a:lnTo>
                  <a:pt x="1706823" y="122258"/>
                </a:lnTo>
                <a:lnTo>
                  <a:pt x="1670720" y="106960"/>
                </a:lnTo>
                <a:lnTo>
                  <a:pt x="1630666" y="92453"/>
                </a:lnTo>
                <a:lnTo>
                  <a:pt x="1586865" y="78791"/>
                </a:lnTo>
                <a:lnTo>
                  <a:pt x="1539521" y="66030"/>
                </a:lnTo>
                <a:lnTo>
                  <a:pt x="1488836" y="54224"/>
                </a:lnTo>
                <a:lnTo>
                  <a:pt x="1435015" y="43428"/>
                </a:lnTo>
                <a:lnTo>
                  <a:pt x="1378260" y="33697"/>
                </a:lnTo>
                <a:lnTo>
                  <a:pt x="1318775" y="25086"/>
                </a:lnTo>
                <a:lnTo>
                  <a:pt x="1256763" y="17649"/>
                </a:lnTo>
                <a:lnTo>
                  <a:pt x="1192428" y="11441"/>
                </a:lnTo>
                <a:lnTo>
                  <a:pt x="1125973" y="6518"/>
                </a:lnTo>
                <a:lnTo>
                  <a:pt x="1057602" y="2933"/>
                </a:lnTo>
                <a:lnTo>
                  <a:pt x="987518" y="742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7400" y="4850383"/>
            <a:ext cx="144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添加逻辑运算符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36193" y="2955798"/>
            <a:ext cx="334645" cy="317500"/>
          </a:xfrm>
          <a:custGeom>
            <a:avLst/>
            <a:gdLst/>
            <a:ahLst/>
            <a:cxnLst/>
            <a:rect l="l" t="t" r="r" b="b"/>
            <a:pathLst>
              <a:path w="334645" h="317500">
                <a:moveTo>
                  <a:pt x="334517" y="313181"/>
                </a:moveTo>
                <a:lnTo>
                  <a:pt x="333755" y="309371"/>
                </a:lnTo>
                <a:lnTo>
                  <a:pt x="329945" y="307847"/>
                </a:lnTo>
                <a:lnTo>
                  <a:pt x="304037" y="305561"/>
                </a:lnTo>
                <a:lnTo>
                  <a:pt x="301751" y="305561"/>
                </a:lnTo>
                <a:lnTo>
                  <a:pt x="298703" y="306323"/>
                </a:lnTo>
                <a:lnTo>
                  <a:pt x="296417" y="310133"/>
                </a:lnTo>
                <a:lnTo>
                  <a:pt x="297941" y="313181"/>
                </a:lnTo>
                <a:lnTo>
                  <a:pt x="300989" y="314705"/>
                </a:lnTo>
                <a:lnTo>
                  <a:pt x="303275" y="315467"/>
                </a:lnTo>
                <a:lnTo>
                  <a:pt x="329183" y="316991"/>
                </a:lnTo>
                <a:lnTo>
                  <a:pt x="332993" y="316229"/>
                </a:lnTo>
                <a:lnTo>
                  <a:pt x="334517" y="313181"/>
                </a:lnTo>
                <a:close/>
              </a:path>
              <a:path w="334645" h="317500">
                <a:moveTo>
                  <a:pt x="268223" y="307847"/>
                </a:moveTo>
                <a:lnTo>
                  <a:pt x="267461" y="304037"/>
                </a:lnTo>
                <a:lnTo>
                  <a:pt x="263651" y="302513"/>
                </a:lnTo>
                <a:lnTo>
                  <a:pt x="251459" y="300989"/>
                </a:lnTo>
                <a:lnTo>
                  <a:pt x="235457" y="299465"/>
                </a:lnTo>
                <a:lnTo>
                  <a:pt x="232409" y="300989"/>
                </a:lnTo>
                <a:lnTo>
                  <a:pt x="230123" y="304037"/>
                </a:lnTo>
                <a:lnTo>
                  <a:pt x="231647" y="307085"/>
                </a:lnTo>
                <a:lnTo>
                  <a:pt x="234695" y="309371"/>
                </a:lnTo>
                <a:lnTo>
                  <a:pt x="250697" y="310895"/>
                </a:lnTo>
                <a:lnTo>
                  <a:pt x="262889" y="311657"/>
                </a:lnTo>
                <a:lnTo>
                  <a:pt x="266699" y="310895"/>
                </a:lnTo>
                <a:lnTo>
                  <a:pt x="268223" y="307847"/>
                </a:lnTo>
                <a:close/>
              </a:path>
              <a:path w="334645" h="317500">
                <a:moveTo>
                  <a:pt x="201929" y="300989"/>
                </a:moveTo>
                <a:lnTo>
                  <a:pt x="201167" y="297179"/>
                </a:lnTo>
                <a:lnTo>
                  <a:pt x="198119" y="295655"/>
                </a:lnTo>
                <a:lnTo>
                  <a:pt x="176783" y="292607"/>
                </a:lnTo>
                <a:lnTo>
                  <a:pt x="169163" y="291845"/>
                </a:lnTo>
                <a:lnTo>
                  <a:pt x="166115" y="292607"/>
                </a:lnTo>
                <a:lnTo>
                  <a:pt x="163829" y="295655"/>
                </a:lnTo>
                <a:lnTo>
                  <a:pt x="165353" y="299465"/>
                </a:lnTo>
                <a:lnTo>
                  <a:pt x="168401" y="300989"/>
                </a:lnTo>
                <a:lnTo>
                  <a:pt x="176021" y="302513"/>
                </a:lnTo>
                <a:lnTo>
                  <a:pt x="196595" y="304799"/>
                </a:lnTo>
                <a:lnTo>
                  <a:pt x="200405" y="304037"/>
                </a:lnTo>
                <a:lnTo>
                  <a:pt x="201929" y="300989"/>
                </a:lnTo>
                <a:close/>
              </a:path>
              <a:path w="334645" h="317500">
                <a:moveTo>
                  <a:pt x="135635" y="291083"/>
                </a:moveTo>
                <a:lnTo>
                  <a:pt x="134873" y="288035"/>
                </a:lnTo>
                <a:lnTo>
                  <a:pt x="131825" y="285749"/>
                </a:lnTo>
                <a:lnTo>
                  <a:pt x="121157" y="283463"/>
                </a:lnTo>
                <a:lnTo>
                  <a:pt x="111251" y="281177"/>
                </a:lnTo>
                <a:lnTo>
                  <a:pt x="104393" y="279653"/>
                </a:lnTo>
                <a:lnTo>
                  <a:pt x="100583" y="280415"/>
                </a:lnTo>
                <a:lnTo>
                  <a:pt x="98297" y="283463"/>
                </a:lnTo>
                <a:lnTo>
                  <a:pt x="130301" y="294893"/>
                </a:lnTo>
                <a:lnTo>
                  <a:pt x="134111" y="294131"/>
                </a:lnTo>
                <a:lnTo>
                  <a:pt x="135635" y="291083"/>
                </a:lnTo>
                <a:close/>
              </a:path>
              <a:path w="334645" h="317500">
                <a:moveTo>
                  <a:pt x="71627" y="275081"/>
                </a:moveTo>
                <a:lnTo>
                  <a:pt x="70865" y="271271"/>
                </a:lnTo>
                <a:lnTo>
                  <a:pt x="68579" y="268985"/>
                </a:lnTo>
                <a:lnTo>
                  <a:pt x="61966" y="266569"/>
                </a:lnTo>
                <a:lnTo>
                  <a:pt x="55706" y="263913"/>
                </a:lnTo>
                <a:lnTo>
                  <a:pt x="49597" y="260936"/>
                </a:lnTo>
                <a:lnTo>
                  <a:pt x="43433" y="257555"/>
                </a:lnTo>
                <a:lnTo>
                  <a:pt x="39623" y="256793"/>
                </a:lnTo>
                <a:lnTo>
                  <a:pt x="36575" y="259079"/>
                </a:lnTo>
                <a:lnTo>
                  <a:pt x="35813" y="262889"/>
                </a:lnTo>
                <a:lnTo>
                  <a:pt x="38099" y="265937"/>
                </a:lnTo>
                <a:lnTo>
                  <a:pt x="40385" y="266699"/>
                </a:lnTo>
                <a:lnTo>
                  <a:pt x="48005" y="270509"/>
                </a:lnTo>
                <a:lnTo>
                  <a:pt x="54863" y="274319"/>
                </a:lnTo>
                <a:lnTo>
                  <a:pt x="63245" y="277367"/>
                </a:lnTo>
                <a:lnTo>
                  <a:pt x="65531" y="278129"/>
                </a:lnTo>
                <a:lnTo>
                  <a:pt x="68579" y="278129"/>
                </a:lnTo>
                <a:lnTo>
                  <a:pt x="71627" y="275081"/>
                </a:lnTo>
                <a:close/>
              </a:path>
              <a:path w="334645" h="317500">
                <a:moveTo>
                  <a:pt x="17525" y="237743"/>
                </a:moveTo>
                <a:lnTo>
                  <a:pt x="16763" y="233933"/>
                </a:lnTo>
                <a:lnTo>
                  <a:pt x="14477" y="230123"/>
                </a:lnTo>
                <a:lnTo>
                  <a:pt x="12191" y="224789"/>
                </a:lnTo>
                <a:lnTo>
                  <a:pt x="10667" y="220217"/>
                </a:lnTo>
                <a:lnTo>
                  <a:pt x="9143" y="209549"/>
                </a:lnTo>
                <a:lnTo>
                  <a:pt x="8381" y="206501"/>
                </a:lnTo>
                <a:lnTo>
                  <a:pt x="4571" y="204977"/>
                </a:lnTo>
                <a:lnTo>
                  <a:pt x="1523" y="206501"/>
                </a:lnTo>
                <a:lnTo>
                  <a:pt x="0" y="209549"/>
                </a:lnTo>
                <a:lnTo>
                  <a:pt x="0" y="210311"/>
                </a:lnTo>
                <a:lnTo>
                  <a:pt x="1523" y="222503"/>
                </a:lnTo>
                <a:lnTo>
                  <a:pt x="6095" y="234695"/>
                </a:lnTo>
                <a:lnTo>
                  <a:pt x="8381" y="239267"/>
                </a:lnTo>
                <a:lnTo>
                  <a:pt x="11429" y="241553"/>
                </a:lnTo>
                <a:lnTo>
                  <a:pt x="15239" y="240791"/>
                </a:lnTo>
                <a:lnTo>
                  <a:pt x="17525" y="237743"/>
                </a:lnTo>
                <a:close/>
              </a:path>
              <a:path w="334645" h="317500">
                <a:moveTo>
                  <a:pt x="27431" y="144779"/>
                </a:moveTo>
                <a:lnTo>
                  <a:pt x="25145" y="141731"/>
                </a:lnTo>
                <a:lnTo>
                  <a:pt x="21335" y="141731"/>
                </a:lnTo>
                <a:lnTo>
                  <a:pt x="18287" y="144017"/>
                </a:lnTo>
                <a:lnTo>
                  <a:pt x="16763" y="146303"/>
                </a:lnTo>
                <a:lnTo>
                  <a:pt x="13715" y="153923"/>
                </a:lnTo>
                <a:lnTo>
                  <a:pt x="9905" y="161543"/>
                </a:lnTo>
                <a:lnTo>
                  <a:pt x="6857" y="170687"/>
                </a:lnTo>
                <a:lnTo>
                  <a:pt x="6857" y="174497"/>
                </a:lnTo>
                <a:lnTo>
                  <a:pt x="9905" y="176783"/>
                </a:lnTo>
                <a:lnTo>
                  <a:pt x="12953" y="176783"/>
                </a:lnTo>
                <a:lnTo>
                  <a:pt x="16001" y="173735"/>
                </a:lnTo>
                <a:lnTo>
                  <a:pt x="16763" y="172211"/>
                </a:lnTo>
                <a:lnTo>
                  <a:pt x="19049" y="164591"/>
                </a:lnTo>
                <a:lnTo>
                  <a:pt x="22097" y="157733"/>
                </a:lnTo>
                <a:lnTo>
                  <a:pt x="25907" y="150875"/>
                </a:lnTo>
                <a:lnTo>
                  <a:pt x="26669" y="148589"/>
                </a:lnTo>
                <a:lnTo>
                  <a:pt x="27431" y="144779"/>
                </a:lnTo>
                <a:close/>
              </a:path>
              <a:path w="334645" h="317500">
                <a:moveTo>
                  <a:pt x="62483" y="88391"/>
                </a:moveTo>
                <a:lnTo>
                  <a:pt x="60959" y="85343"/>
                </a:lnTo>
                <a:lnTo>
                  <a:pt x="57149" y="84581"/>
                </a:lnTo>
                <a:lnTo>
                  <a:pt x="54101" y="86867"/>
                </a:lnTo>
                <a:lnTo>
                  <a:pt x="45719" y="99059"/>
                </a:lnTo>
                <a:lnTo>
                  <a:pt x="38099" y="110489"/>
                </a:lnTo>
                <a:lnTo>
                  <a:pt x="37337" y="114299"/>
                </a:lnTo>
                <a:lnTo>
                  <a:pt x="38861" y="117347"/>
                </a:lnTo>
                <a:lnTo>
                  <a:pt x="42671" y="118109"/>
                </a:lnTo>
                <a:lnTo>
                  <a:pt x="45719" y="115823"/>
                </a:lnTo>
                <a:lnTo>
                  <a:pt x="53339" y="103631"/>
                </a:lnTo>
                <a:lnTo>
                  <a:pt x="61721" y="92201"/>
                </a:lnTo>
                <a:lnTo>
                  <a:pt x="62483" y="88391"/>
                </a:lnTo>
                <a:close/>
              </a:path>
              <a:path w="334645" h="317500">
                <a:moveTo>
                  <a:pt x="128015" y="0"/>
                </a:moveTo>
                <a:lnTo>
                  <a:pt x="50291" y="35813"/>
                </a:lnTo>
                <a:lnTo>
                  <a:pt x="76831" y="56909"/>
                </a:lnTo>
                <a:lnTo>
                  <a:pt x="76961" y="56387"/>
                </a:lnTo>
                <a:lnTo>
                  <a:pt x="84581" y="46481"/>
                </a:lnTo>
                <a:lnTo>
                  <a:pt x="87629" y="44957"/>
                </a:lnTo>
                <a:lnTo>
                  <a:pt x="91439" y="45719"/>
                </a:lnTo>
                <a:lnTo>
                  <a:pt x="92963" y="48767"/>
                </a:lnTo>
                <a:lnTo>
                  <a:pt x="92963" y="69732"/>
                </a:lnTo>
                <a:lnTo>
                  <a:pt x="109727" y="83057"/>
                </a:lnTo>
                <a:lnTo>
                  <a:pt x="128015" y="0"/>
                </a:lnTo>
                <a:close/>
              </a:path>
              <a:path w="334645" h="317500">
                <a:moveTo>
                  <a:pt x="83709" y="62376"/>
                </a:moveTo>
                <a:lnTo>
                  <a:pt x="76831" y="56909"/>
                </a:lnTo>
                <a:lnTo>
                  <a:pt x="76199" y="59435"/>
                </a:lnTo>
                <a:lnTo>
                  <a:pt x="77723" y="62483"/>
                </a:lnTo>
                <a:lnTo>
                  <a:pt x="81533" y="64007"/>
                </a:lnTo>
                <a:lnTo>
                  <a:pt x="83709" y="62376"/>
                </a:lnTo>
                <a:close/>
              </a:path>
              <a:path w="334645" h="317500">
                <a:moveTo>
                  <a:pt x="92963" y="48767"/>
                </a:moveTo>
                <a:lnTo>
                  <a:pt x="91439" y="45719"/>
                </a:lnTo>
                <a:lnTo>
                  <a:pt x="87629" y="44957"/>
                </a:lnTo>
                <a:lnTo>
                  <a:pt x="84581" y="46481"/>
                </a:lnTo>
                <a:lnTo>
                  <a:pt x="76961" y="56387"/>
                </a:lnTo>
                <a:lnTo>
                  <a:pt x="76831" y="56909"/>
                </a:lnTo>
                <a:lnTo>
                  <a:pt x="83709" y="62376"/>
                </a:lnTo>
                <a:lnTo>
                  <a:pt x="84581" y="61721"/>
                </a:lnTo>
                <a:lnTo>
                  <a:pt x="92201" y="52577"/>
                </a:lnTo>
                <a:lnTo>
                  <a:pt x="92963" y="48767"/>
                </a:lnTo>
                <a:close/>
              </a:path>
              <a:path w="334645" h="317500">
                <a:moveTo>
                  <a:pt x="92963" y="69732"/>
                </a:moveTo>
                <a:lnTo>
                  <a:pt x="92963" y="48767"/>
                </a:lnTo>
                <a:lnTo>
                  <a:pt x="92201" y="52577"/>
                </a:lnTo>
                <a:lnTo>
                  <a:pt x="84581" y="61721"/>
                </a:lnTo>
                <a:lnTo>
                  <a:pt x="83709" y="62376"/>
                </a:lnTo>
                <a:lnTo>
                  <a:pt x="92963" y="69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6914" y="4157471"/>
            <a:ext cx="417195" cy="958850"/>
          </a:xfrm>
          <a:custGeom>
            <a:avLst/>
            <a:gdLst/>
            <a:ahLst/>
            <a:cxnLst/>
            <a:rect l="l" t="t" r="r" b="b"/>
            <a:pathLst>
              <a:path w="417195" h="958850">
                <a:moveTo>
                  <a:pt x="370818" y="60696"/>
                </a:moveTo>
                <a:lnTo>
                  <a:pt x="271473" y="157453"/>
                </a:lnTo>
                <a:lnTo>
                  <a:pt x="238332" y="195297"/>
                </a:lnTo>
                <a:lnTo>
                  <a:pt x="205554" y="233462"/>
                </a:lnTo>
                <a:lnTo>
                  <a:pt x="173237" y="272034"/>
                </a:lnTo>
                <a:lnTo>
                  <a:pt x="140471" y="313182"/>
                </a:lnTo>
                <a:lnTo>
                  <a:pt x="113393" y="349119"/>
                </a:lnTo>
                <a:lnTo>
                  <a:pt x="85945" y="387468"/>
                </a:lnTo>
                <a:lnTo>
                  <a:pt x="59693" y="427432"/>
                </a:lnTo>
                <a:lnTo>
                  <a:pt x="36199" y="468214"/>
                </a:lnTo>
                <a:lnTo>
                  <a:pt x="17027" y="509016"/>
                </a:lnTo>
                <a:lnTo>
                  <a:pt x="0" y="581570"/>
                </a:lnTo>
                <a:lnTo>
                  <a:pt x="1629" y="626659"/>
                </a:lnTo>
                <a:lnTo>
                  <a:pt x="9363" y="660083"/>
                </a:lnTo>
                <a:lnTo>
                  <a:pt x="9363" y="604632"/>
                </a:lnTo>
                <a:lnTo>
                  <a:pt x="12455" y="559308"/>
                </a:lnTo>
                <a:lnTo>
                  <a:pt x="13217" y="551688"/>
                </a:lnTo>
                <a:lnTo>
                  <a:pt x="15503" y="544830"/>
                </a:lnTo>
                <a:lnTo>
                  <a:pt x="17027" y="536448"/>
                </a:lnTo>
                <a:lnTo>
                  <a:pt x="38964" y="483953"/>
                </a:lnTo>
                <a:lnTo>
                  <a:pt x="62299" y="441212"/>
                </a:lnTo>
                <a:lnTo>
                  <a:pt x="88716" y="400177"/>
                </a:lnTo>
                <a:lnTo>
                  <a:pt x="116849" y="360426"/>
                </a:lnTo>
                <a:lnTo>
                  <a:pt x="148091" y="319278"/>
                </a:lnTo>
                <a:lnTo>
                  <a:pt x="181404" y="277380"/>
                </a:lnTo>
                <a:lnTo>
                  <a:pt x="215618" y="236242"/>
                </a:lnTo>
                <a:lnTo>
                  <a:pt x="250504" y="195672"/>
                </a:lnTo>
                <a:lnTo>
                  <a:pt x="356879" y="75438"/>
                </a:lnTo>
                <a:lnTo>
                  <a:pt x="370595" y="60960"/>
                </a:lnTo>
                <a:lnTo>
                  <a:pt x="370818" y="60696"/>
                </a:lnTo>
                <a:close/>
              </a:path>
              <a:path w="417195" h="958850">
                <a:moveTo>
                  <a:pt x="270773" y="953262"/>
                </a:moveTo>
                <a:lnTo>
                  <a:pt x="269249" y="950214"/>
                </a:lnTo>
                <a:lnTo>
                  <a:pt x="239553" y="925707"/>
                </a:lnTo>
                <a:lnTo>
                  <a:pt x="210137" y="900864"/>
                </a:lnTo>
                <a:lnTo>
                  <a:pt x="181131" y="875551"/>
                </a:lnTo>
                <a:lnTo>
                  <a:pt x="152663" y="849630"/>
                </a:lnTo>
                <a:lnTo>
                  <a:pt x="116023" y="812851"/>
                </a:lnTo>
                <a:lnTo>
                  <a:pt x="89691" y="783228"/>
                </a:lnTo>
                <a:lnTo>
                  <a:pt x="59693" y="744464"/>
                </a:lnTo>
                <a:lnTo>
                  <a:pt x="30468" y="692351"/>
                </a:lnTo>
                <a:lnTo>
                  <a:pt x="15798" y="649390"/>
                </a:lnTo>
                <a:lnTo>
                  <a:pt x="9363" y="604632"/>
                </a:lnTo>
                <a:lnTo>
                  <a:pt x="9363" y="660083"/>
                </a:lnTo>
                <a:lnTo>
                  <a:pt x="28515" y="710179"/>
                </a:lnTo>
                <a:lnTo>
                  <a:pt x="51317" y="748760"/>
                </a:lnTo>
                <a:lnTo>
                  <a:pt x="78722" y="785322"/>
                </a:lnTo>
                <a:lnTo>
                  <a:pt x="109501" y="819939"/>
                </a:lnTo>
                <a:lnTo>
                  <a:pt x="142428" y="852687"/>
                </a:lnTo>
                <a:lnTo>
                  <a:pt x="176274" y="883641"/>
                </a:lnTo>
                <a:lnTo>
                  <a:pt x="209813" y="912876"/>
                </a:lnTo>
                <a:lnTo>
                  <a:pt x="236483" y="934974"/>
                </a:lnTo>
                <a:lnTo>
                  <a:pt x="263153" y="957834"/>
                </a:lnTo>
                <a:lnTo>
                  <a:pt x="266963" y="958596"/>
                </a:lnTo>
                <a:lnTo>
                  <a:pt x="270011" y="957072"/>
                </a:lnTo>
                <a:lnTo>
                  <a:pt x="270773" y="953262"/>
                </a:lnTo>
                <a:close/>
              </a:path>
              <a:path w="417195" h="958850">
                <a:moveTo>
                  <a:pt x="417077" y="0"/>
                </a:moveTo>
                <a:lnTo>
                  <a:pt x="338591" y="32766"/>
                </a:lnTo>
                <a:lnTo>
                  <a:pt x="363594" y="54435"/>
                </a:lnTo>
                <a:lnTo>
                  <a:pt x="372119" y="44958"/>
                </a:lnTo>
                <a:lnTo>
                  <a:pt x="375167" y="43434"/>
                </a:lnTo>
                <a:lnTo>
                  <a:pt x="378215" y="44196"/>
                </a:lnTo>
                <a:lnTo>
                  <a:pt x="380501" y="47244"/>
                </a:lnTo>
                <a:lnTo>
                  <a:pt x="380501" y="69088"/>
                </a:lnTo>
                <a:lnTo>
                  <a:pt x="395741" y="82296"/>
                </a:lnTo>
                <a:lnTo>
                  <a:pt x="417077" y="0"/>
                </a:lnTo>
                <a:close/>
              </a:path>
              <a:path w="417195" h="958850">
                <a:moveTo>
                  <a:pt x="380501" y="47244"/>
                </a:moveTo>
                <a:lnTo>
                  <a:pt x="378215" y="44196"/>
                </a:lnTo>
                <a:lnTo>
                  <a:pt x="375167" y="43434"/>
                </a:lnTo>
                <a:lnTo>
                  <a:pt x="372119" y="44958"/>
                </a:lnTo>
                <a:lnTo>
                  <a:pt x="363594" y="54435"/>
                </a:lnTo>
                <a:lnTo>
                  <a:pt x="370818" y="60696"/>
                </a:lnTo>
                <a:lnTo>
                  <a:pt x="378977" y="51054"/>
                </a:lnTo>
                <a:lnTo>
                  <a:pt x="380501" y="47244"/>
                </a:lnTo>
                <a:close/>
              </a:path>
              <a:path w="417195" h="958850">
                <a:moveTo>
                  <a:pt x="380501" y="69088"/>
                </a:moveTo>
                <a:lnTo>
                  <a:pt x="380501" y="47244"/>
                </a:lnTo>
                <a:lnTo>
                  <a:pt x="378977" y="51054"/>
                </a:lnTo>
                <a:lnTo>
                  <a:pt x="370818" y="60696"/>
                </a:lnTo>
                <a:lnTo>
                  <a:pt x="380501" y="69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7372" y="6437376"/>
            <a:ext cx="2318385" cy="717550"/>
          </a:xfrm>
          <a:custGeom>
            <a:avLst/>
            <a:gdLst/>
            <a:ahLst/>
            <a:cxnLst/>
            <a:rect l="l" t="t" r="r" b="b"/>
            <a:pathLst>
              <a:path w="2318384" h="717550">
                <a:moveTo>
                  <a:pt x="2318004" y="358139"/>
                </a:moveTo>
                <a:lnTo>
                  <a:pt x="2309623" y="314790"/>
                </a:lnTo>
                <a:lnTo>
                  <a:pt x="2285129" y="272991"/>
                </a:lnTo>
                <a:lnTo>
                  <a:pt x="2245491" y="233042"/>
                </a:lnTo>
                <a:lnTo>
                  <a:pt x="2191679" y="195239"/>
                </a:lnTo>
                <a:lnTo>
                  <a:pt x="2124664" y="159879"/>
                </a:lnTo>
                <a:lnTo>
                  <a:pt x="2086508" y="143209"/>
                </a:lnTo>
                <a:lnTo>
                  <a:pt x="2045414" y="127261"/>
                </a:lnTo>
                <a:lnTo>
                  <a:pt x="2001505" y="112072"/>
                </a:lnTo>
                <a:lnTo>
                  <a:pt x="1954901" y="97681"/>
                </a:lnTo>
                <a:lnTo>
                  <a:pt x="1905724" y="84123"/>
                </a:lnTo>
                <a:lnTo>
                  <a:pt x="1854094" y="71436"/>
                </a:lnTo>
                <a:lnTo>
                  <a:pt x="1800134" y="59657"/>
                </a:lnTo>
                <a:lnTo>
                  <a:pt x="1743963" y="48824"/>
                </a:lnTo>
                <a:lnTo>
                  <a:pt x="1685705" y="38973"/>
                </a:lnTo>
                <a:lnTo>
                  <a:pt x="1625479" y="30142"/>
                </a:lnTo>
                <a:lnTo>
                  <a:pt x="1563407" y="22368"/>
                </a:lnTo>
                <a:lnTo>
                  <a:pt x="1499611" y="15688"/>
                </a:lnTo>
                <a:lnTo>
                  <a:pt x="1434211" y="10139"/>
                </a:lnTo>
                <a:lnTo>
                  <a:pt x="1367329" y="5759"/>
                </a:lnTo>
                <a:lnTo>
                  <a:pt x="1299085" y="2584"/>
                </a:lnTo>
                <a:lnTo>
                  <a:pt x="1229603" y="652"/>
                </a:lnTo>
                <a:lnTo>
                  <a:pt x="1159002" y="0"/>
                </a:lnTo>
                <a:lnTo>
                  <a:pt x="1087850" y="667"/>
                </a:lnTo>
                <a:lnTo>
                  <a:pt x="1018918" y="2584"/>
                </a:lnTo>
                <a:lnTo>
                  <a:pt x="950674" y="5759"/>
                </a:lnTo>
                <a:lnTo>
                  <a:pt x="883661" y="10150"/>
                </a:lnTo>
                <a:lnTo>
                  <a:pt x="818392" y="15688"/>
                </a:lnTo>
                <a:lnTo>
                  <a:pt x="754596" y="22368"/>
                </a:lnTo>
                <a:lnTo>
                  <a:pt x="692524" y="30142"/>
                </a:lnTo>
                <a:lnTo>
                  <a:pt x="632298" y="38973"/>
                </a:lnTo>
                <a:lnTo>
                  <a:pt x="574040" y="48824"/>
                </a:lnTo>
                <a:lnTo>
                  <a:pt x="517869" y="59657"/>
                </a:lnTo>
                <a:lnTo>
                  <a:pt x="463909" y="71436"/>
                </a:lnTo>
                <a:lnTo>
                  <a:pt x="412279" y="84123"/>
                </a:lnTo>
                <a:lnTo>
                  <a:pt x="363102" y="97681"/>
                </a:lnTo>
                <a:lnTo>
                  <a:pt x="316498" y="112072"/>
                </a:lnTo>
                <a:lnTo>
                  <a:pt x="272589" y="127261"/>
                </a:lnTo>
                <a:lnTo>
                  <a:pt x="231495" y="143209"/>
                </a:lnTo>
                <a:lnTo>
                  <a:pt x="193339" y="159879"/>
                </a:lnTo>
                <a:lnTo>
                  <a:pt x="158242" y="177235"/>
                </a:lnTo>
                <a:lnTo>
                  <a:pt x="97707" y="213853"/>
                </a:lnTo>
                <a:lnTo>
                  <a:pt x="50860" y="252767"/>
                </a:lnTo>
                <a:lnTo>
                  <a:pt x="18673" y="293678"/>
                </a:lnTo>
                <a:lnTo>
                  <a:pt x="2115" y="336289"/>
                </a:lnTo>
                <a:lnTo>
                  <a:pt x="0" y="358139"/>
                </a:lnTo>
                <a:lnTo>
                  <a:pt x="2115" y="379993"/>
                </a:lnTo>
                <a:lnTo>
                  <a:pt x="18673" y="422627"/>
                </a:lnTo>
                <a:lnTo>
                  <a:pt x="50860" y="463581"/>
                </a:lnTo>
                <a:lnTo>
                  <a:pt x="97707" y="502553"/>
                </a:lnTo>
                <a:lnTo>
                  <a:pt x="158242" y="539241"/>
                </a:lnTo>
                <a:lnTo>
                  <a:pt x="193339" y="556636"/>
                </a:lnTo>
                <a:lnTo>
                  <a:pt x="205740" y="562067"/>
                </a:lnTo>
                <a:lnTo>
                  <a:pt x="205740" y="358139"/>
                </a:lnTo>
                <a:lnTo>
                  <a:pt x="208354" y="336106"/>
                </a:lnTo>
                <a:lnTo>
                  <a:pt x="228715" y="293428"/>
                </a:lnTo>
                <a:lnTo>
                  <a:pt x="268026" y="252979"/>
                </a:lnTo>
                <a:lnTo>
                  <a:pt x="324812" y="215213"/>
                </a:lnTo>
                <a:lnTo>
                  <a:pt x="359298" y="197477"/>
                </a:lnTo>
                <a:lnTo>
                  <a:pt x="397601" y="180582"/>
                </a:lnTo>
                <a:lnTo>
                  <a:pt x="439535" y="164585"/>
                </a:lnTo>
                <a:lnTo>
                  <a:pt x="484917" y="149542"/>
                </a:lnTo>
                <a:lnTo>
                  <a:pt x="533563" y="135510"/>
                </a:lnTo>
                <a:lnTo>
                  <a:pt x="585289" y="122545"/>
                </a:lnTo>
                <a:lnTo>
                  <a:pt x="639909" y="110704"/>
                </a:lnTo>
                <a:lnTo>
                  <a:pt x="697241" y="100043"/>
                </a:lnTo>
                <a:lnTo>
                  <a:pt x="757100" y="90621"/>
                </a:lnTo>
                <a:lnTo>
                  <a:pt x="819301" y="82492"/>
                </a:lnTo>
                <a:lnTo>
                  <a:pt x="883792" y="75704"/>
                </a:lnTo>
                <a:lnTo>
                  <a:pt x="949995" y="70344"/>
                </a:lnTo>
                <a:lnTo>
                  <a:pt x="1018120" y="66438"/>
                </a:lnTo>
                <a:lnTo>
                  <a:pt x="1088400" y="64047"/>
                </a:lnTo>
                <a:lnTo>
                  <a:pt x="1159002" y="63245"/>
                </a:lnTo>
                <a:lnTo>
                  <a:pt x="1230153" y="64053"/>
                </a:lnTo>
                <a:lnTo>
                  <a:pt x="1299883" y="66438"/>
                </a:lnTo>
                <a:lnTo>
                  <a:pt x="1368008" y="70344"/>
                </a:lnTo>
                <a:lnTo>
                  <a:pt x="1434342" y="75715"/>
                </a:lnTo>
                <a:lnTo>
                  <a:pt x="1498702" y="82492"/>
                </a:lnTo>
                <a:lnTo>
                  <a:pt x="1560903" y="90621"/>
                </a:lnTo>
                <a:lnTo>
                  <a:pt x="1620762" y="100043"/>
                </a:lnTo>
                <a:lnTo>
                  <a:pt x="1678094" y="110704"/>
                </a:lnTo>
                <a:lnTo>
                  <a:pt x="1732714" y="122545"/>
                </a:lnTo>
                <a:lnTo>
                  <a:pt x="1784440" y="135510"/>
                </a:lnTo>
                <a:lnTo>
                  <a:pt x="1833086" y="149542"/>
                </a:lnTo>
                <a:lnTo>
                  <a:pt x="1878468" y="164585"/>
                </a:lnTo>
                <a:lnTo>
                  <a:pt x="1920402" y="180582"/>
                </a:lnTo>
                <a:lnTo>
                  <a:pt x="1958705" y="197477"/>
                </a:lnTo>
                <a:lnTo>
                  <a:pt x="1993191" y="215213"/>
                </a:lnTo>
                <a:lnTo>
                  <a:pt x="2049977" y="252979"/>
                </a:lnTo>
                <a:lnTo>
                  <a:pt x="2089288" y="293428"/>
                </a:lnTo>
                <a:lnTo>
                  <a:pt x="2109649" y="336106"/>
                </a:lnTo>
                <a:lnTo>
                  <a:pt x="2112264" y="358139"/>
                </a:lnTo>
                <a:lnTo>
                  <a:pt x="2112264" y="562067"/>
                </a:lnTo>
                <a:lnTo>
                  <a:pt x="2124664" y="556636"/>
                </a:lnTo>
                <a:lnTo>
                  <a:pt x="2159761" y="539241"/>
                </a:lnTo>
                <a:lnTo>
                  <a:pt x="2220296" y="502553"/>
                </a:lnTo>
                <a:lnTo>
                  <a:pt x="2267143" y="463581"/>
                </a:lnTo>
                <a:lnTo>
                  <a:pt x="2299330" y="422627"/>
                </a:lnTo>
                <a:lnTo>
                  <a:pt x="2315888" y="379993"/>
                </a:lnTo>
                <a:lnTo>
                  <a:pt x="2318004" y="358139"/>
                </a:lnTo>
                <a:close/>
              </a:path>
              <a:path w="2318384" h="717550">
                <a:moveTo>
                  <a:pt x="2112264" y="562067"/>
                </a:moveTo>
                <a:lnTo>
                  <a:pt x="2112264" y="358139"/>
                </a:lnTo>
                <a:lnTo>
                  <a:pt x="2109649" y="380178"/>
                </a:lnTo>
                <a:lnTo>
                  <a:pt x="2101929" y="401780"/>
                </a:lnTo>
                <a:lnTo>
                  <a:pt x="2071909" y="443449"/>
                </a:lnTo>
                <a:lnTo>
                  <a:pt x="2023676" y="482686"/>
                </a:lnTo>
                <a:lnTo>
                  <a:pt x="1958705" y="519031"/>
                </a:lnTo>
                <a:lnTo>
                  <a:pt x="1920402" y="535975"/>
                </a:lnTo>
                <a:lnTo>
                  <a:pt x="1878468" y="552023"/>
                </a:lnTo>
                <a:lnTo>
                  <a:pt x="1833086" y="567118"/>
                </a:lnTo>
                <a:lnTo>
                  <a:pt x="1784440" y="581202"/>
                </a:lnTo>
                <a:lnTo>
                  <a:pt x="1732714" y="594218"/>
                </a:lnTo>
                <a:lnTo>
                  <a:pt x="1678094" y="606108"/>
                </a:lnTo>
                <a:lnTo>
                  <a:pt x="1620762" y="616815"/>
                </a:lnTo>
                <a:lnTo>
                  <a:pt x="1560903" y="626281"/>
                </a:lnTo>
                <a:lnTo>
                  <a:pt x="1498702" y="634449"/>
                </a:lnTo>
                <a:lnTo>
                  <a:pt x="1434211" y="641271"/>
                </a:lnTo>
                <a:lnTo>
                  <a:pt x="1368008" y="646658"/>
                </a:lnTo>
                <a:lnTo>
                  <a:pt x="1299883" y="650585"/>
                </a:lnTo>
                <a:lnTo>
                  <a:pt x="1229603" y="652990"/>
                </a:lnTo>
                <a:lnTo>
                  <a:pt x="1159002" y="653795"/>
                </a:lnTo>
                <a:lnTo>
                  <a:pt x="1087850" y="652983"/>
                </a:lnTo>
                <a:lnTo>
                  <a:pt x="1018120" y="650585"/>
                </a:lnTo>
                <a:lnTo>
                  <a:pt x="949995" y="646658"/>
                </a:lnTo>
                <a:lnTo>
                  <a:pt x="883661" y="641260"/>
                </a:lnTo>
                <a:lnTo>
                  <a:pt x="819301" y="634449"/>
                </a:lnTo>
                <a:lnTo>
                  <a:pt x="757100" y="626281"/>
                </a:lnTo>
                <a:lnTo>
                  <a:pt x="697241" y="616815"/>
                </a:lnTo>
                <a:lnTo>
                  <a:pt x="639909" y="606108"/>
                </a:lnTo>
                <a:lnTo>
                  <a:pt x="585289" y="594218"/>
                </a:lnTo>
                <a:lnTo>
                  <a:pt x="533563" y="581202"/>
                </a:lnTo>
                <a:lnTo>
                  <a:pt x="484917" y="567118"/>
                </a:lnTo>
                <a:lnTo>
                  <a:pt x="439535" y="552023"/>
                </a:lnTo>
                <a:lnTo>
                  <a:pt x="397601" y="535975"/>
                </a:lnTo>
                <a:lnTo>
                  <a:pt x="359298" y="519031"/>
                </a:lnTo>
                <a:lnTo>
                  <a:pt x="324812" y="501249"/>
                </a:lnTo>
                <a:lnTo>
                  <a:pt x="268026" y="463400"/>
                </a:lnTo>
                <a:lnTo>
                  <a:pt x="228715" y="422890"/>
                </a:lnTo>
                <a:lnTo>
                  <a:pt x="208354" y="380178"/>
                </a:lnTo>
                <a:lnTo>
                  <a:pt x="205740" y="358139"/>
                </a:lnTo>
                <a:lnTo>
                  <a:pt x="205740" y="562067"/>
                </a:lnTo>
                <a:lnTo>
                  <a:pt x="272589" y="589336"/>
                </a:lnTo>
                <a:lnTo>
                  <a:pt x="316498" y="604567"/>
                </a:lnTo>
                <a:lnTo>
                  <a:pt x="363102" y="619001"/>
                </a:lnTo>
                <a:lnTo>
                  <a:pt x="412279" y="632601"/>
                </a:lnTo>
                <a:lnTo>
                  <a:pt x="463909" y="645329"/>
                </a:lnTo>
                <a:lnTo>
                  <a:pt x="517869" y="657148"/>
                </a:lnTo>
                <a:lnTo>
                  <a:pt x="574040" y="668019"/>
                </a:lnTo>
                <a:lnTo>
                  <a:pt x="632298" y="677907"/>
                </a:lnTo>
                <a:lnTo>
                  <a:pt x="692524" y="686772"/>
                </a:lnTo>
                <a:lnTo>
                  <a:pt x="754596" y="694577"/>
                </a:lnTo>
                <a:lnTo>
                  <a:pt x="818392" y="701284"/>
                </a:lnTo>
                <a:lnTo>
                  <a:pt x="883792" y="706856"/>
                </a:lnTo>
                <a:lnTo>
                  <a:pt x="950674" y="711256"/>
                </a:lnTo>
                <a:lnTo>
                  <a:pt x="1018918" y="714445"/>
                </a:lnTo>
                <a:lnTo>
                  <a:pt x="1088400" y="716386"/>
                </a:lnTo>
                <a:lnTo>
                  <a:pt x="1159002" y="717041"/>
                </a:lnTo>
                <a:lnTo>
                  <a:pt x="1230153" y="716371"/>
                </a:lnTo>
                <a:lnTo>
                  <a:pt x="1299085" y="714445"/>
                </a:lnTo>
                <a:lnTo>
                  <a:pt x="1367329" y="711256"/>
                </a:lnTo>
                <a:lnTo>
                  <a:pt x="1434342" y="706845"/>
                </a:lnTo>
                <a:lnTo>
                  <a:pt x="1499611" y="701284"/>
                </a:lnTo>
                <a:lnTo>
                  <a:pt x="1563407" y="694577"/>
                </a:lnTo>
                <a:lnTo>
                  <a:pt x="1625479" y="686772"/>
                </a:lnTo>
                <a:lnTo>
                  <a:pt x="1685705" y="677907"/>
                </a:lnTo>
                <a:lnTo>
                  <a:pt x="1743963" y="668019"/>
                </a:lnTo>
                <a:lnTo>
                  <a:pt x="1800134" y="657148"/>
                </a:lnTo>
                <a:lnTo>
                  <a:pt x="1854094" y="645329"/>
                </a:lnTo>
                <a:lnTo>
                  <a:pt x="1905724" y="632601"/>
                </a:lnTo>
                <a:lnTo>
                  <a:pt x="1954901" y="619001"/>
                </a:lnTo>
                <a:lnTo>
                  <a:pt x="2001505" y="604567"/>
                </a:lnTo>
                <a:lnTo>
                  <a:pt x="2045414" y="589336"/>
                </a:lnTo>
                <a:lnTo>
                  <a:pt x="2086508" y="573346"/>
                </a:lnTo>
                <a:lnTo>
                  <a:pt x="2112264" y="56206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9396" y="6496050"/>
            <a:ext cx="1934210" cy="600075"/>
          </a:xfrm>
          <a:custGeom>
            <a:avLst/>
            <a:gdLst/>
            <a:ahLst/>
            <a:cxnLst/>
            <a:rect l="l" t="t" r="r" b="b"/>
            <a:pathLst>
              <a:path w="1934209" h="600075">
                <a:moveTo>
                  <a:pt x="1933955" y="299465"/>
                </a:moveTo>
                <a:lnTo>
                  <a:pt x="1924355" y="257106"/>
                </a:lnTo>
                <a:lnTo>
                  <a:pt x="1896427" y="216570"/>
                </a:lnTo>
                <a:lnTo>
                  <a:pt x="1851477" y="178263"/>
                </a:lnTo>
                <a:lnTo>
                  <a:pt x="1790814" y="142590"/>
                </a:lnTo>
                <a:lnTo>
                  <a:pt x="1754999" y="125869"/>
                </a:lnTo>
                <a:lnTo>
                  <a:pt x="1715746" y="109959"/>
                </a:lnTo>
                <a:lnTo>
                  <a:pt x="1673218" y="94910"/>
                </a:lnTo>
                <a:lnTo>
                  <a:pt x="1627579" y="80774"/>
                </a:lnTo>
                <a:lnTo>
                  <a:pt x="1578993" y="67601"/>
                </a:lnTo>
                <a:lnTo>
                  <a:pt x="1527623" y="55441"/>
                </a:lnTo>
                <a:lnTo>
                  <a:pt x="1473632" y="44346"/>
                </a:lnTo>
                <a:lnTo>
                  <a:pt x="1417184" y="34367"/>
                </a:lnTo>
                <a:lnTo>
                  <a:pt x="1358442" y="25553"/>
                </a:lnTo>
                <a:lnTo>
                  <a:pt x="1297570" y="17957"/>
                </a:lnTo>
                <a:lnTo>
                  <a:pt x="1234731" y="11627"/>
                </a:lnTo>
                <a:lnTo>
                  <a:pt x="1170089" y="6616"/>
                </a:lnTo>
                <a:lnTo>
                  <a:pt x="1103807" y="2974"/>
                </a:lnTo>
                <a:lnTo>
                  <a:pt x="1036049" y="752"/>
                </a:lnTo>
                <a:lnTo>
                  <a:pt x="966977" y="0"/>
                </a:lnTo>
                <a:lnTo>
                  <a:pt x="897906" y="752"/>
                </a:lnTo>
                <a:lnTo>
                  <a:pt x="830148" y="2974"/>
                </a:lnTo>
                <a:lnTo>
                  <a:pt x="763866" y="6616"/>
                </a:lnTo>
                <a:lnTo>
                  <a:pt x="699224" y="11627"/>
                </a:lnTo>
                <a:lnTo>
                  <a:pt x="636385" y="17957"/>
                </a:lnTo>
                <a:lnTo>
                  <a:pt x="575513" y="25553"/>
                </a:lnTo>
                <a:lnTo>
                  <a:pt x="516771" y="34367"/>
                </a:lnTo>
                <a:lnTo>
                  <a:pt x="460323" y="44346"/>
                </a:lnTo>
                <a:lnTo>
                  <a:pt x="406332" y="55441"/>
                </a:lnTo>
                <a:lnTo>
                  <a:pt x="354962" y="67601"/>
                </a:lnTo>
                <a:lnTo>
                  <a:pt x="306376" y="80774"/>
                </a:lnTo>
                <a:lnTo>
                  <a:pt x="260737" y="94910"/>
                </a:lnTo>
                <a:lnTo>
                  <a:pt x="218209" y="109959"/>
                </a:lnTo>
                <a:lnTo>
                  <a:pt x="178956" y="125869"/>
                </a:lnTo>
                <a:lnTo>
                  <a:pt x="143141" y="142590"/>
                </a:lnTo>
                <a:lnTo>
                  <a:pt x="82478" y="178263"/>
                </a:lnTo>
                <a:lnTo>
                  <a:pt x="37528" y="216570"/>
                </a:lnTo>
                <a:lnTo>
                  <a:pt x="9600" y="257106"/>
                </a:lnTo>
                <a:lnTo>
                  <a:pt x="0" y="299466"/>
                </a:lnTo>
                <a:lnTo>
                  <a:pt x="2427" y="320943"/>
                </a:lnTo>
                <a:lnTo>
                  <a:pt x="21355" y="362607"/>
                </a:lnTo>
                <a:lnTo>
                  <a:pt x="57957" y="402216"/>
                </a:lnTo>
                <a:lnTo>
                  <a:pt x="110927" y="439365"/>
                </a:lnTo>
                <a:lnTo>
                  <a:pt x="178956" y="473652"/>
                </a:lnTo>
                <a:lnTo>
                  <a:pt x="218209" y="489597"/>
                </a:lnTo>
                <a:lnTo>
                  <a:pt x="260737" y="504675"/>
                </a:lnTo>
                <a:lnTo>
                  <a:pt x="306376" y="518836"/>
                </a:lnTo>
                <a:lnTo>
                  <a:pt x="354962" y="532030"/>
                </a:lnTo>
                <a:lnTo>
                  <a:pt x="406332" y="544206"/>
                </a:lnTo>
                <a:lnTo>
                  <a:pt x="460323" y="555314"/>
                </a:lnTo>
                <a:lnTo>
                  <a:pt x="516771" y="565305"/>
                </a:lnTo>
                <a:lnTo>
                  <a:pt x="575513" y="574126"/>
                </a:lnTo>
                <a:lnTo>
                  <a:pt x="636385" y="581729"/>
                </a:lnTo>
                <a:lnTo>
                  <a:pt x="699224" y="588062"/>
                </a:lnTo>
                <a:lnTo>
                  <a:pt x="763866" y="593075"/>
                </a:lnTo>
                <a:lnTo>
                  <a:pt x="830148" y="596718"/>
                </a:lnTo>
                <a:lnTo>
                  <a:pt x="897906" y="598941"/>
                </a:lnTo>
                <a:lnTo>
                  <a:pt x="966977" y="599694"/>
                </a:lnTo>
                <a:lnTo>
                  <a:pt x="1036049" y="598941"/>
                </a:lnTo>
                <a:lnTo>
                  <a:pt x="1103807" y="596718"/>
                </a:lnTo>
                <a:lnTo>
                  <a:pt x="1170089" y="593075"/>
                </a:lnTo>
                <a:lnTo>
                  <a:pt x="1234731" y="588062"/>
                </a:lnTo>
                <a:lnTo>
                  <a:pt x="1297570" y="581729"/>
                </a:lnTo>
                <a:lnTo>
                  <a:pt x="1358442" y="574126"/>
                </a:lnTo>
                <a:lnTo>
                  <a:pt x="1417184" y="565305"/>
                </a:lnTo>
                <a:lnTo>
                  <a:pt x="1473632" y="555314"/>
                </a:lnTo>
                <a:lnTo>
                  <a:pt x="1527623" y="544206"/>
                </a:lnTo>
                <a:lnTo>
                  <a:pt x="1578993" y="532030"/>
                </a:lnTo>
                <a:lnTo>
                  <a:pt x="1627579" y="518836"/>
                </a:lnTo>
                <a:lnTo>
                  <a:pt x="1673218" y="504675"/>
                </a:lnTo>
                <a:lnTo>
                  <a:pt x="1715746" y="489597"/>
                </a:lnTo>
                <a:lnTo>
                  <a:pt x="1754999" y="473652"/>
                </a:lnTo>
                <a:lnTo>
                  <a:pt x="1790814" y="456891"/>
                </a:lnTo>
                <a:lnTo>
                  <a:pt x="1851477" y="421123"/>
                </a:lnTo>
                <a:lnTo>
                  <a:pt x="1896427" y="382694"/>
                </a:lnTo>
                <a:lnTo>
                  <a:pt x="1924355" y="342007"/>
                </a:lnTo>
                <a:lnTo>
                  <a:pt x="1933955" y="2994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9396" y="6496050"/>
            <a:ext cx="1934210" cy="600075"/>
          </a:xfrm>
          <a:custGeom>
            <a:avLst/>
            <a:gdLst/>
            <a:ahLst/>
            <a:cxnLst/>
            <a:rect l="l" t="t" r="r" b="b"/>
            <a:pathLst>
              <a:path w="1934209" h="600075">
                <a:moveTo>
                  <a:pt x="966977" y="0"/>
                </a:moveTo>
                <a:lnTo>
                  <a:pt x="897906" y="752"/>
                </a:lnTo>
                <a:lnTo>
                  <a:pt x="830148" y="2974"/>
                </a:lnTo>
                <a:lnTo>
                  <a:pt x="763866" y="6616"/>
                </a:lnTo>
                <a:lnTo>
                  <a:pt x="699224" y="11627"/>
                </a:lnTo>
                <a:lnTo>
                  <a:pt x="636385" y="17957"/>
                </a:lnTo>
                <a:lnTo>
                  <a:pt x="575513" y="25553"/>
                </a:lnTo>
                <a:lnTo>
                  <a:pt x="516771" y="34367"/>
                </a:lnTo>
                <a:lnTo>
                  <a:pt x="460323" y="44346"/>
                </a:lnTo>
                <a:lnTo>
                  <a:pt x="406332" y="55441"/>
                </a:lnTo>
                <a:lnTo>
                  <a:pt x="354962" y="67601"/>
                </a:lnTo>
                <a:lnTo>
                  <a:pt x="306376" y="80774"/>
                </a:lnTo>
                <a:lnTo>
                  <a:pt x="260737" y="94910"/>
                </a:lnTo>
                <a:lnTo>
                  <a:pt x="218209" y="109959"/>
                </a:lnTo>
                <a:lnTo>
                  <a:pt x="178956" y="125869"/>
                </a:lnTo>
                <a:lnTo>
                  <a:pt x="143141" y="142590"/>
                </a:lnTo>
                <a:lnTo>
                  <a:pt x="82478" y="178263"/>
                </a:lnTo>
                <a:lnTo>
                  <a:pt x="37528" y="216570"/>
                </a:lnTo>
                <a:lnTo>
                  <a:pt x="9600" y="257106"/>
                </a:lnTo>
                <a:lnTo>
                  <a:pt x="0" y="299466"/>
                </a:lnTo>
                <a:lnTo>
                  <a:pt x="2427" y="320943"/>
                </a:lnTo>
                <a:lnTo>
                  <a:pt x="21355" y="362607"/>
                </a:lnTo>
                <a:lnTo>
                  <a:pt x="57957" y="402216"/>
                </a:lnTo>
                <a:lnTo>
                  <a:pt x="110927" y="439365"/>
                </a:lnTo>
                <a:lnTo>
                  <a:pt x="178956" y="473652"/>
                </a:lnTo>
                <a:lnTo>
                  <a:pt x="218209" y="489597"/>
                </a:lnTo>
                <a:lnTo>
                  <a:pt x="260737" y="504675"/>
                </a:lnTo>
                <a:lnTo>
                  <a:pt x="306376" y="518836"/>
                </a:lnTo>
                <a:lnTo>
                  <a:pt x="354962" y="532030"/>
                </a:lnTo>
                <a:lnTo>
                  <a:pt x="406332" y="544206"/>
                </a:lnTo>
                <a:lnTo>
                  <a:pt x="460323" y="555314"/>
                </a:lnTo>
                <a:lnTo>
                  <a:pt x="516771" y="565305"/>
                </a:lnTo>
                <a:lnTo>
                  <a:pt x="575513" y="574126"/>
                </a:lnTo>
                <a:lnTo>
                  <a:pt x="636385" y="581729"/>
                </a:lnTo>
                <a:lnTo>
                  <a:pt x="699224" y="588062"/>
                </a:lnTo>
                <a:lnTo>
                  <a:pt x="763866" y="593075"/>
                </a:lnTo>
                <a:lnTo>
                  <a:pt x="830148" y="596718"/>
                </a:lnTo>
                <a:lnTo>
                  <a:pt x="897906" y="598941"/>
                </a:lnTo>
                <a:lnTo>
                  <a:pt x="966977" y="599694"/>
                </a:lnTo>
                <a:lnTo>
                  <a:pt x="1036049" y="598941"/>
                </a:lnTo>
                <a:lnTo>
                  <a:pt x="1103807" y="596718"/>
                </a:lnTo>
                <a:lnTo>
                  <a:pt x="1170089" y="593075"/>
                </a:lnTo>
                <a:lnTo>
                  <a:pt x="1234731" y="588062"/>
                </a:lnTo>
                <a:lnTo>
                  <a:pt x="1297570" y="581729"/>
                </a:lnTo>
                <a:lnTo>
                  <a:pt x="1358442" y="574126"/>
                </a:lnTo>
                <a:lnTo>
                  <a:pt x="1417184" y="565305"/>
                </a:lnTo>
                <a:lnTo>
                  <a:pt x="1473632" y="555314"/>
                </a:lnTo>
                <a:lnTo>
                  <a:pt x="1527623" y="544206"/>
                </a:lnTo>
                <a:lnTo>
                  <a:pt x="1578993" y="532030"/>
                </a:lnTo>
                <a:lnTo>
                  <a:pt x="1627579" y="518836"/>
                </a:lnTo>
                <a:lnTo>
                  <a:pt x="1673218" y="504675"/>
                </a:lnTo>
                <a:lnTo>
                  <a:pt x="1715746" y="489597"/>
                </a:lnTo>
                <a:lnTo>
                  <a:pt x="1754999" y="473652"/>
                </a:lnTo>
                <a:lnTo>
                  <a:pt x="1790814" y="456891"/>
                </a:lnTo>
                <a:lnTo>
                  <a:pt x="1851477" y="421123"/>
                </a:lnTo>
                <a:lnTo>
                  <a:pt x="1896427" y="382694"/>
                </a:lnTo>
                <a:lnTo>
                  <a:pt x="1924355" y="342007"/>
                </a:lnTo>
                <a:lnTo>
                  <a:pt x="1933955" y="299465"/>
                </a:lnTo>
                <a:lnTo>
                  <a:pt x="1931528" y="278083"/>
                </a:lnTo>
                <a:lnTo>
                  <a:pt x="1912600" y="236585"/>
                </a:lnTo>
                <a:lnTo>
                  <a:pt x="1875998" y="197112"/>
                </a:lnTo>
                <a:lnTo>
                  <a:pt x="1823028" y="160072"/>
                </a:lnTo>
                <a:lnTo>
                  <a:pt x="1754999" y="125869"/>
                </a:lnTo>
                <a:lnTo>
                  <a:pt x="1715746" y="109959"/>
                </a:lnTo>
                <a:lnTo>
                  <a:pt x="1673218" y="94910"/>
                </a:lnTo>
                <a:lnTo>
                  <a:pt x="1627579" y="80774"/>
                </a:lnTo>
                <a:lnTo>
                  <a:pt x="1578993" y="67601"/>
                </a:lnTo>
                <a:lnTo>
                  <a:pt x="1527623" y="55441"/>
                </a:lnTo>
                <a:lnTo>
                  <a:pt x="1473632" y="44346"/>
                </a:lnTo>
                <a:lnTo>
                  <a:pt x="1417184" y="34367"/>
                </a:lnTo>
                <a:lnTo>
                  <a:pt x="1358442" y="25553"/>
                </a:lnTo>
                <a:lnTo>
                  <a:pt x="1297570" y="17957"/>
                </a:lnTo>
                <a:lnTo>
                  <a:pt x="1234731" y="11627"/>
                </a:lnTo>
                <a:lnTo>
                  <a:pt x="1170089" y="6616"/>
                </a:lnTo>
                <a:lnTo>
                  <a:pt x="1103807" y="2974"/>
                </a:lnTo>
                <a:lnTo>
                  <a:pt x="1036049" y="752"/>
                </a:lnTo>
                <a:lnTo>
                  <a:pt x="96697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44822" y="6529831"/>
            <a:ext cx="156400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trim()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去两边的空 格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，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len()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求长度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6967" y="1370075"/>
            <a:ext cx="7491222" cy="573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3767" y="2372867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80">
                <a:moveTo>
                  <a:pt x="1946148" y="352044"/>
                </a:moveTo>
                <a:lnTo>
                  <a:pt x="1937261" y="304298"/>
                </a:lnTo>
                <a:lnTo>
                  <a:pt x="1911374" y="258497"/>
                </a:lnTo>
                <a:lnTo>
                  <a:pt x="1869650" y="215062"/>
                </a:lnTo>
                <a:lnTo>
                  <a:pt x="1813249" y="174413"/>
                </a:lnTo>
                <a:lnTo>
                  <a:pt x="1779908" y="155264"/>
                </a:lnTo>
                <a:lnTo>
                  <a:pt x="1743333" y="136970"/>
                </a:lnTo>
                <a:lnTo>
                  <a:pt x="1703670" y="119583"/>
                </a:lnTo>
                <a:lnTo>
                  <a:pt x="1661064" y="103155"/>
                </a:lnTo>
                <a:lnTo>
                  <a:pt x="1615660" y="87739"/>
                </a:lnTo>
                <a:lnTo>
                  <a:pt x="1567603" y="73388"/>
                </a:lnTo>
                <a:lnTo>
                  <a:pt x="1517039" y="60154"/>
                </a:lnTo>
                <a:lnTo>
                  <a:pt x="1464112" y="48090"/>
                </a:lnTo>
                <a:lnTo>
                  <a:pt x="1408968" y="37248"/>
                </a:lnTo>
                <a:lnTo>
                  <a:pt x="1351752" y="27682"/>
                </a:lnTo>
                <a:lnTo>
                  <a:pt x="1292609" y="19442"/>
                </a:lnTo>
                <a:lnTo>
                  <a:pt x="1231684" y="12583"/>
                </a:lnTo>
                <a:lnTo>
                  <a:pt x="1169123" y="7157"/>
                </a:lnTo>
                <a:lnTo>
                  <a:pt x="1105071" y="3216"/>
                </a:lnTo>
                <a:lnTo>
                  <a:pt x="1039673" y="812"/>
                </a:lnTo>
                <a:lnTo>
                  <a:pt x="973074" y="0"/>
                </a:lnTo>
                <a:lnTo>
                  <a:pt x="906387" y="812"/>
                </a:lnTo>
                <a:lnTo>
                  <a:pt x="840916" y="3216"/>
                </a:lnTo>
                <a:lnTo>
                  <a:pt x="776805" y="7157"/>
                </a:lnTo>
                <a:lnTo>
                  <a:pt x="714198" y="12583"/>
                </a:lnTo>
                <a:lnTo>
                  <a:pt x="653240" y="19442"/>
                </a:lnTo>
                <a:lnTo>
                  <a:pt x="594074" y="27682"/>
                </a:lnTo>
                <a:lnTo>
                  <a:pt x="536845" y="37248"/>
                </a:lnTo>
                <a:lnTo>
                  <a:pt x="481696" y="48090"/>
                </a:lnTo>
                <a:lnTo>
                  <a:pt x="428773" y="60154"/>
                </a:lnTo>
                <a:lnTo>
                  <a:pt x="378220" y="73388"/>
                </a:lnTo>
                <a:lnTo>
                  <a:pt x="330179" y="87739"/>
                </a:lnTo>
                <a:lnTo>
                  <a:pt x="284797" y="103155"/>
                </a:lnTo>
                <a:lnTo>
                  <a:pt x="242217" y="119583"/>
                </a:lnTo>
                <a:lnTo>
                  <a:pt x="202582" y="136970"/>
                </a:lnTo>
                <a:lnTo>
                  <a:pt x="166038" y="155264"/>
                </a:lnTo>
                <a:lnTo>
                  <a:pt x="132729" y="174413"/>
                </a:lnTo>
                <a:lnTo>
                  <a:pt x="76390" y="215062"/>
                </a:lnTo>
                <a:lnTo>
                  <a:pt x="34720" y="258497"/>
                </a:lnTo>
                <a:lnTo>
                  <a:pt x="8872" y="304298"/>
                </a:lnTo>
                <a:lnTo>
                  <a:pt x="0" y="352044"/>
                </a:lnTo>
                <a:lnTo>
                  <a:pt x="2242" y="376129"/>
                </a:lnTo>
                <a:lnTo>
                  <a:pt x="19746" y="422926"/>
                </a:lnTo>
                <a:lnTo>
                  <a:pt x="53649" y="467544"/>
                </a:lnTo>
                <a:lnTo>
                  <a:pt x="102798" y="509567"/>
                </a:lnTo>
                <a:lnTo>
                  <a:pt x="166038" y="548581"/>
                </a:lnTo>
                <a:lnTo>
                  <a:pt x="172212" y="551664"/>
                </a:lnTo>
                <a:lnTo>
                  <a:pt x="172212" y="352044"/>
                </a:lnTo>
                <a:lnTo>
                  <a:pt x="175148" y="327045"/>
                </a:lnTo>
                <a:lnTo>
                  <a:pt x="197921" y="278914"/>
                </a:lnTo>
                <a:lnTo>
                  <a:pt x="241632" y="233850"/>
                </a:lnTo>
                <a:lnTo>
                  <a:pt x="304367" y="192545"/>
                </a:lnTo>
                <a:lnTo>
                  <a:pt x="342270" y="173518"/>
                </a:lnTo>
                <a:lnTo>
                  <a:pt x="384212" y="155692"/>
                </a:lnTo>
                <a:lnTo>
                  <a:pt x="429952" y="139152"/>
                </a:lnTo>
                <a:lnTo>
                  <a:pt x="479251" y="123986"/>
                </a:lnTo>
                <a:lnTo>
                  <a:pt x="531871" y="110279"/>
                </a:lnTo>
                <a:lnTo>
                  <a:pt x="587572" y="98118"/>
                </a:lnTo>
                <a:lnTo>
                  <a:pt x="646114" y="87591"/>
                </a:lnTo>
                <a:lnTo>
                  <a:pt x="707258" y="78783"/>
                </a:lnTo>
                <a:lnTo>
                  <a:pt x="770766" y="71782"/>
                </a:lnTo>
                <a:lnTo>
                  <a:pt x="836397" y="66674"/>
                </a:lnTo>
                <a:lnTo>
                  <a:pt x="903913" y="63546"/>
                </a:lnTo>
                <a:lnTo>
                  <a:pt x="973074" y="62484"/>
                </a:lnTo>
                <a:lnTo>
                  <a:pt x="1042126" y="63546"/>
                </a:lnTo>
                <a:lnTo>
                  <a:pt x="1109557" y="66674"/>
                </a:lnTo>
                <a:lnTo>
                  <a:pt x="1175125" y="71782"/>
                </a:lnTo>
                <a:lnTo>
                  <a:pt x="1238589" y="78783"/>
                </a:lnTo>
                <a:lnTo>
                  <a:pt x="1299706" y="87591"/>
                </a:lnTo>
                <a:lnTo>
                  <a:pt x="1358237" y="98118"/>
                </a:lnTo>
                <a:lnTo>
                  <a:pt x="1413940" y="110279"/>
                </a:lnTo>
                <a:lnTo>
                  <a:pt x="1466573" y="123986"/>
                </a:lnTo>
                <a:lnTo>
                  <a:pt x="1515895" y="139152"/>
                </a:lnTo>
                <a:lnTo>
                  <a:pt x="1561665" y="155692"/>
                </a:lnTo>
                <a:lnTo>
                  <a:pt x="1603642" y="173518"/>
                </a:lnTo>
                <a:lnTo>
                  <a:pt x="1641584" y="192545"/>
                </a:lnTo>
                <a:lnTo>
                  <a:pt x="1675250" y="212684"/>
                </a:lnTo>
                <a:lnTo>
                  <a:pt x="1728788" y="255955"/>
                </a:lnTo>
                <a:lnTo>
                  <a:pt x="1762327" y="302640"/>
                </a:lnTo>
                <a:lnTo>
                  <a:pt x="1773936" y="352044"/>
                </a:lnTo>
                <a:lnTo>
                  <a:pt x="1773936" y="551561"/>
                </a:lnTo>
                <a:lnTo>
                  <a:pt x="1779908" y="548581"/>
                </a:lnTo>
                <a:lnTo>
                  <a:pt x="1813249" y="529477"/>
                </a:lnTo>
                <a:lnTo>
                  <a:pt x="1869650" y="488906"/>
                </a:lnTo>
                <a:lnTo>
                  <a:pt x="1911374" y="445533"/>
                </a:lnTo>
                <a:lnTo>
                  <a:pt x="1937261" y="399774"/>
                </a:lnTo>
                <a:lnTo>
                  <a:pt x="1943902" y="376129"/>
                </a:lnTo>
                <a:lnTo>
                  <a:pt x="1946148" y="352044"/>
                </a:lnTo>
                <a:close/>
              </a:path>
              <a:path w="1946275" h="703580">
                <a:moveTo>
                  <a:pt x="1773936" y="551561"/>
                </a:moveTo>
                <a:lnTo>
                  <a:pt x="1773936" y="352044"/>
                </a:lnTo>
                <a:lnTo>
                  <a:pt x="1770993" y="376928"/>
                </a:lnTo>
                <a:lnTo>
                  <a:pt x="1762327" y="401231"/>
                </a:lnTo>
                <a:lnTo>
                  <a:pt x="1728788" y="447745"/>
                </a:lnTo>
                <a:lnTo>
                  <a:pt x="1675250" y="490885"/>
                </a:lnTo>
                <a:lnTo>
                  <a:pt x="1641584" y="510972"/>
                </a:lnTo>
                <a:lnTo>
                  <a:pt x="1603642" y="529954"/>
                </a:lnTo>
                <a:lnTo>
                  <a:pt x="1561665" y="547744"/>
                </a:lnTo>
                <a:lnTo>
                  <a:pt x="1515895" y="564254"/>
                </a:lnTo>
                <a:lnTo>
                  <a:pt x="1466573" y="579396"/>
                </a:lnTo>
                <a:lnTo>
                  <a:pt x="1413940" y="593084"/>
                </a:lnTo>
                <a:lnTo>
                  <a:pt x="1358237" y="605231"/>
                </a:lnTo>
                <a:lnTo>
                  <a:pt x="1299706" y="615748"/>
                </a:lnTo>
                <a:lnTo>
                  <a:pt x="1238589" y="624549"/>
                </a:lnTo>
                <a:lnTo>
                  <a:pt x="1175125" y="631546"/>
                </a:lnTo>
                <a:lnTo>
                  <a:pt x="1109557" y="636652"/>
                </a:lnTo>
                <a:lnTo>
                  <a:pt x="1042126" y="639780"/>
                </a:lnTo>
                <a:lnTo>
                  <a:pt x="973074" y="640842"/>
                </a:lnTo>
                <a:lnTo>
                  <a:pt x="903913" y="639780"/>
                </a:lnTo>
                <a:lnTo>
                  <a:pt x="836397" y="636652"/>
                </a:lnTo>
                <a:lnTo>
                  <a:pt x="770766" y="631546"/>
                </a:lnTo>
                <a:lnTo>
                  <a:pt x="707258" y="624549"/>
                </a:lnTo>
                <a:lnTo>
                  <a:pt x="646114" y="615748"/>
                </a:lnTo>
                <a:lnTo>
                  <a:pt x="587572" y="605231"/>
                </a:lnTo>
                <a:lnTo>
                  <a:pt x="531871" y="593084"/>
                </a:lnTo>
                <a:lnTo>
                  <a:pt x="479251" y="579396"/>
                </a:lnTo>
                <a:lnTo>
                  <a:pt x="429952" y="564254"/>
                </a:lnTo>
                <a:lnTo>
                  <a:pt x="384212" y="547744"/>
                </a:lnTo>
                <a:lnTo>
                  <a:pt x="342270" y="529954"/>
                </a:lnTo>
                <a:lnTo>
                  <a:pt x="304367" y="510972"/>
                </a:lnTo>
                <a:lnTo>
                  <a:pt x="270741" y="490885"/>
                </a:lnTo>
                <a:lnTo>
                  <a:pt x="217279" y="447745"/>
                </a:lnTo>
                <a:lnTo>
                  <a:pt x="183797" y="401231"/>
                </a:lnTo>
                <a:lnTo>
                  <a:pt x="172212" y="352044"/>
                </a:lnTo>
                <a:lnTo>
                  <a:pt x="172212" y="551664"/>
                </a:lnTo>
                <a:lnTo>
                  <a:pt x="242217" y="584170"/>
                </a:lnTo>
                <a:lnTo>
                  <a:pt x="284797" y="600551"/>
                </a:lnTo>
                <a:lnTo>
                  <a:pt x="330179" y="615919"/>
                </a:lnTo>
                <a:lnTo>
                  <a:pt x="378220" y="630223"/>
                </a:lnTo>
                <a:lnTo>
                  <a:pt x="428773" y="643412"/>
                </a:lnTo>
                <a:lnTo>
                  <a:pt x="481696" y="655432"/>
                </a:lnTo>
                <a:lnTo>
                  <a:pt x="536845" y="666233"/>
                </a:lnTo>
                <a:lnTo>
                  <a:pt x="594074" y="675763"/>
                </a:lnTo>
                <a:lnTo>
                  <a:pt x="653240" y="683968"/>
                </a:lnTo>
                <a:lnTo>
                  <a:pt x="714198" y="690798"/>
                </a:lnTo>
                <a:lnTo>
                  <a:pt x="776805" y="696201"/>
                </a:lnTo>
                <a:lnTo>
                  <a:pt x="840916" y="700124"/>
                </a:lnTo>
                <a:lnTo>
                  <a:pt x="906387" y="702517"/>
                </a:lnTo>
                <a:lnTo>
                  <a:pt x="973074" y="703326"/>
                </a:lnTo>
                <a:lnTo>
                  <a:pt x="1039673" y="702517"/>
                </a:lnTo>
                <a:lnTo>
                  <a:pt x="1105071" y="700124"/>
                </a:lnTo>
                <a:lnTo>
                  <a:pt x="1169123" y="696201"/>
                </a:lnTo>
                <a:lnTo>
                  <a:pt x="1231684" y="690798"/>
                </a:lnTo>
                <a:lnTo>
                  <a:pt x="1292609" y="683968"/>
                </a:lnTo>
                <a:lnTo>
                  <a:pt x="1351752" y="675763"/>
                </a:lnTo>
                <a:lnTo>
                  <a:pt x="1408968" y="666233"/>
                </a:lnTo>
                <a:lnTo>
                  <a:pt x="1464112" y="655432"/>
                </a:lnTo>
                <a:lnTo>
                  <a:pt x="1517039" y="643412"/>
                </a:lnTo>
                <a:lnTo>
                  <a:pt x="1567603" y="630223"/>
                </a:lnTo>
                <a:lnTo>
                  <a:pt x="1615660" y="615919"/>
                </a:lnTo>
                <a:lnTo>
                  <a:pt x="1661064" y="600551"/>
                </a:lnTo>
                <a:lnTo>
                  <a:pt x="1703670" y="584170"/>
                </a:lnTo>
                <a:lnTo>
                  <a:pt x="1743333" y="566830"/>
                </a:lnTo>
                <a:lnTo>
                  <a:pt x="1773936" y="5515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5311" y="243001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1622297" y="294893"/>
                </a:moveTo>
                <a:lnTo>
                  <a:pt x="1611694" y="247011"/>
                </a:lnTo>
                <a:lnTo>
                  <a:pt x="1580991" y="201606"/>
                </a:lnTo>
                <a:lnTo>
                  <a:pt x="1531854" y="159283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5311" y="243001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811529" y="0"/>
                </a:move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lnTo>
                  <a:pt x="1619612" y="270680"/>
                </a:lnTo>
                <a:lnTo>
                  <a:pt x="1598751" y="223961"/>
                </a:lnTo>
                <a:lnTo>
                  <a:pt x="1558623" y="180022"/>
                </a:lnTo>
                <a:lnTo>
                  <a:pt x="1500893" y="139466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9633" y="5325617"/>
            <a:ext cx="1946910" cy="703580"/>
          </a:xfrm>
          <a:custGeom>
            <a:avLst/>
            <a:gdLst/>
            <a:ahLst/>
            <a:cxnLst/>
            <a:rect l="l" t="t" r="r" b="b"/>
            <a:pathLst>
              <a:path w="1946910" h="703579">
                <a:moveTo>
                  <a:pt x="1946910" y="352043"/>
                </a:moveTo>
                <a:lnTo>
                  <a:pt x="1938023" y="304298"/>
                </a:lnTo>
                <a:lnTo>
                  <a:pt x="1912136" y="258497"/>
                </a:lnTo>
                <a:lnTo>
                  <a:pt x="1870412" y="215062"/>
                </a:lnTo>
                <a:lnTo>
                  <a:pt x="1814011" y="174413"/>
                </a:lnTo>
                <a:lnTo>
                  <a:pt x="1780670" y="155264"/>
                </a:lnTo>
                <a:lnTo>
                  <a:pt x="1744095" y="136970"/>
                </a:lnTo>
                <a:lnTo>
                  <a:pt x="1704432" y="119583"/>
                </a:lnTo>
                <a:lnTo>
                  <a:pt x="1661826" y="103155"/>
                </a:lnTo>
                <a:lnTo>
                  <a:pt x="1616422" y="87739"/>
                </a:lnTo>
                <a:lnTo>
                  <a:pt x="1568365" y="73388"/>
                </a:lnTo>
                <a:lnTo>
                  <a:pt x="1517801" y="60154"/>
                </a:lnTo>
                <a:lnTo>
                  <a:pt x="1464874" y="48090"/>
                </a:lnTo>
                <a:lnTo>
                  <a:pt x="1409730" y="37248"/>
                </a:lnTo>
                <a:lnTo>
                  <a:pt x="1352514" y="27682"/>
                </a:lnTo>
                <a:lnTo>
                  <a:pt x="1293371" y="19442"/>
                </a:lnTo>
                <a:lnTo>
                  <a:pt x="1232446" y="12583"/>
                </a:lnTo>
                <a:lnTo>
                  <a:pt x="1169885" y="7157"/>
                </a:lnTo>
                <a:lnTo>
                  <a:pt x="1105833" y="3216"/>
                </a:lnTo>
                <a:lnTo>
                  <a:pt x="1040435" y="812"/>
                </a:lnTo>
                <a:lnTo>
                  <a:pt x="973836" y="0"/>
                </a:lnTo>
                <a:lnTo>
                  <a:pt x="907145" y="812"/>
                </a:lnTo>
                <a:lnTo>
                  <a:pt x="841663" y="3216"/>
                </a:lnTo>
                <a:lnTo>
                  <a:pt x="777534" y="7157"/>
                </a:lnTo>
                <a:lnTo>
                  <a:pt x="714904" y="12583"/>
                </a:lnTo>
                <a:lnTo>
                  <a:pt x="653916" y="19442"/>
                </a:lnTo>
                <a:lnTo>
                  <a:pt x="594717" y="27682"/>
                </a:lnTo>
                <a:lnTo>
                  <a:pt x="537450" y="37248"/>
                </a:lnTo>
                <a:lnTo>
                  <a:pt x="482261" y="48090"/>
                </a:lnTo>
                <a:lnTo>
                  <a:pt x="429294" y="60154"/>
                </a:lnTo>
                <a:lnTo>
                  <a:pt x="378695" y="73388"/>
                </a:lnTo>
                <a:lnTo>
                  <a:pt x="330608" y="87739"/>
                </a:lnTo>
                <a:lnTo>
                  <a:pt x="285178" y="103155"/>
                </a:lnTo>
                <a:lnTo>
                  <a:pt x="242394" y="119651"/>
                </a:lnTo>
                <a:lnTo>
                  <a:pt x="202869" y="136970"/>
                </a:lnTo>
                <a:lnTo>
                  <a:pt x="166279" y="155264"/>
                </a:lnTo>
                <a:lnTo>
                  <a:pt x="132926" y="174413"/>
                </a:lnTo>
                <a:lnTo>
                  <a:pt x="76509" y="215062"/>
                </a:lnTo>
                <a:lnTo>
                  <a:pt x="34776" y="258497"/>
                </a:lnTo>
                <a:lnTo>
                  <a:pt x="8887" y="304298"/>
                </a:lnTo>
                <a:lnTo>
                  <a:pt x="0" y="352043"/>
                </a:lnTo>
                <a:lnTo>
                  <a:pt x="2245" y="376129"/>
                </a:lnTo>
                <a:lnTo>
                  <a:pt x="19779" y="422926"/>
                </a:lnTo>
                <a:lnTo>
                  <a:pt x="53735" y="467544"/>
                </a:lnTo>
                <a:lnTo>
                  <a:pt x="102954" y="509567"/>
                </a:lnTo>
                <a:lnTo>
                  <a:pt x="166279" y="548581"/>
                </a:lnTo>
                <a:lnTo>
                  <a:pt x="172974" y="551920"/>
                </a:lnTo>
                <a:lnTo>
                  <a:pt x="172974" y="352043"/>
                </a:lnTo>
                <a:lnTo>
                  <a:pt x="175910" y="327045"/>
                </a:lnTo>
                <a:lnTo>
                  <a:pt x="198683" y="278914"/>
                </a:lnTo>
                <a:lnTo>
                  <a:pt x="242394" y="233850"/>
                </a:lnTo>
                <a:lnTo>
                  <a:pt x="305129" y="192545"/>
                </a:lnTo>
                <a:lnTo>
                  <a:pt x="343032" y="173518"/>
                </a:lnTo>
                <a:lnTo>
                  <a:pt x="384974" y="155692"/>
                </a:lnTo>
                <a:lnTo>
                  <a:pt x="430714" y="139152"/>
                </a:lnTo>
                <a:lnTo>
                  <a:pt x="480013" y="123986"/>
                </a:lnTo>
                <a:lnTo>
                  <a:pt x="532633" y="110279"/>
                </a:lnTo>
                <a:lnTo>
                  <a:pt x="588334" y="98118"/>
                </a:lnTo>
                <a:lnTo>
                  <a:pt x="646876" y="87591"/>
                </a:lnTo>
                <a:lnTo>
                  <a:pt x="708020" y="78783"/>
                </a:lnTo>
                <a:lnTo>
                  <a:pt x="771528" y="71782"/>
                </a:lnTo>
                <a:lnTo>
                  <a:pt x="837159" y="66674"/>
                </a:lnTo>
                <a:lnTo>
                  <a:pt x="904675" y="63546"/>
                </a:lnTo>
                <a:lnTo>
                  <a:pt x="973836" y="62483"/>
                </a:lnTo>
                <a:lnTo>
                  <a:pt x="1042882" y="63546"/>
                </a:lnTo>
                <a:lnTo>
                  <a:pt x="1110296" y="66674"/>
                </a:lnTo>
                <a:lnTo>
                  <a:pt x="1175836" y="71782"/>
                </a:lnTo>
                <a:lnTo>
                  <a:pt x="1239263" y="78783"/>
                </a:lnTo>
                <a:lnTo>
                  <a:pt x="1300338" y="87591"/>
                </a:lnTo>
                <a:lnTo>
                  <a:pt x="1358819" y="98118"/>
                </a:lnTo>
                <a:lnTo>
                  <a:pt x="1414468" y="110279"/>
                </a:lnTo>
                <a:lnTo>
                  <a:pt x="1467044" y="123986"/>
                </a:lnTo>
                <a:lnTo>
                  <a:pt x="1516306" y="139152"/>
                </a:lnTo>
                <a:lnTo>
                  <a:pt x="1562016" y="155692"/>
                </a:lnTo>
                <a:lnTo>
                  <a:pt x="1603934" y="173518"/>
                </a:lnTo>
                <a:lnTo>
                  <a:pt x="1641818" y="192545"/>
                </a:lnTo>
                <a:lnTo>
                  <a:pt x="1675430" y="212684"/>
                </a:lnTo>
                <a:lnTo>
                  <a:pt x="1728875" y="255955"/>
                </a:lnTo>
                <a:lnTo>
                  <a:pt x="1762351" y="302640"/>
                </a:lnTo>
                <a:lnTo>
                  <a:pt x="1773936" y="352043"/>
                </a:lnTo>
                <a:lnTo>
                  <a:pt x="1773936" y="551942"/>
                </a:lnTo>
                <a:lnTo>
                  <a:pt x="1780670" y="548581"/>
                </a:lnTo>
                <a:lnTo>
                  <a:pt x="1814011" y="529477"/>
                </a:lnTo>
                <a:lnTo>
                  <a:pt x="1870412" y="488906"/>
                </a:lnTo>
                <a:lnTo>
                  <a:pt x="1912136" y="445533"/>
                </a:lnTo>
                <a:lnTo>
                  <a:pt x="1938023" y="399774"/>
                </a:lnTo>
                <a:lnTo>
                  <a:pt x="1944664" y="376129"/>
                </a:lnTo>
                <a:lnTo>
                  <a:pt x="1946910" y="352043"/>
                </a:lnTo>
                <a:close/>
              </a:path>
              <a:path w="1946910" h="703579">
                <a:moveTo>
                  <a:pt x="1773936" y="551942"/>
                </a:moveTo>
                <a:lnTo>
                  <a:pt x="1773936" y="352043"/>
                </a:lnTo>
                <a:lnTo>
                  <a:pt x="1770999" y="376928"/>
                </a:lnTo>
                <a:lnTo>
                  <a:pt x="1762351" y="401231"/>
                </a:lnTo>
                <a:lnTo>
                  <a:pt x="1728875" y="447745"/>
                </a:lnTo>
                <a:lnTo>
                  <a:pt x="1675430" y="490885"/>
                </a:lnTo>
                <a:lnTo>
                  <a:pt x="1641818" y="510972"/>
                </a:lnTo>
                <a:lnTo>
                  <a:pt x="1603934" y="529954"/>
                </a:lnTo>
                <a:lnTo>
                  <a:pt x="1562016" y="547744"/>
                </a:lnTo>
                <a:lnTo>
                  <a:pt x="1516306" y="564254"/>
                </a:lnTo>
                <a:lnTo>
                  <a:pt x="1467044" y="579396"/>
                </a:lnTo>
                <a:lnTo>
                  <a:pt x="1414468" y="593084"/>
                </a:lnTo>
                <a:lnTo>
                  <a:pt x="1358819" y="605231"/>
                </a:lnTo>
                <a:lnTo>
                  <a:pt x="1300338" y="615748"/>
                </a:lnTo>
                <a:lnTo>
                  <a:pt x="1239263" y="624549"/>
                </a:lnTo>
                <a:lnTo>
                  <a:pt x="1175836" y="631546"/>
                </a:lnTo>
                <a:lnTo>
                  <a:pt x="1110296" y="636652"/>
                </a:lnTo>
                <a:lnTo>
                  <a:pt x="1042882" y="639780"/>
                </a:lnTo>
                <a:lnTo>
                  <a:pt x="973836" y="640841"/>
                </a:lnTo>
                <a:lnTo>
                  <a:pt x="904675" y="639780"/>
                </a:lnTo>
                <a:lnTo>
                  <a:pt x="837159" y="636652"/>
                </a:lnTo>
                <a:lnTo>
                  <a:pt x="771528" y="631546"/>
                </a:lnTo>
                <a:lnTo>
                  <a:pt x="708020" y="624549"/>
                </a:lnTo>
                <a:lnTo>
                  <a:pt x="646876" y="615748"/>
                </a:lnTo>
                <a:lnTo>
                  <a:pt x="588334" y="605231"/>
                </a:lnTo>
                <a:lnTo>
                  <a:pt x="532633" y="593084"/>
                </a:lnTo>
                <a:lnTo>
                  <a:pt x="480013" y="579396"/>
                </a:lnTo>
                <a:lnTo>
                  <a:pt x="430714" y="564254"/>
                </a:lnTo>
                <a:lnTo>
                  <a:pt x="384974" y="547744"/>
                </a:lnTo>
                <a:lnTo>
                  <a:pt x="343032" y="529954"/>
                </a:lnTo>
                <a:lnTo>
                  <a:pt x="305129" y="510972"/>
                </a:lnTo>
                <a:lnTo>
                  <a:pt x="271503" y="490885"/>
                </a:lnTo>
                <a:lnTo>
                  <a:pt x="218041" y="447745"/>
                </a:lnTo>
                <a:lnTo>
                  <a:pt x="184559" y="401231"/>
                </a:lnTo>
                <a:lnTo>
                  <a:pt x="172974" y="352043"/>
                </a:lnTo>
                <a:lnTo>
                  <a:pt x="172974" y="551920"/>
                </a:lnTo>
                <a:lnTo>
                  <a:pt x="242550" y="584170"/>
                </a:lnTo>
                <a:lnTo>
                  <a:pt x="285178" y="600551"/>
                </a:lnTo>
                <a:lnTo>
                  <a:pt x="330608" y="615919"/>
                </a:lnTo>
                <a:lnTo>
                  <a:pt x="378695" y="630223"/>
                </a:lnTo>
                <a:lnTo>
                  <a:pt x="429294" y="643412"/>
                </a:lnTo>
                <a:lnTo>
                  <a:pt x="482261" y="655432"/>
                </a:lnTo>
                <a:lnTo>
                  <a:pt x="537450" y="666233"/>
                </a:lnTo>
                <a:lnTo>
                  <a:pt x="594717" y="675763"/>
                </a:lnTo>
                <a:lnTo>
                  <a:pt x="653916" y="683968"/>
                </a:lnTo>
                <a:lnTo>
                  <a:pt x="714904" y="690798"/>
                </a:lnTo>
                <a:lnTo>
                  <a:pt x="777534" y="696201"/>
                </a:lnTo>
                <a:lnTo>
                  <a:pt x="841663" y="700124"/>
                </a:lnTo>
                <a:lnTo>
                  <a:pt x="907145" y="702517"/>
                </a:lnTo>
                <a:lnTo>
                  <a:pt x="973836" y="703325"/>
                </a:lnTo>
                <a:lnTo>
                  <a:pt x="1040435" y="702517"/>
                </a:lnTo>
                <a:lnTo>
                  <a:pt x="1105833" y="700124"/>
                </a:lnTo>
                <a:lnTo>
                  <a:pt x="1169885" y="696201"/>
                </a:lnTo>
                <a:lnTo>
                  <a:pt x="1232446" y="690798"/>
                </a:lnTo>
                <a:lnTo>
                  <a:pt x="1293371" y="683968"/>
                </a:lnTo>
                <a:lnTo>
                  <a:pt x="1352514" y="675763"/>
                </a:lnTo>
                <a:lnTo>
                  <a:pt x="1409730" y="666233"/>
                </a:lnTo>
                <a:lnTo>
                  <a:pt x="1464874" y="655432"/>
                </a:lnTo>
                <a:lnTo>
                  <a:pt x="1517801" y="643412"/>
                </a:lnTo>
                <a:lnTo>
                  <a:pt x="1568365" y="630223"/>
                </a:lnTo>
                <a:lnTo>
                  <a:pt x="1616422" y="615919"/>
                </a:lnTo>
                <a:lnTo>
                  <a:pt x="1661826" y="600551"/>
                </a:lnTo>
                <a:lnTo>
                  <a:pt x="1704529" y="584128"/>
                </a:lnTo>
                <a:lnTo>
                  <a:pt x="1744095" y="566830"/>
                </a:lnTo>
                <a:lnTo>
                  <a:pt x="1773936" y="55194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939" y="538276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1622297" y="294893"/>
                </a:moveTo>
                <a:lnTo>
                  <a:pt x="1611694" y="247011"/>
                </a:lnTo>
                <a:lnTo>
                  <a:pt x="1580991" y="201606"/>
                </a:lnTo>
                <a:lnTo>
                  <a:pt x="1531854" y="159283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1939" y="538276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811529" y="0"/>
                </a:move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lnTo>
                  <a:pt x="1619612" y="270680"/>
                </a:lnTo>
                <a:lnTo>
                  <a:pt x="1598751" y="223961"/>
                </a:lnTo>
                <a:lnTo>
                  <a:pt x="1558623" y="180022"/>
                </a:lnTo>
                <a:lnTo>
                  <a:pt x="1500893" y="139466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1630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语句的构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造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—SQL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字符串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441" y="4882895"/>
            <a:ext cx="3473196" cy="2298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3841" y="3687317"/>
            <a:ext cx="2695575" cy="622935"/>
          </a:xfrm>
          <a:custGeom>
            <a:avLst/>
            <a:gdLst/>
            <a:ahLst/>
            <a:cxnLst/>
            <a:rect l="l" t="t" r="r" b="b"/>
            <a:pathLst>
              <a:path w="2695575" h="622935">
                <a:moveTo>
                  <a:pt x="2695194" y="311658"/>
                </a:moveTo>
                <a:lnTo>
                  <a:pt x="2677552" y="261084"/>
                </a:lnTo>
                <a:lnTo>
                  <a:pt x="2647046" y="228776"/>
                </a:lnTo>
                <a:lnTo>
                  <a:pt x="2602507" y="197816"/>
                </a:lnTo>
                <a:lnTo>
                  <a:pt x="2544756" y="168394"/>
                </a:lnTo>
                <a:lnTo>
                  <a:pt x="2474619" y="140699"/>
                </a:lnTo>
                <a:lnTo>
                  <a:pt x="2435163" y="127558"/>
                </a:lnTo>
                <a:lnTo>
                  <a:pt x="2392918" y="114921"/>
                </a:lnTo>
                <a:lnTo>
                  <a:pt x="2347989" y="102810"/>
                </a:lnTo>
                <a:lnTo>
                  <a:pt x="2300478" y="91249"/>
                </a:lnTo>
                <a:lnTo>
                  <a:pt x="2250487" y="80262"/>
                </a:lnTo>
                <a:lnTo>
                  <a:pt x="2198121" y="69873"/>
                </a:lnTo>
                <a:lnTo>
                  <a:pt x="2143481" y="60106"/>
                </a:lnTo>
                <a:lnTo>
                  <a:pt x="2086671" y="50984"/>
                </a:lnTo>
                <a:lnTo>
                  <a:pt x="2027794" y="42530"/>
                </a:lnTo>
                <a:lnTo>
                  <a:pt x="1966953" y="34770"/>
                </a:lnTo>
                <a:lnTo>
                  <a:pt x="1904251" y="27725"/>
                </a:lnTo>
                <a:lnTo>
                  <a:pt x="1839790" y="21420"/>
                </a:lnTo>
                <a:lnTo>
                  <a:pt x="1773673" y="15880"/>
                </a:lnTo>
                <a:lnTo>
                  <a:pt x="1706005" y="11126"/>
                </a:lnTo>
                <a:lnTo>
                  <a:pt x="1636886" y="7184"/>
                </a:lnTo>
                <a:lnTo>
                  <a:pt x="1566422" y="4076"/>
                </a:lnTo>
                <a:lnTo>
                  <a:pt x="1494713" y="1827"/>
                </a:lnTo>
                <a:lnTo>
                  <a:pt x="1421864" y="460"/>
                </a:lnTo>
                <a:lnTo>
                  <a:pt x="1347978" y="0"/>
                </a:lnTo>
                <a:lnTo>
                  <a:pt x="1274017" y="460"/>
                </a:lnTo>
                <a:lnTo>
                  <a:pt x="1201099" y="1827"/>
                </a:lnTo>
                <a:lnTo>
                  <a:pt x="1129327" y="4076"/>
                </a:lnTo>
                <a:lnTo>
                  <a:pt x="1058803" y="7184"/>
                </a:lnTo>
                <a:lnTo>
                  <a:pt x="989629" y="11126"/>
                </a:lnTo>
                <a:lnTo>
                  <a:pt x="921910" y="15880"/>
                </a:lnTo>
                <a:lnTo>
                  <a:pt x="855747" y="21420"/>
                </a:lnTo>
                <a:lnTo>
                  <a:pt x="791243" y="27725"/>
                </a:lnTo>
                <a:lnTo>
                  <a:pt x="728501" y="34770"/>
                </a:lnTo>
                <a:lnTo>
                  <a:pt x="667624" y="42530"/>
                </a:lnTo>
                <a:lnTo>
                  <a:pt x="608715" y="50984"/>
                </a:lnTo>
                <a:lnTo>
                  <a:pt x="551876" y="60106"/>
                </a:lnTo>
                <a:lnTo>
                  <a:pt x="497211" y="69873"/>
                </a:lnTo>
                <a:lnTo>
                  <a:pt x="444821" y="80262"/>
                </a:lnTo>
                <a:lnTo>
                  <a:pt x="394811" y="91249"/>
                </a:lnTo>
                <a:lnTo>
                  <a:pt x="346995" y="102887"/>
                </a:lnTo>
                <a:lnTo>
                  <a:pt x="302337" y="114921"/>
                </a:lnTo>
                <a:lnTo>
                  <a:pt x="260079" y="127558"/>
                </a:lnTo>
                <a:lnTo>
                  <a:pt x="220612" y="140699"/>
                </a:lnTo>
                <a:lnTo>
                  <a:pt x="184037" y="154319"/>
                </a:lnTo>
                <a:lnTo>
                  <a:pt x="119976" y="182901"/>
                </a:lnTo>
                <a:lnTo>
                  <a:pt x="68720" y="213116"/>
                </a:lnTo>
                <a:lnTo>
                  <a:pt x="31090" y="244773"/>
                </a:lnTo>
                <a:lnTo>
                  <a:pt x="7909" y="277684"/>
                </a:lnTo>
                <a:lnTo>
                  <a:pt x="0" y="311658"/>
                </a:lnTo>
                <a:lnTo>
                  <a:pt x="1994" y="328692"/>
                </a:lnTo>
                <a:lnTo>
                  <a:pt x="31090" y="378276"/>
                </a:lnTo>
                <a:lnTo>
                  <a:pt x="68720" y="409827"/>
                </a:lnTo>
                <a:lnTo>
                  <a:pt x="119976" y="439953"/>
                </a:lnTo>
                <a:lnTo>
                  <a:pt x="184037" y="468460"/>
                </a:lnTo>
                <a:lnTo>
                  <a:pt x="220612" y="482048"/>
                </a:lnTo>
                <a:lnTo>
                  <a:pt x="238506" y="487992"/>
                </a:lnTo>
                <a:lnTo>
                  <a:pt x="238506" y="311658"/>
                </a:lnTo>
                <a:lnTo>
                  <a:pt x="240866" y="294787"/>
                </a:lnTo>
                <a:lnTo>
                  <a:pt x="275101" y="246089"/>
                </a:lnTo>
                <a:lnTo>
                  <a:pt x="319090" y="215552"/>
                </a:lnTo>
                <a:lnTo>
                  <a:pt x="378645" y="186868"/>
                </a:lnTo>
                <a:lnTo>
                  <a:pt x="452597" y="160306"/>
                </a:lnTo>
                <a:lnTo>
                  <a:pt x="494606" y="147904"/>
                </a:lnTo>
                <a:lnTo>
                  <a:pt x="539775" y="136131"/>
                </a:lnTo>
                <a:lnTo>
                  <a:pt x="587957" y="125023"/>
                </a:lnTo>
                <a:lnTo>
                  <a:pt x="639008" y="114611"/>
                </a:lnTo>
                <a:lnTo>
                  <a:pt x="692779" y="104930"/>
                </a:lnTo>
                <a:lnTo>
                  <a:pt x="749126" y="96012"/>
                </a:lnTo>
                <a:lnTo>
                  <a:pt x="807901" y="87892"/>
                </a:lnTo>
                <a:lnTo>
                  <a:pt x="868959" y="80602"/>
                </a:lnTo>
                <a:lnTo>
                  <a:pt x="932152" y="74176"/>
                </a:lnTo>
                <a:lnTo>
                  <a:pt x="997336" y="68647"/>
                </a:lnTo>
                <a:lnTo>
                  <a:pt x="1064362" y="64048"/>
                </a:lnTo>
                <a:lnTo>
                  <a:pt x="1133086" y="60413"/>
                </a:lnTo>
                <a:lnTo>
                  <a:pt x="1203361" y="57776"/>
                </a:lnTo>
                <a:lnTo>
                  <a:pt x="1275040" y="56169"/>
                </a:lnTo>
                <a:lnTo>
                  <a:pt x="1347978" y="55626"/>
                </a:lnTo>
                <a:lnTo>
                  <a:pt x="1420827" y="56169"/>
                </a:lnTo>
                <a:lnTo>
                  <a:pt x="1492425" y="57776"/>
                </a:lnTo>
                <a:lnTo>
                  <a:pt x="1562626" y="60413"/>
                </a:lnTo>
                <a:lnTo>
                  <a:pt x="1631282" y="64048"/>
                </a:lnTo>
                <a:lnTo>
                  <a:pt x="1698248" y="68647"/>
                </a:lnTo>
                <a:lnTo>
                  <a:pt x="1763375" y="74176"/>
                </a:lnTo>
                <a:lnTo>
                  <a:pt x="1826519" y="80602"/>
                </a:lnTo>
                <a:lnTo>
                  <a:pt x="1887531" y="87892"/>
                </a:lnTo>
                <a:lnTo>
                  <a:pt x="1946267" y="96012"/>
                </a:lnTo>
                <a:lnTo>
                  <a:pt x="2002578" y="104930"/>
                </a:lnTo>
                <a:lnTo>
                  <a:pt x="2056319" y="114611"/>
                </a:lnTo>
                <a:lnTo>
                  <a:pt x="2107343" y="125023"/>
                </a:lnTo>
                <a:lnTo>
                  <a:pt x="2155503" y="136131"/>
                </a:lnTo>
                <a:lnTo>
                  <a:pt x="2200652" y="147904"/>
                </a:lnTo>
                <a:lnTo>
                  <a:pt x="2242645" y="160306"/>
                </a:lnTo>
                <a:lnTo>
                  <a:pt x="2281334" y="173305"/>
                </a:lnTo>
                <a:lnTo>
                  <a:pt x="2348215" y="200962"/>
                </a:lnTo>
                <a:lnTo>
                  <a:pt x="2400123" y="230605"/>
                </a:lnTo>
                <a:lnTo>
                  <a:pt x="2435884" y="261969"/>
                </a:lnTo>
                <a:lnTo>
                  <a:pt x="2456688" y="311658"/>
                </a:lnTo>
                <a:lnTo>
                  <a:pt x="2456688" y="488006"/>
                </a:lnTo>
                <a:lnTo>
                  <a:pt x="2474619" y="482048"/>
                </a:lnTo>
                <a:lnTo>
                  <a:pt x="2511185" y="468460"/>
                </a:lnTo>
                <a:lnTo>
                  <a:pt x="2575231" y="439953"/>
                </a:lnTo>
                <a:lnTo>
                  <a:pt x="2626479" y="409827"/>
                </a:lnTo>
                <a:lnTo>
                  <a:pt x="2664105" y="378276"/>
                </a:lnTo>
                <a:lnTo>
                  <a:pt x="2687284" y="345489"/>
                </a:lnTo>
                <a:lnTo>
                  <a:pt x="2693199" y="328692"/>
                </a:lnTo>
                <a:lnTo>
                  <a:pt x="2695194" y="311658"/>
                </a:lnTo>
                <a:close/>
              </a:path>
              <a:path w="2695575" h="622935">
                <a:moveTo>
                  <a:pt x="2456688" y="488006"/>
                </a:moveTo>
                <a:lnTo>
                  <a:pt x="2456688" y="311658"/>
                </a:lnTo>
                <a:lnTo>
                  <a:pt x="2454327" y="328444"/>
                </a:lnTo>
                <a:lnTo>
                  <a:pt x="2447344" y="344947"/>
                </a:lnTo>
                <a:lnTo>
                  <a:pt x="2420095" y="376968"/>
                </a:lnTo>
                <a:lnTo>
                  <a:pt x="2376114" y="407447"/>
                </a:lnTo>
                <a:lnTo>
                  <a:pt x="2316573" y="436108"/>
                </a:lnTo>
                <a:lnTo>
                  <a:pt x="2242645" y="462680"/>
                </a:lnTo>
                <a:lnTo>
                  <a:pt x="2200652" y="475096"/>
                </a:lnTo>
                <a:lnTo>
                  <a:pt x="2155503" y="486887"/>
                </a:lnTo>
                <a:lnTo>
                  <a:pt x="2107343" y="498018"/>
                </a:lnTo>
                <a:lnTo>
                  <a:pt x="2056319" y="508456"/>
                </a:lnTo>
                <a:lnTo>
                  <a:pt x="2002578" y="518166"/>
                </a:lnTo>
                <a:lnTo>
                  <a:pt x="1946267" y="527113"/>
                </a:lnTo>
                <a:lnTo>
                  <a:pt x="1887531" y="535264"/>
                </a:lnTo>
                <a:lnTo>
                  <a:pt x="1826519" y="542584"/>
                </a:lnTo>
                <a:lnTo>
                  <a:pt x="1763375" y="549039"/>
                </a:lnTo>
                <a:lnTo>
                  <a:pt x="1698248" y="554595"/>
                </a:lnTo>
                <a:lnTo>
                  <a:pt x="1631282" y="559218"/>
                </a:lnTo>
                <a:lnTo>
                  <a:pt x="1562626" y="562873"/>
                </a:lnTo>
                <a:lnTo>
                  <a:pt x="1492425" y="565526"/>
                </a:lnTo>
                <a:lnTo>
                  <a:pt x="1420827" y="567143"/>
                </a:lnTo>
                <a:lnTo>
                  <a:pt x="1347978" y="567690"/>
                </a:lnTo>
                <a:lnTo>
                  <a:pt x="1275040" y="567143"/>
                </a:lnTo>
                <a:lnTo>
                  <a:pt x="1203361" y="565526"/>
                </a:lnTo>
                <a:lnTo>
                  <a:pt x="1133086" y="562873"/>
                </a:lnTo>
                <a:lnTo>
                  <a:pt x="1064362" y="559218"/>
                </a:lnTo>
                <a:lnTo>
                  <a:pt x="997336" y="554595"/>
                </a:lnTo>
                <a:lnTo>
                  <a:pt x="932152" y="549039"/>
                </a:lnTo>
                <a:lnTo>
                  <a:pt x="868959" y="542584"/>
                </a:lnTo>
                <a:lnTo>
                  <a:pt x="807901" y="535264"/>
                </a:lnTo>
                <a:lnTo>
                  <a:pt x="749126" y="527113"/>
                </a:lnTo>
                <a:lnTo>
                  <a:pt x="692779" y="518166"/>
                </a:lnTo>
                <a:lnTo>
                  <a:pt x="639008" y="508456"/>
                </a:lnTo>
                <a:lnTo>
                  <a:pt x="587957" y="498018"/>
                </a:lnTo>
                <a:lnTo>
                  <a:pt x="539775" y="486887"/>
                </a:lnTo>
                <a:lnTo>
                  <a:pt x="494606" y="475096"/>
                </a:lnTo>
                <a:lnTo>
                  <a:pt x="452597" y="462680"/>
                </a:lnTo>
                <a:lnTo>
                  <a:pt x="413895" y="449673"/>
                </a:lnTo>
                <a:lnTo>
                  <a:pt x="346995" y="422022"/>
                </a:lnTo>
                <a:lnTo>
                  <a:pt x="295076" y="392417"/>
                </a:lnTo>
                <a:lnTo>
                  <a:pt x="259310" y="361133"/>
                </a:lnTo>
                <a:lnTo>
                  <a:pt x="238506" y="311658"/>
                </a:lnTo>
                <a:lnTo>
                  <a:pt x="238506" y="487992"/>
                </a:lnTo>
                <a:lnTo>
                  <a:pt x="302337" y="507771"/>
                </a:lnTo>
                <a:lnTo>
                  <a:pt x="347282" y="519859"/>
                </a:lnTo>
                <a:lnTo>
                  <a:pt x="394811" y="531399"/>
                </a:lnTo>
                <a:lnTo>
                  <a:pt x="444821" y="542368"/>
                </a:lnTo>
                <a:lnTo>
                  <a:pt x="497211" y="552742"/>
                </a:lnTo>
                <a:lnTo>
                  <a:pt x="551876" y="562496"/>
                </a:lnTo>
                <a:lnTo>
                  <a:pt x="608715" y="571607"/>
                </a:lnTo>
                <a:lnTo>
                  <a:pt x="667624" y="580051"/>
                </a:lnTo>
                <a:lnTo>
                  <a:pt x="728501" y="587804"/>
                </a:lnTo>
                <a:lnTo>
                  <a:pt x="791243" y="594842"/>
                </a:lnTo>
                <a:lnTo>
                  <a:pt x="855747" y="601142"/>
                </a:lnTo>
                <a:lnTo>
                  <a:pt x="921910" y="606680"/>
                </a:lnTo>
                <a:lnTo>
                  <a:pt x="989629" y="611430"/>
                </a:lnTo>
                <a:lnTo>
                  <a:pt x="1058803" y="615371"/>
                </a:lnTo>
                <a:lnTo>
                  <a:pt x="1129327" y="618478"/>
                </a:lnTo>
                <a:lnTo>
                  <a:pt x="1201099" y="620726"/>
                </a:lnTo>
                <a:lnTo>
                  <a:pt x="1275040" y="622099"/>
                </a:lnTo>
                <a:lnTo>
                  <a:pt x="1347978" y="622554"/>
                </a:lnTo>
                <a:lnTo>
                  <a:pt x="1421864" y="622093"/>
                </a:lnTo>
                <a:lnTo>
                  <a:pt x="1494713" y="620726"/>
                </a:lnTo>
                <a:lnTo>
                  <a:pt x="1566422" y="618478"/>
                </a:lnTo>
                <a:lnTo>
                  <a:pt x="1636886" y="615371"/>
                </a:lnTo>
                <a:lnTo>
                  <a:pt x="1706005" y="611430"/>
                </a:lnTo>
                <a:lnTo>
                  <a:pt x="1773673" y="606680"/>
                </a:lnTo>
                <a:lnTo>
                  <a:pt x="1839790" y="601142"/>
                </a:lnTo>
                <a:lnTo>
                  <a:pt x="1904251" y="594842"/>
                </a:lnTo>
                <a:lnTo>
                  <a:pt x="1966953" y="587804"/>
                </a:lnTo>
                <a:lnTo>
                  <a:pt x="2027794" y="580051"/>
                </a:lnTo>
                <a:lnTo>
                  <a:pt x="2086671" y="571607"/>
                </a:lnTo>
                <a:lnTo>
                  <a:pt x="2143481" y="562496"/>
                </a:lnTo>
                <a:lnTo>
                  <a:pt x="2198121" y="552742"/>
                </a:lnTo>
                <a:lnTo>
                  <a:pt x="2250487" y="542368"/>
                </a:lnTo>
                <a:lnTo>
                  <a:pt x="2300478" y="531399"/>
                </a:lnTo>
                <a:lnTo>
                  <a:pt x="2348215" y="519798"/>
                </a:lnTo>
                <a:lnTo>
                  <a:pt x="2392918" y="507771"/>
                </a:lnTo>
                <a:lnTo>
                  <a:pt x="2435163" y="495159"/>
                </a:lnTo>
                <a:lnTo>
                  <a:pt x="2456688" y="48800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7869" y="3738371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2247900" y="260603"/>
                </a:moveTo>
                <a:lnTo>
                  <a:pt x="2226809" y="210096"/>
                </a:lnTo>
                <a:lnTo>
                  <a:pt x="2190554" y="178198"/>
                </a:lnTo>
                <a:lnTo>
                  <a:pt x="2137931" y="148037"/>
                </a:lnTo>
                <a:lnTo>
                  <a:pt x="2070128" y="119889"/>
                </a:lnTo>
                <a:lnTo>
                  <a:pt x="2030906" y="106655"/>
                </a:lnTo>
                <a:lnTo>
                  <a:pt x="1988335" y="94027"/>
                </a:lnTo>
                <a:lnTo>
                  <a:pt x="1942564" y="82038"/>
                </a:lnTo>
                <a:lnTo>
                  <a:pt x="1893741" y="70724"/>
                </a:lnTo>
                <a:lnTo>
                  <a:pt x="1842016" y="60118"/>
                </a:lnTo>
                <a:lnTo>
                  <a:pt x="1787536" y="50255"/>
                </a:lnTo>
                <a:lnTo>
                  <a:pt x="1730450" y="41169"/>
                </a:lnTo>
                <a:lnTo>
                  <a:pt x="1670907" y="32893"/>
                </a:lnTo>
                <a:lnTo>
                  <a:pt x="1609056" y="25463"/>
                </a:lnTo>
                <a:lnTo>
                  <a:pt x="1545045" y="18913"/>
                </a:lnTo>
                <a:lnTo>
                  <a:pt x="1479023" y="13277"/>
                </a:lnTo>
                <a:lnTo>
                  <a:pt x="1411139" y="8588"/>
                </a:lnTo>
                <a:lnTo>
                  <a:pt x="1341541" y="4882"/>
                </a:lnTo>
                <a:lnTo>
                  <a:pt x="1270377" y="2192"/>
                </a:lnTo>
                <a:lnTo>
                  <a:pt x="1197797" y="553"/>
                </a:lnTo>
                <a:lnTo>
                  <a:pt x="1123950" y="0"/>
                </a:lnTo>
                <a:lnTo>
                  <a:pt x="1050017" y="553"/>
                </a:lnTo>
                <a:lnTo>
                  <a:pt x="977367" y="2192"/>
                </a:lnTo>
                <a:lnTo>
                  <a:pt x="906146" y="4882"/>
                </a:lnTo>
                <a:lnTo>
                  <a:pt x="836502" y="8588"/>
                </a:lnTo>
                <a:lnTo>
                  <a:pt x="768583" y="13277"/>
                </a:lnTo>
                <a:lnTo>
                  <a:pt x="702537" y="18913"/>
                </a:lnTo>
                <a:lnTo>
                  <a:pt x="638511" y="25463"/>
                </a:lnTo>
                <a:lnTo>
                  <a:pt x="576654" y="32893"/>
                </a:lnTo>
                <a:lnTo>
                  <a:pt x="517112" y="41169"/>
                </a:lnTo>
                <a:lnTo>
                  <a:pt x="460034" y="50255"/>
                </a:lnTo>
                <a:lnTo>
                  <a:pt x="405568" y="60118"/>
                </a:lnTo>
                <a:lnTo>
                  <a:pt x="353861" y="70724"/>
                </a:lnTo>
                <a:lnTo>
                  <a:pt x="305061" y="82038"/>
                </a:lnTo>
                <a:lnTo>
                  <a:pt x="259316" y="94027"/>
                </a:lnTo>
                <a:lnTo>
                  <a:pt x="216773" y="106655"/>
                </a:lnTo>
                <a:lnTo>
                  <a:pt x="177581" y="119889"/>
                </a:lnTo>
                <a:lnTo>
                  <a:pt x="141887" y="133695"/>
                </a:lnTo>
                <a:lnTo>
                  <a:pt x="81584" y="162883"/>
                </a:lnTo>
                <a:lnTo>
                  <a:pt x="37048" y="193947"/>
                </a:lnTo>
                <a:lnTo>
                  <a:pt x="9459" y="226612"/>
                </a:lnTo>
                <a:lnTo>
                  <a:pt x="0" y="260604"/>
                </a:lnTo>
                <a:lnTo>
                  <a:pt x="2389" y="277660"/>
                </a:lnTo>
                <a:lnTo>
                  <a:pt x="37048" y="326950"/>
                </a:lnTo>
                <a:lnTo>
                  <a:pt x="81584" y="357896"/>
                </a:lnTo>
                <a:lnTo>
                  <a:pt x="141887" y="386990"/>
                </a:lnTo>
                <a:lnTo>
                  <a:pt x="177581" y="400756"/>
                </a:lnTo>
                <a:lnTo>
                  <a:pt x="216773" y="413954"/>
                </a:lnTo>
                <a:lnTo>
                  <a:pt x="259316" y="426552"/>
                </a:lnTo>
                <a:lnTo>
                  <a:pt x="305061" y="438514"/>
                </a:lnTo>
                <a:lnTo>
                  <a:pt x="353861" y="449805"/>
                </a:lnTo>
                <a:lnTo>
                  <a:pt x="405568" y="460392"/>
                </a:lnTo>
                <a:lnTo>
                  <a:pt x="460034" y="470239"/>
                </a:lnTo>
                <a:lnTo>
                  <a:pt x="517112" y="479312"/>
                </a:lnTo>
                <a:lnTo>
                  <a:pt x="576654" y="487577"/>
                </a:lnTo>
                <a:lnTo>
                  <a:pt x="638511" y="494998"/>
                </a:lnTo>
                <a:lnTo>
                  <a:pt x="702537" y="501542"/>
                </a:lnTo>
                <a:lnTo>
                  <a:pt x="768583" y="507175"/>
                </a:lnTo>
                <a:lnTo>
                  <a:pt x="836502" y="511860"/>
                </a:lnTo>
                <a:lnTo>
                  <a:pt x="906146" y="515564"/>
                </a:lnTo>
                <a:lnTo>
                  <a:pt x="977367" y="518253"/>
                </a:lnTo>
                <a:lnTo>
                  <a:pt x="1050017" y="519892"/>
                </a:lnTo>
                <a:lnTo>
                  <a:pt x="1123950" y="520445"/>
                </a:lnTo>
                <a:lnTo>
                  <a:pt x="1197797" y="519892"/>
                </a:lnTo>
                <a:lnTo>
                  <a:pt x="1270377" y="518253"/>
                </a:lnTo>
                <a:lnTo>
                  <a:pt x="1341541" y="515564"/>
                </a:lnTo>
                <a:lnTo>
                  <a:pt x="1411139" y="511860"/>
                </a:lnTo>
                <a:lnTo>
                  <a:pt x="1479023" y="507175"/>
                </a:lnTo>
                <a:lnTo>
                  <a:pt x="1545045" y="501542"/>
                </a:lnTo>
                <a:lnTo>
                  <a:pt x="1609056" y="494998"/>
                </a:lnTo>
                <a:lnTo>
                  <a:pt x="1670907" y="487577"/>
                </a:lnTo>
                <a:lnTo>
                  <a:pt x="1730450" y="479312"/>
                </a:lnTo>
                <a:lnTo>
                  <a:pt x="1787536" y="470239"/>
                </a:lnTo>
                <a:lnTo>
                  <a:pt x="1842016" y="460392"/>
                </a:lnTo>
                <a:lnTo>
                  <a:pt x="1893741" y="449805"/>
                </a:lnTo>
                <a:lnTo>
                  <a:pt x="1942564" y="438514"/>
                </a:lnTo>
                <a:lnTo>
                  <a:pt x="1988335" y="426552"/>
                </a:lnTo>
                <a:lnTo>
                  <a:pt x="2030906" y="413954"/>
                </a:lnTo>
                <a:lnTo>
                  <a:pt x="2070128" y="400756"/>
                </a:lnTo>
                <a:lnTo>
                  <a:pt x="2105853" y="386990"/>
                </a:lnTo>
                <a:lnTo>
                  <a:pt x="2166214" y="357896"/>
                </a:lnTo>
                <a:lnTo>
                  <a:pt x="2210802" y="326950"/>
                </a:lnTo>
                <a:lnTo>
                  <a:pt x="2238427" y="294427"/>
                </a:lnTo>
                <a:lnTo>
                  <a:pt x="2247900" y="2606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7869" y="3738371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1123950" y="0"/>
                </a:moveTo>
                <a:lnTo>
                  <a:pt x="1050017" y="553"/>
                </a:lnTo>
                <a:lnTo>
                  <a:pt x="977367" y="2192"/>
                </a:lnTo>
                <a:lnTo>
                  <a:pt x="906146" y="4882"/>
                </a:lnTo>
                <a:lnTo>
                  <a:pt x="836502" y="8588"/>
                </a:lnTo>
                <a:lnTo>
                  <a:pt x="768583" y="13277"/>
                </a:lnTo>
                <a:lnTo>
                  <a:pt x="702537" y="18913"/>
                </a:lnTo>
                <a:lnTo>
                  <a:pt x="638511" y="25463"/>
                </a:lnTo>
                <a:lnTo>
                  <a:pt x="576654" y="32893"/>
                </a:lnTo>
                <a:lnTo>
                  <a:pt x="517112" y="41169"/>
                </a:lnTo>
                <a:lnTo>
                  <a:pt x="460034" y="50255"/>
                </a:lnTo>
                <a:lnTo>
                  <a:pt x="405568" y="60118"/>
                </a:lnTo>
                <a:lnTo>
                  <a:pt x="353861" y="70724"/>
                </a:lnTo>
                <a:lnTo>
                  <a:pt x="305061" y="82038"/>
                </a:lnTo>
                <a:lnTo>
                  <a:pt x="259316" y="94027"/>
                </a:lnTo>
                <a:lnTo>
                  <a:pt x="216773" y="106655"/>
                </a:lnTo>
                <a:lnTo>
                  <a:pt x="177581" y="119889"/>
                </a:lnTo>
                <a:lnTo>
                  <a:pt x="141887" y="133695"/>
                </a:lnTo>
                <a:lnTo>
                  <a:pt x="81584" y="162883"/>
                </a:lnTo>
                <a:lnTo>
                  <a:pt x="37048" y="193947"/>
                </a:lnTo>
                <a:lnTo>
                  <a:pt x="9459" y="226612"/>
                </a:lnTo>
                <a:lnTo>
                  <a:pt x="0" y="260604"/>
                </a:lnTo>
                <a:lnTo>
                  <a:pt x="2389" y="277660"/>
                </a:lnTo>
                <a:lnTo>
                  <a:pt x="37048" y="326950"/>
                </a:lnTo>
                <a:lnTo>
                  <a:pt x="81584" y="357896"/>
                </a:lnTo>
                <a:lnTo>
                  <a:pt x="141887" y="386990"/>
                </a:lnTo>
                <a:lnTo>
                  <a:pt x="177581" y="400756"/>
                </a:lnTo>
                <a:lnTo>
                  <a:pt x="216773" y="413954"/>
                </a:lnTo>
                <a:lnTo>
                  <a:pt x="259316" y="426552"/>
                </a:lnTo>
                <a:lnTo>
                  <a:pt x="305061" y="438514"/>
                </a:lnTo>
                <a:lnTo>
                  <a:pt x="353861" y="449805"/>
                </a:lnTo>
                <a:lnTo>
                  <a:pt x="405568" y="460392"/>
                </a:lnTo>
                <a:lnTo>
                  <a:pt x="460034" y="470239"/>
                </a:lnTo>
                <a:lnTo>
                  <a:pt x="517112" y="479312"/>
                </a:lnTo>
                <a:lnTo>
                  <a:pt x="576654" y="487577"/>
                </a:lnTo>
                <a:lnTo>
                  <a:pt x="638511" y="494998"/>
                </a:lnTo>
                <a:lnTo>
                  <a:pt x="702537" y="501542"/>
                </a:lnTo>
                <a:lnTo>
                  <a:pt x="768583" y="507175"/>
                </a:lnTo>
                <a:lnTo>
                  <a:pt x="836502" y="511860"/>
                </a:lnTo>
                <a:lnTo>
                  <a:pt x="906146" y="515564"/>
                </a:lnTo>
                <a:lnTo>
                  <a:pt x="977367" y="518253"/>
                </a:lnTo>
                <a:lnTo>
                  <a:pt x="1050017" y="519892"/>
                </a:lnTo>
                <a:lnTo>
                  <a:pt x="1123950" y="520445"/>
                </a:lnTo>
                <a:lnTo>
                  <a:pt x="1197797" y="519892"/>
                </a:lnTo>
                <a:lnTo>
                  <a:pt x="1270377" y="518253"/>
                </a:lnTo>
                <a:lnTo>
                  <a:pt x="1341541" y="515564"/>
                </a:lnTo>
                <a:lnTo>
                  <a:pt x="1411139" y="511860"/>
                </a:lnTo>
                <a:lnTo>
                  <a:pt x="1479023" y="507175"/>
                </a:lnTo>
                <a:lnTo>
                  <a:pt x="1545045" y="501542"/>
                </a:lnTo>
                <a:lnTo>
                  <a:pt x="1609056" y="494998"/>
                </a:lnTo>
                <a:lnTo>
                  <a:pt x="1670907" y="487577"/>
                </a:lnTo>
                <a:lnTo>
                  <a:pt x="1730450" y="479312"/>
                </a:lnTo>
                <a:lnTo>
                  <a:pt x="1787536" y="470239"/>
                </a:lnTo>
                <a:lnTo>
                  <a:pt x="1842016" y="460392"/>
                </a:lnTo>
                <a:lnTo>
                  <a:pt x="1893741" y="449805"/>
                </a:lnTo>
                <a:lnTo>
                  <a:pt x="1942564" y="438514"/>
                </a:lnTo>
                <a:lnTo>
                  <a:pt x="1988335" y="426552"/>
                </a:lnTo>
                <a:lnTo>
                  <a:pt x="2030906" y="413954"/>
                </a:lnTo>
                <a:lnTo>
                  <a:pt x="2070128" y="400756"/>
                </a:lnTo>
                <a:lnTo>
                  <a:pt x="2105853" y="386990"/>
                </a:lnTo>
                <a:lnTo>
                  <a:pt x="2166214" y="357896"/>
                </a:lnTo>
                <a:lnTo>
                  <a:pt x="2210802" y="326950"/>
                </a:lnTo>
                <a:lnTo>
                  <a:pt x="2238427" y="294427"/>
                </a:lnTo>
                <a:lnTo>
                  <a:pt x="2247900" y="260603"/>
                </a:lnTo>
                <a:lnTo>
                  <a:pt x="2245507" y="243459"/>
                </a:lnTo>
                <a:lnTo>
                  <a:pt x="2226809" y="210096"/>
                </a:lnTo>
                <a:lnTo>
                  <a:pt x="2190554" y="178198"/>
                </a:lnTo>
                <a:lnTo>
                  <a:pt x="2137931" y="148037"/>
                </a:lnTo>
                <a:lnTo>
                  <a:pt x="2070128" y="119889"/>
                </a:lnTo>
                <a:lnTo>
                  <a:pt x="2030906" y="106655"/>
                </a:lnTo>
                <a:lnTo>
                  <a:pt x="1988335" y="94027"/>
                </a:lnTo>
                <a:lnTo>
                  <a:pt x="1942564" y="82038"/>
                </a:lnTo>
                <a:lnTo>
                  <a:pt x="1893741" y="70724"/>
                </a:lnTo>
                <a:lnTo>
                  <a:pt x="1842016" y="60118"/>
                </a:lnTo>
                <a:lnTo>
                  <a:pt x="1787536" y="50255"/>
                </a:lnTo>
                <a:lnTo>
                  <a:pt x="1730450" y="41169"/>
                </a:lnTo>
                <a:lnTo>
                  <a:pt x="1670907" y="32893"/>
                </a:lnTo>
                <a:lnTo>
                  <a:pt x="1609056" y="25463"/>
                </a:lnTo>
                <a:lnTo>
                  <a:pt x="1545045" y="18913"/>
                </a:lnTo>
                <a:lnTo>
                  <a:pt x="1479023" y="13277"/>
                </a:lnTo>
                <a:lnTo>
                  <a:pt x="1411139" y="8588"/>
                </a:lnTo>
                <a:lnTo>
                  <a:pt x="1341541" y="4882"/>
                </a:lnTo>
                <a:lnTo>
                  <a:pt x="1270377" y="2192"/>
                </a:lnTo>
                <a:lnTo>
                  <a:pt x="1197797" y="553"/>
                </a:lnTo>
                <a:lnTo>
                  <a:pt x="11239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62605" y="3824731"/>
            <a:ext cx="2058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数值变量转换成字符串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38969" y="6197346"/>
            <a:ext cx="2954655" cy="622935"/>
          </a:xfrm>
          <a:custGeom>
            <a:avLst/>
            <a:gdLst/>
            <a:ahLst/>
            <a:cxnLst/>
            <a:rect l="l" t="t" r="r" b="b"/>
            <a:pathLst>
              <a:path w="2954654" h="622934">
                <a:moveTo>
                  <a:pt x="2954274" y="310896"/>
                </a:moveTo>
                <a:lnTo>
                  <a:pt x="2938255" y="265011"/>
                </a:lnTo>
                <a:lnTo>
                  <a:pt x="2910484" y="235542"/>
                </a:lnTo>
                <a:lnTo>
                  <a:pt x="2869828" y="207137"/>
                </a:lnTo>
                <a:lnTo>
                  <a:pt x="2816964" y="179939"/>
                </a:lnTo>
                <a:lnTo>
                  <a:pt x="2752569" y="154093"/>
                </a:lnTo>
                <a:lnTo>
                  <a:pt x="2716259" y="141721"/>
                </a:lnTo>
                <a:lnTo>
                  <a:pt x="2677320" y="129741"/>
                </a:lnTo>
                <a:lnTo>
                  <a:pt x="2635837" y="118171"/>
                </a:lnTo>
                <a:lnTo>
                  <a:pt x="2591894" y="107028"/>
                </a:lnTo>
                <a:lnTo>
                  <a:pt x="2545576" y="96330"/>
                </a:lnTo>
                <a:lnTo>
                  <a:pt x="2496967" y="86096"/>
                </a:lnTo>
                <a:lnTo>
                  <a:pt x="2446153" y="76343"/>
                </a:lnTo>
                <a:lnTo>
                  <a:pt x="2393217" y="67089"/>
                </a:lnTo>
                <a:lnTo>
                  <a:pt x="2338245" y="58352"/>
                </a:lnTo>
                <a:lnTo>
                  <a:pt x="2281320" y="50151"/>
                </a:lnTo>
                <a:lnTo>
                  <a:pt x="2222528" y="42502"/>
                </a:lnTo>
                <a:lnTo>
                  <a:pt x="2161953" y="35425"/>
                </a:lnTo>
                <a:lnTo>
                  <a:pt x="2099679" y="28936"/>
                </a:lnTo>
                <a:lnTo>
                  <a:pt x="2035792" y="23054"/>
                </a:lnTo>
                <a:lnTo>
                  <a:pt x="1970376" y="17797"/>
                </a:lnTo>
                <a:lnTo>
                  <a:pt x="1903516" y="13183"/>
                </a:lnTo>
                <a:lnTo>
                  <a:pt x="1835295" y="9230"/>
                </a:lnTo>
                <a:lnTo>
                  <a:pt x="1765387" y="5939"/>
                </a:lnTo>
                <a:lnTo>
                  <a:pt x="1695113" y="3376"/>
                </a:lnTo>
                <a:lnTo>
                  <a:pt x="1623320" y="1512"/>
                </a:lnTo>
                <a:lnTo>
                  <a:pt x="1550506" y="381"/>
                </a:lnTo>
                <a:lnTo>
                  <a:pt x="1476756" y="0"/>
                </a:lnTo>
                <a:lnTo>
                  <a:pt x="1402709" y="385"/>
                </a:lnTo>
                <a:lnTo>
                  <a:pt x="1329837" y="1522"/>
                </a:lnTo>
                <a:lnTo>
                  <a:pt x="1258266" y="3382"/>
                </a:lnTo>
                <a:lnTo>
                  <a:pt x="1187743" y="5955"/>
                </a:lnTo>
                <a:lnTo>
                  <a:pt x="1118263" y="9230"/>
                </a:lnTo>
                <a:lnTo>
                  <a:pt x="1050062" y="13183"/>
                </a:lnTo>
                <a:lnTo>
                  <a:pt x="983223" y="17797"/>
                </a:lnTo>
                <a:lnTo>
                  <a:pt x="917831" y="23054"/>
                </a:lnTo>
                <a:lnTo>
                  <a:pt x="853971" y="28936"/>
                </a:lnTo>
                <a:lnTo>
                  <a:pt x="791726" y="35425"/>
                </a:lnTo>
                <a:lnTo>
                  <a:pt x="731181" y="42502"/>
                </a:lnTo>
                <a:lnTo>
                  <a:pt x="672420" y="50151"/>
                </a:lnTo>
                <a:lnTo>
                  <a:pt x="615528" y="58352"/>
                </a:lnTo>
                <a:lnTo>
                  <a:pt x="560589" y="67089"/>
                </a:lnTo>
                <a:lnTo>
                  <a:pt x="507687" y="76343"/>
                </a:lnTo>
                <a:lnTo>
                  <a:pt x="456907" y="86096"/>
                </a:lnTo>
                <a:lnTo>
                  <a:pt x="408333" y="96330"/>
                </a:lnTo>
                <a:lnTo>
                  <a:pt x="362050" y="107028"/>
                </a:lnTo>
                <a:lnTo>
                  <a:pt x="318141" y="118171"/>
                </a:lnTo>
                <a:lnTo>
                  <a:pt x="276691" y="129741"/>
                </a:lnTo>
                <a:lnTo>
                  <a:pt x="237785" y="141721"/>
                </a:lnTo>
                <a:lnTo>
                  <a:pt x="201506" y="154093"/>
                </a:lnTo>
                <a:lnTo>
                  <a:pt x="137170" y="179939"/>
                </a:lnTo>
                <a:lnTo>
                  <a:pt x="84357" y="207137"/>
                </a:lnTo>
                <a:lnTo>
                  <a:pt x="43742" y="235542"/>
                </a:lnTo>
                <a:lnTo>
                  <a:pt x="16000" y="265011"/>
                </a:lnTo>
                <a:lnTo>
                  <a:pt x="0" y="310896"/>
                </a:lnTo>
                <a:lnTo>
                  <a:pt x="1805" y="326458"/>
                </a:lnTo>
                <a:lnTo>
                  <a:pt x="28220" y="371884"/>
                </a:lnTo>
                <a:lnTo>
                  <a:pt x="62482" y="400939"/>
                </a:lnTo>
                <a:lnTo>
                  <a:pt x="109281" y="428844"/>
                </a:lnTo>
                <a:lnTo>
                  <a:pt x="167940" y="455457"/>
                </a:lnTo>
                <a:lnTo>
                  <a:pt x="237785" y="480635"/>
                </a:lnTo>
                <a:lnTo>
                  <a:pt x="261365" y="487913"/>
                </a:lnTo>
                <a:lnTo>
                  <a:pt x="261365" y="310896"/>
                </a:lnTo>
                <a:lnTo>
                  <a:pt x="263583" y="295343"/>
                </a:lnTo>
                <a:lnTo>
                  <a:pt x="295834" y="250238"/>
                </a:lnTo>
                <a:lnTo>
                  <a:pt x="337394" y="221732"/>
                </a:lnTo>
                <a:lnTo>
                  <a:pt x="393817" y="194731"/>
                </a:lnTo>
                <a:lnTo>
                  <a:pt x="464085" y="169453"/>
                </a:lnTo>
                <a:lnTo>
                  <a:pt x="504094" y="157528"/>
                </a:lnTo>
                <a:lnTo>
                  <a:pt x="547183" y="146115"/>
                </a:lnTo>
                <a:lnTo>
                  <a:pt x="593226" y="135242"/>
                </a:lnTo>
                <a:lnTo>
                  <a:pt x="642094" y="124935"/>
                </a:lnTo>
                <a:lnTo>
                  <a:pt x="693662" y="115221"/>
                </a:lnTo>
                <a:lnTo>
                  <a:pt x="747802" y="106129"/>
                </a:lnTo>
                <a:lnTo>
                  <a:pt x="804386" y="97685"/>
                </a:lnTo>
                <a:lnTo>
                  <a:pt x="863289" y="89916"/>
                </a:lnTo>
                <a:lnTo>
                  <a:pt x="924383" y="82849"/>
                </a:lnTo>
                <a:lnTo>
                  <a:pt x="987540" y="76512"/>
                </a:lnTo>
                <a:lnTo>
                  <a:pt x="1052634" y="70931"/>
                </a:lnTo>
                <a:lnTo>
                  <a:pt x="1119538" y="66135"/>
                </a:lnTo>
                <a:lnTo>
                  <a:pt x="1188124" y="62150"/>
                </a:lnTo>
                <a:lnTo>
                  <a:pt x="1258416" y="58998"/>
                </a:lnTo>
                <a:lnTo>
                  <a:pt x="1330199" y="56714"/>
                </a:lnTo>
                <a:lnTo>
                  <a:pt x="1403007" y="55331"/>
                </a:lnTo>
                <a:lnTo>
                  <a:pt x="1476756" y="54864"/>
                </a:lnTo>
                <a:lnTo>
                  <a:pt x="1550802" y="55332"/>
                </a:lnTo>
                <a:lnTo>
                  <a:pt x="1623674" y="56721"/>
                </a:lnTo>
                <a:lnTo>
                  <a:pt x="1695245" y="59003"/>
                </a:lnTo>
                <a:lnTo>
                  <a:pt x="1765799" y="62174"/>
                </a:lnTo>
                <a:lnTo>
                  <a:pt x="1833973" y="66135"/>
                </a:lnTo>
                <a:lnTo>
                  <a:pt x="1900877" y="70931"/>
                </a:lnTo>
                <a:lnTo>
                  <a:pt x="1965971" y="76512"/>
                </a:lnTo>
                <a:lnTo>
                  <a:pt x="2029128" y="82849"/>
                </a:lnTo>
                <a:lnTo>
                  <a:pt x="2090222" y="89915"/>
                </a:lnTo>
                <a:lnTo>
                  <a:pt x="2149125" y="97685"/>
                </a:lnTo>
                <a:lnTo>
                  <a:pt x="2205709" y="106129"/>
                </a:lnTo>
                <a:lnTo>
                  <a:pt x="2259849" y="115221"/>
                </a:lnTo>
                <a:lnTo>
                  <a:pt x="2311417" y="124935"/>
                </a:lnTo>
                <a:lnTo>
                  <a:pt x="2360285" y="135242"/>
                </a:lnTo>
                <a:lnTo>
                  <a:pt x="2406328" y="146115"/>
                </a:lnTo>
                <a:lnTo>
                  <a:pt x="2449417" y="157528"/>
                </a:lnTo>
                <a:lnTo>
                  <a:pt x="2489426" y="169453"/>
                </a:lnTo>
                <a:lnTo>
                  <a:pt x="2526227" y="181863"/>
                </a:lnTo>
                <a:lnTo>
                  <a:pt x="2589700" y="208030"/>
                </a:lnTo>
                <a:lnTo>
                  <a:pt x="2638818" y="235810"/>
                </a:lnTo>
                <a:lnTo>
                  <a:pt x="2672567" y="264987"/>
                </a:lnTo>
                <a:lnTo>
                  <a:pt x="2692146" y="310896"/>
                </a:lnTo>
                <a:lnTo>
                  <a:pt x="2692146" y="488071"/>
                </a:lnTo>
                <a:lnTo>
                  <a:pt x="2716259" y="480635"/>
                </a:lnTo>
                <a:lnTo>
                  <a:pt x="2752569" y="468234"/>
                </a:lnTo>
                <a:lnTo>
                  <a:pt x="2816964" y="442321"/>
                </a:lnTo>
                <a:lnTo>
                  <a:pt x="2869828" y="415044"/>
                </a:lnTo>
                <a:lnTo>
                  <a:pt x="2910484" y="386546"/>
                </a:lnTo>
                <a:lnTo>
                  <a:pt x="2938255" y="356970"/>
                </a:lnTo>
                <a:lnTo>
                  <a:pt x="2952466" y="326458"/>
                </a:lnTo>
                <a:lnTo>
                  <a:pt x="2954274" y="310896"/>
                </a:lnTo>
                <a:close/>
              </a:path>
              <a:path w="2954654" h="622934">
                <a:moveTo>
                  <a:pt x="2692146" y="488071"/>
                </a:moveTo>
                <a:lnTo>
                  <a:pt x="2692146" y="310896"/>
                </a:lnTo>
                <a:lnTo>
                  <a:pt x="2689928" y="326526"/>
                </a:lnTo>
                <a:lnTo>
                  <a:pt x="2683359" y="341905"/>
                </a:lnTo>
                <a:lnTo>
                  <a:pt x="2657677" y="371799"/>
                </a:lnTo>
                <a:lnTo>
                  <a:pt x="2616117" y="400366"/>
                </a:lnTo>
                <a:lnTo>
                  <a:pt x="2559694" y="427395"/>
                </a:lnTo>
                <a:lnTo>
                  <a:pt x="2489426" y="452673"/>
                </a:lnTo>
                <a:lnTo>
                  <a:pt x="2449417" y="464590"/>
                </a:lnTo>
                <a:lnTo>
                  <a:pt x="2406328" y="475989"/>
                </a:lnTo>
                <a:lnTo>
                  <a:pt x="2360285" y="486845"/>
                </a:lnTo>
                <a:lnTo>
                  <a:pt x="2311417" y="497131"/>
                </a:lnTo>
                <a:lnTo>
                  <a:pt x="2259849" y="506820"/>
                </a:lnTo>
                <a:lnTo>
                  <a:pt x="2205709" y="515887"/>
                </a:lnTo>
                <a:lnTo>
                  <a:pt x="2149125" y="524304"/>
                </a:lnTo>
                <a:lnTo>
                  <a:pt x="2090222" y="532045"/>
                </a:lnTo>
                <a:lnTo>
                  <a:pt x="2029128" y="539083"/>
                </a:lnTo>
                <a:lnTo>
                  <a:pt x="1965971" y="545393"/>
                </a:lnTo>
                <a:lnTo>
                  <a:pt x="1900877" y="550947"/>
                </a:lnTo>
                <a:lnTo>
                  <a:pt x="1833973" y="555720"/>
                </a:lnTo>
                <a:lnTo>
                  <a:pt x="1765387" y="559684"/>
                </a:lnTo>
                <a:lnTo>
                  <a:pt x="1695113" y="562818"/>
                </a:lnTo>
                <a:lnTo>
                  <a:pt x="1623320" y="565088"/>
                </a:lnTo>
                <a:lnTo>
                  <a:pt x="1550506" y="566463"/>
                </a:lnTo>
                <a:lnTo>
                  <a:pt x="1476756" y="566928"/>
                </a:lnTo>
                <a:lnTo>
                  <a:pt x="1402709" y="566462"/>
                </a:lnTo>
                <a:lnTo>
                  <a:pt x="1329837" y="565081"/>
                </a:lnTo>
                <a:lnTo>
                  <a:pt x="1258266" y="562813"/>
                </a:lnTo>
                <a:lnTo>
                  <a:pt x="1187743" y="559662"/>
                </a:lnTo>
                <a:lnTo>
                  <a:pt x="1119538" y="555720"/>
                </a:lnTo>
                <a:lnTo>
                  <a:pt x="1052634" y="550947"/>
                </a:lnTo>
                <a:lnTo>
                  <a:pt x="987540" y="545393"/>
                </a:lnTo>
                <a:lnTo>
                  <a:pt x="924383" y="539083"/>
                </a:lnTo>
                <a:lnTo>
                  <a:pt x="863289" y="532045"/>
                </a:lnTo>
                <a:lnTo>
                  <a:pt x="804386" y="524304"/>
                </a:lnTo>
                <a:lnTo>
                  <a:pt x="747802" y="515887"/>
                </a:lnTo>
                <a:lnTo>
                  <a:pt x="693662" y="506820"/>
                </a:lnTo>
                <a:lnTo>
                  <a:pt x="642094" y="497131"/>
                </a:lnTo>
                <a:lnTo>
                  <a:pt x="593226" y="486845"/>
                </a:lnTo>
                <a:lnTo>
                  <a:pt x="547183" y="475989"/>
                </a:lnTo>
                <a:lnTo>
                  <a:pt x="504094" y="464590"/>
                </a:lnTo>
                <a:lnTo>
                  <a:pt x="464085" y="452673"/>
                </a:lnTo>
                <a:lnTo>
                  <a:pt x="427284" y="440266"/>
                </a:lnTo>
                <a:lnTo>
                  <a:pt x="363811" y="414086"/>
                </a:lnTo>
                <a:lnTo>
                  <a:pt x="314693" y="386262"/>
                </a:lnTo>
                <a:lnTo>
                  <a:pt x="280944" y="357004"/>
                </a:lnTo>
                <a:lnTo>
                  <a:pt x="261365" y="310896"/>
                </a:lnTo>
                <a:lnTo>
                  <a:pt x="261365" y="487913"/>
                </a:lnTo>
                <a:lnTo>
                  <a:pt x="318141" y="504237"/>
                </a:lnTo>
                <a:lnTo>
                  <a:pt x="362050" y="515402"/>
                </a:lnTo>
                <a:lnTo>
                  <a:pt x="408333" y="526119"/>
                </a:lnTo>
                <a:lnTo>
                  <a:pt x="456907" y="536371"/>
                </a:lnTo>
                <a:lnTo>
                  <a:pt x="507687" y="546139"/>
                </a:lnTo>
                <a:lnTo>
                  <a:pt x="560589" y="555406"/>
                </a:lnTo>
                <a:lnTo>
                  <a:pt x="615528" y="564154"/>
                </a:lnTo>
                <a:lnTo>
                  <a:pt x="672420" y="572366"/>
                </a:lnTo>
                <a:lnTo>
                  <a:pt x="731181" y="580023"/>
                </a:lnTo>
                <a:lnTo>
                  <a:pt x="791726" y="587107"/>
                </a:lnTo>
                <a:lnTo>
                  <a:pt x="853971" y="593602"/>
                </a:lnTo>
                <a:lnTo>
                  <a:pt x="917831" y="599488"/>
                </a:lnTo>
                <a:lnTo>
                  <a:pt x="983223" y="604748"/>
                </a:lnTo>
                <a:lnTo>
                  <a:pt x="1050062" y="609365"/>
                </a:lnTo>
                <a:lnTo>
                  <a:pt x="1118263" y="613321"/>
                </a:lnTo>
                <a:lnTo>
                  <a:pt x="1188124" y="616611"/>
                </a:lnTo>
                <a:lnTo>
                  <a:pt x="1258416" y="619176"/>
                </a:lnTo>
                <a:lnTo>
                  <a:pt x="1330199" y="621041"/>
                </a:lnTo>
                <a:lnTo>
                  <a:pt x="1403007" y="622172"/>
                </a:lnTo>
                <a:lnTo>
                  <a:pt x="1476756" y="622554"/>
                </a:lnTo>
                <a:lnTo>
                  <a:pt x="1550802" y="622168"/>
                </a:lnTo>
                <a:lnTo>
                  <a:pt x="1623674" y="621031"/>
                </a:lnTo>
                <a:lnTo>
                  <a:pt x="1695245" y="619172"/>
                </a:lnTo>
                <a:lnTo>
                  <a:pt x="1765799" y="616597"/>
                </a:lnTo>
                <a:lnTo>
                  <a:pt x="1835295" y="613321"/>
                </a:lnTo>
                <a:lnTo>
                  <a:pt x="1903516" y="609365"/>
                </a:lnTo>
                <a:lnTo>
                  <a:pt x="1970376" y="604748"/>
                </a:lnTo>
                <a:lnTo>
                  <a:pt x="2035792" y="599488"/>
                </a:lnTo>
                <a:lnTo>
                  <a:pt x="2099679" y="593602"/>
                </a:lnTo>
                <a:lnTo>
                  <a:pt x="2161953" y="587107"/>
                </a:lnTo>
                <a:lnTo>
                  <a:pt x="2222528" y="580023"/>
                </a:lnTo>
                <a:lnTo>
                  <a:pt x="2281320" y="572366"/>
                </a:lnTo>
                <a:lnTo>
                  <a:pt x="2338245" y="564154"/>
                </a:lnTo>
                <a:lnTo>
                  <a:pt x="2393217" y="555406"/>
                </a:lnTo>
                <a:lnTo>
                  <a:pt x="2446153" y="546139"/>
                </a:lnTo>
                <a:lnTo>
                  <a:pt x="2496967" y="536371"/>
                </a:lnTo>
                <a:lnTo>
                  <a:pt x="2545576" y="526119"/>
                </a:lnTo>
                <a:lnTo>
                  <a:pt x="2591894" y="515402"/>
                </a:lnTo>
                <a:lnTo>
                  <a:pt x="2635837" y="504237"/>
                </a:lnTo>
                <a:lnTo>
                  <a:pt x="2677320" y="492642"/>
                </a:lnTo>
                <a:lnTo>
                  <a:pt x="2692146" y="48807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2809" y="6248400"/>
            <a:ext cx="2466340" cy="520700"/>
          </a:xfrm>
          <a:custGeom>
            <a:avLst/>
            <a:gdLst/>
            <a:ahLst/>
            <a:cxnLst/>
            <a:rect l="l" t="t" r="r" b="b"/>
            <a:pathLst>
              <a:path w="2466340" h="520700">
                <a:moveTo>
                  <a:pt x="2465831" y="259841"/>
                </a:moveTo>
                <a:lnTo>
                  <a:pt x="2445978" y="213201"/>
                </a:lnTo>
                <a:lnTo>
                  <a:pt x="2411754" y="183570"/>
                </a:lnTo>
                <a:lnTo>
                  <a:pt x="2361942" y="155365"/>
                </a:lnTo>
                <a:lnTo>
                  <a:pt x="2297571" y="128806"/>
                </a:lnTo>
                <a:lnTo>
                  <a:pt x="2260247" y="116212"/>
                </a:lnTo>
                <a:lnTo>
                  <a:pt x="2219669" y="104111"/>
                </a:lnTo>
                <a:lnTo>
                  <a:pt x="2175966" y="92532"/>
                </a:lnTo>
                <a:lnTo>
                  <a:pt x="2129267" y="81501"/>
                </a:lnTo>
                <a:lnTo>
                  <a:pt x="2079700" y="71046"/>
                </a:lnTo>
                <a:lnTo>
                  <a:pt x="2027394" y="61194"/>
                </a:lnTo>
                <a:lnTo>
                  <a:pt x="1972478" y="51972"/>
                </a:lnTo>
                <a:lnTo>
                  <a:pt x="1915080" y="43409"/>
                </a:lnTo>
                <a:lnTo>
                  <a:pt x="1855328" y="35531"/>
                </a:lnTo>
                <a:lnTo>
                  <a:pt x="1793353" y="28366"/>
                </a:lnTo>
                <a:lnTo>
                  <a:pt x="1729282" y="21942"/>
                </a:lnTo>
                <a:lnTo>
                  <a:pt x="1663244" y="16285"/>
                </a:lnTo>
                <a:lnTo>
                  <a:pt x="1595367" y="11423"/>
                </a:lnTo>
                <a:lnTo>
                  <a:pt x="1525781" y="7384"/>
                </a:lnTo>
                <a:lnTo>
                  <a:pt x="1454615" y="4194"/>
                </a:lnTo>
                <a:lnTo>
                  <a:pt x="1381996" y="1882"/>
                </a:lnTo>
                <a:lnTo>
                  <a:pt x="1308053" y="475"/>
                </a:lnTo>
                <a:lnTo>
                  <a:pt x="1232915" y="0"/>
                </a:lnTo>
                <a:lnTo>
                  <a:pt x="1157857" y="475"/>
                </a:lnTo>
                <a:lnTo>
                  <a:pt x="1083981" y="1882"/>
                </a:lnTo>
                <a:lnTo>
                  <a:pt x="1011417" y="4194"/>
                </a:lnTo>
                <a:lnTo>
                  <a:pt x="940295" y="7384"/>
                </a:lnTo>
                <a:lnTo>
                  <a:pt x="870745" y="11423"/>
                </a:lnTo>
                <a:lnTo>
                  <a:pt x="802895" y="16285"/>
                </a:lnTo>
                <a:lnTo>
                  <a:pt x="736874" y="21942"/>
                </a:lnTo>
                <a:lnTo>
                  <a:pt x="672813" y="28366"/>
                </a:lnTo>
                <a:lnTo>
                  <a:pt x="610841" y="35531"/>
                </a:lnTo>
                <a:lnTo>
                  <a:pt x="551087" y="43409"/>
                </a:lnTo>
                <a:lnTo>
                  <a:pt x="493680" y="51972"/>
                </a:lnTo>
                <a:lnTo>
                  <a:pt x="438751" y="61194"/>
                </a:lnTo>
                <a:lnTo>
                  <a:pt x="386427" y="71046"/>
                </a:lnTo>
                <a:lnTo>
                  <a:pt x="336839" y="81501"/>
                </a:lnTo>
                <a:lnTo>
                  <a:pt x="290116" y="92532"/>
                </a:lnTo>
                <a:lnTo>
                  <a:pt x="246387" y="104111"/>
                </a:lnTo>
                <a:lnTo>
                  <a:pt x="205782" y="116212"/>
                </a:lnTo>
                <a:lnTo>
                  <a:pt x="168430" y="128806"/>
                </a:lnTo>
                <a:lnTo>
                  <a:pt x="104003" y="155365"/>
                </a:lnTo>
                <a:lnTo>
                  <a:pt x="54140" y="183570"/>
                </a:lnTo>
                <a:lnTo>
                  <a:pt x="19878" y="213201"/>
                </a:lnTo>
                <a:lnTo>
                  <a:pt x="0" y="259842"/>
                </a:lnTo>
                <a:lnTo>
                  <a:pt x="2251" y="275726"/>
                </a:lnTo>
                <a:lnTo>
                  <a:pt x="34995" y="321753"/>
                </a:lnTo>
                <a:lnTo>
                  <a:pt x="77186" y="350811"/>
                </a:lnTo>
                <a:lnTo>
                  <a:pt x="134460" y="378314"/>
                </a:lnTo>
                <a:lnTo>
                  <a:pt x="205782" y="404043"/>
                </a:lnTo>
                <a:lnTo>
                  <a:pt x="246387" y="416175"/>
                </a:lnTo>
                <a:lnTo>
                  <a:pt x="290116" y="427783"/>
                </a:lnTo>
                <a:lnTo>
                  <a:pt x="336839" y="438838"/>
                </a:lnTo>
                <a:lnTo>
                  <a:pt x="386427" y="449314"/>
                </a:lnTo>
                <a:lnTo>
                  <a:pt x="438751" y="459184"/>
                </a:lnTo>
                <a:lnTo>
                  <a:pt x="493680" y="468421"/>
                </a:lnTo>
                <a:lnTo>
                  <a:pt x="551087" y="476997"/>
                </a:lnTo>
                <a:lnTo>
                  <a:pt x="610841" y="484886"/>
                </a:lnTo>
                <a:lnTo>
                  <a:pt x="672813" y="492059"/>
                </a:lnTo>
                <a:lnTo>
                  <a:pt x="736874" y="498490"/>
                </a:lnTo>
                <a:lnTo>
                  <a:pt x="802895" y="504152"/>
                </a:lnTo>
                <a:lnTo>
                  <a:pt x="870745" y="509017"/>
                </a:lnTo>
                <a:lnTo>
                  <a:pt x="940295" y="513059"/>
                </a:lnTo>
                <a:lnTo>
                  <a:pt x="1011417" y="516250"/>
                </a:lnTo>
                <a:lnTo>
                  <a:pt x="1083981" y="518563"/>
                </a:lnTo>
                <a:lnTo>
                  <a:pt x="1157857" y="519970"/>
                </a:lnTo>
                <a:lnTo>
                  <a:pt x="1232915" y="520445"/>
                </a:lnTo>
                <a:lnTo>
                  <a:pt x="1308053" y="519970"/>
                </a:lnTo>
                <a:lnTo>
                  <a:pt x="1381996" y="518563"/>
                </a:lnTo>
                <a:lnTo>
                  <a:pt x="1454615" y="516250"/>
                </a:lnTo>
                <a:lnTo>
                  <a:pt x="1525781" y="513059"/>
                </a:lnTo>
                <a:lnTo>
                  <a:pt x="1595367" y="509017"/>
                </a:lnTo>
                <a:lnTo>
                  <a:pt x="1663244" y="504152"/>
                </a:lnTo>
                <a:lnTo>
                  <a:pt x="1729282" y="498490"/>
                </a:lnTo>
                <a:lnTo>
                  <a:pt x="1793353" y="492059"/>
                </a:lnTo>
                <a:lnTo>
                  <a:pt x="1855328" y="484886"/>
                </a:lnTo>
                <a:lnTo>
                  <a:pt x="1915080" y="476997"/>
                </a:lnTo>
                <a:lnTo>
                  <a:pt x="1972478" y="468421"/>
                </a:lnTo>
                <a:lnTo>
                  <a:pt x="2027394" y="459184"/>
                </a:lnTo>
                <a:lnTo>
                  <a:pt x="2079700" y="449314"/>
                </a:lnTo>
                <a:lnTo>
                  <a:pt x="2129267" y="438838"/>
                </a:lnTo>
                <a:lnTo>
                  <a:pt x="2175966" y="427783"/>
                </a:lnTo>
                <a:lnTo>
                  <a:pt x="2219669" y="416175"/>
                </a:lnTo>
                <a:lnTo>
                  <a:pt x="2260247" y="404043"/>
                </a:lnTo>
                <a:lnTo>
                  <a:pt x="2297571" y="391413"/>
                </a:lnTo>
                <a:lnTo>
                  <a:pt x="2361942" y="364770"/>
                </a:lnTo>
                <a:lnTo>
                  <a:pt x="2411754" y="336463"/>
                </a:lnTo>
                <a:lnTo>
                  <a:pt x="2445978" y="306709"/>
                </a:lnTo>
                <a:lnTo>
                  <a:pt x="2465831" y="25984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2809" y="6248400"/>
            <a:ext cx="2466340" cy="520700"/>
          </a:xfrm>
          <a:custGeom>
            <a:avLst/>
            <a:gdLst/>
            <a:ahLst/>
            <a:cxnLst/>
            <a:rect l="l" t="t" r="r" b="b"/>
            <a:pathLst>
              <a:path w="2466340" h="520700">
                <a:moveTo>
                  <a:pt x="1232915" y="0"/>
                </a:moveTo>
                <a:lnTo>
                  <a:pt x="1157857" y="475"/>
                </a:lnTo>
                <a:lnTo>
                  <a:pt x="1083981" y="1882"/>
                </a:lnTo>
                <a:lnTo>
                  <a:pt x="1011417" y="4194"/>
                </a:lnTo>
                <a:lnTo>
                  <a:pt x="940295" y="7384"/>
                </a:lnTo>
                <a:lnTo>
                  <a:pt x="870745" y="11423"/>
                </a:lnTo>
                <a:lnTo>
                  <a:pt x="802895" y="16285"/>
                </a:lnTo>
                <a:lnTo>
                  <a:pt x="736874" y="21942"/>
                </a:lnTo>
                <a:lnTo>
                  <a:pt x="672813" y="28366"/>
                </a:lnTo>
                <a:lnTo>
                  <a:pt x="610841" y="35531"/>
                </a:lnTo>
                <a:lnTo>
                  <a:pt x="551087" y="43409"/>
                </a:lnTo>
                <a:lnTo>
                  <a:pt x="493680" y="51972"/>
                </a:lnTo>
                <a:lnTo>
                  <a:pt x="438751" y="61194"/>
                </a:lnTo>
                <a:lnTo>
                  <a:pt x="386427" y="71046"/>
                </a:lnTo>
                <a:lnTo>
                  <a:pt x="336839" y="81501"/>
                </a:lnTo>
                <a:lnTo>
                  <a:pt x="290116" y="92532"/>
                </a:lnTo>
                <a:lnTo>
                  <a:pt x="246387" y="104111"/>
                </a:lnTo>
                <a:lnTo>
                  <a:pt x="205782" y="116212"/>
                </a:lnTo>
                <a:lnTo>
                  <a:pt x="168430" y="128806"/>
                </a:lnTo>
                <a:lnTo>
                  <a:pt x="104003" y="155365"/>
                </a:lnTo>
                <a:lnTo>
                  <a:pt x="54140" y="183570"/>
                </a:lnTo>
                <a:lnTo>
                  <a:pt x="19878" y="213201"/>
                </a:lnTo>
                <a:lnTo>
                  <a:pt x="0" y="259842"/>
                </a:lnTo>
                <a:lnTo>
                  <a:pt x="2251" y="275726"/>
                </a:lnTo>
                <a:lnTo>
                  <a:pt x="34995" y="321753"/>
                </a:lnTo>
                <a:lnTo>
                  <a:pt x="77186" y="350811"/>
                </a:lnTo>
                <a:lnTo>
                  <a:pt x="134460" y="378314"/>
                </a:lnTo>
                <a:lnTo>
                  <a:pt x="205782" y="404043"/>
                </a:lnTo>
                <a:lnTo>
                  <a:pt x="246387" y="416175"/>
                </a:lnTo>
                <a:lnTo>
                  <a:pt x="290116" y="427783"/>
                </a:lnTo>
                <a:lnTo>
                  <a:pt x="336839" y="438838"/>
                </a:lnTo>
                <a:lnTo>
                  <a:pt x="386427" y="449314"/>
                </a:lnTo>
                <a:lnTo>
                  <a:pt x="438751" y="459184"/>
                </a:lnTo>
                <a:lnTo>
                  <a:pt x="493680" y="468421"/>
                </a:lnTo>
                <a:lnTo>
                  <a:pt x="551087" y="476997"/>
                </a:lnTo>
                <a:lnTo>
                  <a:pt x="610841" y="484886"/>
                </a:lnTo>
                <a:lnTo>
                  <a:pt x="672813" y="492059"/>
                </a:lnTo>
                <a:lnTo>
                  <a:pt x="736874" y="498490"/>
                </a:lnTo>
                <a:lnTo>
                  <a:pt x="802895" y="504152"/>
                </a:lnTo>
                <a:lnTo>
                  <a:pt x="870745" y="509017"/>
                </a:lnTo>
                <a:lnTo>
                  <a:pt x="940295" y="513059"/>
                </a:lnTo>
                <a:lnTo>
                  <a:pt x="1011417" y="516250"/>
                </a:lnTo>
                <a:lnTo>
                  <a:pt x="1083981" y="518563"/>
                </a:lnTo>
                <a:lnTo>
                  <a:pt x="1157857" y="519970"/>
                </a:lnTo>
                <a:lnTo>
                  <a:pt x="1232915" y="520445"/>
                </a:lnTo>
                <a:lnTo>
                  <a:pt x="1308053" y="519970"/>
                </a:lnTo>
                <a:lnTo>
                  <a:pt x="1381996" y="518563"/>
                </a:lnTo>
                <a:lnTo>
                  <a:pt x="1454615" y="516250"/>
                </a:lnTo>
                <a:lnTo>
                  <a:pt x="1525781" y="513059"/>
                </a:lnTo>
                <a:lnTo>
                  <a:pt x="1595367" y="509017"/>
                </a:lnTo>
                <a:lnTo>
                  <a:pt x="1663244" y="504152"/>
                </a:lnTo>
                <a:lnTo>
                  <a:pt x="1729282" y="498490"/>
                </a:lnTo>
                <a:lnTo>
                  <a:pt x="1793353" y="492059"/>
                </a:lnTo>
                <a:lnTo>
                  <a:pt x="1855328" y="484886"/>
                </a:lnTo>
                <a:lnTo>
                  <a:pt x="1915080" y="476997"/>
                </a:lnTo>
                <a:lnTo>
                  <a:pt x="1972478" y="468421"/>
                </a:lnTo>
                <a:lnTo>
                  <a:pt x="2027394" y="459184"/>
                </a:lnTo>
                <a:lnTo>
                  <a:pt x="2079700" y="449314"/>
                </a:lnTo>
                <a:lnTo>
                  <a:pt x="2129267" y="438838"/>
                </a:lnTo>
                <a:lnTo>
                  <a:pt x="2175966" y="427783"/>
                </a:lnTo>
                <a:lnTo>
                  <a:pt x="2219669" y="416175"/>
                </a:lnTo>
                <a:lnTo>
                  <a:pt x="2260247" y="404043"/>
                </a:lnTo>
                <a:lnTo>
                  <a:pt x="2297571" y="391413"/>
                </a:lnTo>
                <a:lnTo>
                  <a:pt x="2361942" y="364770"/>
                </a:lnTo>
                <a:lnTo>
                  <a:pt x="2411754" y="336463"/>
                </a:lnTo>
                <a:lnTo>
                  <a:pt x="2445978" y="306709"/>
                </a:lnTo>
                <a:lnTo>
                  <a:pt x="2465831" y="259841"/>
                </a:lnTo>
                <a:lnTo>
                  <a:pt x="2463583" y="244038"/>
                </a:lnTo>
                <a:lnTo>
                  <a:pt x="2430879" y="198221"/>
                </a:lnTo>
                <a:lnTo>
                  <a:pt x="2388733" y="169275"/>
                </a:lnTo>
                <a:lnTo>
                  <a:pt x="2331512" y="141866"/>
                </a:lnTo>
                <a:lnTo>
                  <a:pt x="2260247" y="116212"/>
                </a:lnTo>
                <a:lnTo>
                  <a:pt x="2219669" y="104111"/>
                </a:lnTo>
                <a:lnTo>
                  <a:pt x="2175966" y="92532"/>
                </a:lnTo>
                <a:lnTo>
                  <a:pt x="2129267" y="81501"/>
                </a:lnTo>
                <a:lnTo>
                  <a:pt x="2079700" y="71046"/>
                </a:lnTo>
                <a:lnTo>
                  <a:pt x="2027394" y="61194"/>
                </a:lnTo>
                <a:lnTo>
                  <a:pt x="1972478" y="51972"/>
                </a:lnTo>
                <a:lnTo>
                  <a:pt x="1915080" y="43409"/>
                </a:lnTo>
                <a:lnTo>
                  <a:pt x="1855328" y="35531"/>
                </a:lnTo>
                <a:lnTo>
                  <a:pt x="1793353" y="28366"/>
                </a:lnTo>
                <a:lnTo>
                  <a:pt x="1729282" y="21942"/>
                </a:lnTo>
                <a:lnTo>
                  <a:pt x="1663244" y="16285"/>
                </a:lnTo>
                <a:lnTo>
                  <a:pt x="1595367" y="11423"/>
                </a:lnTo>
                <a:lnTo>
                  <a:pt x="1525781" y="7384"/>
                </a:lnTo>
                <a:lnTo>
                  <a:pt x="1454615" y="4194"/>
                </a:lnTo>
                <a:lnTo>
                  <a:pt x="1381996" y="1882"/>
                </a:lnTo>
                <a:lnTo>
                  <a:pt x="1308053" y="475"/>
                </a:lnTo>
                <a:lnTo>
                  <a:pt x="123291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9831" y="5440171"/>
            <a:ext cx="227139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3590" marR="265430" indent="-4000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构造好的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字 符串如何执行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执行构造好</a:t>
            </a:r>
            <a:r>
              <a:rPr sz="1600" b="1" spc="-10" dirty="0">
                <a:solidFill>
                  <a:srgbClr val="3333CC"/>
                </a:solidFill>
                <a:latin typeface="Microsoft YaHei"/>
                <a:cs typeface="Microsoft YaHei"/>
              </a:rPr>
              <a:t>的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字符串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31215" y="1361694"/>
            <a:ext cx="2954655" cy="849630"/>
          </a:xfrm>
          <a:custGeom>
            <a:avLst/>
            <a:gdLst/>
            <a:ahLst/>
            <a:cxnLst/>
            <a:rect l="l" t="t" r="r" b="b"/>
            <a:pathLst>
              <a:path w="2954654" h="849630">
                <a:moveTo>
                  <a:pt x="2954274" y="424434"/>
                </a:moveTo>
                <a:lnTo>
                  <a:pt x="2947511" y="383632"/>
                </a:lnTo>
                <a:lnTo>
                  <a:pt x="2927635" y="343912"/>
                </a:lnTo>
                <a:lnTo>
                  <a:pt x="2895265" y="305452"/>
                </a:lnTo>
                <a:lnTo>
                  <a:pt x="2851020" y="268433"/>
                </a:lnTo>
                <a:lnTo>
                  <a:pt x="2795518" y="233035"/>
                </a:lnTo>
                <a:lnTo>
                  <a:pt x="2729379" y="199436"/>
                </a:lnTo>
                <a:lnTo>
                  <a:pt x="2692514" y="183367"/>
                </a:lnTo>
                <a:lnTo>
                  <a:pt x="2653221" y="167816"/>
                </a:lnTo>
                <a:lnTo>
                  <a:pt x="2611579" y="152805"/>
                </a:lnTo>
                <a:lnTo>
                  <a:pt x="2567663" y="138356"/>
                </a:lnTo>
                <a:lnTo>
                  <a:pt x="2521553" y="124491"/>
                </a:lnTo>
                <a:lnTo>
                  <a:pt x="2473324" y="111234"/>
                </a:lnTo>
                <a:lnTo>
                  <a:pt x="2423055" y="98606"/>
                </a:lnTo>
                <a:lnTo>
                  <a:pt x="2370823" y="86630"/>
                </a:lnTo>
                <a:lnTo>
                  <a:pt x="2316705" y="75329"/>
                </a:lnTo>
                <a:lnTo>
                  <a:pt x="2260779" y="64724"/>
                </a:lnTo>
                <a:lnTo>
                  <a:pt x="2203121" y="54839"/>
                </a:lnTo>
                <a:lnTo>
                  <a:pt x="2143809" y="45695"/>
                </a:lnTo>
                <a:lnTo>
                  <a:pt x="2082922" y="37316"/>
                </a:lnTo>
                <a:lnTo>
                  <a:pt x="2020535" y="29724"/>
                </a:lnTo>
                <a:lnTo>
                  <a:pt x="1956726" y="22941"/>
                </a:lnTo>
                <a:lnTo>
                  <a:pt x="1891573" y="16989"/>
                </a:lnTo>
                <a:lnTo>
                  <a:pt x="1825153" y="11891"/>
                </a:lnTo>
                <a:lnTo>
                  <a:pt x="1757543" y="7670"/>
                </a:lnTo>
                <a:lnTo>
                  <a:pt x="1688821" y="4348"/>
                </a:lnTo>
                <a:lnTo>
                  <a:pt x="1618511" y="1936"/>
                </a:lnTo>
                <a:lnTo>
                  <a:pt x="1548177" y="489"/>
                </a:lnTo>
                <a:lnTo>
                  <a:pt x="1476756" y="0"/>
                </a:lnTo>
                <a:lnTo>
                  <a:pt x="1405226" y="490"/>
                </a:lnTo>
                <a:lnTo>
                  <a:pt x="1334573" y="1947"/>
                </a:lnTo>
                <a:lnTo>
                  <a:pt x="1264874" y="4348"/>
                </a:lnTo>
                <a:lnTo>
                  <a:pt x="1196206" y="7670"/>
                </a:lnTo>
                <a:lnTo>
                  <a:pt x="1128647" y="11891"/>
                </a:lnTo>
                <a:lnTo>
                  <a:pt x="1062274" y="16989"/>
                </a:lnTo>
                <a:lnTo>
                  <a:pt x="997165" y="22941"/>
                </a:lnTo>
                <a:lnTo>
                  <a:pt x="933398" y="29724"/>
                </a:lnTo>
                <a:lnTo>
                  <a:pt x="871048" y="37316"/>
                </a:lnTo>
                <a:lnTo>
                  <a:pt x="810195" y="45695"/>
                </a:lnTo>
                <a:lnTo>
                  <a:pt x="750916" y="54839"/>
                </a:lnTo>
                <a:lnTo>
                  <a:pt x="693288" y="64724"/>
                </a:lnTo>
                <a:lnTo>
                  <a:pt x="637388" y="75329"/>
                </a:lnTo>
                <a:lnTo>
                  <a:pt x="583295" y="86630"/>
                </a:lnTo>
                <a:lnTo>
                  <a:pt x="531085" y="98606"/>
                </a:lnTo>
                <a:lnTo>
                  <a:pt x="480836" y="111234"/>
                </a:lnTo>
                <a:lnTo>
                  <a:pt x="432625" y="124491"/>
                </a:lnTo>
                <a:lnTo>
                  <a:pt x="386530" y="138356"/>
                </a:lnTo>
                <a:lnTo>
                  <a:pt x="342629" y="152805"/>
                </a:lnTo>
                <a:lnTo>
                  <a:pt x="300999" y="167816"/>
                </a:lnTo>
                <a:lnTo>
                  <a:pt x="261717" y="183367"/>
                </a:lnTo>
                <a:lnTo>
                  <a:pt x="224860" y="199436"/>
                </a:lnTo>
                <a:lnTo>
                  <a:pt x="190507" y="215999"/>
                </a:lnTo>
                <a:lnTo>
                  <a:pt x="129621" y="250520"/>
                </a:lnTo>
                <a:lnTo>
                  <a:pt x="79678" y="286751"/>
                </a:lnTo>
                <a:lnTo>
                  <a:pt x="41297" y="324513"/>
                </a:lnTo>
                <a:lnTo>
                  <a:pt x="15099" y="363625"/>
                </a:lnTo>
                <a:lnTo>
                  <a:pt x="1703" y="403909"/>
                </a:lnTo>
                <a:lnTo>
                  <a:pt x="0" y="424434"/>
                </a:lnTo>
                <a:lnTo>
                  <a:pt x="1703" y="445024"/>
                </a:lnTo>
                <a:lnTo>
                  <a:pt x="15099" y="485426"/>
                </a:lnTo>
                <a:lnTo>
                  <a:pt x="41297" y="524643"/>
                </a:lnTo>
                <a:lnTo>
                  <a:pt x="79678" y="562496"/>
                </a:lnTo>
                <a:lnTo>
                  <a:pt x="129621" y="598806"/>
                </a:lnTo>
                <a:lnTo>
                  <a:pt x="190507" y="633394"/>
                </a:lnTo>
                <a:lnTo>
                  <a:pt x="224860" y="649987"/>
                </a:lnTo>
                <a:lnTo>
                  <a:pt x="261365" y="665929"/>
                </a:lnTo>
                <a:lnTo>
                  <a:pt x="261365" y="424434"/>
                </a:lnTo>
                <a:lnTo>
                  <a:pt x="263428" y="403923"/>
                </a:lnTo>
                <a:lnTo>
                  <a:pt x="279590" y="363873"/>
                </a:lnTo>
                <a:lnTo>
                  <a:pt x="311039" y="325335"/>
                </a:lnTo>
                <a:lnTo>
                  <a:pt x="356866" y="288571"/>
                </a:lnTo>
                <a:lnTo>
                  <a:pt x="416157" y="253842"/>
                </a:lnTo>
                <a:lnTo>
                  <a:pt x="450567" y="237323"/>
                </a:lnTo>
                <a:lnTo>
                  <a:pt x="488002" y="221410"/>
                </a:lnTo>
                <a:lnTo>
                  <a:pt x="528348" y="206137"/>
                </a:lnTo>
                <a:lnTo>
                  <a:pt x="571490" y="191536"/>
                </a:lnTo>
                <a:lnTo>
                  <a:pt x="617315" y="177641"/>
                </a:lnTo>
                <a:lnTo>
                  <a:pt x="665709" y="164483"/>
                </a:lnTo>
                <a:lnTo>
                  <a:pt x="716557" y="152095"/>
                </a:lnTo>
                <a:lnTo>
                  <a:pt x="769747" y="140511"/>
                </a:lnTo>
                <a:lnTo>
                  <a:pt x="825164" y="129762"/>
                </a:lnTo>
                <a:lnTo>
                  <a:pt x="882693" y="119882"/>
                </a:lnTo>
                <a:lnTo>
                  <a:pt x="942222" y="110903"/>
                </a:lnTo>
                <a:lnTo>
                  <a:pt x="1003637" y="102858"/>
                </a:lnTo>
                <a:lnTo>
                  <a:pt x="1066823" y="95779"/>
                </a:lnTo>
                <a:lnTo>
                  <a:pt x="1131666" y="89700"/>
                </a:lnTo>
                <a:lnTo>
                  <a:pt x="1198052" y="84653"/>
                </a:lnTo>
                <a:lnTo>
                  <a:pt x="1265869" y="80670"/>
                </a:lnTo>
                <a:lnTo>
                  <a:pt x="1335000" y="77785"/>
                </a:lnTo>
                <a:lnTo>
                  <a:pt x="1405334" y="76030"/>
                </a:lnTo>
                <a:lnTo>
                  <a:pt x="1476756" y="75438"/>
                </a:lnTo>
                <a:lnTo>
                  <a:pt x="1548350" y="76034"/>
                </a:lnTo>
                <a:lnTo>
                  <a:pt x="1619065" y="77808"/>
                </a:lnTo>
                <a:lnTo>
                  <a:pt x="1687642" y="80670"/>
                </a:lnTo>
                <a:lnTo>
                  <a:pt x="1755459" y="84653"/>
                </a:lnTo>
                <a:lnTo>
                  <a:pt x="1821845" y="89700"/>
                </a:lnTo>
                <a:lnTo>
                  <a:pt x="1886688" y="95779"/>
                </a:lnTo>
                <a:lnTo>
                  <a:pt x="1949874" y="102858"/>
                </a:lnTo>
                <a:lnTo>
                  <a:pt x="2011289" y="110903"/>
                </a:lnTo>
                <a:lnTo>
                  <a:pt x="2070818" y="119882"/>
                </a:lnTo>
                <a:lnTo>
                  <a:pt x="2128347" y="129762"/>
                </a:lnTo>
                <a:lnTo>
                  <a:pt x="2183764" y="140511"/>
                </a:lnTo>
                <a:lnTo>
                  <a:pt x="2236954" y="152095"/>
                </a:lnTo>
                <a:lnTo>
                  <a:pt x="2287802" y="164483"/>
                </a:lnTo>
                <a:lnTo>
                  <a:pt x="2336196" y="177641"/>
                </a:lnTo>
                <a:lnTo>
                  <a:pt x="2382021" y="191536"/>
                </a:lnTo>
                <a:lnTo>
                  <a:pt x="2425163" y="206137"/>
                </a:lnTo>
                <a:lnTo>
                  <a:pt x="2465509" y="221410"/>
                </a:lnTo>
                <a:lnTo>
                  <a:pt x="2502944" y="237323"/>
                </a:lnTo>
                <a:lnTo>
                  <a:pt x="2537354" y="253842"/>
                </a:lnTo>
                <a:lnTo>
                  <a:pt x="2596645" y="288571"/>
                </a:lnTo>
                <a:lnTo>
                  <a:pt x="2642472" y="325335"/>
                </a:lnTo>
                <a:lnTo>
                  <a:pt x="2673921" y="363873"/>
                </a:lnTo>
                <a:lnTo>
                  <a:pt x="2690083" y="403923"/>
                </a:lnTo>
                <a:lnTo>
                  <a:pt x="2692146" y="424434"/>
                </a:lnTo>
                <a:lnTo>
                  <a:pt x="2692146" y="666228"/>
                </a:lnTo>
                <a:lnTo>
                  <a:pt x="2692514" y="666082"/>
                </a:lnTo>
                <a:lnTo>
                  <a:pt x="2729379" y="649987"/>
                </a:lnTo>
                <a:lnTo>
                  <a:pt x="2763740" y="633394"/>
                </a:lnTo>
                <a:lnTo>
                  <a:pt x="2824638" y="598806"/>
                </a:lnTo>
                <a:lnTo>
                  <a:pt x="2874588" y="562496"/>
                </a:lnTo>
                <a:lnTo>
                  <a:pt x="2912973" y="524643"/>
                </a:lnTo>
                <a:lnTo>
                  <a:pt x="2939173" y="485426"/>
                </a:lnTo>
                <a:lnTo>
                  <a:pt x="2952570" y="445024"/>
                </a:lnTo>
                <a:lnTo>
                  <a:pt x="2954274" y="424434"/>
                </a:lnTo>
                <a:close/>
              </a:path>
              <a:path w="2954654" h="849630">
                <a:moveTo>
                  <a:pt x="2692146" y="666228"/>
                </a:moveTo>
                <a:lnTo>
                  <a:pt x="2692146" y="424434"/>
                </a:lnTo>
                <a:lnTo>
                  <a:pt x="2690083" y="445022"/>
                </a:lnTo>
                <a:lnTo>
                  <a:pt x="2683970" y="465293"/>
                </a:lnTo>
                <a:lnTo>
                  <a:pt x="2660050" y="504750"/>
                </a:lnTo>
                <a:lnTo>
                  <a:pt x="2621299" y="542544"/>
                </a:lnTo>
                <a:lnTo>
                  <a:pt x="2568626" y="578415"/>
                </a:lnTo>
                <a:lnTo>
                  <a:pt x="2502944" y="612104"/>
                </a:lnTo>
                <a:lnTo>
                  <a:pt x="2465509" y="628048"/>
                </a:lnTo>
                <a:lnTo>
                  <a:pt x="2425163" y="643350"/>
                </a:lnTo>
                <a:lnTo>
                  <a:pt x="2382021" y="657975"/>
                </a:lnTo>
                <a:lnTo>
                  <a:pt x="2336196" y="671893"/>
                </a:lnTo>
                <a:lnTo>
                  <a:pt x="2287802" y="685070"/>
                </a:lnTo>
                <a:lnTo>
                  <a:pt x="2236954" y="697474"/>
                </a:lnTo>
                <a:lnTo>
                  <a:pt x="2183764" y="709072"/>
                </a:lnTo>
                <a:lnTo>
                  <a:pt x="2128347" y="719832"/>
                </a:lnTo>
                <a:lnTo>
                  <a:pt x="2070818" y="729722"/>
                </a:lnTo>
                <a:lnTo>
                  <a:pt x="2011289" y="738709"/>
                </a:lnTo>
                <a:lnTo>
                  <a:pt x="1949874" y="746760"/>
                </a:lnTo>
                <a:lnTo>
                  <a:pt x="1886688" y="753842"/>
                </a:lnTo>
                <a:lnTo>
                  <a:pt x="1821845" y="759925"/>
                </a:lnTo>
                <a:lnTo>
                  <a:pt x="1755459" y="764974"/>
                </a:lnTo>
                <a:lnTo>
                  <a:pt x="1687642" y="768958"/>
                </a:lnTo>
                <a:lnTo>
                  <a:pt x="1618511" y="771844"/>
                </a:lnTo>
                <a:lnTo>
                  <a:pt x="1548177" y="773599"/>
                </a:lnTo>
                <a:lnTo>
                  <a:pt x="1476756" y="774192"/>
                </a:lnTo>
                <a:lnTo>
                  <a:pt x="1405226" y="773596"/>
                </a:lnTo>
                <a:lnTo>
                  <a:pt x="1334573" y="771826"/>
                </a:lnTo>
                <a:lnTo>
                  <a:pt x="1265869" y="768958"/>
                </a:lnTo>
                <a:lnTo>
                  <a:pt x="1198052" y="764974"/>
                </a:lnTo>
                <a:lnTo>
                  <a:pt x="1131666" y="759925"/>
                </a:lnTo>
                <a:lnTo>
                  <a:pt x="1066823" y="753842"/>
                </a:lnTo>
                <a:lnTo>
                  <a:pt x="1003637" y="746760"/>
                </a:lnTo>
                <a:lnTo>
                  <a:pt x="942222" y="738709"/>
                </a:lnTo>
                <a:lnTo>
                  <a:pt x="882693" y="729722"/>
                </a:lnTo>
                <a:lnTo>
                  <a:pt x="825164" y="719832"/>
                </a:lnTo>
                <a:lnTo>
                  <a:pt x="769747" y="709072"/>
                </a:lnTo>
                <a:lnTo>
                  <a:pt x="716557" y="697474"/>
                </a:lnTo>
                <a:lnTo>
                  <a:pt x="665709" y="685070"/>
                </a:lnTo>
                <a:lnTo>
                  <a:pt x="617315" y="671893"/>
                </a:lnTo>
                <a:lnTo>
                  <a:pt x="571490" y="657975"/>
                </a:lnTo>
                <a:lnTo>
                  <a:pt x="528348" y="643350"/>
                </a:lnTo>
                <a:lnTo>
                  <a:pt x="488002" y="628048"/>
                </a:lnTo>
                <a:lnTo>
                  <a:pt x="450567" y="612104"/>
                </a:lnTo>
                <a:lnTo>
                  <a:pt x="416157" y="595549"/>
                </a:lnTo>
                <a:lnTo>
                  <a:pt x="356866" y="560736"/>
                </a:lnTo>
                <a:lnTo>
                  <a:pt x="311039" y="523871"/>
                </a:lnTo>
                <a:lnTo>
                  <a:pt x="279590" y="485213"/>
                </a:lnTo>
                <a:lnTo>
                  <a:pt x="263428" y="445022"/>
                </a:lnTo>
                <a:lnTo>
                  <a:pt x="261365" y="424434"/>
                </a:lnTo>
                <a:lnTo>
                  <a:pt x="261365" y="665929"/>
                </a:lnTo>
                <a:lnTo>
                  <a:pt x="300999" y="681658"/>
                </a:lnTo>
                <a:lnTo>
                  <a:pt x="342629" y="696691"/>
                </a:lnTo>
                <a:lnTo>
                  <a:pt x="386530" y="711160"/>
                </a:lnTo>
                <a:lnTo>
                  <a:pt x="432625" y="725043"/>
                </a:lnTo>
                <a:lnTo>
                  <a:pt x="480836" y="738316"/>
                </a:lnTo>
                <a:lnTo>
                  <a:pt x="531085" y="750958"/>
                </a:lnTo>
                <a:lnTo>
                  <a:pt x="583295" y="762946"/>
                </a:lnTo>
                <a:lnTo>
                  <a:pt x="637388" y="774258"/>
                </a:lnTo>
                <a:lnTo>
                  <a:pt x="693288" y="784871"/>
                </a:lnTo>
                <a:lnTo>
                  <a:pt x="750916" y="794764"/>
                </a:lnTo>
                <a:lnTo>
                  <a:pt x="810195" y="803914"/>
                </a:lnTo>
                <a:lnTo>
                  <a:pt x="871048" y="812299"/>
                </a:lnTo>
                <a:lnTo>
                  <a:pt x="933398" y="819895"/>
                </a:lnTo>
                <a:lnTo>
                  <a:pt x="997165" y="826682"/>
                </a:lnTo>
                <a:lnTo>
                  <a:pt x="1062274" y="832636"/>
                </a:lnTo>
                <a:lnTo>
                  <a:pt x="1128647" y="837735"/>
                </a:lnTo>
                <a:lnTo>
                  <a:pt x="1196206" y="841958"/>
                </a:lnTo>
                <a:lnTo>
                  <a:pt x="1264874" y="845281"/>
                </a:lnTo>
                <a:lnTo>
                  <a:pt x="1335000" y="847691"/>
                </a:lnTo>
                <a:lnTo>
                  <a:pt x="1405334" y="849140"/>
                </a:lnTo>
                <a:lnTo>
                  <a:pt x="1476756" y="849630"/>
                </a:lnTo>
                <a:lnTo>
                  <a:pt x="1548350" y="849139"/>
                </a:lnTo>
                <a:lnTo>
                  <a:pt x="1619065" y="847682"/>
                </a:lnTo>
                <a:lnTo>
                  <a:pt x="1688821" y="845281"/>
                </a:lnTo>
                <a:lnTo>
                  <a:pt x="1757543" y="841958"/>
                </a:lnTo>
                <a:lnTo>
                  <a:pt x="1825153" y="837735"/>
                </a:lnTo>
                <a:lnTo>
                  <a:pt x="1891573" y="832636"/>
                </a:lnTo>
                <a:lnTo>
                  <a:pt x="1956726" y="826682"/>
                </a:lnTo>
                <a:lnTo>
                  <a:pt x="2020535" y="819895"/>
                </a:lnTo>
                <a:lnTo>
                  <a:pt x="2082922" y="812299"/>
                </a:lnTo>
                <a:lnTo>
                  <a:pt x="2143809" y="803914"/>
                </a:lnTo>
                <a:lnTo>
                  <a:pt x="2203121" y="794764"/>
                </a:lnTo>
                <a:lnTo>
                  <a:pt x="2260779" y="784871"/>
                </a:lnTo>
                <a:lnTo>
                  <a:pt x="2316705" y="774258"/>
                </a:lnTo>
                <a:lnTo>
                  <a:pt x="2370823" y="762946"/>
                </a:lnTo>
                <a:lnTo>
                  <a:pt x="2423055" y="750958"/>
                </a:lnTo>
                <a:lnTo>
                  <a:pt x="2473324" y="738316"/>
                </a:lnTo>
                <a:lnTo>
                  <a:pt x="2521553" y="725043"/>
                </a:lnTo>
                <a:lnTo>
                  <a:pt x="2567663" y="711160"/>
                </a:lnTo>
                <a:lnTo>
                  <a:pt x="2611579" y="696691"/>
                </a:lnTo>
                <a:lnTo>
                  <a:pt x="2653221" y="681658"/>
                </a:lnTo>
                <a:lnTo>
                  <a:pt x="2692146" y="66622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5817" y="1431797"/>
            <a:ext cx="2465070" cy="709930"/>
          </a:xfrm>
          <a:custGeom>
            <a:avLst/>
            <a:gdLst/>
            <a:ahLst/>
            <a:cxnLst/>
            <a:rect l="l" t="t" r="r" b="b"/>
            <a:pathLst>
              <a:path w="2465070" h="709930">
                <a:moveTo>
                  <a:pt x="2465069" y="354329"/>
                </a:moveTo>
                <a:lnTo>
                  <a:pt x="2457336" y="314385"/>
                </a:lnTo>
                <a:lnTo>
                  <a:pt x="2434690" y="275744"/>
                </a:lnTo>
                <a:lnTo>
                  <a:pt x="2397961" y="238645"/>
                </a:lnTo>
                <a:lnTo>
                  <a:pt x="2347982" y="203328"/>
                </a:lnTo>
                <a:lnTo>
                  <a:pt x="2285581" y="170029"/>
                </a:lnTo>
                <a:lnTo>
                  <a:pt x="2249983" y="154212"/>
                </a:lnTo>
                <a:lnTo>
                  <a:pt x="2211591" y="138989"/>
                </a:lnTo>
                <a:lnTo>
                  <a:pt x="2170510" y="124390"/>
                </a:lnTo>
                <a:lnTo>
                  <a:pt x="2126843" y="110445"/>
                </a:lnTo>
                <a:lnTo>
                  <a:pt x="2080694" y="97183"/>
                </a:lnTo>
                <a:lnTo>
                  <a:pt x="2032166" y="84635"/>
                </a:lnTo>
                <a:lnTo>
                  <a:pt x="1981365" y="72831"/>
                </a:lnTo>
                <a:lnTo>
                  <a:pt x="1928393" y="61799"/>
                </a:lnTo>
                <a:lnTo>
                  <a:pt x="1873354" y="51570"/>
                </a:lnTo>
                <a:lnTo>
                  <a:pt x="1816353" y="42174"/>
                </a:lnTo>
                <a:lnTo>
                  <a:pt x="1757492" y="33641"/>
                </a:lnTo>
                <a:lnTo>
                  <a:pt x="1696877" y="25999"/>
                </a:lnTo>
                <a:lnTo>
                  <a:pt x="1634611" y="19280"/>
                </a:lnTo>
                <a:lnTo>
                  <a:pt x="1570797" y="13513"/>
                </a:lnTo>
                <a:lnTo>
                  <a:pt x="1505540" y="8728"/>
                </a:lnTo>
                <a:lnTo>
                  <a:pt x="1438943" y="4954"/>
                </a:lnTo>
                <a:lnTo>
                  <a:pt x="1371110" y="2221"/>
                </a:lnTo>
                <a:lnTo>
                  <a:pt x="1302146" y="560"/>
                </a:lnTo>
                <a:lnTo>
                  <a:pt x="1232153" y="0"/>
                </a:lnTo>
                <a:lnTo>
                  <a:pt x="1162237" y="560"/>
                </a:lnTo>
                <a:lnTo>
                  <a:pt x="1093344" y="2221"/>
                </a:lnTo>
                <a:lnTo>
                  <a:pt x="1025577" y="4954"/>
                </a:lnTo>
                <a:lnTo>
                  <a:pt x="959041" y="8728"/>
                </a:lnTo>
                <a:lnTo>
                  <a:pt x="893840" y="13513"/>
                </a:lnTo>
                <a:lnTo>
                  <a:pt x="830078" y="19280"/>
                </a:lnTo>
                <a:lnTo>
                  <a:pt x="767859" y="25999"/>
                </a:lnTo>
                <a:lnTo>
                  <a:pt x="707287" y="33641"/>
                </a:lnTo>
                <a:lnTo>
                  <a:pt x="648467" y="42174"/>
                </a:lnTo>
                <a:lnTo>
                  <a:pt x="591501" y="51570"/>
                </a:lnTo>
                <a:lnTo>
                  <a:pt x="536494" y="61799"/>
                </a:lnTo>
                <a:lnTo>
                  <a:pt x="483551" y="72831"/>
                </a:lnTo>
                <a:lnTo>
                  <a:pt x="432775" y="84635"/>
                </a:lnTo>
                <a:lnTo>
                  <a:pt x="384270" y="97183"/>
                </a:lnTo>
                <a:lnTo>
                  <a:pt x="338140" y="110445"/>
                </a:lnTo>
                <a:lnTo>
                  <a:pt x="294490" y="124390"/>
                </a:lnTo>
                <a:lnTo>
                  <a:pt x="253424" y="138989"/>
                </a:lnTo>
                <a:lnTo>
                  <a:pt x="215044" y="154212"/>
                </a:lnTo>
                <a:lnTo>
                  <a:pt x="179456" y="170029"/>
                </a:lnTo>
                <a:lnTo>
                  <a:pt x="117071" y="203328"/>
                </a:lnTo>
                <a:lnTo>
                  <a:pt x="67101" y="238645"/>
                </a:lnTo>
                <a:lnTo>
                  <a:pt x="30377" y="275744"/>
                </a:lnTo>
                <a:lnTo>
                  <a:pt x="7733" y="314385"/>
                </a:lnTo>
                <a:lnTo>
                  <a:pt x="0" y="354330"/>
                </a:lnTo>
                <a:lnTo>
                  <a:pt x="1950" y="374526"/>
                </a:lnTo>
                <a:lnTo>
                  <a:pt x="17243" y="413986"/>
                </a:lnTo>
                <a:lnTo>
                  <a:pt x="47031" y="452002"/>
                </a:lnTo>
                <a:lnTo>
                  <a:pt x="90482" y="488339"/>
                </a:lnTo>
                <a:lnTo>
                  <a:pt x="146764" y="522760"/>
                </a:lnTo>
                <a:lnTo>
                  <a:pt x="215044" y="555027"/>
                </a:lnTo>
                <a:lnTo>
                  <a:pt x="253424" y="570278"/>
                </a:lnTo>
                <a:lnTo>
                  <a:pt x="294490" y="584903"/>
                </a:lnTo>
                <a:lnTo>
                  <a:pt x="338140" y="598871"/>
                </a:lnTo>
                <a:lnTo>
                  <a:pt x="384270" y="612152"/>
                </a:lnTo>
                <a:lnTo>
                  <a:pt x="432775" y="624717"/>
                </a:lnTo>
                <a:lnTo>
                  <a:pt x="483551" y="636536"/>
                </a:lnTo>
                <a:lnTo>
                  <a:pt x="536494" y="647580"/>
                </a:lnTo>
                <a:lnTo>
                  <a:pt x="591501" y="657820"/>
                </a:lnTo>
                <a:lnTo>
                  <a:pt x="648467" y="667224"/>
                </a:lnTo>
                <a:lnTo>
                  <a:pt x="707287" y="675764"/>
                </a:lnTo>
                <a:lnTo>
                  <a:pt x="767859" y="683411"/>
                </a:lnTo>
                <a:lnTo>
                  <a:pt x="830078" y="690134"/>
                </a:lnTo>
                <a:lnTo>
                  <a:pt x="893840" y="695904"/>
                </a:lnTo>
                <a:lnTo>
                  <a:pt x="959041" y="700691"/>
                </a:lnTo>
                <a:lnTo>
                  <a:pt x="1025577" y="704466"/>
                </a:lnTo>
                <a:lnTo>
                  <a:pt x="1093344" y="707199"/>
                </a:lnTo>
                <a:lnTo>
                  <a:pt x="1162237" y="708861"/>
                </a:lnTo>
                <a:lnTo>
                  <a:pt x="1232153" y="709422"/>
                </a:lnTo>
                <a:lnTo>
                  <a:pt x="1302146" y="708861"/>
                </a:lnTo>
                <a:lnTo>
                  <a:pt x="1371110" y="707199"/>
                </a:lnTo>
                <a:lnTo>
                  <a:pt x="1438943" y="704466"/>
                </a:lnTo>
                <a:lnTo>
                  <a:pt x="1505540" y="700691"/>
                </a:lnTo>
                <a:lnTo>
                  <a:pt x="1570797" y="695904"/>
                </a:lnTo>
                <a:lnTo>
                  <a:pt x="1634611" y="690134"/>
                </a:lnTo>
                <a:lnTo>
                  <a:pt x="1696877" y="683411"/>
                </a:lnTo>
                <a:lnTo>
                  <a:pt x="1757492" y="675764"/>
                </a:lnTo>
                <a:lnTo>
                  <a:pt x="1816353" y="667224"/>
                </a:lnTo>
                <a:lnTo>
                  <a:pt x="1873354" y="657820"/>
                </a:lnTo>
                <a:lnTo>
                  <a:pt x="1928393" y="647580"/>
                </a:lnTo>
                <a:lnTo>
                  <a:pt x="1981365" y="636536"/>
                </a:lnTo>
                <a:lnTo>
                  <a:pt x="2032166" y="624717"/>
                </a:lnTo>
                <a:lnTo>
                  <a:pt x="2080694" y="612152"/>
                </a:lnTo>
                <a:lnTo>
                  <a:pt x="2126843" y="598871"/>
                </a:lnTo>
                <a:lnTo>
                  <a:pt x="2170510" y="584903"/>
                </a:lnTo>
                <a:lnTo>
                  <a:pt x="2211591" y="570278"/>
                </a:lnTo>
                <a:lnTo>
                  <a:pt x="2249983" y="555027"/>
                </a:lnTo>
                <a:lnTo>
                  <a:pt x="2285581" y="539177"/>
                </a:lnTo>
                <a:lnTo>
                  <a:pt x="2347982" y="505804"/>
                </a:lnTo>
                <a:lnTo>
                  <a:pt x="2397961" y="470396"/>
                </a:lnTo>
                <a:lnTo>
                  <a:pt x="2434690" y="433189"/>
                </a:lnTo>
                <a:lnTo>
                  <a:pt x="2457336" y="394421"/>
                </a:lnTo>
                <a:lnTo>
                  <a:pt x="2465069" y="35432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5817" y="1431797"/>
            <a:ext cx="2465070" cy="709930"/>
          </a:xfrm>
          <a:custGeom>
            <a:avLst/>
            <a:gdLst/>
            <a:ahLst/>
            <a:cxnLst/>
            <a:rect l="l" t="t" r="r" b="b"/>
            <a:pathLst>
              <a:path w="2465070" h="709930">
                <a:moveTo>
                  <a:pt x="1232153" y="0"/>
                </a:moveTo>
                <a:lnTo>
                  <a:pt x="1162237" y="560"/>
                </a:lnTo>
                <a:lnTo>
                  <a:pt x="1093344" y="2221"/>
                </a:lnTo>
                <a:lnTo>
                  <a:pt x="1025577" y="4954"/>
                </a:lnTo>
                <a:lnTo>
                  <a:pt x="959041" y="8728"/>
                </a:lnTo>
                <a:lnTo>
                  <a:pt x="893840" y="13513"/>
                </a:lnTo>
                <a:lnTo>
                  <a:pt x="830078" y="19280"/>
                </a:lnTo>
                <a:lnTo>
                  <a:pt x="767859" y="25999"/>
                </a:lnTo>
                <a:lnTo>
                  <a:pt x="707287" y="33641"/>
                </a:lnTo>
                <a:lnTo>
                  <a:pt x="648467" y="42174"/>
                </a:lnTo>
                <a:lnTo>
                  <a:pt x="591501" y="51570"/>
                </a:lnTo>
                <a:lnTo>
                  <a:pt x="536494" y="61799"/>
                </a:lnTo>
                <a:lnTo>
                  <a:pt x="483551" y="72831"/>
                </a:lnTo>
                <a:lnTo>
                  <a:pt x="432775" y="84635"/>
                </a:lnTo>
                <a:lnTo>
                  <a:pt x="384270" y="97183"/>
                </a:lnTo>
                <a:lnTo>
                  <a:pt x="338140" y="110445"/>
                </a:lnTo>
                <a:lnTo>
                  <a:pt x="294490" y="124390"/>
                </a:lnTo>
                <a:lnTo>
                  <a:pt x="253424" y="138989"/>
                </a:lnTo>
                <a:lnTo>
                  <a:pt x="215044" y="154212"/>
                </a:lnTo>
                <a:lnTo>
                  <a:pt x="179456" y="170029"/>
                </a:lnTo>
                <a:lnTo>
                  <a:pt x="117071" y="203328"/>
                </a:lnTo>
                <a:lnTo>
                  <a:pt x="67101" y="238645"/>
                </a:lnTo>
                <a:lnTo>
                  <a:pt x="30377" y="275744"/>
                </a:lnTo>
                <a:lnTo>
                  <a:pt x="7733" y="314385"/>
                </a:lnTo>
                <a:lnTo>
                  <a:pt x="0" y="354330"/>
                </a:lnTo>
                <a:lnTo>
                  <a:pt x="1950" y="374526"/>
                </a:lnTo>
                <a:lnTo>
                  <a:pt x="17243" y="413986"/>
                </a:lnTo>
                <a:lnTo>
                  <a:pt x="47031" y="452002"/>
                </a:lnTo>
                <a:lnTo>
                  <a:pt x="90482" y="488339"/>
                </a:lnTo>
                <a:lnTo>
                  <a:pt x="146764" y="522760"/>
                </a:lnTo>
                <a:lnTo>
                  <a:pt x="215044" y="555027"/>
                </a:lnTo>
                <a:lnTo>
                  <a:pt x="253424" y="570278"/>
                </a:lnTo>
                <a:lnTo>
                  <a:pt x="294490" y="584903"/>
                </a:lnTo>
                <a:lnTo>
                  <a:pt x="338140" y="598871"/>
                </a:lnTo>
                <a:lnTo>
                  <a:pt x="384270" y="612152"/>
                </a:lnTo>
                <a:lnTo>
                  <a:pt x="432775" y="624717"/>
                </a:lnTo>
                <a:lnTo>
                  <a:pt x="483551" y="636536"/>
                </a:lnTo>
                <a:lnTo>
                  <a:pt x="536494" y="647580"/>
                </a:lnTo>
                <a:lnTo>
                  <a:pt x="591501" y="657820"/>
                </a:lnTo>
                <a:lnTo>
                  <a:pt x="648467" y="667224"/>
                </a:lnTo>
                <a:lnTo>
                  <a:pt x="707287" y="675764"/>
                </a:lnTo>
                <a:lnTo>
                  <a:pt x="767859" y="683411"/>
                </a:lnTo>
                <a:lnTo>
                  <a:pt x="830078" y="690134"/>
                </a:lnTo>
                <a:lnTo>
                  <a:pt x="893840" y="695904"/>
                </a:lnTo>
                <a:lnTo>
                  <a:pt x="959041" y="700691"/>
                </a:lnTo>
                <a:lnTo>
                  <a:pt x="1025577" y="704466"/>
                </a:lnTo>
                <a:lnTo>
                  <a:pt x="1093344" y="707199"/>
                </a:lnTo>
                <a:lnTo>
                  <a:pt x="1162237" y="708861"/>
                </a:lnTo>
                <a:lnTo>
                  <a:pt x="1232153" y="709422"/>
                </a:lnTo>
                <a:lnTo>
                  <a:pt x="1302146" y="708861"/>
                </a:lnTo>
                <a:lnTo>
                  <a:pt x="1371110" y="707199"/>
                </a:lnTo>
                <a:lnTo>
                  <a:pt x="1438943" y="704466"/>
                </a:lnTo>
                <a:lnTo>
                  <a:pt x="1505540" y="700691"/>
                </a:lnTo>
                <a:lnTo>
                  <a:pt x="1570797" y="695904"/>
                </a:lnTo>
                <a:lnTo>
                  <a:pt x="1634611" y="690134"/>
                </a:lnTo>
                <a:lnTo>
                  <a:pt x="1696877" y="683411"/>
                </a:lnTo>
                <a:lnTo>
                  <a:pt x="1757492" y="675764"/>
                </a:lnTo>
                <a:lnTo>
                  <a:pt x="1816353" y="667224"/>
                </a:lnTo>
                <a:lnTo>
                  <a:pt x="1873354" y="657820"/>
                </a:lnTo>
                <a:lnTo>
                  <a:pt x="1928393" y="647580"/>
                </a:lnTo>
                <a:lnTo>
                  <a:pt x="1981365" y="636536"/>
                </a:lnTo>
                <a:lnTo>
                  <a:pt x="2032166" y="624717"/>
                </a:lnTo>
                <a:lnTo>
                  <a:pt x="2080694" y="612152"/>
                </a:lnTo>
                <a:lnTo>
                  <a:pt x="2126843" y="598871"/>
                </a:lnTo>
                <a:lnTo>
                  <a:pt x="2170510" y="584903"/>
                </a:lnTo>
                <a:lnTo>
                  <a:pt x="2211591" y="570278"/>
                </a:lnTo>
                <a:lnTo>
                  <a:pt x="2249983" y="555027"/>
                </a:lnTo>
                <a:lnTo>
                  <a:pt x="2285581" y="539177"/>
                </a:lnTo>
                <a:lnTo>
                  <a:pt x="2347982" y="505804"/>
                </a:lnTo>
                <a:lnTo>
                  <a:pt x="2397961" y="470396"/>
                </a:lnTo>
                <a:lnTo>
                  <a:pt x="2434690" y="433189"/>
                </a:lnTo>
                <a:lnTo>
                  <a:pt x="2457336" y="394421"/>
                </a:lnTo>
                <a:lnTo>
                  <a:pt x="2465069" y="354329"/>
                </a:lnTo>
                <a:lnTo>
                  <a:pt x="2463119" y="334209"/>
                </a:lnTo>
                <a:lnTo>
                  <a:pt x="2447825" y="294886"/>
                </a:lnTo>
                <a:lnTo>
                  <a:pt x="2418034" y="256987"/>
                </a:lnTo>
                <a:lnTo>
                  <a:pt x="2374576" y="220749"/>
                </a:lnTo>
                <a:lnTo>
                  <a:pt x="2318282" y="186411"/>
                </a:lnTo>
                <a:lnTo>
                  <a:pt x="2249983" y="154212"/>
                </a:lnTo>
                <a:lnTo>
                  <a:pt x="2211591" y="138989"/>
                </a:lnTo>
                <a:lnTo>
                  <a:pt x="2170510" y="124390"/>
                </a:lnTo>
                <a:lnTo>
                  <a:pt x="2126843" y="110445"/>
                </a:lnTo>
                <a:lnTo>
                  <a:pt x="2080694" y="97183"/>
                </a:lnTo>
                <a:lnTo>
                  <a:pt x="2032166" y="84635"/>
                </a:lnTo>
                <a:lnTo>
                  <a:pt x="1981365" y="72831"/>
                </a:lnTo>
                <a:lnTo>
                  <a:pt x="1928393" y="61799"/>
                </a:lnTo>
                <a:lnTo>
                  <a:pt x="1873354" y="51570"/>
                </a:lnTo>
                <a:lnTo>
                  <a:pt x="1816353" y="42174"/>
                </a:lnTo>
                <a:lnTo>
                  <a:pt x="1757492" y="33641"/>
                </a:lnTo>
                <a:lnTo>
                  <a:pt x="1696877" y="25999"/>
                </a:lnTo>
                <a:lnTo>
                  <a:pt x="1634611" y="19280"/>
                </a:lnTo>
                <a:lnTo>
                  <a:pt x="1570797" y="13513"/>
                </a:lnTo>
                <a:lnTo>
                  <a:pt x="1505540" y="8728"/>
                </a:lnTo>
                <a:lnTo>
                  <a:pt x="1438943" y="4954"/>
                </a:lnTo>
                <a:lnTo>
                  <a:pt x="1371110" y="2221"/>
                </a:lnTo>
                <a:lnTo>
                  <a:pt x="1302146" y="560"/>
                </a:lnTo>
                <a:lnTo>
                  <a:pt x="123215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21101" y="1538731"/>
            <a:ext cx="3319786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210" marR="5080" indent="-2032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文本框中输入的是字符， 比较时要转换成数值</a:t>
            </a:r>
            <a:endParaRPr sz="16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65100" marR="1896110" indent="-152400">
              <a:lnSpc>
                <a:spcPct val="100000"/>
              </a:lnSpc>
              <a:spcBef>
                <a:spcPts val="121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型属性条 件如何构</a:t>
            </a:r>
            <a:r>
              <a:rPr sz="1400" b="1" dirty="0">
                <a:solidFill>
                  <a:srgbClr val="FFFFFF"/>
                </a:solidFill>
                <a:latin typeface="STZhongsong"/>
                <a:cs typeface="STZhongsong"/>
              </a:rPr>
              <a:t>造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63561" y="1639785"/>
            <a:ext cx="36861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动态SQL的两种执行方式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4590" y="561125"/>
            <a:ext cx="282194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动态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语句的执行方式</a:t>
            </a:r>
            <a:endParaRPr sz="2000" dirty="0">
              <a:latin typeface="STZhongsong"/>
              <a:cs typeface="STZhongsong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概述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227" y="1469897"/>
            <a:ext cx="2251075" cy="807720"/>
          </a:xfrm>
          <a:custGeom>
            <a:avLst/>
            <a:gdLst/>
            <a:ahLst/>
            <a:cxnLst/>
            <a:rect l="l" t="t" r="r" b="b"/>
            <a:pathLst>
              <a:path w="2251075" h="807719">
                <a:moveTo>
                  <a:pt x="2250948" y="403860"/>
                </a:moveTo>
                <a:lnTo>
                  <a:pt x="2242813" y="355003"/>
                </a:lnTo>
                <a:lnTo>
                  <a:pt x="2219037" y="307888"/>
                </a:lnTo>
                <a:lnTo>
                  <a:pt x="2180559" y="262851"/>
                </a:lnTo>
                <a:lnTo>
                  <a:pt x="2128320" y="220227"/>
                </a:lnTo>
                <a:lnTo>
                  <a:pt x="2063260" y="180354"/>
                </a:lnTo>
                <a:lnTo>
                  <a:pt x="2026216" y="161554"/>
                </a:lnTo>
                <a:lnTo>
                  <a:pt x="1986319" y="143567"/>
                </a:lnTo>
                <a:lnTo>
                  <a:pt x="1943687" y="126436"/>
                </a:lnTo>
                <a:lnTo>
                  <a:pt x="1898438" y="110203"/>
                </a:lnTo>
                <a:lnTo>
                  <a:pt x="1850688" y="94910"/>
                </a:lnTo>
                <a:lnTo>
                  <a:pt x="1800556" y="80598"/>
                </a:lnTo>
                <a:lnTo>
                  <a:pt x="1748159" y="67311"/>
                </a:lnTo>
                <a:lnTo>
                  <a:pt x="1693615" y="55089"/>
                </a:lnTo>
                <a:lnTo>
                  <a:pt x="1637041" y="43976"/>
                </a:lnTo>
                <a:lnTo>
                  <a:pt x="1578554" y="34012"/>
                </a:lnTo>
                <a:lnTo>
                  <a:pt x="1518272" y="25241"/>
                </a:lnTo>
                <a:lnTo>
                  <a:pt x="1456314" y="17703"/>
                </a:lnTo>
                <a:lnTo>
                  <a:pt x="1392795" y="11442"/>
                </a:lnTo>
                <a:lnTo>
                  <a:pt x="1327834" y="6499"/>
                </a:lnTo>
                <a:lnTo>
                  <a:pt x="1261549" y="2916"/>
                </a:lnTo>
                <a:lnTo>
                  <a:pt x="1194056" y="736"/>
                </a:lnTo>
                <a:lnTo>
                  <a:pt x="1125474" y="0"/>
                </a:lnTo>
                <a:lnTo>
                  <a:pt x="1056380" y="752"/>
                </a:lnTo>
                <a:lnTo>
                  <a:pt x="989398" y="2916"/>
                </a:lnTo>
                <a:lnTo>
                  <a:pt x="923113" y="6499"/>
                </a:lnTo>
                <a:lnTo>
                  <a:pt x="858089" y="11448"/>
                </a:lnTo>
                <a:lnTo>
                  <a:pt x="794633" y="17703"/>
                </a:lnTo>
                <a:lnTo>
                  <a:pt x="732675" y="25241"/>
                </a:lnTo>
                <a:lnTo>
                  <a:pt x="672393" y="34012"/>
                </a:lnTo>
                <a:lnTo>
                  <a:pt x="613906" y="43976"/>
                </a:lnTo>
                <a:lnTo>
                  <a:pt x="557332" y="55089"/>
                </a:lnTo>
                <a:lnTo>
                  <a:pt x="502788" y="67311"/>
                </a:lnTo>
                <a:lnTo>
                  <a:pt x="450391" y="80598"/>
                </a:lnTo>
                <a:lnTo>
                  <a:pt x="400259" y="94910"/>
                </a:lnTo>
                <a:lnTo>
                  <a:pt x="352509" y="110203"/>
                </a:lnTo>
                <a:lnTo>
                  <a:pt x="307260" y="126436"/>
                </a:lnTo>
                <a:lnTo>
                  <a:pt x="264628" y="143567"/>
                </a:lnTo>
                <a:lnTo>
                  <a:pt x="224731" y="161554"/>
                </a:lnTo>
                <a:lnTo>
                  <a:pt x="187687" y="180354"/>
                </a:lnTo>
                <a:lnTo>
                  <a:pt x="153613" y="199926"/>
                </a:lnTo>
                <a:lnTo>
                  <a:pt x="94846" y="241216"/>
                </a:lnTo>
                <a:lnTo>
                  <a:pt x="49370" y="285089"/>
                </a:lnTo>
                <a:lnTo>
                  <a:pt x="18125" y="331207"/>
                </a:lnTo>
                <a:lnTo>
                  <a:pt x="2053" y="379235"/>
                </a:lnTo>
                <a:lnTo>
                  <a:pt x="0" y="403860"/>
                </a:lnTo>
                <a:lnTo>
                  <a:pt x="2053" y="428484"/>
                </a:lnTo>
                <a:lnTo>
                  <a:pt x="18125" y="476512"/>
                </a:lnTo>
                <a:lnTo>
                  <a:pt x="49370" y="522630"/>
                </a:lnTo>
                <a:lnTo>
                  <a:pt x="94846" y="566503"/>
                </a:lnTo>
                <a:lnTo>
                  <a:pt x="153613" y="607793"/>
                </a:lnTo>
                <a:lnTo>
                  <a:pt x="187687" y="627365"/>
                </a:lnTo>
                <a:lnTo>
                  <a:pt x="199644" y="633433"/>
                </a:lnTo>
                <a:lnTo>
                  <a:pt x="199644" y="403860"/>
                </a:lnTo>
                <a:lnTo>
                  <a:pt x="202183" y="379045"/>
                </a:lnTo>
                <a:lnTo>
                  <a:pt x="221962" y="330977"/>
                </a:lnTo>
                <a:lnTo>
                  <a:pt x="260148" y="285414"/>
                </a:lnTo>
                <a:lnTo>
                  <a:pt x="315308" y="242868"/>
                </a:lnTo>
                <a:lnTo>
                  <a:pt x="348805" y="222887"/>
                </a:lnTo>
                <a:lnTo>
                  <a:pt x="386009" y="203852"/>
                </a:lnTo>
                <a:lnTo>
                  <a:pt x="426741" y="185828"/>
                </a:lnTo>
                <a:lnTo>
                  <a:pt x="470820" y="168878"/>
                </a:lnTo>
                <a:lnTo>
                  <a:pt x="518069" y="153066"/>
                </a:lnTo>
                <a:lnTo>
                  <a:pt x="568308" y="138456"/>
                </a:lnTo>
                <a:lnTo>
                  <a:pt x="621358" y="125113"/>
                </a:lnTo>
                <a:lnTo>
                  <a:pt x="677040" y="113100"/>
                </a:lnTo>
                <a:lnTo>
                  <a:pt x="735175" y="102481"/>
                </a:lnTo>
                <a:lnTo>
                  <a:pt x="795585" y="93320"/>
                </a:lnTo>
                <a:lnTo>
                  <a:pt x="858152" y="85675"/>
                </a:lnTo>
                <a:lnTo>
                  <a:pt x="922509" y="79629"/>
                </a:lnTo>
                <a:lnTo>
                  <a:pt x="988666" y="75226"/>
                </a:lnTo>
                <a:lnTo>
                  <a:pt x="1056380" y="72538"/>
                </a:lnTo>
                <a:lnTo>
                  <a:pt x="1125474" y="71628"/>
                </a:lnTo>
                <a:lnTo>
                  <a:pt x="1194567" y="72538"/>
                </a:lnTo>
                <a:lnTo>
                  <a:pt x="1262281" y="75226"/>
                </a:lnTo>
                <a:lnTo>
                  <a:pt x="1328438" y="79629"/>
                </a:lnTo>
                <a:lnTo>
                  <a:pt x="1392858" y="85681"/>
                </a:lnTo>
                <a:lnTo>
                  <a:pt x="1455362" y="93320"/>
                </a:lnTo>
                <a:lnTo>
                  <a:pt x="1515772" y="102481"/>
                </a:lnTo>
                <a:lnTo>
                  <a:pt x="1573907" y="113100"/>
                </a:lnTo>
                <a:lnTo>
                  <a:pt x="1629589" y="125113"/>
                </a:lnTo>
                <a:lnTo>
                  <a:pt x="1682639" y="138456"/>
                </a:lnTo>
                <a:lnTo>
                  <a:pt x="1732878" y="153066"/>
                </a:lnTo>
                <a:lnTo>
                  <a:pt x="1780127" y="168878"/>
                </a:lnTo>
                <a:lnTo>
                  <a:pt x="1824206" y="185828"/>
                </a:lnTo>
                <a:lnTo>
                  <a:pt x="1864938" y="203852"/>
                </a:lnTo>
                <a:lnTo>
                  <a:pt x="1902142" y="222887"/>
                </a:lnTo>
                <a:lnTo>
                  <a:pt x="1935639" y="242868"/>
                </a:lnTo>
                <a:lnTo>
                  <a:pt x="1990799" y="285414"/>
                </a:lnTo>
                <a:lnTo>
                  <a:pt x="2028985" y="330977"/>
                </a:lnTo>
                <a:lnTo>
                  <a:pt x="2048764" y="379045"/>
                </a:lnTo>
                <a:lnTo>
                  <a:pt x="2051304" y="403860"/>
                </a:lnTo>
                <a:lnTo>
                  <a:pt x="2051304" y="633433"/>
                </a:lnTo>
                <a:lnTo>
                  <a:pt x="2063260" y="627365"/>
                </a:lnTo>
                <a:lnTo>
                  <a:pt x="2097334" y="607793"/>
                </a:lnTo>
                <a:lnTo>
                  <a:pt x="2156101" y="566503"/>
                </a:lnTo>
                <a:lnTo>
                  <a:pt x="2201577" y="522630"/>
                </a:lnTo>
                <a:lnTo>
                  <a:pt x="2232822" y="476512"/>
                </a:lnTo>
                <a:lnTo>
                  <a:pt x="2248894" y="428484"/>
                </a:lnTo>
                <a:lnTo>
                  <a:pt x="2250948" y="403860"/>
                </a:lnTo>
                <a:close/>
              </a:path>
              <a:path w="2251075" h="807719">
                <a:moveTo>
                  <a:pt x="2051304" y="633433"/>
                </a:moveTo>
                <a:lnTo>
                  <a:pt x="2051304" y="403860"/>
                </a:lnTo>
                <a:lnTo>
                  <a:pt x="2048764" y="428674"/>
                </a:lnTo>
                <a:lnTo>
                  <a:pt x="2041265" y="452989"/>
                </a:lnTo>
                <a:lnTo>
                  <a:pt x="2012103" y="499869"/>
                </a:lnTo>
                <a:lnTo>
                  <a:pt x="1965251" y="543987"/>
                </a:lnTo>
                <a:lnTo>
                  <a:pt x="1902142" y="584832"/>
                </a:lnTo>
                <a:lnTo>
                  <a:pt x="1864938" y="603867"/>
                </a:lnTo>
                <a:lnTo>
                  <a:pt x="1824206" y="621891"/>
                </a:lnTo>
                <a:lnTo>
                  <a:pt x="1780127" y="638841"/>
                </a:lnTo>
                <a:lnTo>
                  <a:pt x="1732878" y="654653"/>
                </a:lnTo>
                <a:lnTo>
                  <a:pt x="1682639" y="669263"/>
                </a:lnTo>
                <a:lnTo>
                  <a:pt x="1629589" y="682606"/>
                </a:lnTo>
                <a:lnTo>
                  <a:pt x="1573907" y="694619"/>
                </a:lnTo>
                <a:lnTo>
                  <a:pt x="1515772" y="705238"/>
                </a:lnTo>
                <a:lnTo>
                  <a:pt x="1455362" y="714399"/>
                </a:lnTo>
                <a:lnTo>
                  <a:pt x="1392795" y="722044"/>
                </a:lnTo>
                <a:lnTo>
                  <a:pt x="1328438" y="728090"/>
                </a:lnTo>
                <a:lnTo>
                  <a:pt x="1262281" y="732493"/>
                </a:lnTo>
                <a:lnTo>
                  <a:pt x="1194567" y="735181"/>
                </a:lnTo>
                <a:lnTo>
                  <a:pt x="1125474" y="736092"/>
                </a:lnTo>
                <a:lnTo>
                  <a:pt x="1056380" y="735181"/>
                </a:lnTo>
                <a:lnTo>
                  <a:pt x="988666" y="732493"/>
                </a:lnTo>
                <a:lnTo>
                  <a:pt x="922509" y="728090"/>
                </a:lnTo>
                <a:lnTo>
                  <a:pt x="858089" y="722038"/>
                </a:lnTo>
                <a:lnTo>
                  <a:pt x="795585" y="714399"/>
                </a:lnTo>
                <a:lnTo>
                  <a:pt x="735175" y="705238"/>
                </a:lnTo>
                <a:lnTo>
                  <a:pt x="677040" y="694619"/>
                </a:lnTo>
                <a:lnTo>
                  <a:pt x="621358" y="682606"/>
                </a:lnTo>
                <a:lnTo>
                  <a:pt x="568308" y="669263"/>
                </a:lnTo>
                <a:lnTo>
                  <a:pt x="518069" y="654653"/>
                </a:lnTo>
                <a:lnTo>
                  <a:pt x="470820" y="638841"/>
                </a:lnTo>
                <a:lnTo>
                  <a:pt x="426741" y="621891"/>
                </a:lnTo>
                <a:lnTo>
                  <a:pt x="386009" y="603867"/>
                </a:lnTo>
                <a:lnTo>
                  <a:pt x="348805" y="584832"/>
                </a:lnTo>
                <a:lnTo>
                  <a:pt x="315308" y="564851"/>
                </a:lnTo>
                <a:lnTo>
                  <a:pt x="260148" y="522305"/>
                </a:lnTo>
                <a:lnTo>
                  <a:pt x="221962" y="476742"/>
                </a:lnTo>
                <a:lnTo>
                  <a:pt x="202183" y="428674"/>
                </a:lnTo>
                <a:lnTo>
                  <a:pt x="199644" y="403860"/>
                </a:lnTo>
                <a:lnTo>
                  <a:pt x="199644" y="633433"/>
                </a:lnTo>
                <a:lnTo>
                  <a:pt x="264628" y="664152"/>
                </a:lnTo>
                <a:lnTo>
                  <a:pt x="307260" y="681283"/>
                </a:lnTo>
                <a:lnTo>
                  <a:pt x="352509" y="697516"/>
                </a:lnTo>
                <a:lnTo>
                  <a:pt x="400259" y="712809"/>
                </a:lnTo>
                <a:lnTo>
                  <a:pt x="450391" y="727121"/>
                </a:lnTo>
                <a:lnTo>
                  <a:pt x="502788" y="740408"/>
                </a:lnTo>
                <a:lnTo>
                  <a:pt x="557332" y="752630"/>
                </a:lnTo>
                <a:lnTo>
                  <a:pt x="613906" y="763743"/>
                </a:lnTo>
                <a:lnTo>
                  <a:pt x="672393" y="773707"/>
                </a:lnTo>
                <a:lnTo>
                  <a:pt x="732675" y="782478"/>
                </a:lnTo>
                <a:lnTo>
                  <a:pt x="794633" y="790016"/>
                </a:lnTo>
                <a:lnTo>
                  <a:pt x="858152" y="796277"/>
                </a:lnTo>
                <a:lnTo>
                  <a:pt x="923113" y="801220"/>
                </a:lnTo>
                <a:lnTo>
                  <a:pt x="989398" y="804803"/>
                </a:lnTo>
                <a:lnTo>
                  <a:pt x="1056891" y="806983"/>
                </a:lnTo>
                <a:lnTo>
                  <a:pt x="1125474" y="807720"/>
                </a:lnTo>
                <a:lnTo>
                  <a:pt x="1194567" y="806967"/>
                </a:lnTo>
                <a:lnTo>
                  <a:pt x="1261549" y="804803"/>
                </a:lnTo>
                <a:lnTo>
                  <a:pt x="1327834" y="801220"/>
                </a:lnTo>
                <a:lnTo>
                  <a:pt x="1392858" y="796271"/>
                </a:lnTo>
                <a:lnTo>
                  <a:pt x="1456314" y="790016"/>
                </a:lnTo>
                <a:lnTo>
                  <a:pt x="1518272" y="782478"/>
                </a:lnTo>
                <a:lnTo>
                  <a:pt x="1578554" y="773707"/>
                </a:lnTo>
                <a:lnTo>
                  <a:pt x="1637041" y="763743"/>
                </a:lnTo>
                <a:lnTo>
                  <a:pt x="1693615" y="752630"/>
                </a:lnTo>
                <a:lnTo>
                  <a:pt x="1748159" y="740408"/>
                </a:lnTo>
                <a:lnTo>
                  <a:pt x="1800556" y="727121"/>
                </a:lnTo>
                <a:lnTo>
                  <a:pt x="1850688" y="712809"/>
                </a:lnTo>
                <a:lnTo>
                  <a:pt x="1898438" y="697516"/>
                </a:lnTo>
                <a:lnTo>
                  <a:pt x="1943687" y="681283"/>
                </a:lnTo>
                <a:lnTo>
                  <a:pt x="1986319" y="664152"/>
                </a:lnTo>
                <a:lnTo>
                  <a:pt x="2026216" y="646165"/>
                </a:lnTo>
                <a:lnTo>
                  <a:pt x="2051304" y="63343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9155" y="1536191"/>
            <a:ext cx="1879600" cy="675640"/>
          </a:xfrm>
          <a:custGeom>
            <a:avLst/>
            <a:gdLst/>
            <a:ahLst/>
            <a:cxnLst/>
            <a:rect l="l" t="t" r="r" b="b"/>
            <a:pathLst>
              <a:path w="1879600" h="675639">
                <a:moveTo>
                  <a:pt x="1879092" y="337565"/>
                </a:moveTo>
                <a:lnTo>
                  <a:pt x="1869762" y="289752"/>
                </a:lnTo>
                <a:lnTo>
                  <a:pt x="1842621" y="244017"/>
                </a:lnTo>
                <a:lnTo>
                  <a:pt x="1798940" y="200815"/>
                </a:lnTo>
                <a:lnTo>
                  <a:pt x="1739990" y="160599"/>
                </a:lnTo>
                <a:lnTo>
                  <a:pt x="1705187" y="141753"/>
                </a:lnTo>
                <a:lnTo>
                  <a:pt x="1667044" y="123824"/>
                </a:lnTo>
                <a:lnTo>
                  <a:pt x="1625720" y="106869"/>
                </a:lnTo>
                <a:lnTo>
                  <a:pt x="1581373" y="90944"/>
                </a:lnTo>
                <a:lnTo>
                  <a:pt x="1534163" y="76106"/>
                </a:lnTo>
                <a:lnTo>
                  <a:pt x="1484248" y="62411"/>
                </a:lnTo>
                <a:lnTo>
                  <a:pt x="1431788" y="49918"/>
                </a:lnTo>
                <a:lnTo>
                  <a:pt x="1376942" y="38682"/>
                </a:lnTo>
                <a:lnTo>
                  <a:pt x="1319868" y="28759"/>
                </a:lnTo>
                <a:lnTo>
                  <a:pt x="1260725" y="20208"/>
                </a:lnTo>
                <a:lnTo>
                  <a:pt x="1199673" y="13084"/>
                </a:lnTo>
                <a:lnTo>
                  <a:pt x="1136870" y="7445"/>
                </a:lnTo>
                <a:lnTo>
                  <a:pt x="1072475" y="3346"/>
                </a:lnTo>
                <a:lnTo>
                  <a:pt x="1006647" y="846"/>
                </a:lnTo>
                <a:lnTo>
                  <a:pt x="939546" y="0"/>
                </a:lnTo>
                <a:lnTo>
                  <a:pt x="872444" y="846"/>
                </a:lnTo>
                <a:lnTo>
                  <a:pt x="806616" y="3346"/>
                </a:lnTo>
                <a:lnTo>
                  <a:pt x="742221" y="7445"/>
                </a:lnTo>
                <a:lnTo>
                  <a:pt x="679418" y="13084"/>
                </a:lnTo>
                <a:lnTo>
                  <a:pt x="618366" y="20208"/>
                </a:lnTo>
                <a:lnTo>
                  <a:pt x="559223" y="28759"/>
                </a:lnTo>
                <a:lnTo>
                  <a:pt x="502149" y="38682"/>
                </a:lnTo>
                <a:lnTo>
                  <a:pt x="447303" y="49918"/>
                </a:lnTo>
                <a:lnTo>
                  <a:pt x="394843" y="62411"/>
                </a:lnTo>
                <a:lnTo>
                  <a:pt x="344928" y="76106"/>
                </a:lnTo>
                <a:lnTo>
                  <a:pt x="297718" y="90944"/>
                </a:lnTo>
                <a:lnTo>
                  <a:pt x="253371" y="106869"/>
                </a:lnTo>
                <a:lnTo>
                  <a:pt x="212047" y="123824"/>
                </a:lnTo>
                <a:lnTo>
                  <a:pt x="173904" y="141753"/>
                </a:lnTo>
                <a:lnTo>
                  <a:pt x="139101" y="160599"/>
                </a:lnTo>
                <a:lnTo>
                  <a:pt x="80151" y="200815"/>
                </a:lnTo>
                <a:lnTo>
                  <a:pt x="36470" y="244017"/>
                </a:lnTo>
                <a:lnTo>
                  <a:pt x="9329" y="289752"/>
                </a:lnTo>
                <a:lnTo>
                  <a:pt x="0" y="337566"/>
                </a:lnTo>
                <a:lnTo>
                  <a:pt x="2358" y="361704"/>
                </a:lnTo>
                <a:lnTo>
                  <a:pt x="20753" y="408535"/>
                </a:lnTo>
                <a:lnTo>
                  <a:pt x="56323" y="453060"/>
                </a:lnTo>
                <a:lnTo>
                  <a:pt x="107797" y="494826"/>
                </a:lnTo>
                <a:lnTo>
                  <a:pt x="173904" y="533378"/>
                </a:lnTo>
                <a:lnTo>
                  <a:pt x="212047" y="551307"/>
                </a:lnTo>
                <a:lnTo>
                  <a:pt x="253371" y="568262"/>
                </a:lnTo>
                <a:lnTo>
                  <a:pt x="297718" y="584187"/>
                </a:lnTo>
                <a:lnTo>
                  <a:pt x="344928" y="599025"/>
                </a:lnTo>
                <a:lnTo>
                  <a:pt x="394843" y="612720"/>
                </a:lnTo>
                <a:lnTo>
                  <a:pt x="447303" y="625213"/>
                </a:lnTo>
                <a:lnTo>
                  <a:pt x="502149" y="636449"/>
                </a:lnTo>
                <a:lnTo>
                  <a:pt x="559223" y="646372"/>
                </a:lnTo>
                <a:lnTo>
                  <a:pt x="618366" y="654923"/>
                </a:lnTo>
                <a:lnTo>
                  <a:pt x="679418" y="662047"/>
                </a:lnTo>
                <a:lnTo>
                  <a:pt x="742221" y="667686"/>
                </a:lnTo>
                <a:lnTo>
                  <a:pt x="806616" y="671785"/>
                </a:lnTo>
                <a:lnTo>
                  <a:pt x="872444" y="674285"/>
                </a:lnTo>
                <a:lnTo>
                  <a:pt x="939546" y="675132"/>
                </a:lnTo>
                <a:lnTo>
                  <a:pt x="1006647" y="674285"/>
                </a:lnTo>
                <a:lnTo>
                  <a:pt x="1072475" y="671785"/>
                </a:lnTo>
                <a:lnTo>
                  <a:pt x="1136870" y="667686"/>
                </a:lnTo>
                <a:lnTo>
                  <a:pt x="1199673" y="662047"/>
                </a:lnTo>
                <a:lnTo>
                  <a:pt x="1260725" y="654923"/>
                </a:lnTo>
                <a:lnTo>
                  <a:pt x="1319868" y="646372"/>
                </a:lnTo>
                <a:lnTo>
                  <a:pt x="1376942" y="636449"/>
                </a:lnTo>
                <a:lnTo>
                  <a:pt x="1431788" y="625213"/>
                </a:lnTo>
                <a:lnTo>
                  <a:pt x="1484248" y="612720"/>
                </a:lnTo>
                <a:lnTo>
                  <a:pt x="1534163" y="599025"/>
                </a:lnTo>
                <a:lnTo>
                  <a:pt x="1581373" y="584187"/>
                </a:lnTo>
                <a:lnTo>
                  <a:pt x="1625720" y="568262"/>
                </a:lnTo>
                <a:lnTo>
                  <a:pt x="1667044" y="551307"/>
                </a:lnTo>
                <a:lnTo>
                  <a:pt x="1705187" y="533378"/>
                </a:lnTo>
                <a:lnTo>
                  <a:pt x="1739990" y="514532"/>
                </a:lnTo>
                <a:lnTo>
                  <a:pt x="1798940" y="474316"/>
                </a:lnTo>
                <a:lnTo>
                  <a:pt x="1842621" y="431114"/>
                </a:lnTo>
                <a:lnTo>
                  <a:pt x="1869762" y="385379"/>
                </a:lnTo>
                <a:lnTo>
                  <a:pt x="1879092" y="33756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9155" y="1536191"/>
            <a:ext cx="1879600" cy="675640"/>
          </a:xfrm>
          <a:custGeom>
            <a:avLst/>
            <a:gdLst/>
            <a:ahLst/>
            <a:cxnLst/>
            <a:rect l="l" t="t" r="r" b="b"/>
            <a:pathLst>
              <a:path w="1879600" h="675639">
                <a:moveTo>
                  <a:pt x="939546" y="0"/>
                </a:moveTo>
                <a:lnTo>
                  <a:pt x="872444" y="846"/>
                </a:lnTo>
                <a:lnTo>
                  <a:pt x="806616" y="3346"/>
                </a:lnTo>
                <a:lnTo>
                  <a:pt x="742221" y="7445"/>
                </a:lnTo>
                <a:lnTo>
                  <a:pt x="679418" y="13084"/>
                </a:lnTo>
                <a:lnTo>
                  <a:pt x="618366" y="20208"/>
                </a:lnTo>
                <a:lnTo>
                  <a:pt x="559223" y="28759"/>
                </a:lnTo>
                <a:lnTo>
                  <a:pt x="502149" y="38682"/>
                </a:lnTo>
                <a:lnTo>
                  <a:pt x="447303" y="49918"/>
                </a:lnTo>
                <a:lnTo>
                  <a:pt x="394843" y="62411"/>
                </a:lnTo>
                <a:lnTo>
                  <a:pt x="344928" y="76106"/>
                </a:lnTo>
                <a:lnTo>
                  <a:pt x="297718" y="90944"/>
                </a:lnTo>
                <a:lnTo>
                  <a:pt x="253371" y="106869"/>
                </a:lnTo>
                <a:lnTo>
                  <a:pt x="212047" y="123824"/>
                </a:lnTo>
                <a:lnTo>
                  <a:pt x="173904" y="141753"/>
                </a:lnTo>
                <a:lnTo>
                  <a:pt x="139101" y="160599"/>
                </a:lnTo>
                <a:lnTo>
                  <a:pt x="80151" y="200815"/>
                </a:lnTo>
                <a:lnTo>
                  <a:pt x="36470" y="244017"/>
                </a:lnTo>
                <a:lnTo>
                  <a:pt x="9329" y="289752"/>
                </a:lnTo>
                <a:lnTo>
                  <a:pt x="0" y="337566"/>
                </a:lnTo>
                <a:lnTo>
                  <a:pt x="2358" y="361704"/>
                </a:lnTo>
                <a:lnTo>
                  <a:pt x="20753" y="408535"/>
                </a:lnTo>
                <a:lnTo>
                  <a:pt x="56323" y="453060"/>
                </a:lnTo>
                <a:lnTo>
                  <a:pt x="107797" y="494826"/>
                </a:lnTo>
                <a:lnTo>
                  <a:pt x="173904" y="533378"/>
                </a:lnTo>
                <a:lnTo>
                  <a:pt x="212047" y="551307"/>
                </a:lnTo>
                <a:lnTo>
                  <a:pt x="253371" y="568262"/>
                </a:lnTo>
                <a:lnTo>
                  <a:pt x="297718" y="584187"/>
                </a:lnTo>
                <a:lnTo>
                  <a:pt x="344928" y="599025"/>
                </a:lnTo>
                <a:lnTo>
                  <a:pt x="394843" y="612720"/>
                </a:lnTo>
                <a:lnTo>
                  <a:pt x="447303" y="625213"/>
                </a:lnTo>
                <a:lnTo>
                  <a:pt x="502149" y="636449"/>
                </a:lnTo>
                <a:lnTo>
                  <a:pt x="559223" y="646372"/>
                </a:lnTo>
                <a:lnTo>
                  <a:pt x="618366" y="654923"/>
                </a:lnTo>
                <a:lnTo>
                  <a:pt x="679418" y="662047"/>
                </a:lnTo>
                <a:lnTo>
                  <a:pt x="742221" y="667686"/>
                </a:lnTo>
                <a:lnTo>
                  <a:pt x="806616" y="671785"/>
                </a:lnTo>
                <a:lnTo>
                  <a:pt x="872444" y="674285"/>
                </a:lnTo>
                <a:lnTo>
                  <a:pt x="939546" y="675132"/>
                </a:lnTo>
                <a:lnTo>
                  <a:pt x="1006647" y="674285"/>
                </a:lnTo>
                <a:lnTo>
                  <a:pt x="1072475" y="671785"/>
                </a:lnTo>
                <a:lnTo>
                  <a:pt x="1136870" y="667686"/>
                </a:lnTo>
                <a:lnTo>
                  <a:pt x="1199673" y="662047"/>
                </a:lnTo>
                <a:lnTo>
                  <a:pt x="1260725" y="654923"/>
                </a:lnTo>
                <a:lnTo>
                  <a:pt x="1319868" y="646372"/>
                </a:lnTo>
                <a:lnTo>
                  <a:pt x="1376942" y="636449"/>
                </a:lnTo>
                <a:lnTo>
                  <a:pt x="1431788" y="625213"/>
                </a:lnTo>
                <a:lnTo>
                  <a:pt x="1484248" y="612720"/>
                </a:lnTo>
                <a:lnTo>
                  <a:pt x="1534163" y="599025"/>
                </a:lnTo>
                <a:lnTo>
                  <a:pt x="1581373" y="584187"/>
                </a:lnTo>
                <a:lnTo>
                  <a:pt x="1625720" y="568262"/>
                </a:lnTo>
                <a:lnTo>
                  <a:pt x="1667044" y="551307"/>
                </a:lnTo>
                <a:lnTo>
                  <a:pt x="1705187" y="533378"/>
                </a:lnTo>
                <a:lnTo>
                  <a:pt x="1739990" y="514532"/>
                </a:lnTo>
                <a:lnTo>
                  <a:pt x="1798940" y="474316"/>
                </a:lnTo>
                <a:lnTo>
                  <a:pt x="1842621" y="431114"/>
                </a:lnTo>
                <a:lnTo>
                  <a:pt x="1869762" y="385379"/>
                </a:lnTo>
                <a:lnTo>
                  <a:pt x="1879092" y="337565"/>
                </a:lnTo>
                <a:lnTo>
                  <a:pt x="1876733" y="313427"/>
                </a:lnTo>
                <a:lnTo>
                  <a:pt x="1858338" y="266596"/>
                </a:lnTo>
                <a:lnTo>
                  <a:pt x="1822768" y="222071"/>
                </a:lnTo>
                <a:lnTo>
                  <a:pt x="1771294" y="180305"/>
                </a:lnTo>
                <a:lnTo>
                  <a:pt x="1705187" y="141753"/>
                </a:lnTo>
                <a:lnTo>
                  <a:pt x="1667044" y="123824"/>
                </a:lnTo>
                <a:lnTo>
                  <a:pt x="1625720" y="106869"/>
                </a:lnTo>
                <a:lnTo>
                  <a:pt x="1581373" y="90944"/>
                </a:lnTo>
                <a:lnTo>
                  <a:pt x="1534163" y="76106"/>
                </a:lnTo>
                <a:lnTo>
                  <a:pt x="1484248" y="62411"/>
                </a:lnTo>
                <a:lnTo>
                  <a:pt x="1431788" y="49918"/>
                </a:lnTo>
                <a:lnTo>
                  <a:pt x="1376942" y="38682"/>
                </a:lnTo>
                <a:lnTo>
                  <a:pt x="1319868" y="28759"/>
                </a:lnTo>
                <a:lnTo>
                  <a:pt x="1260725" y="20208"/>
                </a:lnTo>
                <a:lnTo>
                  <a:pt x="1199673" y="13084"/>
                </a:lnTo>
                <a:lnTo>
                  <a:pt x="1136870" y="7445"/>
                </a:lnTo>
                <a:lnTo>
                  <a:pt x="1072475" y="3346"/>
                </a:lnTo>
                <a:lnTo>
                  <a:pt x="1006647" y="846"/>
                </a:lnTo>
                <a:lnTo>
                  <a:pt x="9395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35145" y="1595882"/>
            <a:ext cx="1624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怎样执行字符串变量 存储</a:t>
            </a:r>
            <a:r>
              <a:rPr sz="1400" b="1" dirty="0">
                <a:solidFill>
                  <a:srgbClr val="FFFFFF"/>
                </a:solidFill>
                <a:latin typeface="STZhongsong"/>
                <a:cs typeface="STZhongsong"/>
              </a:rPr>
              <a:t>的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400" b="1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2475" y="6192773"/>
            <a:ext cx="2076450" cy="965200"/>
          </a:xfrm>
          <a:custGeom>
            <a:avLst/>
            <a:gdLst/>
            <a:ahLst/>
            <a:cxnLst/>
            <a:rect l="l" t="t" r="r" b="b"/>
            <a:pathLst>
              <a:path w="2076450" h="965200">
                <a:moveTo>
                  <a:pt x="2076450" y="482346"/>
                </a:moveTo>
                <a:lnTo>
                  <a:pt x="2068943" y="423986"/>
                </a:lnTo>
                <a:lnTo>
                  <a:pt x="2047004" y="367709"/>
                </a:lnTo>
                <a:lnTo>
                  <a:pt x="2011501" y="313915"/>
                </a:lnTo>
                <a:lnTo>
                  <a:pt x="1963304" y="263007"/>
                </a:lnTo>
                <a:lnTo>
                  <a:pt x="1903284" y="215384"/>
                </a:lnTo>
                <a:lnTo>
                  <a:pt x="1869111" y="192931"/>
                </a:lnTo>
                <a:lnTo>
                  <a:pt x="1832308" y="171450"/>
                </a:lnTo>
                <a:lnTo>
                  <a:pt x="1792985" y="150990"/>
                </a:lnTo>
                <a:lnTo>
                  <a:pt x="1751249" y="131604"/>
                </a:lnTo>
                <a:lnTo>
                  <a:pt x="1707209" y="113340"/>
                </a:lnTo>
                <a:lnTo>
                  <a:pt x="1660974" y="96249"/>
                </a:lnTo>
                <a:lnTo>
                  <a:pt x="1612652" y="80381"/>
                </a:lnTo>
                <a:lnTo>
                  <a:pt x="1562354" y="65786"/>
                </a:lnTo>
                <a:lnTo>
                  <a:pt x="1510186" y="52514"/>
                </a:lnTo>
                <a:lnTo>
                  <a:pt x="1456257" y="40615"/>
                </a:lnTo>
                <a:lnTo>
                  <a:pt x="1400678" y="30141"/>
                </a:lnTo>
                <a:lnTo>
                  <a:pt x="1343555" y="21140"/>
                </a:lnTo>
                <a:lnTo>
                  <a:pt x="1284999" y="13663"/>
                </a:lnTo>
                <a:lnTo>
                  <a:pt x="1225117" y="7761"/>
                </a:lnTo>
                <a:lnTo>
                  <a:pt x="1164018" y="3482"/>
                </a:lnTo>
                <a:lnTo>
                  <a:pt x="1101811" y="879"/>
                </a:lnTo>
                <a:lnTo>
                  <a:pt x="1038606" y="0"/>
                </a:lnTo>
                <a:lnTo>
                  <a:pt x="975318" y="879"/>
                </a:lnTo>
                <a:lnTo>
                  <a:pt x="913036" y="3482"/>
                </a:lnTo>
                <a:lnTo>
                  <a:pt x="851867" y="7761"/>
                </a:lnTo>
                <a:lnTo>
                  <a:pt x="791653" y="13697"/>
                </a:lnTo>
                <a:lnTo>
                  <a:pt x="733306" y="21140"/>
                </a:lnTo>
                <a:lnTo>
                  <a:pt x="676130" y="30141"/>
                </a:lnTo>
                <a:lnTo>
                  <a:pt x="620501" y="40615"/>
                </a:lnTo>
                <a:lnTo>
                  <a:pt x="566529" y="52514"/>
                </a:lnTo>
                <a:lnTo>
                  <a:pt x="514321" y="65786"/>
                </a:lnTo>
                <a:lnTo>
                  <a:pt x="463987" y="80381"/>
                </a:lnTo>
                <a:lnTo>
                  <a:pt x="415634" y="96249"/>
                </a:lnTo>
                <a:lnTo>
                  <a:pt x="369371" y="113340"/>
                </a:lnTo>
                <a:lnTo>
                  <a:pt x="325307" y="131604"/>
                </a:lnTo>
                <a:lnTo>
                  <a:pt x="283549" y="150990"/>
                </a:lnTo>
                <a:lnTo>
                  <a:pt x="244207" y="171450"/>
                </a:lnTo>
                <a:lnTo>
                  <a:pt x="207390" y="192931"/>
                </a:lnTo>
                <a:lnTo>
                  <a:pt x="173204" y="215384"/>
                </a:lnTo>
                <a:lnTo>
                  <a:pt x="141760" y="238760"/>
                </a:lnTo>
                <a:lnTo>
                  <a:pt x="87527" y="288075"/>
                </a:lnTo>
                <a:lnTo>
                  <a:pt x="45561" y="340477"/>
                </a:lnTo>
                <a:lnTo>
                  <a:pt x="16727" y="395562"/>
                </a:lnTo>
                <a:lnTo>
                  <a:pt x="1894" y="452931"/>
                </a:lnTo>
                <a:lnTo>
                  <a:pt x="0" y="482346"/>
                </a:lnTo>
                <a:lnTo>
                  <a:pt x="1894" y="511760"/>
                </a:lnTo>
                <a:lnTo>
                  <a:pt x="16727" y="569129"/>
                </a:lnTo>
                <a:lnTo>
                  <a:pt x="45561" y="624214"/>
                </a:lnTo>
                <a:lnTo>
                  <a:pt x="87527" y="676616"/>
                </a:lnTo>
                <a:lnTo>
                  <a:pt x="141760" y="725932"/>
                </a:lnTo>
                <a:lnTo>
                  <a:pt x="173204" y="749307"/>
                </a:lnTo>
                <a:lnTo>
                  <a:pt x="184404" y="756663"/>
                </a:lnTo>
                <a:lnTo>
                  <a:pt x="184404" y="482346"/>
                </a:lnTo>
                <a:lnTo>
                  <a:pt x="186742" y="452692"/>
                </a:lnTo>
                <a:lnTo>
                  <a:pt x="204962" y="395250"/>
                </a:lnTo>
                <a:lnTo>
                  <a:pt x="240144" y="340803"/>
                </a:lnTo>
                <a:lnTo>
                  <a:pt x="290975" y="289963"/>
                </a:lnTo>
                <a:lnTo>
                  <a:pt x="321850" y="266086"/>
                </a:lnTo>
                <a:lnTo>
                  <a:pt x="356145" y="243341"/>
                </a:lnTo>
                <a:lnTo>
                  <a:pt x="393696" y="221803"/>
                </a:lnTo>
                <a:lnTo>
                  <a:pt x="434339" y="201549"/>
                </a:lnTo>
                <a:lnTo>
                  <a:pt x="477911" y="182655"/>
                </a:lnTo>
                <a:lnTo>
                  <a:pt x="524248" y="165197"/>
                </a:lnTo>
                <a:lnTo>
                  <a:pt x="573184" y="149253"/>
                </a:lnTo>
                <a:lnTo>
                  <a:pt x="624557" y="134898"/>
                </a:lnTo>
                <a:lnTo>
                  <a:pt x="678202" y="122210"/>
                </a:lnTo>
                <a:lnTo>
                  <a:pt x="733956" y="111264"/>
                </a:lnTo>
                <a:lnTo>
                  <a:pt x="791921" y="102104"/>
                </a:lnTo>
                <a:lnTo>
                  <a:pt x="851131" y="94904"/>
                </a:lnTo>
                <a:lnTo>
                  <a:pt x="912225" y="89644"/>
                </a:lnTo>
                <a:lnTo>
                  <a:pt x="974771" y="86431"/>
                </a:lnTo>
                <a:lnTo>
                  <a:pt x="1038606" y="85344"/>
                </a:lnTo>
                <a:lnTo>
                  <a:pt x="1102345" y="86431"/>
                </a:lnTo>
                <a:lnTo>
                  <a:pt x="1164814" y="89644"/>
                </a:lnTo>
                <a:lnTo>
                  <a:pt x="1225847" y="94904"/>
                </a:lnTo>
                <a:lnTo>
                  <a:pt x="1285279" y="102136"/>
                </a:lnTo>
                <a:lnTo>
                  <a:pt x="1342945" y="111264"/>
                </a:lnTo>
                <a:lnTo>
                  <a:pt x="1398679" y="122210"/>
                </a:lnTo>
                <a:lnTo>
                  <a:pt x="1452316" y="134898"/>
                </a:lnTo>
                <a:lnTo>
                  <a:pt x="1503690" y="149253"/>
                </a:lnTo>
                <a:lnTo>
                  <a:pt x="1552637" y="165197"/>
                </a:lnTo>
                <a:lnTo>
                  <a:pt x="1598990" y="182655"/>
                </a:lnTo>
                <a:lnTo>
                  <a:pt x="1642586" y="201549"/>
                </a:lnTo>
                <a:lnTo>
                  <a:pt x="1683257" y="221803"/>
                </a:lnTo>
                <a:lnTo>
                  <a:pt x="1720840" y="243341"/>
                </a:lnTo>
                <a:lnTo>
                  <a:pt x="1755169" y="266086"/>
                </a:lnTo>
                <a:lnTo>
                  <a:pt x="1786078" y="289963"/>
                </a:lnTo>
                <a:lnTo>
                  <a:pt x="1836976" y="340803"/>
                </a:lnTo>
                <a:lnTo>
                  <a:pt x="1872212" y="395250"/>
                </a:lnTo>
                <a:lnTo>
                  <a:pt x="1890464" y="452692"/>
                </a:lnTo>
                <a:lnTo>
                  <a:pt x="1892808" y="482346"/>
                </a:lnTo>
                <a:lnTo>
                  <a:pt x="1892808" y="756190"/>
                </a:lnTo>
                <a:lnTo>
                  <a:pt x="1903284" y="749307"/>
                </a:lnTo>
                <a:lnTo>
                  <a:pt x="1934718" y="725932"/>
                </a:lnTo>
                <a:lnTo>
                  <a:pt x="1988935" y="676616"/>
                </a:lnTo>
                <a:lnTo>
                  <a:pt x="2030893" y="624214"/>
                </a:lnTo>
                <a:lnTo>
                  <a:pt x="2059723" y="569129"/>
                </a:lnTo>
                <a:lnTo>
                  <a:pt x="2074555" y="511760"/>
                </a:lnTo>
                <a:lnTo>
                  <a:pt x="2076450" y="482346"/>
                </a:lnTo>
                <a:close/>
              </a:path>
              <a:path w="2076450" h="965200">
                <a:moveTo>
                  <a:pt x="1892808" y="756190"/>
                </a:moveTo>
                <a:lnTo>
                  <a:pt x="1892808" y="482346"/>
                </a:lnTo>
                <a:lnTo>
                  <a:pt x="1890464" y="511999"/>
                </a:lnTo>
                <a:lnTo>
                  <a:pt x="1883544" y="541056"/>
                </a:lnTo>
                <a:lnTo>
                  <a:pt x="1856635" y="597077"/>
                </a:lnTo>
                <a:lnTo>
                  <a:pt x="1813402" y="649797"/>
                </a:lnTo>
                <a:lnTo>
                  <a:pt x="1755169" y="698605"/>
                </a:lnTo>
                <a:lnTo>
                  <a:pt x="1720840" y="721350"/>
                </a:lnTo>
                <a:lnTo>
                  <a:pt x="1683257" y="742888"/>
                </a:lnTo>
                <a:lnTo>
                  <a:pt x="1642586" y="763143"/>
                </a:lnTo>
                <a:lnTo>
                  <a:pt x="1598990" y="782036"/>
                </a:lnTo>
                <a:lnTo>
                  <a:pt x="1552637" y="799494"/>
                </a:lnTo>
                <a:lnTo>
                  <a:pt x="1503690" y="815438"/>
                </a:lnTo>
                <a:lnTo>
                  <a:pt x="1452316" y="829793"/>
                </a:lnTo>
                <a:lnTo>
                  <a:pt x="1398679" y="842481"/>
                </a:lnTo>
                <a:lnTo>
                  <a:pt x="1342945" y="853427"/>
                </a:lnTo>
                <a:lnTo>
                  <a:pt x="1284999" y="862589"/>
                </a:lnTo>
                <a:lnTo>
                  <a:pt x="1225847" y="869787"/>
                </a:lnTo>
                <a:lnTo>
                  <a:pt x="1164814" y="875047"/>
                </a:lnTo>
                <a:lnTo>
                  <a:pt x="1102345" y="878260"/>
                </a:lnTo>
                <a:lnTo>
                  <a:pt x="1038606" y="879348"/>
                </a:lnTo>
                <a:lnTo>
                  <a:pt x="974771" y="878260"/>
                </a:lnTo>
                <a:lnTo>
                  <a:pt x="912225" y="875047"/>
                </a:lnTo>
                <a:lnTo>
                  <a:pt x="851131" y="869787"/>
                </a:lnTo>
                <a:lnTo>
                  <a:pt x="791653" y="862555"/>
                </a:lnTo>
                <a:lnTo>
                  <a:pt x="733956" y="853427"/>
                </a:lnTo>
                <a:lnTo>
                  <a:pt x="678202" y="842481"/>
                </a:lnTo>
                <a:lnTo>
                  <a:pt x="624557" y="829793"/>
                </a:lnTo>
                <a:lnTo>
                  <a:pt x="573184" y="815438"/>
                </a:lnTo>
                <a:lnTo>
                  <a:pt x="524248" y="799494"/>
                </a:lnTo>
                <a:lnTo>
                  <a:pt x="477911" y="782036"/>
                </a:lnTo>
                <a:lnTo>
                  <a:pt x="434339" y="763143"/>
                </a:lnTo>
                <a:lnTo>
                  <a:pt x="393696" y="742888"/>
                </a:lnTo>
                <a:lnTo>
                  <a:pt x="356145" y="721350"/>
                </a:lnTo>
                <a:lnTo>
                  <a:pt x="321850" y="698605"/>
                </a:lnTo>
                <a:lnTo>
                  <a:pt x="290975" y="674728"/>
                </a:lnTo>
                <a:lnTo>
                  <a:pt x="240144" y="623888"/>
                </a:lnTo>
                <a:lnTo>
                  <a:pt x="204962" y="569441"/>
                </a:lnTo>
                <a:lnTo>
                  <a:pt x="186742" y="511999"/>
                </a:lnTo>
                <a:lnTo>
                  <a:pt x="184404" y="482346"/>
                </a:lnTo>
                <a:lnTo>
                  <a:pt x="184404" y="756663"/>
                </a:lnTo>
                <a:lnTo>
                  <a:pt x="244207" y="793242"/>
                </a:lnTo>
                <a:lnTo>
                  <a:pt x="283549" y="813701"/>
                </a:lnTo>
                <a:lnTo>
                  <a:pt x="325307" y="833087"/>
                </a:lnTo>
                <a:lnTo>
                  <a:pt x="369371" y="851351"/>
                </a:lnTo>
                <a:lnTo>
                  <a:pt x="415634" y="868442"/>
                </a:lnTo>
                <a:lnTo>
                  <a:pt x="463987" y="884310"/>
                </a:lnTo>
                <a:lnTo>
                  <a:pt x="514321" y="898906"/>
                </a:lnTo>
                <a:lnTo>
                  <a:pt x="566529" y="912177"/>
                </a:lnTo>
                <a:lnTo>
                  <a:pt x="620501" y="924076"/>
                </a:lnTo>
                <a:lnTo>
                  <a:pt x="676130" y="934550"/>
                </a:lnTo>
                <a:lnTo>
                  <a:pt x="733306" y="943551"/>
                </a:lnTo>
                <a:lnTo>
                  <a:pt x="791921" y="951028"/>
                </a:lnTo>
                <a:lnTo>
                  <a:pt x="851867" y="956930"/>
                </a:lnTo>
                <a:lnTo>
                  <a:pt x="913036" y="961209"/>
                </a:lnTo>
                <a:lnTo>
                  <a:pt x="975318" y="963812"/>
                </a:lnTo>
                <a:lnTo>
                  <a:pt x="1038606" y="964692"/>
                </a:lnTo>
                <a:lnTo>
                  <a:pt x="1101811" y="963812"/>
                </a:lnTo>
                <a:lnTo>
                  <a:pt x="1164018" y="961209"/>
                </a:lnTo>
                <a:lnTo>
                  <a:pt x="1225117" y="956930"/>
                </a:lnTo>
                <a:lnTo>
                  <a:pt x="1285279" y="950992"/>
                </a:lnTo>
                <a:lnTo>
                  <a:pt x="1343555" y="943551"/>
                </a:lnTo>
                <a:lnTo>
                  <a:pt x="1400678" y="934550"/>
                </a:lnTo>
                <a:lnTo>
                  <a:pt x="1456257" y="924076"/>
                </a:lnTo>
                <a:lnTo>
                  <a:pt x="1510186" y="912177"/>
                </a:lnTo>
                <a:lnTo>
                  <a:pt x="1562354" y="898906"/>
                </a:lnTo>
                <a:lnTo>
                  <a:pt x="1612652" y="884310"/>
                </a:lnTo>
                <a:lnTo>
                  <a:pt x="1660974" y="868442"/>
                </a:lnTo>
                <a:lnTo>
                  <a:pt x="1707209" y="851351"/>
                </a:lnTo>
                <a:lnTo>
                  <a:pt x="1751249" y="833087"/>
                </a:lnTo>
                <a:lnTo>
                  <a:pt x="1792985" y="813701"/>
                </a:lnTo>
                <a:lnTo>
                  <a:pt x="1832308" y="793242"/>
                </a:lnTo>
                <a:lnTo>
                  <a:pt x="1869111" y="771760"/>
                </a:lnTo>
                <a:lnTo>
                  <a:pt x="1892808" y="75619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3937" y="6272021"/>
            <a:ext cx="1733550" cy="806450"/>
          </a:xfrm>
          <a:custGeom>
            <a:avLst/>
            <a:gdLst/>
            <a:ahLst/>
            <a:cxnLst/>
            <a:rect l="l" t="t" r="r" b="b"/>
            <a:pathLst>
              <a:path w="1733550" h="806450">
                <a:moveTo>
                  <a:pt x="1733549" y="403097"/>
                </a:moveTo>
                <a:lnTo>
                  <a:pt x="1724156" y="343558"/>
                </a:lnTo>
                <a:lnTo>
                  <a:pt x="1696870" y="286722"/>
                </a:lnTo>
                <a:lnTo>
                  <a:pt x="1653031" y="233214"/>
                </a:lnTo>
                <a:lnTo>
                  <a:pt x="1593978" y="183660"/>
                </a:lnTo>
                <a:lnTo>
                  <a:pt x="1559165" y="160561"/>
                </a:lnTo>
                <a:lnTo>
                  <a:pt x="1521051" y="138685"/>
                </a:lnTo>
                <a:lnTo>
                  <a:pt x="1479803" y="118109"/>
                </a:lnTo>
                <a:lnTo>
                  <a:pt x="1435590" y="98914"/>
                </a:lnTo>
                <a:lnTo>
                  <a:pt x="1388577" y="81175"/>
                </a:lnTo>
                <a:lnTo>
                  <a:pt x="1338934" y="64972"/>
                </a:lnTo>
                <a:lnTo>
                  <a:pt x="1286826" y="50382"/>
                </a:lnTo>
                <a:lnTo>
                  <a:pt x="1232423" y="37484"/>
                </a:lnTo>
                <a:lnTo>
                  <a:pt x="1175890" y="26356"/>
                </a:lnTo>
                <a:lnTo>
                  <a:pt x="1117396" y="17076"/>
                </a:lnTo>
                <a:lnTo>
                  <a:pt x="1057108" y="9722"/>
                </a:lnTo>
                <a:lnTo>
                  <a:pt x="995194" y="4373"/>
                </a:lnTo>
                <a:lnTo>
                  <a:pt x="931820" y="1106"/>
                </a:lnTo>
                <a:lnTo>
                  <a:pt x="867155" y="0"/>
                </a:lnTo>
                <a:lnTo>
                  <a:pt x="802391" y="1106"/>
                </a:lnTo>
                <a:lnTo>
                  <a:pt x="738928" y="4373"/>
                </a:lnTo>
                <a:lnTo>
                  <a:pt x="676932" y="9722"/>
                </a:lnTo>
                <a:lnTo>
                  <a:pt x="616570" y="17076"/>
                </a:lnTo>
                <a:lnTo>
                  <a:pt x="558011" y="26356"/>
                </a:lnTo>
                <a:lnTo>
                  <a:pt x="501420" y="37484"/>
                </a:lnTo>
                <a:lnTo>
                  <a:pt x="446964" y="50382"/>
                </a:lnTo>
                <a:lnTo>
                  <a:pt x="394812" y="64972"/>
                </a:lnTo>
                <a:lnTo>
                  <a:pt x="345129" y="81175"/>
                </a:lnTo>
                <a:lnTo>
                  <a:pt x="298083" y="98914"/>
                </a:lnTo>
                <a:lnTo>
                  <a:pt x="253841" y="118110"/>
                </a:lnTo>
                <a:lnTo>
                  <a:pt x="212569" y="138685"/>
                </a:lnTo>
                <a:lnTo>
                  <a:pt x="174436" y="160561"/>
                </a:lnTo>
                <a:lnTo>
                  <a:pt x="139608" y="183660"/>
                </a:lnTo>
                <a:lnTo>
                  <a:pt x="108251" y="207904"/>
                </a:lnTo>
                <a:lnTo>
                  <a:pt x="56622" y="259513"/>
                </a:lnTo>
                <a:lnTo>
                  <a:pt x="20885" y="314763"/>
                </a:lnTo>
                <a:lnTo>
                  <a:pt x="2376" y="373029"/>
                </a:lnTo>
                <a:lnTo>
                  <a:pt x="0" y="403098"/>
                </a:lnTo>
                <a:lnTo>
                  <a:pt x="2376" y="433166"/>
                </a:lnTo>
                <a:lnTo>
                  <a:pt x="20885" y="491432"/>
                </a:lnTo>
                <a:lnTo>
                  <a:pt x="56622" y="546682"/>
                </a:lnTo>
                <a:lnTo>
                  <a:pt x="108251" y="598291"/>
                </a:lnTo>
                <a:lnTo>
                  <a:pt x="139608" y="622535"/>
                </a:lnTo>
                <a:lnTo>
                  <a:pt x="174436" y="645634"/>
                </a:lnTo>
                <a:lnTo>
                  <a:pt x="212569" y="667510"/>
                </a:lnTo>
                <a:lnTo>
                  <a:pt x="253841" y="688085"/>
                </a:lnTo>
                <a:lnTo>
                  <a:pt x="298083" y="707281"/>
                </a:lnTo>
                <a:lnTo>
                  <a:pt x="345129" y="725020"/>
                </a:lnTo>
                <a:lnTo>
                  <a:pt x="394812" y="741223"/>
                </a:lnTo>
                <a:lnTo>
                  <a:pt x="446964" y="755813"/>
                </a:lnTo>
                <a:lnTo>
                  <a:pt x="501420" y="768711"/>
                </a:lnTo>
                <a:lnTo>
                  <a:pt x="558011" y="779839"/>
                </a:lnTo>
                <a:lnTo>
                  <a:pt x="616570" y="789119"/>
                </a:lnTo>
                <a:lnTo>
                  <a:pt x="676932" y="796473"/>
                </a:lnTo>
                <a:lnTo>
                  <a:pt x="738928" y="801822"/>
                </a:lnTo>
                <a:lnTo>
                  <a:pt x="802391" y="805089"/>
                </a:lnTo>
                <a:lnTo>
                  <a:pt x="867155" y="806196"/>
                </a:lnTo>
                <a:lnTo>
                  <a:pt x="931820" y="805089"/>
                </a:lnTo>
                <a:lnTo>
                  <a:pt x="995194" y="801822"/>
                </a:lnTo>
                <a:lnTo>
                  <a:pt x="1057108" y="796473"/>
                </a:lnTo>
                <a:lnTo>
                  <a:pt x="1117396" y="789119"/>
                </a:lnTo>
                <a:lnTo>
                  <a:pt x="1175890" y="779839"/>
                </a:lnTo>
                <a:lnTo>
                  <a:pt x="1232423" y="768711"/>
                </a:lnTo>
                <a:lnTo>
                  <a:pt x="1286826" y="755813"/>
                </a:lnTo>
                <a:lnTo>
                  <a:pt x="1338934" y="741223"/>
                </a:lnTo>
                <a:lnTo>
                  <a:pt x="1388577" y="725020"/>
                </a:lnTo>
                <a:lnTo>
                  <a:pt x="1435590" y="707281"/>
                </a:lnTo>
                <a:lnTo>
                  <a:pt x="1479803" y="688085"/>
                </a:lnTo>
                <a:lnTo>
                  <a:pt x="1521051" y="667510"/>
                </a:lnTo>
                <a:lnTo>
                  <a:pt x="1559165" y="645634"/>
                </a:lnTo>
                <a:lnTo>
                  <a:pt x="1593978" y="622535"/>
                </a:lnTo>
                <a:lnTo>
                  <a:pt x="1625323" y="598291"/>
                </a:lnTo>
                <a:lnTo>
                  <a:pt x="1676936" y="546682"/>
                </a:lnTo>
                <a:lnTo>
                  <a:pt x="1712666" y="491432"/>
                </a:lnTo>
                <a:lnTo>
                  <a:pt x="1731173" y="433166"/>
                </a:lnTo>
                <a:lnTo>
                  <a:pt x="1733549" y="40309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3937" y="6272021"/>
            <a:ext cx="1733550" cy="806450"/>
          </a:xfrm>
          <a:custGeom>
            <a:avLst/>
            <a:gdLst/>
            <a:ahLst/>
            <a:cxnLst/>
            <a:rect l="l" t="t" r="r" b="b"/>
            <a:pathLst>
              <a:path w="1733550" h="806450">
                <a:moveTo>
                  <a:pt x="867155" y="0"/>
                </a:moveTo>
                <a:lnTo>
                  <a:pt x="802391" y="1106"/>
                </a:lnTo>
                <a:lnTo>
                  <a:pt x="738928" y="4373"/>
                </a:lnTo>
                <a:lnTo>
                  <a:pt x="676932" y="9722"/>
                </a:lnTo>
                <a:lnTo>
                  <a:pt x="616570" y="17076"/>
                </a:lnTo>
                <a:lnTo>
                  <a:pt x="558011" y="26356"/>
                </a:lnTo>
                <a:lnTo>
                  <a:pt x="501420" y="37484"/>
                </a:lnTo>
                <a:lnTo>
                  <a:pt x="446964" y="50382"/>
                </a:lnTo>
                <a:lnTo>
                  <a:pt x="394812" y="64972"/>
                </a:lnTo>
                <a:lnTo>
                  <a:pt x="345129" y="81175"/>
                </a:lnTo>
                <a:lnTo>
                  <a:pt x="298083" y="98914"/>
                </a:lnTo>
                <a:lnTo>
                  <a:pt x="253841" y="118110"/>
                </a:lnTo>
                <a:lnTo>
                  <a:pt x="212569" y="138685"/>
                </a:lnTo>
                <a:lnTo>
                  <a:pt x="174436" y="160561"/>
                </a:lnTo>
                <a:lnTo>
                  <a:pt x="139608" y="183660"/>
                </a:lnTo>
                <a:lnTo>
                  <a:pt x="108251" y="207904"/>
                </a:lnTo>
                <a:lnTo>
                  <a:pt x="56622" y="259513"/>
                </a:lnTo>
                <a:lnTo>
                  <a:pt x="20885" y="314763"/>
                </a:lnTo>
                <a:lnTo>
                  <a:pt x="2376" y="373029"/>
                </a:lnTo>
                <a:lnTo>
                  <a:pt x="0" y="403098"/>
                </a:lnTo>
                <a:lnTo>
                  <a:pt x="2376" y="433166"/>
                </a:lnTo>
                <a:lnTo>
                  <a:pt x="20885" y="491432"/>
                </a:lnTo>
                <a:lnTo>
                  <a:pt x="56622" y="546682"/>
                </a:lnTo>
                <a:lnTo>
                  <a:pt x="108251" y="598291"/>
                </a:lnTo>
                <a:lnTo>
                  <a:pt x="139608" y="622535"/>
                </a:lnTo>
                <a:lnTo>
                  <a:pt x="174436" y="645634"/>
                </a:lnTo>
                <a:lnTo>
                  <a:pt x="212569" y="667510"/>
                </a:lnTo>
                <a:lnTo>
                  <a:pt x="253841" y="688085"/>
                </a:lnTo>
                <a:lnTo>
                  <a:pt x="298083" y="707281"/>
                </a:lnTo>
                <a:lnTo>
                  <a:pt x="345129" y="725020"/>
                </a:lnTo>
                <a:lnTo>
                  <a:pt x="394812" y="741223"/>
                </a:lnTo>
                <a:lnTo>
                  <a:pt x="446964" y="755813"/>
                </a:lnTo>
                <a:lnTo>
                  <a:pt x="501420" y="768711"/>
                </a:lnTo>
                <a:lnTo>
                  <a:pt x="558011" y="779839"/>
                </a:lnTo>
                <a:lnTo>
                  <a:pt x="616570" y="789119"/>
                </a:lnTo>
                <a:lnTo>
                  <a:pt x="676932" y="796473"/>
                </a:lnTo>
                <a:lnTo>
                  <a:pt x="738928" y="801822"/>
                </a:lnTo>
                <a:lnTo>
                  <a:pt x="802391" y="805089"/>
                </a:lnTo>
                <a:lnTo>
                  <a:pt x="867155" y="806196"/>
                </a:lnTo>
                <a:lnTo>
                  <a:pt x="931820" y="805089"/>
                </a:lnTo>
                <a:lnTo>
                  <a:pt x="995194" y="801822"/>
                </a:lnTo>
                <a:lnTo>
                  <a:pt x="1057108" y="796473"/>
                </a:lnTo>
                <a:lnTo>
                  <a:pt x="1117396" y="789119"/>
                </a:lnTo>
                <a:lnTo>
                  <a:pt x="1175890" y="779839"/>
                </a:lnTo>
                <a:lnTo>
                  <a:pt x="1232423" y="768711"/>
                </a:lnTo>
                <a:lnTo>
                  <a:pt x="1286826" y="755813"/>
                </a:lnTo>
                <a:lnTo>
                  <a:pt x="1338934" y="741223"/>
                </a:lnTo>
                <a:lnTo>
                  <a:pt x="1388577" y="725020"/>
                </a:lnTo>
                <a:lnTo>
                  <a:pt x="1435590" y="707281"/>
                </a:lnTo>
                <a:lnTo>
                  <a:pt x="1479803" y="688085"/>
                </a:lnTo>
                <a:lnTo>
                  <a:pt x="1521051" y="667510"/>
                </a:lnTo>
                <a:lnTo>
                  <a:pt x="1559165" y="645634"/>
                </a:lnTo>
                <a:lnTo>
                  <a:pt x="1593978" y="622535"/>
                </a:lnTo>
                <a:lnTo>
                  <a:pt x="1625323" y="598291"/>
                </a:lnTo>
                <a:lnTo>
                  <a:pt x="1676936" y="546682"/>
                </a:lnTo>
                <a:lnTo>
                  <a:pt x="1712666" y="491432"/>
                </a:lnTo>
                <a:lnTo>
                  <a:pt x="1731173" y="433166"/>
                </a:lnTo>
                <a:lnTo>
                  <a:pt x="1733549" y="403097"/>
                </a:lnTo>
                <a:lnTo>
                  <a:pt x="1731173" y="373029"/>
                </a:lnTo>
                <a:lnTo>
                  <a:pt x="1712666" y="314763"/>
                </a:lnTo>
                <a:lnTo>
                  <a:pt x="1676936" y="259513"/>
                </a:lnTo>
                <a:lnTo>
                  <a:pt x="1625323" y="207904"/>
                </a:lnTo>
                <a:lnTo>
                  <a:pt x="1593978" y="183660"/>
                </a:lnTo>
                <a:lnTo>
                  <a:pt x="1559165" y="160561"/>
                </a:lnTo>
                <a:lnTo>
                  <a:pt x="1521051" y="138685"/>
                </a:lnTo>
                <a:lnTo>
                  <a:pt x="1479804" y="118110"/>
                </a:lnTo>
                <a:lnTo>
                  <a:pt x="1435590" y="98914"/>
                </a:lnTo>
                <a:lnTo>
                  <a:pt x="1388577" y="81175"/>
                </a:lnTo>
                <a:lnTo>
                  <a:pt x="1338934" y="64972"/>
                </a:lnTo>
                <a:lnTo>
                  <a:pt x="1286826" y="50382"/>
                </a:lnTo>
                <a:lnTo>
                  <a:pt x="1232423" y="37484"/>
                </a:lnTo>
                <a:lnTo>
                  <a:pt x="1175890" y="26356"/>
                </a:lnTo>
                <a:lnTo>
                  <a:pt x="1117396" y="17076"/>
                </a:lnTo>
                <a:lnTo>
                  <a:pt x="1057108" y="9722"/>
                </a:lnTo>
                <a:lnTo>
                  <a:pt x="995194" y="4373"/>
                </a:lnTo>
                <a:lnTo>
                  <a:pt x="931820" y="1106"/>
                </a:lnTo>
                <a:lnTo>
                  <a:pt x="867155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359" y="2030945"/>
            <a:ext cx="8157845" cy="49707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7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如SQL语句已经被构造在host-variable字符串变量中,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则：</a:t>
            </a:r>
            <a:endParaRPr sz="2000">
              <a:latin typeface="Microsoft YaHei"/>
              <a:cs typeface="Microsoft YaHei"/>
            </a:endParaRPr>
          </a:p>
          <a:p>
            <a:pPr marL="469265" lvl="1" indent="635">
              <a:lnSpc>
                <a:spcPct val="100000"/>
              </a:lnSpc>
              <a:spcBef>
                <a:spcPts val="83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b="1" dirty="0">
                <a:latin typeface="Microsoft YaHei"/>
                <a:cs typeface="Microsoft YaHei"/>
              </a:rPr>
              <a:t>立即执行语句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: 运行时编译并执行</a:t>
            </a:r>
            <a:endParaRPr sz="2000">
              <a:latin typeface="Microsoft YaHei"/>
              <a:cs typeface="Microsoft YaHei"/>
            </a:endParaRPr>
          </a:p>
          <a:p>
            <a:pPr marL="926465">
              <a:lnSpc>
                <a:spcPct val="100000"/>
              </a:lnSpc>
              <a:spcBef>
                <a:spcPts val="785"/>
              </a:spcBef>
              <a:tabLst>
                <a:tab pos="1759585" algn="l"/>
                <a:tab pos="2421255" algn="l"/>
                <a:tab pos="3761740" algn="l"/>
                <a:tab pos="5327650" algn="l"/>
              </a:tabLst>
            </a:pPr>
            <a:r>
              <a:rPr sz="2000" b="1" spc="-5" dirty="0">
                <a:latin typeface="Arial"/>
                <a:cs typeface="Arial"/>
              </a:rPr>
              <a:t>EXEC	SQL	EXECUTE	IMMEDIATE	:host-variable;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69265" marR="5080" lvl="1" indent="635">
              <a:lnSpc>
                <a:spcPct val="128000"/>
              </a:lnSpc>
              <a:spcBef>
                <a:spcPts val="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b="1" spc="-5" dirty="0">
                <a:latin typeface="Microsoft YaHei"/>
                <a:cs typeface="Microsoft YaHei"/>
              </a:rPr>
              <a:t>Prepare-Execute-Using语</a:t>
            </a:r>
            <a:r>
              <a:rPr sz="2400" b="1" spc="10" dirty="0">
                <a:latin typeface="Microsoft YaHei"/>
                <a:cs typeface="Microsoft YaHei"/>
              </a:rPr>
              <a:t>句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:</a:t>
            </a:r>
            <a:r>
              <a:rPr sz="2000" spc="-4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PREPARE语句先编译，编译 后的SQL语句允许动态参数，EXECUTE语句执行，用USING语句将 动态参数值传送给编译好的SQL语句</a:t>
            </a:r>
            <a:endParaRPr sz="2000">
              <a:latin typeface="Microsoft YaHei"/>
              <a:cs typeface="Microsoft YaHei"/>
            </a:endParaRPr>
          </a:p>
          <a:p>
            <a:pPr marL="921385">
              <a:lnSpc>
                <a:spcPct val="100000"/>
              </a:lnSpc>
              <a:spcBef>
                <a:spcPts val="760"/>
              </a:spcBef>
              <a:tabLst>
                <a:tab pos="1753235" algn="l"/>
                <a:tab pos="2416175" algn="l"/>
                <a:tab pos="3783965" algn="l"/>
                <a:tab pos="5039360" algn="l"/>
                <a:tab pos="5927725" algn="l"/>
              </a:tabLst>
            </a:pPr>
            <a:r>
              <a:rPr sz="2000" b="1" spc="-5" dirty="0">
                <a:latin typeface="Arial"/>
                <a:cs typeface="Arial"/>
              </a:rPr>
              <a:t>EXEC	SQL	PREPARE	sql_temp	FROM	:host-variable;</a:t>
            </a:r>
            <a:endParaRPr sz="2000">
              <a:latin typeface="Arial"/>
              <a:cs typeface="Arial"/>
            </a:endParaRPr>
          </a:p>
          <a:p>
            <a:pPr marL="106108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/>
                <a:cs typeface="Arial"/>
              </a:rPr>
              <a:t>…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921385">
              <a:lnSpc>
                <a:spcPct val="100000"/>
              </a:lnSpc>
              <a:spcBef>
                <a:spcPts val="725"/>
              </a:spcBef>
              <a:tabLst>
                <a:tab pos="1753235" algn="l"/>
                <a:tab pos="2416175" algn="l"/>
                <a:tab pos="3757295" algn="l"/>
                <a:tab pos="5012690" algn="l"/>
                <a:tab pos="5957570" algn="l"/>
              </a:tabLst>
            </a:pPr>
            <a:r>
              <a:rPr sz="2000" b="1" spc="-5" dirty="0">
                <a:latin typeface="Arial"/>
                <a:cs typeface="Arial"/>
              </a:rPr>
              <a:t>EXEC	SQL	EXECUTE	sql_temp	USING	:cond-variable</a:t>
            </a:r>
            <a:endParaRPr sz="2000">
              <a:latin typeface="Arial"/>
              <a:cs typeface="Arial"/>
            </a:endParaRPr>
          </a:p>
          <a:p>
            <a:pPr marR="612775" algn="r">
              <a:lnSpc>
                <a:spcPts val="1675"/>
              </a:lnSpc>
              <a:spcBef>
                <a:spcPts val="1430"/>
              </a:spcBef>
            </a:pP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为什么需要</a:t>
            </a:r>
            <a:endParaRPr sz="1400">
              <a:latin typeface="STZhongsong"/>
              <a:cs typeface="STZhongsong"/>
            </a:endParaRPr>
          </a:p>
          <a:p>
            <a:pPr marR="327025" algn="r">
              <a:lnSpc>
                <a:spcPts val="1675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Prepare-Execute-</a:t>
            </a:r>
            <a:endParaRPr sz="1400">
              <a:latin typeface="Arial"/>
              <a:cs typeface="Arial"/>
            </a:endParaRPr>
          </a:p>
          <a:p>
            <a:pPr marR="400050" algn="r">
              <a:lnSpc>
                <a:spcPts val="167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Usin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STZhongsong"/>
                <a:cs typeface="STZhongsong"/>
              </a:rPr>
              <a:t>执行方</a:t>
            </a:r>
            <a:r>
              <a:rPr sz="1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2267" y="1668713"/>
            <a:ext cx="7093584" cy="390779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b="1" spc="-5" dirty="0">
                <a:latin typeface="Microsoft YaHei"/>
                <a:cs typeface="Microsoft YaHei"/>
              </a:rPr>
              <a:t>Prepare-Execute-Using的例子</a:t>
            </a:r>
            <a:endParaRPr sz="2400">
              <a:latin typeface="Microsoft YaHei"/>
              <a:cs typeface="Microsoft YaHei"/>
            </a:endParaRPr>
          </a:p>
          <a:p>
            <a:pPr marL="379095" marR="4491990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#include &lt;stdio.h&gt;  #include "prompt.h"  exec sql include</a:t>
            </a:r>
            <a:r>
              <a:rPr sz="16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sqlca;</a:t>
            </a:r>
            <a:endParaRPr sz="16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exec sql begin declare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section;</a:t>
            </a:r>
            <a:endParaRPr sz="1600">
              <a:latin typeface="Arial"/>
              <a:cs typeface="Arial"/>
            </a:endParaRPr>
          </a:p>
          <a:p>
            <a:pPr marL="379095" marR="746125" indent="227329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char cust_id[5], sqltext[256], user_name[20], user_pwd[10];  exec sql end declare section;</a:t>
            </a:r>
            <a:endParaRPr sz="1600">
              <a:latin typeface="Arial"/>
              <a:cs typeface="Arial"/>
            </a:endParaRPr>
          </a:p>
          <a:p>
            <a:pPr marL="379095" marR="10547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char cid_prompt[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] =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"Name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customer cid to be deleted: ";  int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379095">
              <a:lnSpc>
                <a:spcPts val="1914"/>
              </a:lnSpc>
              <a:spcBef>
                <a:spcPts val="1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05459">
              <a:lnSpc>
                <a:spcPts val="2155"/>
              </a:lnSpc>
              <a:tabLst>
                <a:tab pos="225742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strcpy(sqltext,	"delete from customers where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cid =</a:t>
            </a:r>
            <a:r>
              <a:rPr sz="1800" b="1" spc="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:dcid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… … </a:t>
            </a:r>
            <a:endParaRPr sz="1400">
              <a:latin typeface="Arial"/>
              <a:cs typeface="Arial"/>
            </a:endParaRPr>
          </a:p>
          <a:p>
            <a:pPr marL="721360" marR="1711325" indent="-243204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while (prompt(cid_prompt, 1, cust_id, 4) &gt;= 0) { 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exec sql whenever not found goto no_such_cid;</a:t>
            </a:r>
            <a:endParaRPr sz="1600">
              <a:latin typeface="Arial"/>
              <a:cs typeface="Arial"/>
            </a:endParaRPr>
          </a:p>
          <a:p>
            <a:pPr marL="695960">
              <a:lnSpc>
                <a:spcPts val="2160"/>
              </a:lnSpc>
              <a:tabLst>
                <a:tab pos="520446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prepare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delcust</a:t>
            </a:r>
            <a:r>
              <a:rPr sz="1800" b="1" spc="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from </a:t>
            </a:r>
            <a:r>
              <a:rPr sz="18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:sqltext;	</a:t>
            </a: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/*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prepare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statement</a:t>
            </a:r>
            <a:r>
              <a:rPr sz="1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4827" y="5601725"/>
            <a:ext cx="334517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/*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using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clause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... replaces ":n"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above</a:t>
            </a:r>
            <a:r>
              <a:rPr sz="14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65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6147" y="5550672"/>
            <a:ext cx="451485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execute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delcust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using</a:t>
            </a:r>
            <a:r>
              <a:rPr sz="1800" b="1" spc="-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:cust_id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538095" algn="l"/>
              </a:tabLst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exec sql commit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work;	continue;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90" y="6071870"/>
            <a:ext cx="51816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17145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no_such_cid: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printf("No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cust %s in table\n",cust_id); 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continue;</a:t>
            </a:r>
            <a:endParaRPr sz="16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5730">
              <a:lnSpc>
                <a:spcPts val="1914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1900" y="743235"/>
            <a:ext cx="2834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动态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语句的执行方式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900" y="1108224"/>
            <a:ext cx="843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000">
              <a:latin typeface="STZhongsong"/>
              <a:cs typeface="STZhongso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9155"/>
          </a:xfrm>
          <a:custGeom>
            <a:avLst/>
            <a:gdLst/>
            <a:ahLst/>
            <a:cxnLst/>
            <a:rect l="l" t="t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2887" y="24977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27782" y="195878"/>
                </a:lnTo>
                <a:lnTo>
                  <a:pt x="2090322" y="164722"/>
                </a:lnTo>
                <a:lnTo>
                  <a:pt x="2036024" y="135374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2887" y="24977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lnTo>
                  <a:pt x="2147124" y="228550"/>
                </a:lnTo>
                <a:lnTo>
                  <a:pt x="2111237" y="180093"/>
                </a:lnTo>
                <a:lnTo>
                  <a:pt x="2065198" y="149804"/>
                </a:lnTo>
                <a:lnTo>
                  <a:pt x="2002959" y="121468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2641" y="4565015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2487168" y="245363"/>
                </a:moveTo>
                <a:lnTo>
                  <a:pt x="2467149" y="201226"/>
                </a:lnTo>
                <a:lnTo>
                  <a:pt x="2432639" y="173208"/>
                </a:lnTo>
                <a:lnTo>
                  <a:pt x="2382409" y="146554"/>
                </a:lnTo>
                <a:lnTo>
                  <a:pt x="2317496" y="121468"/>
                </a:lnTo>
                <a:lnTo>
                  <a:pt x="2279856" y="109577"/>
                </a:lnTo>
                <a:lnTo>
                  <a:pt x="2238935" y="98155"/>
                </a:lnTo>
                <a:lnTo>
                  <a:pt x="2194861" y="87227"/>
                </a:lnTo>
                <a:lnTo>
                  <a:pt x="2147764" y="76819"/>
                </a:lnTo>
                <a:lnTo>
                  <a:pt x="2097773" y="66956"/>
                </a:lnTo>
                <a:lnTo>
                  <a:pt x="2045019" y="57665"/>
                </a:lnTo>
                <a:lnTo>
                  <a:pt x="1989631" y="48970"/>
                </a:lnTo>
                <a:lnTo>
                  <a:pt x="1931739" y="40897"/>
                </a:lnTo>
                <a:lnTo>
                  <a:pt x="1871472" y="33471"/>
                </a:lnTo>
                <a:lnTo>
                  <a:pt x="1808959" y="26719"/>
                </a:lnTo>
                <a:lnTo>
                  <a:pt x="1744331" y="20665"/>
                </a:lnTo>
                <a:lnTo>
                  <a:pt x="1677717" y="15336"/>
                </a:lnTo>
                <a:lnTo>
                  <a:pt x="1609246" y="10756"/>
                </a:lnTo>
                <a:lnTo>
                  <a:pt x="1539049" y="6952"/>
                </a:lnTo>
                <a:lnTo>
                  <a:pt x="1467254" y="3949"/>
                </a:lnTo>
                <a:lnTo>
                  <a:pt x="1393992" y="1772"/>
                </a:lnTo>
                <a:lnTo>
                  <a:pt x="1319392" y="447"/>
                </a:lnTo>
                <a:lnTo>
                  <a:pt x="1243584" y="0"/>
                </a:lnTo>
                <a:lnTo>
                  <a:pt x="1167854" y="447"/>
                </a:lnTo>
                <a:lnTo>
                  <a:pt x="1093320" y="1772"/>
                </a:lnTo>
                <a:lnTo>
                  <a:pt x="1020114" y="3949"/>
                </a:lnTo>
                <a:lnTo>
                  <a:pt x="948364" y="6952"/>
                </a:lnTo>
                <a:lnTo>
                  <a:pt x="878202" y="10756"/>
                </a:lnTo>
                <a:lnTo>
                  <a:pt x="809758" y="15336"/>
                </a:lnTo>
                <a:lnTo>
                  <a:pt x="743161" y="20665"/>
                </a:lnTo>
                <a:lnTo>
                  <a:pt x="678543" y="26719"/>
                </a:lnTo>
                <a:lnTo>
                  <a:pt x="616034" y="33471"/>
                </a:lnTo>
                <a:lnTo>
                  <a:pt x="555764" y="40897"/>
                </a:lnTo>
                <a:lnTo>
                  <a:pt x="497863" y="48970"/>
                </a:lnTo>
                <a:lnTo>
                  <a:pt x="442461" y="57665"/>
                </a:lnTo>
                <a:lnTo>
                  <a:pt x="389690" y="66956"/>
                </a:lnTo>
                <a:lnTo>
                  <a:pt x="339678" y="76819"/>
                </a:lnTo>
                <a:lnTo>
                  <a:pt x="292557" y="87227"/>
                </a:lnTo>
                <a:lnTo>
                  <a:pt x="248457" y="98155"/>
                </a:lnTo>
                <a:lnTo>
                  <a:pt x="207508" y="109577"/>
                </a:lnTo>
                <a:lnTo>
                  <a:pt x="169841" y="121468"/>
                </a:lnTo>
                <a:lnTo>
                  <a:pt x="104871" y="146554"/>
                </a:lnTo>
                <a:lnTo>
                  <a:pt x="54591" y="173208"/>
                </a:lnTo>
                <a:lnTo>
                  <a:pt x="20044" y="201226"/>
                </a:lnTo>
                <a:lnTo>
                  <a:pt x="0" y="245364"/>
                </a:lnTo>
                <a:lnTo>
                  <a:pt x="2270" y="260323"/>
                </a:lnTo>
                <a:lnTo>
                  <a:pt x="35286" y="303668"/>
                </a:lnTo>
                <a:lnTo>
                  <a:pt x="77830" y="331029"/>
                </a:lnTo>
                <a:lnTo>
                  <a:pt x="135585" y="356925"/>
                </a:lnTo>
                <a:lnTo>
                  <a:pt x="207508" y="381150"/>
                </a:lnTo>
                <a:lnTo>
                  <a:pt x="248457" y="392572"/>
                </a:lnTo>
                <a:lnTo>
                  <a:pt x="292557" y="403500"/>
                </a:lnTo>
                <a:lnTo>
                  <a:pt x="339678" y="413908"/>
                </a:lnTo>
                <a:lnTo>
                  <a:pt x="389690" y="423771"/>
                </a:lnTo>
                <a:lnTo>
                  <a:pt x="442461" y="433062"/>
                </a:lnTo>
                <a:lnTo>
                  <a:pt x="497863" y="441757"/>
                </a:lnTo>
                <a:lnTo>
                  <a:pt x="555764" y="449830"/>
                </a:lnTo>
                <a:lnTo>
                  <a:pt x="616034" y="457256"/>
                </a:lnTo>
                <a:lnTo>
                  <a:pt x="678543" y="464008"/>
                </a:lnTo>
                <a:lnTo>
                  <a:pt x="743161" y="470062"/>
                </a:lnTo>
                <a:lnTo>
                  <a:pt x="809758" y="475391"/>
                </a:lnTo>
                <a:lnTo>
                  <a:pt x="878202" y="479971"/>
                </a:lnTo>
                <a:lnTo>
                  <a:pt x="948364" y="483775"/>
                </a:lnTo>
                <a:lnTo>
                  <a:pt x="1020114" y="486778"/>
                </a:lnTo>
                <a:lnTo>
                  <a:pt x="1093320" y="488955"/>
                </a:lnTo>
                <a:lnTo>
                  <a:pt x="1167854" y="490280"/>
                </a:lnTo>
                <a:lnTo>
                  <a:pt x="1243584" y="490728"/>
                </a:lnTo>
                <a:lnTo>
                  <a:pt x="1319392" y="490280"/>
                </a:lnTo>
                <a:lnTo>
                  <a:pt x="1393992" y="488955"/>
                </a:lnTo>
                <a:lnTo>
                  <a:pt x="1467254" y="486778"/>
                </a:lnTo>
                <a:lnTo>
                  <a:pt x="1539049" y="483775"/>
                </a:lnTo>
                <a:lnTo>
                  <a:pt x="1609246" y="479971"/>
                </a:lnTo>
                <a:lnTo>
                  <a:pt x="1677717" y="475391"/>
                </a:lnTo>
                <a:lnTo>
                  <a:pt x="1744331" y="470062"/>
                </a:lnTo>
                <a:lnTo>
                  <a:pt x="1808959" y="464008"/>
                </a:lnTo>
                <a:lnTo>
                  <a:pt x="1871472" y="457256"/>
                </a:lnTo>
                <a:lnTo>
                  <a:pt x="1931739" y="449830"/>
                </a:lnTo>
                <a:lnTo>
                  <a:pt x="1989631" y="441757"/>
                </a:lnTo>
                <a:lnTo>
                  <a:pt x="2045019" y="433062"/>
                </a:lnTo>
                <a:lnTo>
                  <a:pt x="2097773" y="423771"/>
                </a:lnTo>
                <a:lnTo>
                  <a:pt x="2147764" y="413908"/>
                </a:lnTo>
                <a:lnTo>
                  <a:pt x="2194861" y="403500"/>
                </a:lnTo>
                <a:lnTo>
                  <a:pt x="2238935" y="392572"/>
                </a:lnTo>
                <a:lnTo>
                  <a:pt x="2279856" y="381150"/>
                </a:lnTo>
                <a:lnTo>
                  <a:pt x="2317496" y="369259"/>
                </a:lnTo>
                <a:lnTo>
                  <a:pt x="2382409" y="344173"/>
                </a:lnTo>
                <a:lnTo>
                  <a:pt x="2432639" y="317519"/>
                </a:lnTo>
                <a:lnTo>
                  <a:pt x="2467149" y="289501"/>
                </a:lnTo>
                <a:lnTo>
                  <a:pt x="2487168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2641" y="4565015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1243584" y="0"/>
                </a:moveTo>
                <a:lnTo>
                  <a:pt x="1167854" y="447"/>
                </a:lnTo>
                <a:lnTo>
                  <a:pt x="1093320" y="1772"/>
                </a:lnTo>
                <a:lnTo>
                  <a:pt x="1020114" y="3949"/>
                </a:lnTo>
                <a:lnTo>
                  <a:pt x="948364" y="6952"/>
                </a:lnTo>
                <a:lnTo>
                  <a:pt x="878202" y="10756"/>
                </a:lnTo>
                <a:lnTo>
                  <a:pt x="809758" y="15336"/>
                </a:lnTo>
                <a:lnTo>
                  <a:pt x="743161" y="20665"/>
                </a:lnTo>
                <a:lnTo>
                  <a:pt x="678543" y="26719"/>
                </a:lnTo>
                <a:lnTo>
                  <a:pt x="616034" y="33471"/>
                </a:lnTo>
                <a:lnTo>
                  <a:pt x="555764" y="40897"/>
                </a:lnTo>
                <a:lnTo>
                  <a:pt x="497863" y="48970"/>
                </a:lnTo>
                <a:lnTo>
                  <a:pt x="442461" y="57665"/>
                </a:lnTo>
                <a:lnTo>
                  <a:pt x="389690" y="66956"/>
                </a:lnTo>
                <a:lnTo>
                  <a:pt x="339678" y="76819"/>
                </a:lnTo>
                <a:lnTo>
                  <a:pt x="292557" y="87227"/>
                </a:lnTo>
                <a:lnTo>
                  <a:pt x="248457" y="98155"/>
                </a:lnTo>
                <a:lnTo>
                  <a:pt x="207508" y="109577"/>
                </a:lnTo>
                <a:lnTo>
                  <a:pt x="169841" y="121468"/>
                </a:lnTo>
                <a:lnTo>
                  <a:pt x="104871" y="146554"/>
                </a:lnTo>
                <a:lnTo>
                  <a:pt x="54591" y="173208"/>
                </a:lnTo>
                <a:lnTo>
                  <a:pt x="20044" y="201226"/>
                </a:lnTo>
                <a:lnTo>
                  <a:pt x="0" y="245364"/>
                </a:lnTo>
                <a:lnTo>
                  <a:pt x="2270" y="260323"/>
                </a:lnTo>
                <a:lnTo>
                  <a:pt x="35286" y="303668"/>
                </a:lnTo>
                <a:lnTo>
                  <a:pt x="77830" y="331029"/>
                </a:lnTo>
                <a:lnTo>
                  <a:pt x="135585" y="356925"/>
                </a:lnTo>
                <a:lnTo>
                  <a:pt x="207508" y="381150"/>
                </a:lnTo>
                <a:lnTo>
                  <a:pt x="248457" y="392572"/>
                </a:lnTo>
                <a:lnTo>
                  <a:pt x="292557" y="403500"/>
                </a:lnTo>
                <a:lnTo>
                  <a:pt x="339678" y="413908"/>
                </a:lnTo>
                <a:lnTo>
                  <a:pt x="389690" y="423771"/>
                </a:lnTo>
                <a:lnTo>
                  <a:pt x="442461" y="433062"/>
                </a:lnTo>
                <a:lnTo>
                  <a:pt x="497863" y="441757"/>
                </a:lnTo>
                <a:lnTo>
                  <a:pt x="555764" y="449830"/>
                </a:lnTo>
                <a:lnTo>
                  <a:pt x="616034" y="457256"/>
                </a:lnTo>
                <a:lnTo>
                  <a:pt x="678543" y="464008"/>
                </a:lnTo>
                <a:lnTo>
                  <a:pt x="743161" y="470062"/>
                </a:lnTo>
                <a:lnTo>
                  <a:pt x="809758" y="475391"/>
                </a:lnTo>
                <a:lnTo>
                  <a:pt x="878202" y="479971"/>
                </a:lnTo>
                <a:lnTo>
                  <a:pt x="948364" y="483775"/>
                </a:lnTo>
                <a:lnTo>
                  <a:pt x="1020114" y="486778"/>
                </a:lnTo>
                <a:lnTo>
                  <a:pt x="1093320" y="488955"/>
                </a:lnTo>
                <a:lnTo>
                  <a:pt x="1167854" y="490280"/>
                </a:lnTo>
                <a:lnTo>
                  <a:pt x="1243584" y="490728"/>
                </a:lnTo>
                <a:lnTo>
                  <a:pt x="1319392" y="490280"/>
                </a:lnTo>
                <a:lnTo>
                  <a:pt x="1393992" y="488955"/>
                </a:lnTo>
                <a:lnTo>
                  <a:pt x="1467254" y="486778"/>
                </a:lnTo>
                <a:lnTo>
                  <a:pt x="1539049" y="483775"/>
                </a:lnTo>
                <a:lnTo>
                  <a:pt x="1609246" y="479971"/>
                </a:lnTo>
                <a:lnTo>
                  <a:pt x="1677717" y="475391"/>
                </a:lnTo>
                <a:lnTo>
                  <a:pt x="1744331" y="470062"/>
                </a:lnTo>
                <a:lnTo>
                  <a:pt x="1808959" y="464008"/>
                </a:lnTo>
                <a:lnTo>
                  <a:pt x="1871472" y="457256"/>
                </a:lnTo>
                <a:lnTo>
                  <a:pt x="1931739" y="449830"/>
                </a:lnTo>
                <a:lnTo>
                  <a:pt x="1989631" y="441757"/>
                </a:lnTo>
                <a:lnTo>
                  <a:pt x="2045019" y="433062"/>
                </a:lnTo>
                <a:lnTo>
                  <a:pt x="2097773" y="423771"/>
                </a:lnTo>
                <a:lnTo>
                  <a:pt x="2147764" y="413908"/>
                </a:lnTo>
                <a:lnTo>
                  <a:pt x="2194861" y="403500"/>
                </a:lnTo>
                <a:lnTo>
                  <a:pt x="2238935" y="392572"/>
                </a:lnTo>
                <a:lnTo>
                  <a:pt x="2279856" y="381150"/>
                </a:lnTo>
                <a:lnTo>
                  <a:pt x="2317496" y="369259"/>
                </a:lnTo>
                <a:lnTo>
                  <a:pt x="2382409" y="344173"/>
                </a:lnTo>
                <a:lnTo>
                  <a:pt x="2432639" y="317519"/>
                </a:lnTo>
                <a:lnTo>
                  <a:pt x="2467149" y="289501"/>
                </a:lnTo>
                <a:lnTo>
                  <a:pt x="2487168" y="245363"/>
                </a:lnTo>
                <a:lnTo>
                  <a:pt x="2484900" y="230404"/>
                </a:lnTo>
                <a:lnTo>
                  <a:pt x="2451924" y="187059"/>
                </a:lnTo>
                <a:lnTo>
                  <a:pt x="2409425" y="159698"/>
                </a:lnTo>
                <a:lnTo>
                  <a:pt x="2351723" y="133802"/>
                </a:lnTo>
                <a:lnTo>
                  <a:pt x="2279856" y="109577"/>
                </a:lnTo>
                <a:lnTo>
                  <a:pt x="2238935" y="98155"/>
                </a:lnTo>
                <a:lnTo>
                  <a:pt x="2194861" y="87227"/>
                </a:lnTo>
                <a:lnTo>
                  <a:pt x="2147764" y="76819"/>
                </a:lnTo>
                <a:lnTo>
                  <a:pt x="2097773" y="66956"/>
                </a:lnTo>
                <a:lnTo>
                  <a:pt x="2045019" y="57665"/>
                </a:lnTo>
                <a:lnTo>
                  <a:pt x="1989631" y="48970"/>
                </a:lnTo>
                <a:lnTo>
                  <a:pt x="1931739" y="40897"/>
                </a:lnTo>
                <a:lnTo>
                  <a:pt x="1871472" y="33471"/>
                </a:lnTo>
                <a:lnTo>
                  <a:pt x="1808959" y="26719"/>
                </a:lnTo>
                <a:lnTo>
                  <a:pt x="1744331" y="20665"/>
                </a:lnTo>
                <a:lnTo>
                  <a:pt x="1677717" y="15336"/>
                </a:lnTo>
                <a:lnTo>
                  <a:pt x="1609246" y="10756"/>
                </a:lnTo>
                <a:lnTo>
                  <a:pt x="1539049" y="6952"/>
                </a:lnTo>
                <a:lnTo>
                  <a:pt x="1467254" y="3949"/>
                </a:lnTo>
                <a:lnTo>
                  <a:pt x="1393992" y="1772"/>
                </a:lnTo>
                <a:lnTo>
                  <a:pt x="1319392" y="447"/>
                </a:lnTo>
                <a:lnTo>
                  <a:pt x="12435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3513" y="465366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NSimSun"/>
                <a:cs typeface="NSimSun"/>
              </a:rPr>
              <a:t>嵌入式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5" dirty="0"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6330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0373" y="203683"/>
                </a:lnTo>
                <a:lnTo>
                  <a:pt x="1586194" y="164226"/>
                </a:lnTo>
                <a:lnTo>
                  <a:pt x="1531634" y="127595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2887" y="66330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lnTo>
                  <a:pt x="1629205" y="224283"/>
                </a:lnTo>
                <a:lnTo>
                  <a:pt x="1605954" y="183639"/>
                </a:lnTo>
                <a:lnTo>
                  <a:pt x="1561339" y="145519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8029" y="672249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151" y="3122050"/>
            <a:ext cx="1435735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1:</a:t>
            </a:r>
            <a:r>
              <a:rPr sz="1800" b="1" spc="-8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如何与 数据库连接和 断开连接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1049" y="3122034"/>
            <a:ext cx="1639570" cy="8648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21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2: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 宿主程序的变量 传递给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9879" y="3122080"/>
            <a:ext cx="2133600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4:</a:t>
            </a:r>
            <a:r>
              <a:rPr sz="1800" b="1" spc="-8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检 索到的结果传递回宿 主程序进行处理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2579" y="3118239"/>
            <a:ext cx="212153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6:</a:t>
            </a:r>
            <a:r>
              <a:rPr sz="1800" b="1" spc="-7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宿主程序如何 知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道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语句的执行 状态，是否发生错误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303" y="5614506"/>
            <a:ext cx="1447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3: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 句如何执行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5979" y="5493401"/>
            <a:ext cx="17760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5:</a:t>
            </a:r>
            <a:r>
              <a:rPr sz="1800" b="1" spc="204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静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3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114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00" dirty="0">
                <a:solidFill>
                  <a:srgbClr val="B2B2B2"/>
                </a:solidFill>
                <a:latin typeface="NSimSun"/>
                <a:cs typeface="NSimSun"/>
              </a:rPr>
              <a:t>句中的常</a:t>
            </a:r>
            <a:endParaRPr sz="1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量更换为变量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9673" y="4845670"/>
            <a:ext cx="238887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7: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SQL,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依据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条件动态构造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语句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但欲访问的</a:t>
            </a:r>
            <a:r>
              <a:rPr sz="1800" b="1" spc="-10" dirty="0">
                <a:solidFill>
                  <a:srgbClr val="FF0000"/>
                </a:solidFill>
                <a:latin typeface="NSimSun"/>
                <a:cs typeface="NSimSun"/>
              </a:rPr>
              <a:t>表名和字段 名对编程者是已知的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9199" y="6117456"/>
            <a:ext cx="242570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just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8:</a:t>
            </a:r>
            <a:r>
              <a:rPr sz="1800" b="1" spc="3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7F7F7F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SQL,</a:t>
            </a:r>
            <a:r>
              <a:rPr sz="1800" b="1" spc="3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NSimSun"/>
                <a:cs typeface="NSimSun"/>
              </a:rPr>
              <a:t>依据 </a:t>
            </a:r>
            <a:r>
              <a:rPr sz="1800" b="1" spc="25" dirty="0">
                <a:solidFill>
                  <a:srgbClr val="7F7F7F"/>
                </a:solidFill>
                <a:latin typeface="NSimSun"/>
                <a:cs typeface="NSimSun"/>
              </a:rPr>
              <a:t>条件动态构</a:t>
            </a:r>
            <a:r>
              <a:rPr sz="1800" b="1" spc="15" dirty="0">
                <a:solidFill>
                  <a:srgbClr val="7F7F7F"/>
                </a:solidFill>
                <a:latin typeface="NSimSun"/>
                <a:cs typeface="NSimSun"/>
              </a:rPr>
              <a:t>造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SQ</a:t>
            </a:r>
            <a:r>
              <a:rPr sz="1800" b="1" spc="2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b="1" spc="20" dirty="0">
                <a:solidFill>
                  <a:srgbClr val="7F7F7F"/>
                </a:solidFill>
                <a:latin typeface="NSimSun"/>
                <a:cs typeface="NSimSun"/>
              </a:rPr>
              <a:t>语</a:t>
            </a:r>
            <a:r>
              <a:rPr sz="1800" b="1" spc="15" dirty="0">
                <a:solidFill>
                  <a:srgbClr val="7F7F7F"/>
                </a:solidFill>
                <a:latin typeface="NSimSun"/>
                <a:cs typeface="NSimSun"/>
              </a:rPr>
              <a:t>句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, </a:t>
            </a:r>
            <a:r>
              <a:rPr sz="1800" b="1" spc="40" dirty="0">
                <a:solidFill>
                  <a:srgbClr val="7F7F7F"/>
                </a:solidFill>
                <a:latin typeface="NSimSun"/>
                <a:cs typeface="NSimSun"/>
              </a:rPr>
              <a:t>但</a:t>
            </a:r>
            <a:r>
              <a:rPr sz="1800" b="1" spc="35" dirty="0">
                <a:solidFill>
                  <a:srgbClr val="7F7F7F"/>
                </a:solidFill>
                <a:latin typeface="NSimSun"/>
                <a:cs typeface="NSimSun"/>
              </a:rPr>
              <a:t>欲访</a:t>
            </a:r>
            <a:r>
              <a:rPr sz="1800" b="1" spc="40" dirty="0">
                <a:solidFill>
                  <a:srgbClr val="7F7F7F"/>
                </a:solidFill>
                <a:latin typeface="NSimSun"/>
                <a:cs typeface="NSimSun"/>
              </a:rPr>
              <a:t>问</a:t>
            </a:r>
            <a:r>
              <a:rPr sz="1800" b="1" spc="25" dirty="0">
                <a:solidFill>
                  <a:srgbClr val="7F7F7F"/>
                </a:solidFill>
                <a:latin typeface="NSimSun"/>
                <a:cs typeface="NSimSun"/>
              </a:rPr>
              <a:t>的表名和字段 </a:t>
            </a:r>
            <a:r>
              <a:rPr sz="1800" b="1" spc="-10" dirty="0">
                <a:solidFill>
                  <a:srgbClr val="7F7F7F"/>
                </a:solidFill>
                <a:latin typeface="NSimSun"/>
                <a:cs typeface="NSimSun"/>
              </a:rPr>
              <a:t>名对编程者是未知的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4859" y="2665349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7337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7337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763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2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2"/>
                </a:lnTo>
                <a:lnTo>
                  <a:pt x="1434083" y="103632"/>
                </a:lnTo>
                <a:close/>
              </a:path>
              <a:path w="1748155" h="4282440">
                <a:moveTo>
                  <a:pt x="1359408" y="119634"/>
                </a:moveTo>
                <a:lnTo>
                  <a:pt x="1351788" y="83057"/>
                </a:lnTo>
                <a:lnTo>
                  <a:pt x="1314450" y="90678"/>
                </a:lnTo>
                <a:lnTo>
                  <a:pt x="1322832" y="128015"/>
                </a:lnTo>
                <a:lnTo>
                  <a:pt x="1359408" y="119634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60"/>
                </a:lnTo>
                <a:lnTo>
                  <a:pt x="1239773" y="107442"/>
                </a:lnTo>
                <a:lnTo>
                  <a:pt x="1248156" y="144780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4"/>
                </a:lnTo>
                <a:lnTo>
                  <a:pt x="1165859" y="124206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8"/>
                </a:lnTo>
                <a:lnTo>
                  <a:pt x="1091183" y="140970"/>
                </a:lnTo>
                <a:lnTo>
                  <a:pt x="1099565" y="178308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8"/>
                </a:moveTo>
                <a:lnTo>
                  <a:pt x="1053845" y="149352"/>
                </a:lnTo>
                <a:lnTo>
                  <a:pt x="1016507" y="157734"/>
                </a:lnTo>
                <a:lnTo>
                  <a:pt x="1024889" y="194310"/>
                </a:lnTo>
                <a:lnTo>
                  <a:pt x="1062227" y="185928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4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500"/>
                </a:lnTo>
                <a:lnTo>
                  <a:pt x="876300" y="227838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2"/>
                </a:lnTo>
                <a:lnTo>
                  <a:pt x="794004" y="207264"/>
                </a:lnTo>
                <a:lnTo>
                  <a:pt x="801623" y="244602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984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984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2410"/>
                </a:lnTo>
                <a:lnTo>
                  <a:pt x="644651" y="240030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7660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3380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0" y="4225290"/>
                </a:lnTo>
                <a:lnTo>
                  <a:pt x="1583" y="4232767"/>
                </a:lnTo>
                <a:lnTo>
                  <a:pt x="5810" y="4238815"/>
                </a:lnTo>
                <a:lnTo>
                  <a:pt x="11894" y="4242863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4891" y="2855849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3339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40207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7227"/>
                </a:lnTo>
                <a:lnTo>
                  <a:pt x="73151" y="140207"/>
                </a:lnTo>
                <a:close/>
              </a:path>
              <a:path w="1079500" h="1904364">
                <a:moveTo>
                  <a:pt x="58673" y="147227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7227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8703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803"/>
                </a:lnTo>
                <a:lnTo>
                  <a:pt x="17525" y="374903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3003"/>
                </a:lnTo>
                <a:lnTo>
                  <a:pt x="16764" y="451103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9203"/>
                </a:lnTo>
                <a:lnTo>
                  <a:pt x="16002" y="527303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5403"/>
                </a:lnTo>
                <a:lnTo>
                  <a:pt x="15239" y="603503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1603"/>
                </a:lnTo>
                <a:lnTo>
                  <a:pt x="13716" y="679703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803"/>
                </a:lnTo>
                <a:lnTo>
                  <a:pt x="12953" y="755903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4003"/>
                </a:lnTo>
                <a:lnTo>
                  <a:pt x="12192" y="832103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70203"/>
                </a:lnTo>
                <a:lnTo>
                  <a:pt x="11429" y="908303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6403"/>
                </a:lnTo>
                <a:lnTo>
                  <a:pt x="10667" y="984503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2603"/>
                </a:lnTo>
                <a:lnTo>
                  <a:pt x="9143" y="1060703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803"/>
                </a:lnTo>
                <a:lnTo>
                  <a:pt x="8382" y="1136903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5433" y="2772792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9324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8562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982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9220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878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433" y="57150"/>
                </a:lnTo>
                <a:lnTo>
                  <a:pt x="2327957" y="49672"/>
                </a:lnTo>
                <a:lnTo>
                  <a:pt x="2323909" y="43624"/>
                </a:lnTo>
                <a:lnTo>
                  <a:pt x="2317861" y="39576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5987" y="2515236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4352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80260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3204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4342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7286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3194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3194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6138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7276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7276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60220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6128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9072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80210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3154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9062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9062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2006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3144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3144"/>
                </a:lnTo>
                <a:close/>
              </a:path>
              <a:path w="4988559" h="2103120">
                <a:moveTo>
                  <a:pt x="4988052" y="1489710"/>
                </a:moveTo>
                <a:lnTo>
                  <a:pt x="4988052" y="1451610"/>
                </a:lnTo>
                <a:lnTo>
                  <a:pt x="4949952" y="1451610"/>
                </a:lnTo>
                <a:lnTo>
                  <a:pt x="4949952" y="1489710"/>
                </a:lnTo>
                <a:lnTo>
                  <a:pt x="4988052" y="1489710"/>
                </a:lnTo>
                <a:close/>
              </a:path>
              <a:path w="4988559" h="2103120">
                <a:moveTo>
                  <a:pt x="4988052" y="1413510"/>
                </a:moveTo>
                <a:lnTo>
                  <a:pt x="4988052" y="1375410"/>
                </a:lnTo>
                <a:lnTo>
                  <a:pt x="4949952" y="1375410"/>
                </a:lnTo>
                <a:lnTo>
                  <a:pt x="4949952" y="1413510"/>
                </a:lnTo>
                <a:lnTo>
                  <a:pt x="4988052" y="1413510"/>
                </a:lnTo>
                <a:close/>
              </a:path>
              <a:path w="4988559" h="2103120">
                <a:moveTo>
                  <a:pt x="4988052" y="1337310"/>
                </a:moveTo>
                <a:lnTo>
                  <a:pt x="4988052" y="1299210"/>
                </a:lnTo>
                <a:lnTo>
                  <a:pt x="4949952" y="1299210"/>
                </a:lnTo>
                <a:lnTo>
                  <a:pt x="4949952" y="1337310"/>
                </a:lnTo>
                <a:lnTo>
                  <a:pt x="4988052" y="1337310"/>
                </a:lnTo>
                <a:close/>
              </a:path>
              <a:path w="4988559" h="2103120">
                <a:moveTo>
                  <a:pt x="4988052" y="1261110"/>
                </a:moveTo>
                <a:lnTo>
                  <a:pt x="4988052" y="1223010"/>
                </a:lnTo>
                <a:lnTo>
                  <a:pt x="4949952" y="1223010"/>
                </a:lnTo>
                <a:lnTo>
                  <a:pt x="4949952" y="1261110"/>
                </a:lnTo>
                <a:lnTo>
                  <a:pt x="4988052" y="1261110"/>
                </a:lnTo>
                <a:close/>
              </a:path>
              <a:path w="4988559" h="2103120">
                <a:moveTo>
                  <a:pt x="4988052" y="1184910"/>
                </a:moveTo>
                <a:lnTo>
                  <a:pt x="4988052" y="1146810"/>
                </a:lnTo>
                <a:lnTo>
                  <a:pt x="4949952" y="1146810"/>
                </a:lnTo>
                <a:lnTo>
                  <a:pt x="4949952" y="1184910"/>
                </a:lnTo>
                <a:lnTo>
                  <a:pt x="4988052" y="1184910"/>
                </a:lnTo>
                <a:close/>
              </a:path>
              <a:path w="4988559" h="2103120">
                <a:moveTo>
                  <a:pt x="4988052" y="1108710"/>
                </a:moveTo>
                <a:lnTo>
                  <a:pt x="4988052" y="1070610"/>
                </a:lnTo>
                <a:lnTo>
                  <a:pt x="4949952" y="1070610"/>
                </a:lnTo>
                <a:lnTo>
                  <a:pt x="4949952" y="1108710"/>
                </a:lnTo>
                <a:lnTo>
                  <a:pt x="4988052" y="1108710"/>
                </a:lnTo>
                <a:close/>
              </a:path>
              <a:path w="4988559" h="2103120">
                <a:moveTo>
                  <a:pt x="4988052" y="1032510"/>
                </a:moveTo>
                <a:lnTo>
                  <a:pt x="4988052" y="994410"/>
                </a:lnTo>
                <a:lnTo>
                  <a:pt x="4949952" y="994410"/>
                </a:lnTo>
                <a:lnTo>
                  <a:pt x="4949952" y="1032510"/>
                </a:lnTo>
                <a:lnTo>
                  <a:pt x="4988052" y="1032510"/>
                </a:lnTo>
                <a:close/>
              </a:path>
              <a:path w="4988559" h="2103120">
                <a:moveTo>
                  <a:pt x="4988052" y="956310"/>
                </a:moveTo>
                <a:lnTo>
                  <a:pt x="4988052" y="918210"/>
                </a:lnTo>
                <a:lnTo>
                  <a:pt x="4949952" y="918210"/>
                </a:lnTo>
                <a:lnTo>
                  <a:pt x="4949952" y="956310"/>
                </a:lnTo>
                <a:lnTo>
                  <a:pt x="4988052" y="956310"/>
                </a:lnTo>
                <a:close/>
              </a:path>
              <a:path w="4988559" h="2103120">
                <a:moveTo>
                  <a:pt x="4988052" y="880110"/>
                </a:moveTo>
                <a:lnTo>
                  <a:pt x="4988052" y="842010"/>
                </a:lnTo>
                <a:lnTo>
                  <a:pt x="4949952" y="842010"/>
                </a:lnTo>
                <a:lnTo>
                  <a:pt x="4949952" y="880110"/>
                </a:lnTo>
                <a:lnTo>
                  <a:pt x="4988052" y="880110"/>
                </a:lnTo>
                <a:close/>
              </a:path>
              <a:path w="4988559" h="2103120">
                <a:moveTo>
                  <a:pt x="4988052" y="803910"/>
                </a:moveTo>
                <a:lnTo>
                  <a:pt x="4988052" y="765810"/>
                </a:lnTo>
                <a:lnTo>
                  <a:pt x="4949952" y="765810"/>
                </a:lnTo>
                <a:lnTo>
                  <a:pt x="4949952" y="803910"/>
                </a:lnTo>
                <a:lnTo>
                  <a:pt x="4988052" y="803910"/>
                </a:lnTo>
                <a:close/>
              </a:path>
              <a:path w="4988559" h="2103120">
                <a:moveTo>
                  <a:pt x="4988052" y="727710"/>
                </a:moveTo>
                <a:lnTo>
                  <a:pt x="4988052" y="689610"/>
                </a:lnTo>
                <a:lnTo>
                  <a:pt x="4949952" y="689610"/>
                </a:lnTo>
                <a:lnTo>
                  <a:pt x="4949952" y="727710"/>
                </a:lnTo>
                <a:lnTo>
                  <a:pt x="4988052" y="727710"/>
                </a:lnTo>
                <a:close/>
              </a:path>
              <a:path w="4988559" h="2103120">
                <a:moveTo>
                  <a:pt x="4988052" y="651510"/>
                </a:moveTo>
                <a:lnTo>
                  <a:pt x="4988052" y="613410"/>
                </a:lnTo>
                <a:lnTo>
                  <a:pt x="4949952" y="613410"/>
                </a:lnTo>
                <a:lnTo>
                  <a:pt x="4949952" y="651510"/>
                </a:lnTo>
                <a:lnTo>
                  <a:pt x="4988052" y="651510"/>
                </a:lnTo>
                <a:close/>
              </a:path>
              <a:path w="4988559" h="2103120">
                <a:moveTo>
                  <a:pt x="4988052" y="575310"/>
                </a:moveTo>
                <a:lnTo>
                  <a:pt x="4988052" y="537210"/>
                </a:lnTo>
                <a:lnTo>
                  <a:pt x="4949952" y="537210"/>
                </a:lnTo>
                <a:lnTo>
                  <a:pt x="4949952" y="575310"/>
                </a:lnTo>
                <a:lnTo>
                  <a:pt x="4988052" y="575310"/>
                </a:lnTo>
                <a:close/>
              </a:path>
              <a:path w="4988559" h="2103120">
                <a:moveTo>
                  <a:pt x="4988052" y="499110"/>
                </a:moveTo>
                <a:lnTo>
                  <a:pt x="4988052" y="461010"/>
                </a:lnTo>
                <a:lnTo>
                  <a:pt x="4949952" y="461010"/>
                </a:lnTo>
                <a:lnTo>
                  <a:pt x="4949952" y="499110"/>
                </a:lnTo>
                <a:lnTo>
                  <a:pt x="4988052" y="499110"/>
                </a:lnTo>
                <a:close/>
              </a:path>
              <a:path w="4988559" h="2103120">
                <a:moveTo>
                  <a:pt x="4988052" y="422909"/>
                </a:moveTo>
                <a:lnTo>
                  <a:pt x="4988052" y="384809"/>
                </a:lnTo>
                <a:lnTo>
                  <a:pt x="4949952" y="384809"/>
                </a:lnTo>
                <a:lnTo>
                  <a:pt x="4949952" y="422909"/>
                </a:lnTo>
                <a:lnTo>
                  <a:pt x="4988052" y="422909"/>
                </a:lnTo>
                <a:close/>
              </a:path>
              <a:path w="4988559" h="2103120">
                <a:moveTo>
                  <a:pt x="4988052" y="346709"/>
                </a:moveTo>
                <a:lnTo>
                  <a:pt x="4988052" y="308609"/>
                </a:lnTo>
                <a:lnTo>
                  <a:pt x="4949952" y="308609"/>
                </a:lnTo>
                <a:lnTo>
                  <a:pt x="4949952" y="346709"/>
                </a:lnTo>
                <a:lnTo>
                  <a:pt x="4988052" y="346709"/>
                </a:lnTo>
                <a:close/>
              </a:path>
              <a:path w="4988559" h="2103120">
                <a:moveTo>
                  <a:pt x="4988052" y="270509"/>
                </a:moveTo>
                <a:lnTo>
                  <a:pt x="4988052" y="232409"/>
                </a:lnTo>
                <a:lnTo>
                  <a:pt x="4949952" y="232409"/>
                </a:lnTo>
                <a:lnTo>
                  <a:pt x="4949952" y="270509"/>
                </a:lnTo>
                <a:lnTo>
                  <a:pt x="4988052" y="270509"/>
                </a:lnTo>
                <a:close/>
              </a:path>
              <a:path w="4988559" h="2103120">
                <a:moveTo>
                  <a:pt x="4988052" y="194309"/>
                </a:moveTo>
                <a:lnTo>
                  <a:pt x="4988052" y="156209"/>
                </a:lnTo>
                <a:lnTo>
                  <a:pt x="4949952" y="156209"/>
                </a:lnTo>
                <a:lnTo>
                  <a:pt x="4949952" y="194309"/>
                </a:lnTo>
                <a:lnTo>
                  <a:pt x="4988052" y="194309"/>
                </a:lnTo>
                <a:close/>
              </a:path>
              <a:path w="4988559" h="2103120">
                <a:moveTo>
                  <a:pt x="4988052" y="118109"/>
                </a:moveTo>
                <a:lnTo>
                  <a:pt x="4988052" y="80009"/>
                </a:lnTo>
                <a:lnTo>
                  <a:pt x="4949952" y="80009"/>
                </a:lnTo>
                <a:lnTo>
                  <a:pt x="4949952" y="118109"/>
                </a:lnTo>
                <a:lnTo>
                  <a:pt x="4988052" y="118109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9393" y="4886579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5051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6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2"/>
                </a:moveTo>
                <a:lnTo>
                  <a:pt x="1135380" y="185165"/>
                </a:lnTo>
                <a:lnTo>
                  <a:pt x="1099566" y="197358"/>
                </a:lnTo>
                <a:lnTo>
                  <a:pt x="1110996" y="233172"/>
                </a:lnTo>
                <a:lnTo>
                  <a:pt x="1147572" y="221742"/>
                </a:lnTo>
                <a:close/>
              </a:path>
              <a:path w="1728470" h="1916429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40"/>
                </a:lnTo>
                <a:lnTo>
                  <a:pt x="966216" y="279654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30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2"/>
                </a:lnTo>
                <a:lnTo>
                  <a:pt x="663702" y="336041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1960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6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9110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2"/>
                </a:moveTo>
                <a:lnTo>
                  <a:pt x="38100" y="1669542"/>
                </a:lnTo>
                <a:lnTo>
                  <a:pt x="0" y="1669542"/>
                </a:lnTo>
                <a:lnTo>
                  <a:pt x="0" y="1707642"/>
                </a:lnTo>
                <a:lnTo>
                  <a:pt x="38100" y="1707642"/>
                </a:lnTo>
                <a:close/>
              </a:path>
              <a:path w="1728470" h="1916429">
                <a:moveTo>
                  <a:pt x="38100" y="1783842"/>
                </a:moveTo>
                <a:lnTo>
                  <a:pt x="38100" y="1745742"/>
                </a:lnTo>
                <a:lnTo>
                  <a:pt x="0" y="1745742"/>
                </a:lnTo>
                <a:lnTo>
                  <a:pt x="0" y="1783842"/>
                </a:lnTo>
                <a:lnTo>
                  <a:pt x="38100" y="1783842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2"/>
                </a:lnTo>
                <a:lnTo>
                  <a:pt x="0" y="1821942"/>
                </a:lnTo>
                <a:lnTo>
                  <a:pt x="0" y="1859280"/>
                </a:lnTo>
                <a:lnTo>
                  <a:pt x="1476" y="1866757"/>
                </a:lnTo>
                <a:lnTo>
                  <a:pt x="5524" y="1872805"/>
                </a:lnTo>
                <a:lnTo>
                  <a:pt x="11572" y="1876853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5917" y="5013834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085" y="4815714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3933" y="4603115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57942" y="787278"/>
            <a:ext cx="385062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FFFFFF"/>
                </a:solidFill>
                <a:latin typeface="STZhongsong"/>
                <a:cs typeface="STZhongsong"/>
              </a:rPr>
              <a:t>动态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600" spc="-5" dirty="0">
                <a:solidFill>
                  <a:srgbClr val="FFFFFF"/>
                </a:solidFill>
                <a:latin typeface="STZhongsong"/>
                <a:cs typeface="STZhongsong"/>
              </a:rPr>
              <a:t>的概念和作用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3714" y="1203515"/>
            <a:ext cx="18599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STZhongsong"/>
                <a:cs typeface="STZhongsong"/>
              </a:rPr>
              <a:t>拟解决的问题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7308" y="1928302"/>
            <a:ext cx="8058784" cy="99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YaHei"/>
                <a:cs typeface="Microsoft YaHei"/>
              </a:rPr>
              <a:t>高级语言(语句)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b="1" spc="-5" dirty="0">
                <a:latin typeface="Microsoft YaHei"/>
                <a:cs typeface="Microsoft YaHei"/>
              </a:rPr>
              <a:t>嵌入式SQL语</a:t>
            </a:r>
            <a:r>
              <a:rPr sz="2400" b="1" spc="-10" dirty="0">
                <a:latin typeface="Microsoft YaHei"/>
                <a:cs typeface="Microsoft YaHei"/>
              </a:rPr>
              <a:t>句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b="1" spc="-5" dirty="0">
                <a:latin typeface="Microsoft YaHei"/>
                <a:cs typeface="Microsoft YaHei"/>
              </a:rPr>
              <a:t>DBMS</a:t>
            </a:r>
            <a:r>
              <a:rPr sz="2400" spc="-5" dirty="0">
                <a:latin typeface="Wingdings"/>
                <a:cs typeface="Wingdings"/>
              </a:rPr>
              <a:t></a:t>
            </a:r>
            <a:r>
              <a:rPr sz="2400" b="1" spc="-5" dirty="0">
                <a:latin typeface="Microsoft YaHei"/>
                <a:cs typeface="Microsoft YaHei"/>
              </a:rPr>
              <a:t>DB</a:t>
            </a:r>
            <a:endParaRPr sz="2400" dirty="0">
              <a:latin typeface="Microsoft YaHei"/>
              <a:cs typeface="Microsoft YaHei"/>
            </a:endParaRPr>
          </a:p>
          <a:p>
            <a:pPr marL="1813560">
              <a:lnSpc>
                <a:spcPct val="100000"/>
              </a:lnSpc>
              <a:spcBef>
                <a:spcPts val="2590"/>
              </a:spcBef>
            </a:pPr>
            <a:r>
              <a:rPr sz="1800" b="1" spc="-10" dirty="0">
                <a:latin typeface="NSimSun"/>
                <a:cs typeface="NSimSun"/>
              </a:rPr>
              <a:t>宿主语言程序</a:t>
            </a:r>
            <a:endParaRPr sz="1800" dirty="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30103" y="1954471"/>
            <a:ext cx="7181388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2270"/>
              </a:spcBef>
            </a:pPr>
            <a:r>
              <a:rPr lang="en-US" altLang="zh-CN" sz="1400" b="1" spc="-5" dirty="0">
                <a:solidFill>
                  <a:srgbClr val="3333CC"/>
                </a:solidFill>
                <a:latin typeface="Arial"/>
                <a:cs typeface="Arial"/>
              </a:rPr>
              <a:t>… … </a:t>
            </a:r>
            <a:endParaRPr lang="en-US" altLang="zh-CN" sz="1400" dirty="0">
              <a:latin typeface="Arial"/>
              <a:cs typeface="Arial"/>
            </a:endParaRPr>
          </a:p>
          <a:p>
            <a:pPr marL="532765">
              <a:spcBef>
                <a:spcPts val="80"/>
              </a:spcBef>
            </a:pPr>
            <a:r>
              <a:rPr lang="en-US" altLang="zh-CN" sz="1800" b="1" spc="-10" dirty="0" err="1">
                <a:solidFill>
                  <a:srgbClr val="3333CC"/>
                </a:solidFill>
                <a:latin typeface="Arial"/>
                <a:cs typeface="Arial"/>
              </a:rPr>
              <a:t>strcpy</a:t>
            </a:r>
            <a:r>
              <a:rPr lang="en-US" altLang="zh-CN" sz="1800" b="1" spc="-1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1800" b="1" spc="-10" dirty="0" err="1">
                <a:solidFill>
                  <a:srgbClr val="3333CC"/>
                </a:solidFill>
                <a:latin typeface="Arial"/>
                <a:cs typeface="Arial"/>
              </a:rPr>
              <a:t>sqltext</a:t>
            </a:r>
            <a:r>
              <a:rPr lang="en-US" altLang="zh-CN" sz="1800" b="1" spc="-1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lang="en-US" altLang="zh-CN" sz="1800" b="1" spc="-5" dirty="0">
                <a:solidFill>
                  <a:srgbClr val="3333CC"/>
                </a:solidFill>
                <a:latin typeface="Arial"/>
                <a:cs typeface="Arial"/>
              </a:rPr>
              <a:t> "delete from customers where </a:t>
            </a:r>
            <a:r>
              <a:rPr lang="en-US" altLang="zh-CN" sz="1800" b="1" spc="-5" dirty="0" err="1">
                <a:solidFill>
                  <a:srgbClr val="3333CC"/>
                </a:solidFill>
                <a:latin typeface="Arial"/>
                <a:cs typeface="Arial"/>
              </a:rPr>
              <a:t>cid</a:t>
            </a:r>
            <a:r>
              <a:rPr lang="en-US" altLang="zh-CN"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1800" b="1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800" b="1" spc="-5" dirty="0">
                <a:solidFill>
                  <a:srgbClr val="3333CC"/>
                </a:solidFill>
                <a:latin typeface="Arial"/>
                <a:cs typeface="Arial"/>
              </a:rPr>
              <a:t>‘C01’");</a:t>
            </a:r>
            <a:endParaRPr lang="en-US" altLang="zh-CN" sz="1800" dirty="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10"/>
              </a:spcBef>
            </a:pPr>
            <a:r>
              <a:rPr lang="en-US" altLang="zh-CN" sz="1400" b="1" spc="-5" dirty="0">
                <a:solidFill>
                  <a:srgbClr val="3333CC"/>
                </a:solidFill>
                <a:latin typeface="Arial"/>
                <a:cs typeface="Arial"/>
              </a:rPr>
              <a:t>… … 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225" y="1572315"/>
            <a:ext cx="210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Microsoft YaHei"/>
                <a:cs typeface="Microsoft YaHei"/>
              </a:rPr>
              <a:t>示例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08" y="2777744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 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exec</a:t>
            </a:r>
            <a:r>
              <a:rPr sz="1800" b="1" spc="4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9824" y="2777744"/>
            <a:ext cx="314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execute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immediate :sqltext;  commit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work;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0991" y="4228591"/>
            <a:ext cx="6717030" cy="82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… … </a:t>
            </a:r>
            <a:endParaRPr sz="14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65"/>
              </a:spcBef>
              <a:tabLst>
                <a:tab pos="17780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strcpy(sqltext,	"delete from customers where cid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800" b="1" spc="-5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:dcid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… …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4708" y="5030216"/>
            <a:ext cx="43948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prepare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delcust from :sqltext;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 sql execute delcust using</a:t>
            </a:r>
            <a:r>
              <a:rPr sz="1800" b="1" spc="-8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:cust_id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2699" y="5019243"/>
            <a:ext cx="3395979" cy="5759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/* prepare statement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84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/* using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clause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...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replaces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":n"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above</a:t>
            </a:r>
            <a:r>
              <a:rPr sz="14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65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4708" y="5579617"/>
            <a:ext cx="266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13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exec </a:t>
            </a:r>
            <a:r>
              <a:rPr sz="18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	commit</a:t>
            </a:r>
            <a:r>
              <a:rPr sz="1800" b="1" spc="-8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work;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24973" y="676470"/>
            <a:ext cx="282194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动态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语句的执行方式</a:t>
            </a:r>
            <a:endParaRPr sz="2000" dirty="0">
              <a:latin typeface="STZhongsong"/>
              <a:cs typeface="STZhongsong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58191" y="2623566"/>
            <a:ext cx="1716405" cy="1169035"/>
          </a:xfrm>
          <a:custGeom>
            <a:avLst/>
            <a:gdLst/>
            <a:ahLst/>
            <a:cxnLst/>
            <a:rect l="l" t="t" r="r" b="b"/>
            <a:pathLst>
              <a:path w="1716404" h="1169035">
                <a:moveTo>
                  <a:pt x="1716024" y="584454"/>
                </a:moveTo>
                <a:lnTo>
                  <a:pt x="1714199" y="546076"/>
                </a:lnTo>
                <a:lnTo>
                  <a:pt x="1708800" y="508354"/>
                </a:lnTo>
                <a:lnTo>
                  <a:pt x="1687733" y="435187"/>
                </a:lnTo>
                <a:lnTo>
                  <a:pt x="1672291" y="399897"/>
                </a:lnTo>
                <a:lnTo>
                  <a:pt x="1653726" y="365572"/>
                </a:lnTo>
                <a:lnTo>
                  <a:pt x="1632152" y="332291"/>
                </a:lnTo>
                <a:lnTo>
                  <a:pt x="1607682" y="300130"/>
                </a:lnTo>
                <a:lnTo>
                  <a:pt x="1580429" y="269168"/>
                </a:lnTo>
                <a:lnTo>
                  <a:pt x="1550505" y="239481"/>
                </a:lnTo>
                <a:lnTo>
                  <a:pt x="1518024" y="211147"/>
                </a:lnTo>
                <a:lnTo>
                  <a:pt x="1483098" y="184245"/>
                </a:lnTo>
                <a:lnTo>
                  <a:pt x="1445841" y="158851"/>
                </a:lnTo>
                <a:lnTo>
                  <a:pt x="1406365" y="135042"/>
                </a:lnTo>
                <a:lnTo>
                  <a:pt x="1364784" y="112897"/>
                </a:lnTo>
                <a:lnTo>
                  <a:pt x="1321210" y="92494"/>
                </a:lnTo>
                <a:lnTo>
                  <a:pt x="1275757" y="73908"/>
                </a:lnTo>
                <a:lnTo>
                  <a:pt x="1228536" y="57219"/>
                </a:lnTo>
                <a:lnTo>
                  <a:pt x="1179662" y="42504"/>
                </a:lnTo>
                <a:lnTo>
                  <a:pt x="1129247" y="29839"/>
                </a:lnTo>
                <a:lnTo>
                  <a:pt x="1077404" y="19304"/>
                </a:lnTo>
                <a:lnTo>
                  <a:pt x="1024246" y="10974"/>
                </a:lnTo>
                <a:lnTo>
                  <a:pt x="969886" y="4929"/>
                </a:lnTo>
                <a:lnTo>
                  <a:pt x="914437" y="1245"/>
                </a:lnTo>
                <a:lnTo>
                  <a:pt x="858012" y="0"/>
                </a:lnTo>
                <a:lnTo>
                  <a:pt x="801586" y="1245"/>
                </a:lnTo>
                <a:lnTo>
                  <a:pt x="746137" y="4929"/>
                </a:lnTo>
                <a:lnTo>
                  <a:pt x="691777" y="10974"/>
                </a:lnTo>
                <a:lnTo>
                  <a:pt x="638619" y="19304"/>
                </a:lnTo>
                <a:lnTo>
                  <a:pt x="586776" y="29839"/>
                </a:lnTo>
                <a:lnTo>
                  <a:pt x="536361" y="42504"/>
                </a:lnTo>
                <a:lnTo>
                  <a:pt x="487487" y="57219"/>
                </a:lnTo>
                <a:lnTo>
                  <a:pt x="440266" y="73908"/>
                </a:lnTo>
                <a:lnTo>
                  <a:pt x="394813" y="92494"/>
                </a:lnTo>
                <a:lnTo>
                  <a:pt x="351239" y="112897"/>
                </a:lnTo>
                <a:lnTo>
                  <a:pt x="309658" y="135042"/>
                </a:lnTo>
                <a:lnTo>
                  <a:pt x="270182" y="158851"/>
                </a:lnTo>
                <a:lnTo>
                  <a:pt x="232925" y="184245"/>
                </a:lnTo>
                <a:lnTo>
                  <a:pt x="197999" y="211147"/>
                </a:lnTo>
                <a:lnTo>
                  <a:pt x="165518" y="239481"/>
                </a:lnTo>
                <a:lnTo>
                  <a:pt x="135594" y="269168"/>
                </a:lnTo>
                <a:lnTo>
                  <a:pt x="108341" y="300130"/>
                </a:lnTo>
                <a:lnTo>
                  <a:pt x="83871" y="332291"/>
                </a:lnTo>
                <a:lnTo>
                  <a:pt x="62297" y="365572"/>
                </a:lnTo>
                <a:lnTo>
                  <a:pt x="43732" y="399897"/>
                </a:lnTo>
                <a:lnTo>
                  <a:pt x="28290" y="435187"/>
                </a:lnTo>
                <a:lnTo>
                  <a:pt x="16082" y="471366"/>
                </a:lnTo>
                <a:lnTo>
                  <a:pt x="1824" y="546076"/>
                </a:lnTo>
                <a:lnTo>
                  <a:pt x="0" y="584454"/>
                </a:lnTo>
                <a:lnTo>
                  <a:pt x="1824" y="622831"/>
                </a:lnTo>
                <a:lnTo>
                  <a:pt x="7223" y="660553"/>
                </a:lnTo>
                <a:lnTo>
                  <a:pt x="28290" y="733720"/>
                </a:lnTo>
                <a:lnTo>
                  <a:pt x="43732" y="769010"/>
                </a:lnTo>
                <a:lnTo>
                  <a:pt x="62297" y="803335"/>
                </a:lnTo>
                <a:lnTo>
                  <a:pt x="83871" y="836616"/>
                </a:lnTo>
                <a:lnTo>
                  <a:pt x="108341" y="868777"/>
                </a:lnTo>
                <a:lnTo>
                  <a:pt x="135594" y="899739"/>
                </a:lnTo>
                <a:lnTo>
                  <a:pt x="151638" y="915655"/>
                </a:lnTo>
                <a:lnTo>
                  <a:pt x="151638" y="584454"/>
                </a:lnTo>
                <a:lnTo>
                  <a:pt x="153979" y="545069"/>
                </a:lnTo>
                <a:lnTo>
                  <a:pt x="160882" y="506553"/>
                </a:lnTo>
                <a:lnTo>
                  <a:pt x="172165" y="469028"/>
                </a:lnTo>
                <a:lnTo>
                  <a:pt x="187647" y="432620"/>
                </a:lnTo>
                <a:lnTo>
                  <a:pt x="207144" y="397454"/>
                </a:lnTo>
                <a:lnTo>
                  <a:pt x="230477" y="363653"/>
                </a:lnTo>
                <a:lnTo>
                  <a:pt x="257463" y="331343"/>
                </a:lnTo>
                <a:lnTo>
                  <a:pt x="287920" y="300648"/>
                </a:lnTo>
                <a:lnTo>
                  <a:pt x="321666" y="271693"/>
                </a:lnTo>
                <a:lnTo>
                  <a:pt x="358521" y="244602"/>
                </a:lnTo>
                <a:lnTo>
                  <a:pt x="398301" y="219499"/>
                </a:lnTo>
                <a:lnTo>
                  <a:pt x="440826" y="196510"/>
                </a:lnTo>
                <a:lnTo>
                  <a:pt x="485913" y="175759"/>
                </a:lnTo>
                <a:lnTo>
                  <a:pt x="533381" y="157371"/>
                </a:lnTo>
                <a:lnTo>
                  <a:pt x="583049" y="141470"/>
                </a:lnTo>
                <a:lnTo>
                  <a:pt x="634733" y="128180"/>
                </a:lnTo>
                <a:lnTo>
                  <a:pt x="688254" y="117627"/>
                </a:lnTo>
                <a:lnTo>
                  <a:pt x="743428" y="109935"/>
                </a:lnTo>
                <a:lnTo>
                  <a:pt x="800075" y="105228"/>
                </a:lnTo>
                <a:lnTo>
                  <a:pt x="858012" y="103632"/>
                </a:lnTo>
                <a:lnTo>
                  <a:pt x="915943" y="105228"/>
                </a:lnTo>
                <a:lnTo>
                  <a:pt x="972574" y="109935"/>
                </a:lnTo>
                <a:lnTo>
                  <a:pt x="1027723" y="117627"/>
                </a:lnTo>
                <a:lnTo>
                  <a:pt x="1081210" y="128180"/>
                </a:lnTo>
                <a:lnTo>
                  <a:pt x="1132855" y="141470"/>
                </a:lnTo>
                <a:lnTo>
                  <a:pt x="1182477" y="157371"/>
                </a:lnTo>
                <a:lnTo>
                  <a:pt x="1229895" y="175759"/>
                </a:lnTo>
                <a:lnTo>
                  <a:pt x="1274929" y="196510"/>
                </a:lnTo>
                <a:lnTo>
                  <a:pt x="1317398" y="219499"/>
                </a:lnTo>
                <a:lnTo>
                  <a:pt x="1357122" y="244602"/>
                </a:lnTo>
                <a:lnTo>
                  <a:pt x="1393919" y="271693"/>
                </a:lnTo>
                <a:lnTo>
                  <a:pt x="1427610" y="300648"/>
                </a:lnTo>
                <a:lnTo>
                  <a:pt x="1458013" y="331343"/>
                </a:lnTo>
                <a:lnTo>
                  <a:pt x="1484949" y="363653"/>
                </a:lnTo>
                <a:lnTo>
                  <a:pt x="1508236" y="397454"/>
                </a:lnTo>
                <a:lnTo>
                  <a:pt x="1527694" y="432620"/>
                </a:lnTo>
                <a:lnTo>
                  <a:pt x="1543142" y="469028"/>
                </a:lnTo>
                <a:lnTo>
                  <a:pt x="1554400" y="506553"/>
                </a:lnTo>
                <a:lnTo>
                  <a:pt x="1561288" y="545069"/>
                </a:lnTo>
                <a:lnTo>
                  <a:pt x="1563624" y="584454"/>
                </a:lnTo>
                <a:lnTo>
                  <a:pt x="1563624" y="916411"/>
                </a:lnTo>
                <a:lnTo>
                  <a:pt x="1580429" y="899739"/>
                </a:lnTo>
                <a:lnTo>
                  <a:pt x="1607682" y="868777"/>
                </a:lnTo>
                <a:lnTo>
                  <a:pt x="1632152" y="836616"/>
                </a:lnTo>
                <a:lnTo>
                  <a:pt x="1653726" y="803335"/>
                </a:lnTo>
                <a:lnTo>
                  <a:pt x="1672291" y="769010"/>
                </a:lnTo>
                <a:lnTo>
                  <a:pt x="1687733" y="733720"/>
                </a:lnTo>
                <a:lnTo>
                  <a:pt x="1699941" y="697541"/>
                </a:lnTo>
                <a:lnTo>
                  <a:pt x="1714199" y="622831"/>
                </a:lnTo>
                <a:lnTo>
                  <a:pt x="1716024" y="584454"/>
                </a:lnTo>
                <a:close/>
              </a:path>
              <a:path w="1716404" h="1169035">
                <a:moveTo>
                  <a:pt x="1563624" y="916411"/>
                </a:moveTo>
                <a:lnTo>
                  <a:pt x="1563624" y="584454"/>
                </a:lnTo>
                <a:lnTo>
                  <a:pt x="1561288" y="623838"/>
                </a:lnTo>
                <a:lnTo>
                  <a:pt x="1554400" y="662354"/>
                </a:lnTo>
                <a:lnTo>
                  <a:pt x="1543142" y="699879"/>
                </a:lnTo>
                <a:lnTo>
                  <a:pt x="1527694" y="736287"/>
                </a:lnTo>
                <a:lnTo>
                  <a:pt x="1508236" y="771453"/>
                </a:lnTo>
                <a:lnTo>
                  <a:pt x="1484949" y="805254"/>
                </a:lnTo>
                <a:lnTo>
                  <a:pt x="1458013" y="837564"/>
                </a:lnTo>
                <a:lnTo>
                  <a:pt x="1427610" y="868259"/>
                </a:lnTo>
                <a:lnTo>
                  <a:pt x="1393919" y="897214"/>
                </a:lnTo>
                <a:lnTo>
                  <a:pt x="1357122" y="924306"/>
                </a:lnTo>
                <a:lnTo>
                  <a:pt x="1317398" y="949408"/>
                </a:lnTo>
                <a:lnTo>
                  <a:pt x="1274929" y="972397"/>
                </a:lnTo>
                <a:lnTo>
                  <a:pt x="1229895" y="993148"/>
                </a:lnTo>
                <a:lnTo>
                  <a:pt x="1182477" y="1011536"/>
                </a:lnTo>
                <a:lnTo>
                  <a:pt x="1132855" y="1027437"/>
                </a:lnTo>
                <a:lnTo>
                  <a:pt x="1081210" y="1040727"/>
                </a:lnTo>
                <a:lnTo>
                  <a:pt x="1027723" y="1051280"/>
                </a:lnTo>
                <a:lnTo>
                  <a:pt x="972574" y="1058972"/>
                </a:lnTo>
                <a:lnTo>
                  <a:pt x="915943" y="1063679"/>
                </a:lnTo>
                <a:lnTo>
                  <a:pt x="858012" y="1065276"/>
                </a:lnTo>
                <a:lnTo>
                  <a:pt x="800075" y="1063679"/>
                </a:lnTo>
                <a:lnTo>
                  <a:pt x="743428" y="1058972"/>
                </a:lnTo>
                <a:lnTo>
                  <a:pt x="688254" y="1051280"/>
                </a:lnTo>
                <a:lnTo>
                  <a:pt x="634733" y="1040727"/>
                </a:lnTo>
                <a:lnTo>
                  <a:pt x="583049" y="1027437"/>
                </a:lnTo>
                <a:lnTo>
                  <a:pt x="533381" y="1011536"/>
                </a:lnTo>
                <a:lnTo>
                  <a:pt x="485913" y="993148"/>
                </a:lnTo>
                <a:lnTo>
                  <a:pt x="440826" y="972397"/>
                </a:lnTo>
                <a:lnTo>
                  <a:pt x="398301" y="949408"/>
                </a:lnTo>
                <a:lnTo>
                  <a:pt x="358521" y="924306"/>
                </a:lnTo>
                <a:lnTo>
                  <a:pt x="321666" y="897214"/>
                </a:lnTo>
                <a:lnTo>
                  <a:pt x="287920" y="868259"/>
                </a:lnTo>
                <a:lnTo>
                  <a:pt x="257463" y="837564"/>
                </a:lnTo>
                <a:lnTo>
                  <a:pt x="230477" y="805254"/>
                </a:lnTo>
                <a:lnTo>
                  <a:pt x="207144" y="771453"/>
                </a:lnTo>
                <a:lnTo>
                  <a:pt x="187647" y="736287"/>
                </a:lnTo>
                <a:lnTo>
                  <a:pt x="172165" y="699879"/>
                </a:lnTo>
                <a:lnTo>
                  <a:pt x="160882" y="662354"/>
                </a:lnTo>
                <a:lnTo>
                  <a:pt x="153979" y="623838"/>
                </a:lnTo>
                <a:lnTo>
                  <a:pt x="151638" y="584454"/>
                </a:lnTo>
                <a:lnTo>
                  <a:pt x="151638" y="915655"/>
                </a:lnTo>
                <a:lnTo>
                  <a:pt x="197999" y="957760"/>
                </a:lnTo>
                <a:lnTo>
                  <a:pt x="232925" y="984662"/>
                </a:lnTo>
                <a:lnTo>
                  <a:pt x="270182" y="1010056"/>
                </a:lnTo>
                <a:lnTo>
                  <a:pt x="309658" y="1033865"/>
                </a:lnTo>
                <a:lnTo>
                  <a:pt x="351239" y="1056010"/>
                </a:lnTo>
                <a:lnTo>
                  <a:pt x="394813" y="1076413"/>
                </a:lnTo>
                <a:lnTo>
                  <a:pt x="440266" y="1094999"/>
                </a:lnTo>
                <a:lnTo>
                  <a:pt x="487487" y="1111688"/>
                </a:lnTo>
                <a:lnTo>
                  <a:pt x="536361" y="1126403"/>
                </a:lnTo>
                <a:lnTo>
                  <a:pt x="586776" y="1139068"/>
                </a:lnTo>
                <a:lnTo>
                  <a:pt x="638619" y="1149603"/>
                </a:lnTo>
                <a:lnTo>
                  <a:pt x="691777" y="1157933"/>
                </a:lnTo>
                <a:lnTo>
                  <a:pt x="746137" y="1163978"/>
                </a:lnTo>
                <a:lnTo>
                  <a:pt x="801586" y="1167662"/>
                </a:lnTo>
                <a:lnTo>
                  <a:pt x="858012" y="1168908"/>
                </a:lnTo>
                <a:lnTo>
                  <a:pt x="914437" y="1167662"/>
                </a:lnTo>
                <a:lnTo>
                  <a:pt x="969886" y="1163978"/>
                </a:lnTo>
                <a:lnTo>
                  <a:pt x="1024246" y="1157933"/>
                </a:lnTo>
                <a:lnTo>
                  <a:pt x="1077404" y="1149603"/>
                </a:lnTo>
                <a:lnTo>
                  <a:pt x="1129247" y="1139068"/>
                </a:lnTo>
                <a:lnTo>
                  <a:pt x="1179662" y="1126403"/>
                </a:lnTo>
                <a:lnTo>
                  <a:pt x="1228536" y="1111688"/>
                </a:lnTo>
                <a:lnTo>
                  <a:pt x="1275757" y="1094999"/>
                </a:lnTo>
                <a:lnTo>
                  <a:pt x="1321210" y="1076413"/>
                </a:lnTo>
                <a:lnTo>
                  <a:pt x="1364784" y="1056010"/>
                </a:lnTo>
                <a:lnTo>
                  <a:pt x="1406365" y="1033865"/>
                </a:lnTo>
                <a:lnTo>
                  <a:pt x="1445841" y="1010056"/>
                </a:lnTo>
                <a:lnTo>
                  <a:pt x="1483098" y="984662"/>
                </a:lnTo>
                <a:lnTo>
                  <a:pt x="1518024" y="957760"/>
                </a:lnTo>
                <a:lnTo>
                  <a:pt x="1550505" y="929426"/>
                </a:lnTo>
                <a:lnTo>
                  <a:pt x="1563624" y="9164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685" y="2718816"/>
            <a:ext cx="1430655" cy="978535"/>
          </a:xfrm>
          <a:custGeom>
            <a:avLst/>
            <a:gdLst/>
            <a:ahLst/>
            <a:cxnLst/>
            <a:rect l="l" t="t" r="r" b="b"/>
            <a:pathLst>
              <a:path w="1430654" h="978535">
                <a:moveTo>
                  <a:pt x="1430274" y="489204"/>
                </a:moveTo>
                <a:lnTo>
                  <a:pt x="1428123" y="451028"/>
                </a:lnTo>
                <a:lnTo>
                  <a:pt x="1411395" y="377170"/>
                </a:lnTo>
                <a:lnTo>
                  <a:pt x="1397135" y="341705"/>
                </a:lnTo>
                <a:lnTo>
                  <a:pt x="1379157" y="307363"/>
                </a:lnTo>
                <a:lnTo>
                  <a:pt x="1357619" y="274253"/>
                </a:lnTo>
                <a:lnTo>
                  <a:pt x="1332681" y="242485"/>
                </a:lnTo>
                <a:lnTo>
                  <a:pt x="1304501" y="212168"/>
                </a:lnTo>
                <a:lnTo>
                  <a:pt x="1273239" y="183413"/>
                </a:lnTo>
                <a:lnTo>
                  <a:pt x="1239054" y="156328"/>
                </a:lnTo>
                <a:lnTo>
                  <a:pt x="1202103" y="131023"/>
                </a:lnTo>
                <a:lnTo>
                  <a:pt x="1162547" y="107608"/>
                </a:lnTo>
                <a:lnTo>
                  <a:pt x="1120544" y="86193"/>
                </a:lnTo>
                <a:lnTo>
                  <a:pt x="1076254" y="66886"/>
                </a:lnTo>
                <a:lnTo>
                  <a:pt x="1029835" y="49798"/>
                </a:lnTo>
                <a:lnTo>
                  <a:pt x="981446" y="35039"/>
                </a:lnTo>
                <a:lnTo>
                  <a:pt x="931246" y="22717"/>
                </a:lnTo>
                <a:lnTo>
                  <a:pt x="879394" y="12942"/>
                </a:lnTo>
                <a:lnTo>
                  <a:pt x="826050" y="5825"/>
                </a:lnTo>
                <a:lnTo>
                  <a:pt x="771371" y="1474"/>
                </a:lnTo>
                <a:lnTo>
                  <a:pt x="715518" y="0"/>
                </a:lnTo>
                <a:lnTo>
                  <a:pt x="659560" y="1474"/>
                </a:lnTo>
                <a:lnTo>
                  <a:pt x="604788" y="5825"/>
                </a:lnTo>
                <a:lnTo>
                  <a:pt x="551359" y="12942"/>
                </a:lnTo>
                <a:lnTo>
                  <a:pt x="499431" y="22717"/>
                </a:lnTo>
                <a:lnTo>
                  <a:pt x="449164" y="35039"/>
                </a:lnTo>
                <a:lnTo>
                  <a:pt x="400716" y="49798"/>
                </a:lnTo>
                <a:lnTo>
                  <a:pt x="354245" y="66886"/>
                </a:lnTo>
                <a:lnTo>
                  <a:pt x="309909" y="86193"/>
                </a:lnTo>
                <a:lnTo>
                  <a:pt x="267868" y="107608"/>
                </a:lnTo>
                <a:lnTo>
                  <a:pt x="228279" y="131023"/>
                </a:lnTo>
                <a:lnTo>
                  <a:pt x="191302" y="156328"/>
                </a:lnTo>
                <a:lnTo>
                  <a:pt x="157094" y="183413"/>
                </a:lnTo>
                <a:lnTo>
                  <a:pt x="125814" y="212168"/>
                </a:lnTo>
                <a:lnTo>
                  <a:pt x="97620" y="242485"/>
                </a:lnTo>
                <a:lnTo>
                  <a:pt x="72672" y="274253"/>
                </a:lnTo>
                <a:lnTo>
                  <a:pt x="51127" y="307363"/>
                </a:lnTo>
                <a:lnTo>
                  <a:pt x="33143" y="341705"/>
                </a:lnTo>
                <a:lnTo>
                  <a:pt x="18881" y="377170"/>
                </a:lnTo>
                <a:lnTo>
                  <a:pt x="2150" y="451028"/>
                </a:lnTo>
                <a:lnTo>
                  <a:pt x="0" y="489204"/>
                </a:lnTo>
                <a:lnTo>
                  <a:pt x="2150" y="527379"/>
                </a:lnTo>
                <a:lnTo>
                  <a:pt x="18881" y="601237"/>
                </a:lnTo>
                <a:lnTo>
                  <a:pt x="33143" y="636702"/>
                </a:lnTo>
                <a:lnTo>
                  <a:pt x="51127" y="671044"/>
                </a:lnTo>
                <a:lnTo>
                  <a:pt x="72672" y="704154"/>
                </a:lnTo>
                <a:lnTo>
                  <a:pt x="97620" y="735922"/>
                </a:lnTo>
                <a:lnTo>
                  <a:pt x="125814" y="766239"/>
                </a:lnTo>
                <a:lnTo>
                  <a:pt x="157094" y="794994"/>
                </a:lnTo>
                <a:lnTo>
                  <a:pt x="191302" y="822079"/>
                </a:lnTo>
                <a:lnTo>
                  <a:pt x="228279" y="847384"/>
                </a:lnTo>
                <a:lnTo>
                  <a:pt x="267868" y="870799"/>
                </a:lnTo>
                <a:lnTo>
                  <a:pt x="309909" y="892214"/>
                </a:lnTo>
                <a:lnTo>
                  <a:pt x="354245" y="911521"/>
                </a:lnTo>
                <a:lnTo>
                  <a:pt x="400716" y="928609"/>
                </a:lnTo>
                <a:lnTo>
                  <a:pt x="449164" y="943368"/>
                </a:lnTo>
                <a:lnTo>
                  <a:pt x="499431" y="955690"/>
                </a:lnTo>
                <a:lnTo>
                  <a:pt x="551359" y="965465"/>
                </a:lnTo>
                <a:lnTo>
                  <a:pt x="604788" y="972582"/>
                </a:lnTo>
                <a:lnTo>
                  <a:pt x="659560" y="976933"/>
                </a:lnTo>
                <a:lnTo>
                  <a:pt x="715518" y="978408"/>
                </a:lnTo>
                <a:lnTo>
                  <a:pt x="771371" y="976933"/>
                </a:lnTo>
                <a:lnTo>
                  <a:pt x="826050" y="972582"/>
                </a:lnTo>
                <a:lnTo>
                  <a:pt x="879394" y="965465"/>
                </a:lnTo>
                <a:lnTo>
                  <a:pt x="931246" y="955690"/>
                </a:lnTo>
                <a:lnTo>
                  <a:pt x="981446" y="943368"/>
                </a:lnTo>
                <a:lnTo>
                  <a:pt x="1029835" y="928609"/>
                </a:lnTo>
                <a:lnTo>
                  <a:pt x="1076254" y="911521"/>
                </a:lnTo>
                <a:lnTo>
                  <a:pt x="1120544" y="892214"/>
                </a:lnTo>
                <a:lnTo>
                  <a:pt x="1162547" y="870799"/>
                </a:lnTo>
                <a:lnTo>
                  <a:pt x="1202103" y="847384"/>
                </a:lnTo>
                <a:lnTo>
                  <a:pt x="1239054" y="822079"/>
                </a:lnTo>
                <a:lnTo>
                  <a:pt x="1273239" y="794994"/>
                </a:lnTo>
                <a:lnTo>
                  <a:pt x="1304501" y="766239"/>
                </a:lnTo>
                <a:lnTo>
                  <a:pt x="1332681" y="735922"/>
                </a:lnTo>
                <a:lnTo>
                  <a:pt x="1357619" y="704154"/>
                </a:lnTo>
                <a:lnTo>
                  <a:pt x="1379157" y="671044"/>
                </a:lnTo>
                <a:lnTo>
                  <a:pt x="1397135" y="636702"/>
                </a:lnTo>
                <a:lnTo>
                  <a:pt x="1411395" y="601237"/>
                </a:lnTo>
                <a:lnTo>
                  <a:pt x="1428123" y="527379"/>
                </a:lnTo>
                <a:lnTo>
                  <a:pt x="1430274" y="4892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685" y="2718816"/>
            <a:ext cx="1430655" cy="978535"/>
          </a:xfrm>
          <a:custGeom>
            <a:avLst/>
            <a:gdLst/>
            <a:ahLst/>
            <a:cxnLst/>
            <a:rect l="l" t="t" r="r" b="b"/>
            <a:pathLst>
              <a:path w="1430654" h="978535">
                <a:moveTo>
                  <a:pt x="715518" y="0"/>
                </a:moveTo>
                <a:lnTo>
                  <a:pt x="659560" y="1474"/>
                </a:lnTo>
                <a:lnTo>
                  <a:pt x="604788" y="5825"/>
                </a:lnTo>
                <a:lnTo>
                  <a:pt x="551359" y="12942"/>
                </a:lnTo>
                <a:lnTo>
                  <a:pt x="499431" y="22717"/>
                </a:lnTo>
                <a:lnTo>
                  <a:pt x="449164" y="35039"/>
                </a:lnTo>
                <a:lnTo>
                  <a:pt x="400716" y="49798"/>
                </a:lnTo>
                <a:lnTo>
                  <a:pt x="354245" y="66886"/>
                </a:lnTo>
                <a:lnTo>
                  <a:pt x="309909" y="86193"/>
                </a:lnTo>
                <a:lnTo>
                  <a:pt x="267868" y="107608"/>
                </a:lnTo>
                <a:lnTo>
                  <a:pt x="228279" y="131023"/>
                </a:lnTo>
                <a:lnTo>
                  <a:pt x="191302" y="156328"/>
                </a:lnTo>
                <a:lnTo>
                  <a:pt x="157094" y="183413"/>
                </a:lnTo>
                <a:lnTo>
                  <a:pt x="125814" y="212168"/>
                </a:lnTo>
                <a:lnTo>
                  <a:pt x="97620" y="242485"/>
                </a:lnTo>
                <a:lnTo>
                  <a:pt x="72672" y="274253"/>
                </a:lnTo>
                <a:lnTo>
                  <a:pt x="51127" y="307363"/>
                </a:lnTo>
                <a:lnTo>
                  <a:pt x="33143" y="341705"/>
                </a:lnTo>
                <a:lnTo>
                  <a:pt x="18881" y="377170"/>
                </a:lnTo>
                <a:lnTo>
                  <a:pt x="2150" y="451028"/>
                </a:lnTo>
                <a:lnTo>
                  <a:pt x="0" y="489204"/>
                </a:lnTo>
                <a:lnTo>
                  <a:pt x="2150" y="527379"/>
                </a:lnTo>
                <a:lnTo>
                  <a:pt x="18881" y="601237"/>
                </a:lnTo>
                <a:lnTo>
                  <a:pt x="33143" y="636702"/>
                </a:lnTo>
                <a:lnTo>
                  <a:pt x="51127" y="671044"/>
                </a:lnTo>
                <a:lnTo>
                  <a:pt x="72672" y="704154"/>
                </a:lnTo>
                <a:lnTo>
                  <a:pt x="97620" y="735922"/>
                </a:lnTo>
                <a:lnTo>
                  <a:pt x="125814" y="766239"/>
                </a:lnTo>
                <a:lnTo>
                  <a:pt x="157094" y="794994"/>
                </a:lnTo>
                <a:lnTo>
                  <a:pt x="191302" y="822079"/>
                </a:lnTo>
                <a:lnTo>
                  <a:pt x="228279" y="847384"/>
                </a:lnTo>
                <a:lnTo>
                  <a:pt x="267868" y="870799"/>
                </a:lnTo>
                <a:lnTo>
                  <a:pt x="309909" y="892214"/>
                </a:lnTo>
                <a:lnTo>
                  <a:pt x="354245" y="911521"/>
                </a:lnTo>
                <a:lnTo>
                  <a:pt x="400716" y="928609"/>
                </a:lnTo>
                <a:lnTo>
                  <a:pt x="449164" y="943368"/>
                </a:lnTo>
                <a:lnTo>
                  <a:pt x="499431" y="955690"/>
                </a:lnTo>
                <a:lnTo>
                  <a:pt x="551359" y="965465"/>
                </a:lnTo>
                <a:lnTo>
                  <a:pt x="604788" y="972582"/>
                </a:lnTo>
                <a:lnTo>
                  <a:pt x="659560" y="976933"/>
                </a:lnTo>
                <a:lnTo>
                  <a:pt x="715518" y="978408"/>
                </a:lnTo>
                <a:lnTo>
                  <a:pt x="771371" y="976933"/>
                </a:lnTo>
                <a:lnTo>
                  <a:pt x="826050" y="972582"/>
                </a:lnTo>
                <a:lnTo>
                  <a:pt x="879394" y="965465"/>
                </a:lnTo>
                <a:lnTo>
                  <a:pt x="931246" y="955690"/>
                </a:lnTo>
                <a:lnTo>
                  <a:pt x="981446" y="943368"/>
                </a:lnTo>
                <a:lnTo>
                  <a:pt x="1029835" y="928609"/>
                </a:lnTo>
                <a:lnTo>
                  <a:pt x="1076254" y="911521"/>
                </a:lnTo>
                <a:lnTo>
                  <a:pt x="1120544" y="892214"/>
                </a:lnTo>
                <a:lnTo>
                  <a:pt x="1162547" y="870799"/>
                </a:lnTo>
                <a:lnTo>
                  <a:pt x="1202103" y="847384"/>
                </a:lnTo>
                <a:lnTo>
                  <a:pt x="1239054" y="822079"/>
                </a:lnTo>
                <a:lnTo>
                  <a:pt x="1273239" y="794994"/>
                </a:lnTo>
                <a:lnTo>
                  <a:pt x="1304501" y="766239"/>
                </a:lnTo>
                <a:lnTo>
                  <a:pt x="1332681" y="735922"/>
                </a:lnTo>
                <a:lnTo>
                  <a:pt x="1357619" y="704154"/>
                </a:lnTo>
                <a:lnTo>
                  <a:pt x="1379157" y="671044"/>
                </a:lnTo>
                <a:lnTo>
                  <a:pt x="1397135" y="636702"/>
                </a:lnTo>
                <a:lnTo>
                  <a:pt x="1411395" y="601237"/>
                </a:lnTo>
                <a:lnTo>
                  <a:pt x="1428123" y="527379"/>
                </a:lnTo>
                <a:lnTo>
                  <a:pt x="1430274" y="489204"/>
                </a:lnTo>
                <a:lnTo>
                  <a:pt x="1428123" y="451028"/>
                </a:lnTo>
                <a:lnTo>
                  <a:pt x="1411395" y="377170"/>
                </a:lnTo>
                <a:lnTo>
                  <a:pt x="1397135" y="341705"/>
                </a:lnTo>
                <a:lnTo>
                  <a:pt x="1379157" y="307363"/>
                </a:lnTo>
                <a:lnTo>
                  <a:pt x="1357619" y="274253"/>
                </a:lnTo>
                <a:lnTo>
                  <a:pt x="1332681" y="242485"/>
                </a:lnTo>
                <a:lnTo>
                  <a:pt x="1304501" y="212168"/>
                </a:lnTo>
                <a:lnTo>
                  <a:pt x="1273239" y="183413"/>
                </a:lnTo>
                <a:lnTo>
                  <a:pt x="1239054" y="156328"/>
                </a:lnTo>
                <a:lnTo>
                  <a:pt x="1202103" y="131023"/>
                </a:lnTo>
                <a:lnTo>
                  <a:pt x="1162547" y="107608"/>
                </a:lnTo>
                <a:lnTo>
                  <a:pt x="1120544" y="86193"/>
                </a:lnTo>
                <a:lnTo>
                  <a:pt x="1076254" y="66886"/>
                </a:lnTo>
                <a:lnTo>
                  <a:pt x="1029835" y="49798"/>
                </a:lnTo>
                <a:lnTo>
                  <a:pt x="981446" y="35039"/>
                </a:lnTo>
                <a:lnTo>
                  <a:pt x="931246" y="22717"/>
                </a:lnTo>
                <a:lnTo>
                  <a:pt x="879394" y="12942"/>
                </a:lnTo>
                <a:lnTo>
                  <a:pt x="826050" y="5825"/>
                </a:lnTo>
                <a:lnTo>
                  <a:pt x="771371" y="1474"/>
                </a:lnTo>
                <a:lnTo>
                  <a:pt x="71551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88566" y="2858516"/>
            <a:ext cx="12573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构造的字符串</a:t>
            </a:r>
            <a:endParaRPr sz="1600">
              <a:latin typeface="Microsoft YaHei"/>
              <a:cs typeface="Microsoft YaHei"/>
            </a:endParaRPr>
          </a:p>
          <a:p>
            <a:pPr marL="17780" marR="5080" indent="-571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内部没有  “变量”参数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9901" y="5570220"/>
            <a:ext cx="1716405" cy="1168400"/>
          </a:xfrm>
          <a:custGeom>
            <a:avLst/>
            <a:gdLst/>
            <a:ahLst/>
            <a:cxnLst/>
            <a:rect l="l" t="t" r="r" b="b"/>
            <a:pathLst>
              <a:path w="1716404" h="1168400">
                <a:moveTo>
                  <a:pt x="1716024" y="584454"/>
                </a:moveTo>
                <a:lnTo>
                  <a:pt x="1714199" y="545992"/>
                </a:lnTo>
                <a:lnTo>
                  <a:pt x="1708800" y="508200"/>
                </a:lnTo>
                <a:lnTo>
                  <a:pt x="1687733" y="434929"/>
                </a:lnTo>
                <a:lnTo>
                  <a:pt x="1672291" y="399604"/>
                </a:lnTo>
                <a:lnTo>
                  <a:pt x="1653726" y="365256"/>
                </a:lnTo>
                <a:lnTo>
                  <a:pt x="1632152" y="331959"/>
                </a:lnTo>
                <a:lnTo>
                  <a:pt x="1607682" y="299792"/>
                </a:lnTo>
                <a:lnTo>
                  <a:pt x="1580429" y="268831"/>
                </a:lnTo>
                <a:lnTo>
                  <a:pt x="1550505" y="239152"/>
                </a:lnTo>
                <a:lnTo>
                  <a:pt x="1518024" y="210832"/>
                </a:lnTo>
                <a:lnTo>
                  <a:pt x="1483098" y="183948"/>
                </a:lnTo>
                <a:lnTo>
                  <a:pt x="1445841" y="158577"/>
                </a:lnTo>
                <a:lnTo>
                  <a:pt x="1406365" y="134794"/>
                </a:lnTo>
                <a:lnTo>
                  <a:pt x="1364784" y="112678"/>
                </a:lnTo>
                <a:lnTo>
                  <a:pt x="1321210" y="92304"/>
                </a:lnTo>
                <a:lnTo>
                  <a:pt x="1275757" y="73749"/>
                </a:lnTo>
                <a:lnTo>
                  <a:pt x="1228536" y="57090"/>
                </a:lnTo>
                <a:lnTo>
                  <a:pt x="1179662" y="42404"/>
                </a:lnTo>
                <a:lnTo>
                  <a:pt x="1129247" y="29766"/>
                </a:lnTo>
                <a:lnTo>
                  <a:pt x="1077404" y="19255"/>
                </a:lnTo>
                <a:lnTo>
                  <a:pt x="1024246" y="10946"/>
                </a:lnTo>
                <a:lnTo>
                  <a:pt x="969886" y="4916"/>
                </a:lnTo>
                <a:lnTo>
                  <a:pt x="914437" y="1241"/>
                </a:lnTo>
                <a:lnTo>
                  <a:pt x="858012" y="0"/>
                </a:lnTo>
                <a:lnTo>
                  <a:pt x="801586" y="1241"/>
                </a:lnTo>
                <a:lnTo>
                  <a:pt x="746137" y="4916"/>
                </a:lnTo>
                <a:lnTo>
                  <a:pt x="691777" y="10946"/>
                </a:lnTo>
                <a:lnTo>
                  <a:pt x="638619" y="19255"/>
                </a:lnTo>
                <a:lnTo>
                  <a:pt x="586776" y="29766"/>
                </a:lnTo>
                <a:lnTo>
                  <a:pt x="536361" y="42404"/>
                </a:lnTo>
                <a:lnTo>
                  <a:pt x="487487" y="57090"/>
                </a:lnTo>
                <a:lnTo>
                  <a:pt x="440266" y="73749"/>
                </a:lnTo>
                <a:lnTo>
                  <a:pt x="394813" y="92304"/>
                </a:lnTo>
                <a:lnTo>
                  <a:pt x="351239" y="112678"/>
                </a:lnTo>
                <a:lnTo>
                  <a:pt x="309658" y="134794"/>
                </a:lnTo>
                <a:lnTo>
                  <a:pt x="270182" y="158577"/>
                </a:lnTo>
                <a:lnTo>
                  <a:pt x="232925" y="183948"/>
                </a:lnTo>
                <a:lnTo>
                  <a:pt x="197999" y="210832"/>
                </a:lnTo>
                <a:lnTo>
                  <a:pt x="165518" y="239152"/>
                </a:lnTo>
                <a:lnTo>
                  <a:pt x="135594" y="268831"/>
                </a:lnTo>
                <a:lnTo>
                  <a:pt x="108341" y="299792"/>
                </a:lnTo>
                <a:lnTo>
                  <a:pt x="83871" y="331959"/>
                </a:lnTo>
                <a:lnTo>
                  <a:pt x="62297" y="365256"/>
                </a:lnTo>
                <a:lnTo>
                  <a:pt x="43732" y="399604"/>
                </a:lnTo>
                <a:lnTo>
                  <a:pt x="28290" y="434929"/>
                </a:lnTo>
                <a:lnTo>
                  <a:pt x="16082" y="471153"/>
                </a:lnTo>
                <a:lnTo>
                  <a:pt x="1824" y="545992"/>
                </a:lnTo>
                <a:lnTo>
                  <a:pt x="0" y="584454"/>
                </a:lnTo>
                <a:lnTo>
                  <a:pt x="1824" y="622827"/>
                </a:lnTo>
                <a:lnTo>
                  <a:pt x="16082" y="697511"/>
                </a:lnTo>
                <a:lnTo>
                  <a:pt x="28290" y="733667"/>
                </a:lnTo>
                <a:lnTo>
                  <a:pt x="43732" y="768931"/>
                </a:lnTo>
                <a:lnTo>
                  <a:pt x="62297" y="803224"/>
                </a:lnTo>
                <a:lnTo>
                  <a:pt x="83871" y="836470"/>
                </a:lnTo>
                <a:lnTo>
                  <a:pt x="108341" y="868593"/>
                </a:lnTo>
                <a:lnTo>
                  <a:pt x="135594" y="899514"/>
                </a:lnTo>
                <a:lnTo>
                  <a:pt x="152400" y="916162"/>
                </a:lnTo>
                <a:lnTo>
                  <a:pt x="152400" y="584454"/>
                </a:lnTo>
                <a:lnTo>
                  <a:pt x="154735" y="544966"/>
                </a:lnTo>
                <a:lnTo>
                  <a:pt x="161623" y="506368"/>
                </a:lnTo>
                <a:lnTo>
                  <a:pt x="172881" y="468780"/>
                </a:lnTo>
                <a:lnTo>
                  <a:pt x="188329" y="432328"/>
                </a:lnTo>
                <a:lnTo>
                  <a:pt x="207787" y="397132"/>
                </a:lnTo>
                <a:lnTo>
                  <a:pt x="231074" y="363317"/>
                </a:lnTo>
                <a:lnTo>
                  <a:pt x="258010" y="331005"/>
                </a:lnTo>
                <a:lnTo>
                  <a:pt x="288413" y="300319"/>
                </a:lnTo>
                <a:lnTo>
                  <a:pt x="322104" y="271382"/>
                </a:lnTo>
                <a:lnTo>
                  <a:pt x="358902" y="244316"/>
                </a:lnTo>
                <a:lnTo>
                  <a:pt x="398625" y="219245"/>
                </a:lnTo>
                <a:lnTo>
                  <a:pt x="441094" y="196291"/>
                </a:lnTo>
                <a:lnTo>
                  <a:pt x="486128" y="175577"/>
                </a:lnTo>
                <a:lnTo>
                  <a:pt x="533546" y="157227"/>
                </a:lnTo>
                <a:lnTo>
                  <a:pt x="583168" y="141362"/>
                </a:lnTo>
                <a:lnTo>
                  <a:pt x="634813" y="128107"/>
                </a:lnTo>
                <a:lnTo>
                  <a:pt x="688300" y="117583"/>
                </a:lnTo>
                <a:lnTo>
                  <a:pt x="743449" y="109914"/>
                </a:lnTo>
                <a:lnTo>
                  <a:pt x="800080" y="105223"/>
                </a:lnTo>
                <a:lnTo>
                  <a:pt x="858012" y="103632"/>
                </a:lnTo>
                <a:lnTo>
                  <a:pt x="915948" y="105223"/>
                </a:lnTo>
                <a:lnTo>
                  <a:pt x="972595" y="109914"/>
                </a:lnTo>
                <a:lnTo>
                  <a:pt x="1027769" y="117583"/>
                </a:lnTo>
                <a:lnTo>
                  <a:pt x="1081290" y="128107"/>
                </a:lnTo>
                <a:lnTo>
                  <a:pt x="1132974" y="141362"/>
                </a:lnTo>
                <a:lnTo>
                  <a:pt x="1182642" y="157227"/>
                </a:lnTo>
                <a:lnTo>
                  <a:pt x="1230110" y="175577"/>
                </a:lnTo>
                <a:lnTo>
                  <a:pt x="1275197" y="196291"/>
                </a:lnTo>
                <a:lnTo>
                  <a:pt x="1317722" y="219245"/>
                </a:lnTo>
                <a:lnTo>
                  <a:pt x="1357503" y="244316"/>
                </a:lnTo>
                <a:lnTo>
                  <a:pt x="1394357" y="271382"/>
                </a:lnTo>
                <a:lnTo>
                  <a:pt x="1428103" y="300319"/>
                </a:lnTo>
                <a:lnTo>
                  <a:pt x="1458560" y="331005"/>
                </a:lnTo>
                <a:lnTo>
                  <a:pt x="1485546" y="363317"/>
                </a:lnTo>
                <a:lnTo>
                  <a:pt x="1508879" y="397132"/>
                </a:lnTo>
                <a:lnTo>
                  <a:pt x="1528376" y="432328"/>
                </a:lnTo>
                <a:lnTo>
                  <a:pt x="1543858" y="468780"/>
                </a:lnTo>
                <a:lnTo>
                  <a:pt x="1555141" y="506368"/>
                </a:lnTo>
                <a:lnTo>
                  <a:pt x="1562044" y="544966"/>
                </a:lnTo>
                <a:lnTo>
                  <a:pt x="1564386" y="584454"/>
                </a:lnTo>
                <a:lnTo>
                  <a:pt x="1564386" y="915407"/>
                </a:lnTo>
                <a:lnTo>
                  <a:pt x="1580429" y="899514"/>
                </a:lnTo>
                <a:lnTo>
                  <a:pt x="1607682" y="868593"/>
                </a:lnTo>
                <a:lnTo>
                  <a:pt x="1632152" y="836470"/>
                </a:lnTo>
                <a:lnTo>
                  <a:pt x="1653726" y="803224"/>
                </a:lnTo>
                <a:lnTo>
                  <a:pt x="1672291" y="768931"/>
                </a:lnTo>
                <a:lnTo>
                  <a:pt x="1687733" y="733667"/>
                </a:lnTo>
                <a:lnTo>
                  <a:pt x="1699941" y="697511"/>
                </a:lnTo>
                <a:lnTo>
                  <a:pt x="1714199" y="622827"/>
                </a:lnTo>
                <a:lnTo>
                  <a:pt x="1716024" y="584454"/>
                </a:lnTo>
                <a:close/>
              </a:path>
              <a:path w="1716404" h="1168400">
                <a:moveTo>
                  <a:pt x="1564386" y="915407"/>
                </a:moveTo>
                <a:lnTo>
                  <a:pt x="1564386" y="584454"/>
                </a:lnTo>
                <a:lnTo>
                  <a:pt x="1562044" y="623838"/>
                </a:lnTo>
                <a:lnTo>
                  <a:pt x="1555141" y="662354"/>
                </a:lnTo>
                <a:lnTo>
                  <a:pt x="1543858" y="699879"/>
                </a:lnTo>
                <a:lnTo>
                  <a:pt x="1528376" y="736287"/>
                </a:lnTo>
                <a:lnTo>
                  <a:pt x="1508879" y="771453"/>
                </a:lnTo>
                <a:lnTo>
                  <a:pt x="1485546" y="805254"/>
                </a:lnTo>
                <a:lnTo>
                  <a:pt x="1458560" y="837564"/>
                </a:lnTo>
                <a:lnTo>
                  <a:pt x="1428103" y="868259"/>
                </a:lnTo>
                <a:lnTo>
                  <a:pt x="1394357" y="897214"/>
                </a:lnTo>
                <a:lnTo>
                  <a:pt x="1357503" y="924306"/>
                </a:lnTo>
                <a:lnTo>
                  <a:pt x="1317722" y="949408"/>
                </a:lnTo>
                <a:lnTo>
                  <a:pt x="1275197" y="972397"/>
                </a:lnTo>
                <a:lnTo>
                  <a:pt x="1230110" y="993148"/>
                </a:lnTo>
                <a:lnTo>
                  <a:pt x="1182642" y="1011536"/>
                </a:lnTo>
                <a:lnTo>
                  <a:pt x="1132974" y="1027437"/>
                </a:lnTo>
                <a:lnTo>
                  <a:pt x="1081290" y="1040727"/>
                </a:lnTo>
                <a:lnTo>
                  <a:pt x="1027769" y="1051280"/>
                </a:lnTo>
                <a:lnTo>
                  <a:pt x="972595" y="1058972"/>
                </a:lnTo>
                <a:lnTo>
                  <a:pt x="915948" y="1063679"/>
                </a:lnTo>
                <a:lnTo>
                  <a:pt x="858012" y="1065276"/>
                </a:lnTo>
                <a:lnTo>
                  <a:pt x="800080" y="1063679"/>
                </a:lnTo>
                <a:lnTo>
                  <a:pt x="743449" y="1058972"/>
                </a:lnTo>
                <a:lnTo>
                  <a:pt x="688300" y="1051280"/>
                </a:lnTo>
                <a:lnTo>
                  <a:pt x="634813" y="1040727"/>
                </a:lnTo>
                <a:lnTo>
                  <a:pt x="583168" y="1027437"/>
                </a:lnTo>
                <a:lnTo>
                  <a:pt x="533546" y="1011536"/>
                </a:lnTo>
                <a:lnTo>
                  <a:pt x="486128" y="993148"/>
                </a:lnTo>
                <a:lnTo>
                  <a:pt x="441094" y="972397"/>
                </a:lnTo>
                <a:lnTo>
                  <a:pt x="398625" y="949408"/>
                </a:lnTo>
                <a:lnTo>
                  <a:pt x="358902" y="924306"/>
                </a:lnTo>
                <a:lnTo>
                  <a:pt x="322104" y="897214"/>
                </a:lnTo>
                <a:lnTo>
                  <a:pt x="288413" y="868259"/>
                </a:lnTo>
                <a:lnTo>
                  <a:pt x="258010" y="837564"/>
                </a:lnTo>
                <a:lnTo>
                  <a:pt x="231074" y="805254"/>
                </a:lnTo>
                <a:lnTo>
                  <a:pt x="207787" y="771453"/>
                </a:lnTo>
                <a:lnTo>
                  <a:pt x="188329" y="736287"/>
                </a:lnTo>
                <a:lnTo>
                  <a:pt x="172881" y="699879"/>
                </a:lnTo>
                <a:lnTo>
                  <a:pt x="161623" y="662354"/>
                </a:lnTo>
                <a:lnTo>
                  <a:pt x="154735" y="623838"/>
                </a:lnTo>
                <a:lnTo>
                  <a:pt x="152400" y="584454"/>
                </a:lnTo>
                <a:lnTo>
                  <a:pt x="152400" y="916162"/>
                </a:lnTo>
                <a:lnTo>
                  <a:pt x="197999" y="957447"/>
                </a:lnTo>
                <a:lnTo>
                  <a:pt x="232925" y="984304"/>
                </a:lnTo>
                <a:lnTo>
                  <a:pt x="270182" y="1009653"/>
                </a:lnTo>
                <a:lnTo>
                  <a:pt x="309658" y="1033416"/>
                </a:lnTo>
                <a:lnTo>
                  <a:pt x="351239" y="1055516"/>
                </a:lnTo>
                <a:lnTo>
                  <a:pt x="394813" y="1075877"/>
                </a:lnTo>
                <a:lnTo>
                  <a:pt x="440266" y="1094421"/>
                </a:lnTo>
                <a:lnTo>
                  <a:pt x="487487" y="1111072"/>
                </a:lnTo>
                <a:lnTo>
                  <a:pt x="536361" y="1125752"/>
                </a:lnTo>
                <a:lnTo>
                  <a:pt x="586776" y="1138385"/>
                </a:lnTo>
                <a:lnTo>
                  <a:pt x="638619" y="1148893"/>
                </a:lnTo>
                <a:lnTo>
                  <a:pt x="691777" y="1157201"/>
                </a:lnTo>
                <a:lnTo>
                  <a:pt x="746137" y="1163230"/>
                </a:lnTo>
                <a:lnTo>
                  <a:pt x="801586" y="1166904"/>
                </a:lnTo>
                <a:lnTo>
                  <a:pt x="858012" y="1168146"/>
                </a:lnTo>
                <a:lnTo>
                  <a:pt x="914437" y="1166904"/>
                </a:lnTo>
                <a:lnTo>
                  <a:pt x="969886" y="1163230"/>
                </a:lnTo>
                <a:lnTo>
                  <a:pt x="1024246" y="1157201"/>
                </a:lnTo>
                <a:lnTo>
                  <a:pt x="1077404" y="1148893"/>
                </a:lnTo>
                <a:lnTo>
                  <a:pt x="1129247" y="1138385"/>
                </a:lnTo>
                <a:lnTo>
                  <a:pt x="1179662" y="1125752"/>
                </a:lnTo>
                <a:lnTo>
                  <a:pt x="1228536" y="1111072"/>
                </a:lnTo>
                <a:lnTo>
                  <a:pt x="1275757" y="1094421"/>
                </a:lnTo>
                <a:lnTo>
                  <a:pt x="1321210" y="1075877"/>
                </a:lnTo>
                <a:lnTo>
                  <a:pt x="1364784" y="1055516"/>
                </a:lnTo>
                <a:lnTo>
                  <a:pt x="1406365" y="1033416"/>
                </a:lnTo>
                <a:lnTo>
                  <a:pt x="1445841" y="1009653"/>
                </a:lnTo>
                <a:lnTo>
                  <a:pt x="1483098" y="984304"/>
                </a:lnTo>
                <a:lnTo>
                  <a:pt x="1518024" y="957447"/>
                </a:lnTo>
                <a:lnTo>
                  <a:pt x="1550505" y="929158"/>
                </a:lnTo>
                <a:lnTo>
                  <a:pt x="1564386" y="9154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3157" y="5665470"/>
            <a:ext cx="1430655" cy="977900"/>
          </a:xfrm>
          <a:custGeom>
            <a:avLst/>
            <a:gdLst/>
            <a:ahLst/>
            <a:cxnLst/>
            <a:rect l="l" t="t" r="r" b="b"/>
            <a:pathLst>
              <a:path w="1430654" h="977900">
                <a:moveTo>
                  <a:pt x="1430273" y="489204"/>
                </a:moveTo>
                <a:lnTo>
                  <a:pt x="1428118" y="450930"/>
                </a:lnTo>
                <a:lnTo>
                  <a:pt x="1411352" y="376930"/>
                </a:lnTo>
                <a:lnTo>
                  <a:pt x="1397062" y="341419"/>
                </a:lnTo>
                <a:lnTo>
                  <a:pt x="1379048" y="307047"/>
                </a:lnTo>
                <a:lnTo>
                  <a:pt x="1357468" y="273920"/>
                </a:lnTo>
                <a:lnTo>
                  <a:pt x="1332483" y="242146"/>
                </a:lnTo>
                <a:lnTo>
                  <a:pt x="1304254" y="211835"/>
                </a:lnTo>
                <a:lnTo>
                  <a:pt x="1272939" y="183093"/>
                </a:lnTo>
                <a:lnTo>
                  <a:pt x="1238700" y="156029"/>
                </a:lnTo>
                <a:lnTo>
                  <a:pt x="1201695" y="130751"/>
                </a:lnTo>
                <a:lnTo>
                  <a:pt x="1162085" y="107368"/>
                </a:lnTo>
                <a:lnTo>
                  <a:pt x="1120030" y="85987"/>
                </a:lnTo>
                <a:lnTo>
                  <a:pt x="1075689" y="66717"/>
                </a:lnTo>
                <a:lnTo>
                  <a:pt x="1029224" y="49665"/>
                </a:lnTo>
                <a:lnTo>
                  <a:pt x="980793" y="34940"/>
                </a:lnTo>
                <a:lnTo>
                  <a:pt x="930556" y="22650"/>
                </a:lnTo>
                <a:lnTo>
                  <a:pt x="878674" y="12902"/>
                </a:lnTo>
                <a:lnTo>
                  <a:pt x="825307" y="5806"/>
                </a:lnTo>
                <a:lnTo>
                  <a:pt x="770614" y="1469"/>
                </a:lnTo>
                <a:lnTo>
                  <a:pt x="714755" y="0"/>
                </a:lnTo>
                <a:lnTo>
                  <a:pt x="658902" y="1469"/>
                </a:lnTo>
                <a:lnTo>
                  <a:pt x="604223" y="5806"/>
                </a:lnTo>
                <a:lnTo>
                  <a:pt x="550879" y="12902"/>
                </a:lnTo>
                <a:lnTo>
                  <a:pt x="499027" y="22650"/>
                </a:lnTo>
                <a:lnTo>
                  <a:pt x="448827" y="34940"/>
                </a:lnTo>
                <a:lnTo>
                  <a:pt x="400438" y="49665"/>
                </a:lnTo>
                <a:lnTo>
                  <a:pt x="354019" y="66717"/>
                </a:lnTo>
                <a:lnTo>
                  <a:pt x="309729" y="85987"/>
                </a:lnTo>
                <a:lnTo>
                  <a:pt x="267726" y="107368"/>
                </a:lnTo>
                <a:lnTo>
                  <a:pt x="228170" y="130751"/>
                </a:lnTo>
                <a:lnTo>
                  <a:pt x="191219" y="156029"/>
                </a:lnTo>
                <a:lnTo>
                  <a:pt x="157034" y="183093"/>
                </a:lnTo>
                <a:lnTo>
                  <a:pt x="125772" y="211835"/>
                </a:lnTo>
                <a:lnTo>
                  <a:pt x="97592" y="242146"/>
                </a:lnTo>
                <a:lnTo>
                  <a:pt x="72654" y="273920"/>
                </a:lnTo>
                <a:lnTo>
                  <a:pt x="51116" y="307047"/>
                </a:lnTo>
                <a:lnTo>
                  <a:pt x="33138" y="341419"/>
                </a:lnTo>
                <a:lnTo>
                  <a:pt x="18878" y="376930"/>
                </a:lnTo>
                <a:lnTo>
                  <a:pt x="2150" y="450930"/>
                </a:lnTo>
                <a:lnTo>
                  <a:pt x="0" y="489204"/>
                </a:lnTo>
                <a:lnTo>
                  <a:pt x="2150" y="527374"/>
                </a:lnTo>
                <a:lnTo>
                  <a:pt x="18878" y="601195"/>
                </a:lnTo>
                <a:lnTo>
                  <a:pt x="33138" y="636630"/>
                </a:lnTo>
                <a:lnTo>
                  <a:pt x="51116" y="670935"/>
                </a:lnTo>
                <a:lnTo>
                  <a:pt x="72654" y="704003"/>
                </a:lnTo>
                <a:lnTo>
                  <a:pt x="97592" y="735725"/>
                </a:lnTo>
                <a:lnTo>
                  <a:pt x="125772" y="765991"/>
                </a:lnTo>
                <a:lnTo>
                  <a:pt x="157034" y="794694"/>
                </a:lnTo>
                <a:lnTo>
                  <a:pt x="191219" y="821725"/>
                </a:lnTo>
                <a:lnTo>
                  <a:pt x="228170" y="846976"/>
                </a:lnTo>
                <a:lnTo>
                  <a:pt x="267726" y="870337"/>
                </a:lnTo>
                <a:lnTo>
                  <a:pt x="309729" y="891700"/>
                </a:lnTo>
                <a:lnTo>
                  <a:pt x="354019" y="910956"/>
                </a:lnTo>
                <a:lnTo>
                  <a:pt x="400438" y="927998"/>
                </a:lnTo>
                <a:lnTo>
                  <a:pt x="448827" y="942715"/>
                </a:lnTo>
                <a:lnTo>
                  <a:pt x="499027" y="955001"/>
                </a:lnTo>
                <a:lnTo>
                  <a:pt x="550879" y="964745"/>
                </a:lnTo>
                <a:lnTo>
                  <a:pt x="604223" y="971839"/>
                </a:lnTo>
                <a:lnTo>
                  <a:pt x="658902" y="976176"/>
                </a:lnTo>
                <a:lnTo>
                  <a:pt x="714755" y="977646"/>
                </a:lnTo>
                <a:lnTo>
                  <a:pt x="770614" y="976176"/>
                </a:lnTo>
                <a:lnTo>
                  <a:pt x="825307" y="971839"/>
                </a:lnTo>
                <a:lnTo>
                  <a:pt x="878674" y="964745"/>
                </a:lnTo>
                <a:lnTo>
                  <a:pt x="930556" y="955001"/>
                </a:lnTo>
                <a:lnTo>
                  <a:pt x="980793" y="942715"/>
                </a:lnTo>
                <a:lnTo>
                  <a:pt x="1029224" y="927998"/>
                </a:lnTo>
                <a:lnTo>
                  <a:pt x="1075689" y="910956"/>
                </a:lnTo>
                <a:lnTo>
                  <a:pt x="1120030" y="891700"/>
                </a:lnTo>
                <a:lnTo>
                  <a:pt x="1162085" y="870337"/>
                </a:lnTo>
                <a:lnTo>
                  <a:pt x="1201695" y="846976"/>
                </a:lnTo>
                <a:lnTo>
                  <a:pt x="1238700" y="821725"/>
                </a:lnTo>
                <a:lnTo>
                  <a:pt x="1272939" y="794694"/>
                </a:lnTo>
                <a:lnTo>
                  <a:pt x="1304254" y="765991"/>
                </a:lnTo>
                <a:lnTo>
                  <a:pt x="1332483" y="735725"/>
                </a:lnTo>
                <a:lnTo>
                  <a:pt x="1357468" y="704003"/>
                </a:lnTo>
                <a:lnTo>
                  <a:pt x="1379048" y="670935"/>
                </a:lnTo>
                <a:lnTo>
                  <a:pt x="1397062" y="636630"/>
                </a:lnTo>
                <a:lnTo>
                  <a:pt x="1411352" y="601195"/>
                </a:lnTo>
                <a:lnTo>
                  <a:pt x="1428118" y="527374"/>
                </a:lnTo>
                <a:lnTo>
                  <a:pt x="1430273" y="4892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3157" y="5665470"/>
            <a:ext cx="1430655" cy="977900"/>
          </a:xfrm>
          <a:custGeom>
            <a:avLst/>
            <a:gdLst/>
            <a:ahLst/>
            <a:cxnLst/>
            <a:rect l="l" t="t" r="r" b="b"/>
            <a:pathLst>
              <a:path w="1430654" h="977900">
                <a:moveTo>
                  <a:pt x="714755" y="0"/>
                </a:moveTo>
                <a:lnTo>
                  <a:pt x="658902" y="1469"/>
                </a:lnTo>
                <a:lnTo>
                  <a:pt x="604223" y="5806"/>
                </a:lnTo>
                <a:lnTo>
                  <a:pt x="550879" y="12902"/>
                </a:lnTo>
                <a:lnTo>
                  <a:pt x="499027" y="22650"/>
                </a:lnTo>
                <a:lnTo>
                  <a:pt x="448827" y="34940"/>
                </a:lnTo>
                <a:lnTo>
                  <a:pt x="400438" y="49665"/>
                </a:lnTo>
                <a:lnTo>
                  <a:pt x="354019" y="66717"/>
                </a:lnTo>
                <a:lnTo>
                  <a:pt x="309729" y="85987"/>
                </a:lnTo>
                <a:lnTo>
                  <a:pt x="267726" y="107368"/>
                </a:lnTo>
                <a:lnTo>
                  <a:pt x="228170" y="130751"/>
                </a:lnTo>
                <a:lnTo>
                  <a:pt x="191219" y="156029"/>
                </a:lnTo>
                <a:lnTo>
                  <a:pt x="157034" y="183093"/>
                </a:lnTo>
                <a:lnTo>
                  <a:pt x="125772" y="211835"/>
                </a:lnTo>
                <a:lnTo>
                  <a:pt x="97592" y="242146"/>
                </a:lnTo>
                <a:lnTo>
                  <a:pt x="72654" y="273920"/>
                </a:lnTo>
                <a:lnTo>
                  <a:pt x="51116" y="307047"/>
                </a:lnTo>
                <a:lnTo>
                  <a:pt x="33138" y="341419"/>
                </a:lnTo>
                <a:lnTo>
                  <a:pt x="18878" y="376930"/>
                </a:lnTo>
                <a:lnTo>
                  <a:pt x="2150" y="450930"/>
                </a:lnTo>
                <a:lnTo>
                  <a:pt x="0" y="489204"/>
                </a:lnTo>
                <a:lnTo>
                  <a:pt x="2150" y="527374"/>
                </a:lnTo>
                <a:lnTo>
                  <a:pt x="18878" y="601195"/>
                </a:lnTo>
                <a:lnTo>
                  <a:pt x="33138" y="636630"/>
                </a:lnTo>
                <a:lnTo>
                  <a:pt x="51116" y="670935"/>
                </a:lnTo>
                <a:lnTo>
                  <a:pt x="72654" y="704003"/>
                </a:lnTo>
                <a:lnTo>
                  <a:pt x="97592" y="735725"/>
                </a:lnTo>
                <a:lnTo>
                  <a:pt x="125772" y="765991"/>
                </a:lnTo>
                <a:lnTo>
                  <a:pt x="157034" y="794694"/>
                </a:lnTo>
                <a:lnTo>
                  <a:pt x="191219" y="821725"/>
                </a:lnTo>
                <a:lnTo>
                  <a:pt x="228170" y="846976"/>
                </a:lnTo>
                <a:lnTo>
                  <a:pt x="267726" y="870337"/>
                </a:lnTo>
                <a:lnTo>
                  <a:pt x="309729" y="891700"/>
                </a:lnTo>
                <a:lnTo>
                  <a:pt x="354019" y="910956"/>
                </a:lnTo>
                <a:lnTo>
                  <a:pt x="400438" y="927998"/>
                </a:lnTo>
                <a:lnTo>
                  <a:pt x="448827" y="942715"/>
                </a:lnTo>
                <a:lnTo>
                  <a:pt x="499027" y="955001"/>
                </a:lnTo>
                <a:lnTo>
                  <a:pt x="550879" y="964745"/>
                </a:lnTo>
                <a:lnTo>
                  <a:pt x="604223" y="971839"/>
                </a:lnTo>
                <a:lnTo>
                  <a:pt x="658902" y="976176"/>
                </a:lnTo>
                <a:lnTo>
                  <a:pt x="714755" y="977646"/>
                </a:lnTo>
                <a:lnTo>
                  <a:pt x="770614" y="976176"/>
                </a:lnTo>
                <a:lnTo>
                  <a:pt x="825307" y="971839"/>
                </a:lnTo>
                <a:lnTo>
                  <a:pt x="878674" y="964745"/>
                </a:lnTo>
                <a:lnTo>
                  <a:pt x="930556" y="955001"/>
                </a:lnTo>
                <a:lnTo>
                  <a:pt x="980793" y="942715"/>
                </a:lnTo>
                <a:lnTo>
                  <a:pt x="1029224" y="927998"/>
                </a:lnTo>
                <a:lnTo>
                  <a:pt x="1075689" y="910956"/>
                </a:lnTo>
                <a:lnTo>
                  <a:pt x="1120030" y="891700"/>
                </a:lnTo>
                <a:lnTo>
                  <a:pt x="1162085" y="870337"/>
                </a:lnTo>
                <a:lnTo>
                  <a:pt x="1201695" y="846976"/>
                </a:lnTo>
                <a:lnTo>
                  <a:pt x="1238700" y="821725"/>
                </a:lnTo>
                <a:lnTo>
                  <a:pt x="1272939" y="794694"/>
                </a:lnTo>
                <a:lnTo>
                  <a:pt x="1304254" y="765991"/>
                </a:lnTo>
                <a:lnTo>
                  <a:pt x="1332483" y="735725"/>
                </a:lnTo>
                <a:lnTo>
                  <a:pt x="1357468" y="704003"/>
                </a:lnTo>
                <a:lnTo>
                  <a:pt x="1379048" y="670935"/>
                </a:lnTo>
                <a:lnTo>
                  <a:pt x="1397062" y="636630"/>
                </a:lnTo>
                <a:lnTo>
                  <a:pt x="1411352" y="601195"/>
                </a:lnTo>
                <a:lnTo>
                  <a:pt x="1428118" y="527374"/>
                </a:lnTo>
                <a:lnTo>
                  <a:pt x="1430273" y="489204"/>
                </a:lnTo>
                <a:lnTo>
                  <a:pt x="1428118" y="450930"/>
                </a:lnTo>
                <a:lnTo>
                  <a:pt x="1411352" y="376930"/>
                </a:lnTo>
                <a:lnTo>
                  <a:pt x="1397062" y="341419"/>
                </a:lnTo>
                <a:lnTo>
                  <a:pt x="1379048" y="307047"/>
                </a:lnTo>
                <a:lnTo>
                  <a:pt x="1357468" y="273920"/>
                </a:lnTo>
                <a:lnTo>
                  <a:pt x="1332483" y="242146"/>
                </a:lnTo>
                <a:lnTo>
                  <a:pt x="1304254" y="211835"/>
                </a:lnTo>
                <a:lnTo>
                  <a:pt x="1272939" y="183093"/>
                </a:lnTo>
                <a:lnTo>
                  <a:pt x="1238700" y="156029"/>
                </a:lnTo>
                <a:lnTo>
                  <a:pt x="1201695" y="130751"/>
                </a:lnTo>
                <a:lnTo>
                  <a:pt x="1162085" y="107368"/>
                </a:lnTo>
                <a:lnTo>
                  <a:pt x="1120030" y="85987"/>
                </a:lnTo>
                <a:lnTo>
                  <a:pt x="1075689" y="66717"/>
                </a:lnTo>
                <a:lnTo>
                  <a:pt x="1029224" y="49665"/>
                </a:lnTo>
                <a:lnTo>
                  <a:pt x="980793" y="34940"/>
                </a:lnTo>
                <a:lnTo>
                  <a:pt x="930556" y="22650"/>
                </a:lnTo>
                <a:lnTo>
                  <a:pt x="878674" y="12902"/>
                </a:lnTo>
                <a:lnTo>
                  <a:pt x="825307" y="5806"/>
                </a:lnTo>
                <a:lnTo>
                  <a:pt x="770614" y="1469"/>
                </a:lnTo>
                <a:lnTo>
                  <a:pt x="71475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55619" y="5804408"/>
            <a:ext cx="124587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构造的字符串</a:t>
            </a:r>
            <a:endParaRPr sz="1600">
              <a:latin typeface="Microsoft YaHei"/>
              <a:cs typeface="Microsoft YaHei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内部有 “变量”参数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80979-E11B-1D80-F26D-F2EC9AC8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1AE0F-99AB-AD80-A6B1-217B4DBE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C3844-97ED-B00C-723A-28B73CC6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3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859155"/>
          </a:xfrm>
          <a:custGeom>
            <a:avLst/>
            <a:gdLst/>
            <a:ahLst/>
            <a:cxnLst/>
            <a:rect l="l" t="t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512" y="1584157"/>
            <a:ext cx="4022725" cy="82009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7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动态SQL是相对于静态SQL而言的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dirty="0">
                <a:latin typeface="Microsoft YaHei"/>
                <a:cs typeface="Microsoft YaHei"/>
              </a:rPr>
              <a:t>静态SQL示例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364" y="2591061"/>
            <a:ext cx="8065134" cy="7404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SpecName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‘</a:t>
            </a:r>
            <a:r>
              <a:rPr sz="1800" b="1" spc="-5" dirty="0">
                <a:latin typeface="NSimSun"/>
                <a:cs typeface="NSimSun"/>
              </a:rPr>
              <a:t>张三</a:t>
            </a:r>
            <a:r>
              <a:rPr sz="1800" b="1" spc="-5" dirty="0">
                <a:latin typeface="Arial"/>
                <a:cs typeface="Arial"/>
              </a:rPr>
              <a:t>’;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7543800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Sclas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:vSno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:vSname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:vSclas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64" y="3289298"/>
            <a:ext cx="4559935" cy="11531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Sname= :SpecName</a:t>
            </a:r>
            <a:r>
              <a:rPr sz="1800" b="1" spc="-4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或</a:t>
            </a:r>
            <a:endParaRPr sz="20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164" y="4416805"/>
            <a:ext cx="8687936" cy="2292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 marR="312420">
              <a:lnSpc>
                <a:spcPct val="130300"/>
              </a:lnSpc>
              <a:spcBef>
                <a:spcPts val="100"/>
              </a:spcBef>
              <a:tabLst>
                <a:tab pos="4800600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Sno, Sname,</a:t>
            </a:r>
            <a:r>
              <a:rPr sz="1800" b="1" spc="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Sclass=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:vClass  </a:t>
            </a:r>
            <a:r>
              <a:rPr sz="1800" b="1" spc="-5" dirty="0">
                <a:latin typeface="Arial"/>
                <a:cs typeface="Arial"/>
              </a:rPr>
              <a:t>order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Sno</a:t>
            </a:r>
            <a:r>
              <a:rPr sz="1800" b="1" spc="4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 read only 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/*</a:t>
            </a:r>
            <a:r>
              <a:rPr sz="1800" b="1" spc="-10" dirty="0">
                <a:latin typeface="NSimSun"/>
                <a:cs typeface="NSimSun"/>
              </a:rPr>
              <a:t>定</a:t>
            </a:r>
            <a:r>
              <a:rPr sz="1800" b="1" spc="-5" dirty="0">
                <a:latin typeface="NSimSun"/>
                <a:cs typeface="NSimSun"/>
              </a:rPr>
              <a:t>义</a:t>
            </a:r>
            <a:r>
              <a:rPr sz="1800" b="1" dirty="0"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800" b="1" spc="-5" dirty="0">
                <a:latin typeface="Arial"/>
                <a:cs typeface="Arial"/>
              </a:rPr>
              <a:t>exec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/*</a:t>
            </a:r>
            <a:r>
              <a:rPr sz="1800" b="1" spc="-5" dirty="0">
                <a:latin typeface="NSimSun"/>
                <a:cs typeface="NSimSun"/>
              </a:rPr>
              <a:t>执行</a:t>
            </a:r>
            <a:r>
              <a:rPr sz="1800" b="1" dirty="0"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19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latin typeface="Microsoft YaHei"/>
                <a:cs typeface="Microsoft YaHei"/>
              </a:rPr>
              <a:t>静态</a:t>
            </a:r>
            <a:r>
              <a:rPr sz="2000" b="1" spc="-5" dirty="0">
                <a:latin typeface="Microsoft YaHei"/>
                <a:cs typeface="Microsoft YaHei"/>
              </a:rPr>
              <a:t>SQL特点：SQL语句在程序中已经按要求写好，只需要把一些参数通过 变量(高级语言程序语句中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不带冒号</a:t>
            </a:r>
            <a:r>
              <a:rPr sz="2000" b="1" spc="-5" dirty="0">
                <a:latin typeface="Microsoft YaHei"/>
                <a:cs typeface="Microsoft YaHei"/>
              </a:rPr>
              <a:t>)</a:t>
            </a:r>
            <a:r>
              <a:rPr sz="2000" b="1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传送给嵌入式SQL语句即可</a:t>
            </a:r>
            <a:r>
              <a:rPr sz="2000" b="1" spc="-10" dirty="0">
                <a:latin typeface="Microsoft YaHei"/>
                <a:cs typeface="Microsoft YaHei"/>
              </a:rPr>
              <a:t>(</a:t>
            </a:r>
            <a:r>
              <a:rPr sz="2000" b="1" spc="-5" dirty="0">
                <a:latin typeface="Microsoft YaHei"/>
                <a:cs typeface="Microsoft YaHei"/>
              </a:rPr>
              <a:t>嵌入式SQL</a:t>
            </a:r>
            <a:endParaRPr sz="2000" b="1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Microsoft YaHei"/>
                <a:cs typeface="Microsoft YaHei"/>
              </a:rPr>
              <a:t>语句</a:t>
            </a:r>
            <a:r>
              <a:rPr sz="2000" b="1" dirty="0">
                <a:latin typeface="Microsoft YaHei"/>
                <a:cs typeface="Microsoft YaHei"/>
              </a:rPr>
              <a:t>中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带冒</a:t>
            </a:r>
            <a:r>
              <a:rPr sz="2000" b="1" dirty="0">
                <a:solidFill>
                  <a:srgbClr val="FF0065"/>
                </a:solidFill>
                <a:latin typeface="Microsoft YaHei"/>
                <a:cs typeface="Microsoft YaHei"/>
              </a:rPr>
              <a:t>号</a:t>
            </a:r>
            <a:r>
              <a:rPr sz="2000" b="1" spc="-5" dirty="0">
                <a:latin typeface="Microsoft YaHei"/>
                <a:cs typeface="Microsoft YaHei"/>
              </a:rPr>
              <a:t>)</a:t>
            </a:r>
            <a:endParaRPr sz="2000" b="1" dirty="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1900" y="800603"/>
            <a:ext cx="35814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4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的概念和作用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2687" y="1698498"/>
            <a:ext cx="2063750" cy="1171575"/>
          </a:xfrm>
          <a:custGeom>
            <a:avLst/>
            <a:gdLst/>
            <a:ahLst/>
            <a:cxnLst/>
            <a:rect l="l" t="t" r="r" b="b"/>
            <a:pathLst>
              <a:path w="2063750" h="1171575">
                <a:moveTo>
                  <a:pt x="2063495" y="585977"/>
                </a:moveTo>
                <a:lnTo>
                  <a:pt x="2056556" y="517599"/>
                </a:lnTo>
                <a:lnTo>
                  <a:pt x="2036255" y="451548"/>
                </a:lnTo>
                <a:lnTo>
                  <a:pt x="2003363" y="388263"/>
                </a:lnTo>
                <a:lnTo>
                  <a:pt x="1958655" y="328182"/>
                </a:lnTo>
                <a:lnTo>
                  <a:pt x="1932111" y="299479"/>
                </a:lnTo>
                <a:lnTo>
                  <a:pt x="1902903" y="271743"/>
                </a:lnTo>
                <a:lnTo>
                  <a:pt x="1871128" y="245026"/>
                </a:lnTo>
                <a:lnTo>
                  <a:pt x="1836882" y="219384"/>
                </a:lnTo>
                <a:lnTo>
                  <a:pt x="1800261" y="194872"/>
                </a:lnTo>
                <a:lnTo>
                  <a:pt x="1761363" y="171545"/>
                </a:lnTo>
                <a:lnTo>
                  <a:pt x="1720283" y="149456"/>
                </a:lnTo>
                <a:lnTo>
                  <a:pt x="1677119" y="128662"/>
                </a:lnTo>
                <a:lnTo>
                  <a:pt x="1631968" y="109216"/>
                </a:lnTo>
                <a:lnTo>
                  <a:pt x="1584925" y="91174"/>
                </a:lnTo>
                <a:lnTo>
                  <a:pt x="1536088" y="74591"/>
                </a:lnTo>
                <a:lnTo>
                  <a:pt x="1485553" y="59520"/>
                </a:lnTo>
                <a:lnTo>
                  <a:pt x="1433417" y="46017"/>
                </a:lnTo>
                <a:lnTo>
                  <a:pt x="1379776" y="34137"/>
                </a:lnTo>
                <a:lnTo>
                  <a:pt x="1324727" y="23934"/>
                </a:lnTo>
                <a:lnTo>
                  <a:pt x="1268367" y="15464"/>
                </a:lnTo>
                <a:lnTo>
                  <a:pt x="1210793" y="8780"/>
                </a:lnTo>
                <a:lnTo>
                  <a:pt x="1151968" y="3932"/>
                </a:lnTo>
                <a:lnTo>
                  <a:pt x="1092386" y="993"/>
                </a:lnTo>
                <a:lnTo>
                  <a:pt x="1031747" y="0"/>
                </a:lnTo>
                <a:lnTo>
                  <a:pt x="971109" y="993"/>
                </a:lnTo>
                <a:lnTo>
                  <a:pt x="911395" y="3939"/>
                </a:lnTo>
                <a:lnTo>
                  <a:pt x="852702" y="8780"/>
                </a:lnTo>
                <a:lnTo>
                  <a:pt x="795128" y="15464"/>
                </a:lnTo>
                <a:lnTo>
                  <a:pt x="738768" y="23934"/>
                </a:lnTo>
                <a:lnTo>
                  <a:pt x="683719" y="34137"/>
                </a:lnTo>
                <a:lnTo>
                  <a:pt x="630078" y="46017"/>
                </a:lnTo>
                <a:lnTo>
                  <a:pt x="577942" y="59520"/>
                </a:lnTo>
                <a:lnTo>
                  <a:pt x="527407" y="74591"/>
                </a:lnTo>
                <a:lnTo>
                  <a:pt x="478570" y="91174"/>
                </a:lnTo>
                <a:lnTo>
                  <a:pt x="431527" y="109216"/>
                </a:lnTo>
                <a:lnTo>
                  <a:pt x="386376" y="128662"/>
                </a:lnTo>
                <a:lnTo>
                  <a:pt x="343212" y="149456"/>
                </a:lnTo>
                <a:lnTo>
                  <a:pt x="302133" y="171545"/>
                </a:lnTo>
                <a:lnTo>
                  <a:pt x="263234" y="194872"/>
                </a:lnTo>
                <a:lnTo>
                  <a:pt x="226613" y="219384"/>
                </a:lnTo>
                <a:lnTo>
                  <a:pt x="192367" y="245026"/>
                </a:lnTo>
                <a:lnTo>
                  <a:pt x="160592" y="271743"/>
                </a:lnTo>
                <a:lnTo>
                  <a:pt x="131384" y="299479"/>
                </a:lnTo>
                <a:lnTo>
                  <a:pt x="104840" y="328182"/>
                </a:lnTo>
                <a:lnTo>
                  <a:pt x="60132" y="388263"/>
                </a:lnTo>
                <a:lnTo>
                  <a:pt x="27240" y="451548"/>
                </a:lnTo>
                <a:lnTo>
                  <a:pt x="6939" y="517599"/>
                </a:lnTo>
                <a:lnTo>
                  <a:pt x="0" y="585977"/>
                </a:lnTo>
                <a:lnTo>
                  <a:pt x="1750" y="620352"/>
                </a:lnTo>
                <a:lnTo>
                  <a:pt x="15467" y="687480"/>
                </a:lnTo>
                <a:lnTo>
                  <a:pt x="42161" y="752083"/>
                </a:lnTo>
                <a:lnTo>
                  <a:pt x="81057" y="813720"/>
                </a:lnTo>
                <a:lnTo>
                  <a:pt x="131384" y="871952"/>
                </a:lnTo>
                <a:lnTo>
                  <a:pt x="160592" y="899653"/>
                </a:lnTo>
                <a:lnTo>
                  <a:pt x="182880" y="918370"/>
                </a:lnTo>
                <a:lnTo>
                  <a:pt x="182880" y="585977"/>
                </a:lnTo>
                <a:lnTo>
                  <a:pt x="185012" y="551494"/>
                </a:lnTo>
                <a:lnTo>
                  <a:pt x="201639" y="484588"/>
                </a:lnTo>
                <a:lnTo>
                  <a:pt x="233790" y="420972"/>
                </a:lnTo>
                <a:lnTo>
                  <a:pt x="280314" y="361296"/>
                </a:lnTo>
                <a:lnTo>
                  <a:pt x="308605" y="333138"/>
                </a:lnTo>
                <a:lnTo>
                  <a:pt x="340058" y="306209"/>
                </a:lnTo>
                <a:lnTo>
                  <a:pt x="374529" y="280589"/>
                </a:lnTo>
                <a:lnTo>
                  <a:pt x="411873" y="256360"/>
                </a:lnTo>
                <a:lnTo>
                  <a:pt x="451946" y="233602"/>
                </a:lnTo>
                <a:lnTo>
                  <a:pt x="494605" y="212398"/>
                </a:lnTo>
                <a:lnTo>
                  <a:pt x="539706" y="192828"/>
                </a:lnTo>
                <a:lnTo>
                  <a:pt x="587105" y="174974"/>
                </a:lnTo>
                <a:lnTo>
                  <a:pt x="636658" y="158916"/>
                </a:lnTo>
                <a:lnTo>
                  <a:pt x="688221" y="144736"/>
                </a:lnTo>
                <a:lnTo>
                  <a:pt x="741650" y="132514"/>
                </a:lnTo>
                <a:lnTo>
                  <a:pt x="796800" y="122333"/>
                </a:lnTo>
                <a:lnTo>
                  <a:pt x="853530" y="114273"/>
                </a:lnTo>
                <a:lnTo>
                  <a:pt x="911693" y="108415"/>
                </a:lnTo>
                <a:lnTo>
                  <a:pt x="971147" y="104841"/>
                </a:lnTo>
                <a:lnTo>
                  <a:pt x="1031747" y="103631"/>
                </a:lnTo>
                <a:lnTo>
                  <a:pt x="1092439" y="104841"/>
                </a:lnTo>
                <a:lnTo>
                  <a:pt x="1152100" y="108428"/>
                </a:lnTo>
                <a:lnTo>
                  <a:pt x="1210191" y="114273"/>
                </a:lnTo>
                <a:lnTo>
                  <a:pt x="1266966" y="122333"/>
                </a:lnTo>
                <a:lnTo>
                  <a:pt x="1322150" y="132514"/>
                </a:lnTo>
                <a:lnTo>
                  <a:pt x="1375600" y="144736"/>
                </a:lnTo>
                <a:lnTo>
                  <a:pt x="1427174" y="158916"/>
                </a:lnTo>
                <a:lnTo>
                  <a:pt x="1476728" y="174974"/>
                </a:lnTo>
                <a:lnTo>
                  <a:pt x="1524120" y="192828"/>
                </a:lnTo>
                <a:lnTo>
                  <a:pt x="1569207" y="212398"/>
                </a:lnTo>
                <a:lnTo>
                  <a:pt x="1611846" y="233602"/>
                </a:lnTo>
                <a:lnTo>
                  <a:pt x="1651895" y="256360"/>
                </a:lnTo>
                <a:lnTo>
                  <a:pt x="1689211" y="280589"/>
                </a:lnTo>
                <a:lnTo>
                  <a:pt x="1723650" y="306209"/>
                </a:lnTo>
                <a:lnTo>
                  <a:pt x="1755070" y="333138"/>
                </a:lnTo>
                <a:lnTo>
                  <a:pt x="1783329" y="361296"/>
                </a:lnTo>
                <a:lnTo>
                  <a:pt x="1808283" y="390601"/>
                </a:lnTo>
                <a:lnTo>
                  <a:pt x="1847706" y="452328"/>
                </a:lnTo>
                <a:lnTo>
                  <a:pt x="1872198" y="517670"/>
                </a:lnTo>
                <a:lnTo>
                  <a:pt x="1880616" y="585977"/>
                </a:lnTo>
                <a:lnTo>
                  <a:pt x="1880616" y="918370"/>
                </a:lnTo>
                <a:lnTo>
                  <a:pt x="1902903" y="899653"/>
                </a:lnTo>
                <a:lnTo>
                  <a:pt x="1932111" y="871952"/>
                </a:lnTo>
                <a:lnTo>
                  <a:pt x="1958655" y="843289"/>
                </a:lnTo>
                <a:lnTo>
                  <a:pt x="2003363" y="783300"/>
                </a:lnTo>
                <a:lnTo>
                  <a:pt x="2036255" y="720125"/>
                </a:lnTo>
                <a:lnTo>
                  <a:pt x="2056556" y="654204"/>
                </a:lnTo>
                <a:lnTo>
                  <a:pt x="2061745" y="620352"/>
                </a:lnTo>
                <a:lnTo>
                  <a:pt x="2063495" y="585977"/>
                </a:lnTo>
                <a:close/>
              </a:path>
              <a:path w="2063750" h="1171575">
                <a:moveTo>
                  <a:pt x="1880616" y="918370"/>
                </a:moveTo>
                <a:lnTo>
                  <a:pt x="1880616" y="585977"/>
                </a:lnTo>
                <a:lnTo>
                  <a:pt x="1878487" y="620366"/>
                </a:lnTo>
                <a:lnTo>
                  <a:pt x="1872198" y="654103"/>
                </a:lnTo>
                <a:lnTo>
                  <a:pt x="1847706" y="719295"/>
                </a:lnTo>
                <a:lnTo>
                  <a:pt x="1808283" y="780900"/>
                </a:lnTo>
                <a:lnTo>
                  <a:pt x="1783329" y="810154"/>
                </a:lnTo>
                <a:lnTo>
                  <a:pt x="1755070" y="838266"/>
                </a:lnTo>
                <a:lnTo>
                  <a:pt x="1723650" y="865156"/>
                </a:lnTo>
                <a:lnTo>
                  <a:pt x="1689211" y="890742"/>
                </a:lnTo>
                <a:lnTo>
                  <a:pt x="1651895" y="914942"/>
                </a:lnTo>
                <a:lnTo>
                  <a:pt x="1611846" y="937674"/>
                </a:lnTo>
                <a:lnTo>
                  <a:pt x="1569207" y="958857"/>
                </a:lnTo>
                <a:lnTo>
                  <a:pt x="1524120" y="978410"/>
                </a:lnTo>
                <a:lnTo>
                  <a:pt x="1476728" y="996251"/>
                </a:lnTo>
                <a:lnTo>
                  <a:pt x="1427174" y="1012299"/>
                </a:lnTo>
                <a:lnTo>
                  <a:pt x="1375600" y="1026471"/>
                </a:lnTo>
                <a:lnTo>
                  <a:pt x="1322150" y="1038687"/>
                </a:lnTo>
                <a:lnTo>
                  <a:pt x="1266966" y="1048864"/>
                </a:lnTo>
                <a:lnTo>
                  <a:pt x="1210191" y="1056922"/>
                </a:lnTo>
                <a:lnTo>
                  <a:pt x="1151968" y="1062778"/>
                </a:lnTo>
                <a:lnTo>
                  <a:pt x="1092386" y="1066353"/>
                </a:lnTo>
                <a:lnTo>
                  <a:pt x="1031747" y="1067561"/>
                </a:lnTo>
                <a:lnTo>
                  <a:pt x="971109" y="1066350"/>
                </a:lnTo>
                <a:lnTo>
                  <a:pt x="911395" y="1062748"/>
                </a:lnTo>
                <a:lnTo>
                  <a:pt x="853530" y="1056922"/>
                </a:lnTo>
                <a:lnTo>
                  <a:pt x="796800" y="1048864"/>
                </a:lnTo>
                <a:lnTo>
                  <a:pt x="741650" y="1038687"/>
                </a:lnTo>
                <a:lnTo>
                  <a:pt x="688221" y="1026471"/>
                </a:lnTo>
                <a:lnTo>
                  <a:pt x="636658" y="1012299"/>
                </a:lnTo>
                <a:lnTo>
                  <a:pt x="587105" y="996251"/>
                </a:lnTo>
                <a:lnTo>
                  <a:pt x="539706" y="978410"/>
                </a:lnTo>
                <a:lnTo>
                  <a:pt x="494605" y="958857"/>
                </a:lnTo>
                <a:lnTo>
                  <a:pt x="451946" y="937674"/>
                </a:lnTo>
                <a:lnTo>
                  <a:pt x="411873" y="914942"/>
                </a:lnTo>
                <a:lnTo>
                  <a:pt x="374529" y="890742"/>
                </a:lnTo>
                <a:lnTo>
                  <a:pt x="340058" y="865156"/>
                </a:lnTo>
                <a:lnTo>
                  <a:pt x="308605" y="838266"/>
                </a:lnTo>
                <a:lnTo>
                  <a:pt x="280314" y="810154"/>
                </a:lnTo>
                <a:lnTo>
                  <a:pt x="255327" y="780900"/>
                </a:lnTo>
                <a:lnTo>
                  <a:pt x="215846" y="719295"/>
                </a:lnTo>
                <a:lnTo>
                  <a:pt x="191313" y="654103"/>
                </a:lnTo>
                <a:lnTo>
                  <a:pt x="182880" y="585977"/>
                </a:lnTo>
                <a:lnTo>
                  <a:pt x="182880" y="918370"/>
                </a:lnTo>
                <a:lnTo>
                  <a:pt x="226613" y="951951"/>
                </a:lnTo>
                <a:lnTo>
                  <a:pt x="263234" y="976438"/>
                </a:lnTo>
                <a:lnTo>
                  <a:pt x="302133" y="999744"/>
                </a:lnTo>
                <a:lnTo>
                  <a:pt x="343212" y="1021813"/>
                </a:lnTo>
                <a:lnTo>
                  <a:pt x="386376" y="1042591"/>
                </a:lnTo>
                <a:lnTo>
                  <a:pt x="431527" y="1062023"/>
                </a:lnTo>
                <a:lnTo>
                  <a:pt x="478570" y="1080053"/>
                </a:lnTo>
                <a:lnTo>
                  <a:pt x="527407" y="1096628"/>
                </a:lnTo>
                <a:lnTo>
                  <a:pt x="577942" y="1111691"/>
                </a:lnTo>
                <a:lnTo>
                  <a:pt x="630078" y="1125188"/>
                </a:lnTo>
                <a:lnTo>
                  <a:pt x="683719" y="1137063"/>
                </a:lnTo>
                <a:lnTo>
                  <a:pt x="738768" y="1147263"/>
                </a:lnTo>
                <a:lnTo>
                  <a:pt x="795128" y="1155731"/>
                </a:lnTo>
                <a:lnTo>
                  <a:pt x="852702" y="1162414"/>
                </a:lnTo>
                <a:lnTo>
                  <a:pt x="911693" y="1167269"/>
                </a:lnTo>
                <a:lnTo>
                  <a:pt x="971147" y="1170200"/>
                </a:lnTo>
                <a:lnTo>
                  <a:pt x="1031747" y="1171193"/>
                </a:lnTo>
                <a:lnTo>
                  <a:pt x="1092439" y="1170197"/>
                </a:lnTo>
                <a:lnTo>
                  <a:pt x="1152100" y="1167255"/>
                </a:lnTo>
                <a:lnTo>
                  <a:pt x="1210793" y="1162414"/>
                </a:lnTo>
                <a:lnTo>
                  <a:pt x="1268367" y="1155731"/>
                </a:lnTo>
                <a:lnTo>
                  <a:pt x="1324727" y="1147263"/>
                </a:lnTo>
                <a:lnTo>
                  <a:pt x="1379776" y="1137063"/>
                </a:lnTo>
                <a:lnTo>
                  <a:pt x="1433417" y="1125188"/>
                </a:lnTo>
                <a:lnTo>
                  <a:pt x="1485553" y="1111691"/>
                </a:lnTo>
                <a:lnTo>
                  <a:pt x="1536088" y="1096628"/>
                </a:lnTo>
                <a:lnTo>
                  <a:pt x="1584925" y="1080053"/>
                </a:lnTo>
                <a:lnTo>
                  <a:pt x="1631968" y="1062023"/>
                </a:lnTo>
                <a:lnTo>
                  <a:pt x="1677119" y="1042591"/>
                </a:lnTo>
                <a:lnTo>
                  <a:pt x="1720283" y="1021813"/>
                </a:lnTo>
                <a:lnTo>
                  <a:pt x="1761363" y="999743"/>
                </a:lnTo>
                <a:lnTo>
                  <a:pt x="1800261" y="976438"/>
                </a:lnTo>
                <a:lnTo>
                  <a:pt x="1836882" y="951951"/>
                </a:lnTo>
                <a:lnTo>
                  <a:pt x="1871128" y="926337"/>
                </a:lnTo>
                <a:lnTo>
                  <a:pt x="1880616" y="9183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4137" y="1793748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1720596" y="490727"/>
                </a:moveTo>
                <a:lnTo>
                  <a:pt x="1712060" y="421247"/>
                </a:lnTo>
                <a:lnTo>
                  <a:pt x="1687226" y="354778"/>
                </a:lnTo>
                <a:lnTo>
                  <a:pt x="1647255" y="291982"/>
                </a:lnTo>
                <a:lnTo>
                  <a:pt x="1621955" y="262169"/>
                </a:lnTo>
                <a:lnTo>
                  <a:pt x="1593306" y="233522"/>
                </a:lnTo>
                <a:lnTo>
                  <a:pt x="1561453" y="206124"/>
                </a:lnTo>
                <a:lnTo>
                  <a:pt x="1526541" y="180058"/>
                </a:lnTo>
                <a:lnTo>
                  <a:pt x="1488715" y="155406"/>
                </a:lnTo>
                <a:lnTo>
                  <a:pt x="1448120" y="132251"/>
                </a:lnTo>
                <a:lnTo>
                  <a:pt x="1404900" y="110676"/>
                </a:lnTo>
                <a:lnTo>
                  <a:pt x="1359202" y="90764"/>
                </a:lnTo>
                <a:lnTo>
                  <a:pt x="1311170" y="72596"/>
                </a:lnTo>
                <a:lnTo>
                  <a:pt x="1260949" y="56257"/>
                </a:lnTo>
                <a:lnTo>
                  <a:pt x="1208684" y="41827"/>
                </a:lnTo>
                <a:lnTo>
                  <a:pt x="1154520" y="29391"/>
                </a:lnTo>
                <a:lnTo>
                  <a:pt x="1098603" y="19031"/>
                </a:lnTo>
                <a:lnTo>
                  <a:pt x="1041077" y="10828"/>
                </a:lnTo>
                <a:lnTo>
                  <a:pt x="982087" y="4867"/>
                </a:lnTo>
                <a:lnTo>
                  <a:pt x="921779" y="1230"/>
                </a:lnTo>
                <a:lnTo>
                  <a:pt x="860298" y="0"/>
                </a:lnTo>
                <a:lnTo>
                  <a:pt x="798907" y="1230"/>
                </a:lnTo>
                <a:lnTo>
                  <a:pt x="738673" y="4867"/>
                </a:lnTo>
                <a:lnTo>
                  <a:pt x="679743" y="10828"/>
                </a:lnTo>
                <a:lnTo>
                  <a:pt x="622263" y="19031"/>
                </a:lnTo>
                <a:lnTo>
                  <a:pt x="566379" y="29391"/>
                </a:lnTo>
                <a:lnTo>
                  <a:pt x="512237" y="41827"/>
                </a:lnTo>
                <a:lnTo>
                  <a:pt x="459983" y="56257"/>
                </a:lnTo>
                <a:lnTo>
                  <a:pt x="409763" y="72596"/>
                </a:lnTo>
                <a:lnTo>
                  <a:pt x="361724" y="90764"/>
                </a:lnTo>
                <a:lnTo>
                  <a:pt x="316012" y="110676"/>
                </a:lnTo>
                <a:lnTo>
                  <a:pt x="272773" y="132251"/>
                </a:lnTo>
                <a:lnTo>
                  <a:pt x="232153" y="155406"/>
                </a:lnTo>
                <a:lnTo>
                  <a:pt x="194298" y="180058"/>
                </a:lnTo>
                <a:lnTo>
                  <a:pt x="159355" y="206124"/>
                </a:lnTo>
                <a:lnTo>
                  <a:pt x="127469" y="233522"/>
                </a:lnTo>
                <a:lnTo>
                  <a:pt x="98787" y="262169"/>
                </a:lnTo>
                <a:lnTo>
                  <a:pt x="73455" y="291982"/>
                </a:lnTo>
                <a:lnTo>
                  <a:pt x="33426" y="354778"/>
                </a:lnTo>
                <a:lnTo>
                  <a:pt x="8551" y="421247"/>
                </a:lnTo>
                <a:lnTo>
                  <a:pt x="0" y="490728"/>
                </a:lnTo>
                <a:lnTo>
                  <a:pt x="2162" y="525708"/>
                </a:lnTo>
                <a:lnTo>
                  <a:pt x="19021" y="593600"/>
                </a:lnTo>
                <a:lnTo>
                  <a:pt x="51619" y="658179"/>
                </a:lnTo>
                <a:lnTo>
                  <a:pt x="98787" y="718780"/>
                </a:lnTo>
                <a:lnTo>
                  <a:pt x="127469" y="747382"/>
                </a:lnTo>
                <a:lnTo>
                  <a:pt x="159355" y="774741"/>
                </a:lnTo>
                <a:lnTo>
                  <a:pt x="194298" y="800773"/>
                </a:lnTo>
                <a:lnTo>
                  <a:pt x="232153" y="825395"/>
                </a:lnTo>
                <a:lnTo>
                  <a:pt x="272773" y="848525"/>
                </a:lnTo>
                <a:lnTo>
                  <a:pt x="316012" y="870079"/>
                </a:lnTo>
                <a:lnTo>
                  <a:pt x="361724" y="889975"/>
                </a:lnTo>
                <a:lnTo>
                  <a:pt x="409763" y="908129"/>
                </a:lnTo>
                <a:lnTo>
                  <a:pt x="459983" y="924458"/>
                </a:lnTo>
                <a:lnTo>
                  <a:pt x="512237" y="938879"/>
                </a:lnTo>
                <a:lnTo>
                  <a:pt x="566379" y="951310"/>
                </a:lnTo>
                <a:lnTo>
                  <a:pt x="622263" y="961666"/>
                </a:lnTo>
                <a:lnTo>
                  <a:pt x="679743" y="969866"/>
                </a:lnTo>
                <a:lnTo>
                  <a:pt x="738673" y="975826"/>
                </a:lnTo>
                <a:lnTo>
                  <a:pt x="798907" y="979463"/>
                </a:lnTo>
                <a:lnTo>
                  <a:pt x="860298" y="980694"/>
                </a:lnTo>
                <a:lnTo>
                  <a:pt x="921779" y="979463"/>
                </a:lnTo>
                <a:lnTo>
                  <a:pt x="982087" y="975826"/>
                </a:lnTo>
                <a:lnTo>
                  <a:pt x="1041077" y="969866"/>
                </a:lnTo>
                <a:lnTo>
                  <a:pt x="1098603" y="961666"/>
                </a:lnTo>
                <a:lnTo>
                  <a:pt x="1154520" y="951310"/>
                </a:lnTo>
                <a:lnTo>
                  <a:pt x="1208684" y="938879"/>
                </a:lnTo>
                <a:lnTo>
                  <a:pt x="1260949" y="924458"/>
                </a:lnTo>
                <a:lnTo>
                  <a:pt x="1311170" y="908129"/>
                </a:lnTo>
                <a:lnTo>
                  <a:pt x="1359202" y="889975"/>
                </a:lnTo>
                <a:lnTo>
                  <a:pt x="1404900" y="870079"/>
                </a:lnTo>
                <a:lnTo>
                  <a:pt x="1448120" y="848525"/>
                </a:lnTo>
                <a:lnTo>
                  <a:pt x="1488715" y="825395"/>
                </a:lnTo>
                <a:lnTo>
                  <a:pt x="1526541" y="800773"/>
                </a:lnTo>
                <a:lnTo>
                  <a:pt x="1561453" y="774741"/>
                </a:lnTo>
                <a:lnTo>
                  <a:pt x="1593306" y="747382"/>
                </a:lnTo>
                <a:lnTo>
                  <a:pt x="1621955" y="718780"/>
                </a:lnTo>
                <a:lnTo>
                  <a:pt x="1647255" y="689018"/>
                </a:lnTo>
                <a:lnTo>
                  <a:pt x="1687226" y="626345"/>
                </a:lnTo>
                <a:lnTo>
                  <a:pt x="1712060" y="560026"/>
                </a:lnTo>
                <a:lnTo>
                  <a:pt x="1720596" y="4907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4137" y="1793748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860298" y="0"/>
                </a:moveTo>
                <a:lnTo>
                  <a:pt x="798907" y="1230"/>
                </a:lnTo>
                <a:lnTo>
                  <a:pt x="738673" y="4867"/>
                </a:lnTo>
                <a:lnTo>
                  <a:pt x="679743" y="10828"/>
                </a:lnTo>
                <a:lnTo>
                  <a:pt x="622263" y="19031"/>
                </a:lnTo>
                <a:lnTo>
                  <a:pt x="566379" y="29391"/>
                </a:lnTo>
                <a:lnTo>
                  <a:pt x="512237" y="41827"/>
                </a:lnTo>
                <a:lnTo>
                  <a:pt x="459983" y="56257"/>
                </a:lnTo>
                <a:lnTo>
                  <a:pt x="409763" y="72596"/>
                </a:lnTo>
                <a:lnTo>
                  <a:pt x="361724" y="90764"/>
                </a:lnTo>
                <a:lnTo>
                  <a:pt x="316012" y="110676"/>
                </a:lnTo>
                <a:lnTo>
                  <a:pt x="272773" y="132251"/>
                </a:lnTo>
                <a:lnTo>
                  <a:pt x="232153" y="155406"/>
                </a:lnTo>
                <a:lnTo>
                  <a:pt x="194298" y="180058"/>
                </a:lnTo>
                <a:lnTo>
                  <a:pt x="159355" y="206124"/>
                </a:lnTo>
                <a:lnTo>
                  <a:pt x="127469" y="233522"/>
                </a:lnTo>
                <a:lnTo>
                  <a:pt x="98787" y="262169"/>
                </a:lnTo>
                <a:lnTo>
                  <a:pt x="73455" y="291982"/>
                </a:lnTo>
                <a:lnTo>
                  <a:pt x="33426" y="354778"/>
                </a:lnTo>
                <a:lnTo>
                  <a:pt x="8551" y="421247"/>
                </a:lnTo>
                <a:lnTo>
                  <a:pt x="0" y="490728"/>
                </a:lnTo>
                <a:lnTo>
                  <a:pt x="2162" y="525708"/>
                </a:lnTo>
                <a:lnTo>
                  <a:pt x="19021" y="593600"/>
                </a:lnTo>
                <a:lnTo>
                  <a:pt x="51619" y="658179"/>
                </a:lnTo>
                <a:lnTo>
                  <a:pt x="98787" y="718780"/>
                </a:lnTo>
                <a:lnTo>
                  <a:pt x="127469" y="747382"/>
                </a:lnTo>
                <a:lnTo>
                  <a:pt x="159355" y="774741"/>
                </a:lnTo>
                <a:lnTo>
                  <a:pt x="194298" y="800773"/>
                </a:lnTo>
                <a:lnTo>
                  <a:pt x="232153" y="825395"/>
                </a:lnTo>
                <a:lnTo>
                  <a:pt x="272773" y="848525"/>
                </a:lnTo>
                <a:lnTo>
                  <a:pt x="316012" y="870079"/>
                </a:lnTo>
                <a:lnTo>
                  <a:pt x="361724" y="889975"/>
                </a:lnTo>
                <a:lnTo>
                  <a:pt x="409763" y="908129"/>
                </a:lnTo>
                <a:lnTo>
                  <a:pt x="459983" y="924458"/>
                </a:lnTo>
                <a:lnTo>
                  <a:pt x="512237" y="938879"/>
                </a:lnTo>
                <a:lnTo>
                  <a:pt x="566379" y="951310"/>
                </a:lnTo>
                <a:lnTo>
                  <a:pt x="622263" y="961666"/>
                </a:lnTo>
                <a:lnTo>
                  <a:pt x="679743" y="969866"/>
                </a:lnTo>
                <a:lnTo>
                  <a:pt x="738673" y="975826"/>
                </a:lnTo>
                <a:lnTo>
                  <a:pt x="798907" y="979463"/>
                </a:lnTo>
                <a:lnTo>
                  <a:pt x="860298" y="980694"/>
                </a:lnTo>
                <a:lnTo>
                  <a:pt x="921779" y="979463"/>
                </a:lnTo>
                <a:lnTo>
                  <a:pt x="982087" y="975826"/>
                </a:lnTo>
                <a:lnTo>
                  <a:pt x="1041077" y="969866"/>
                </a:lnTo>
                <a:lnTo>
                  <a:pt x="1098603" y="961666"/>
                </a:lnTo>
                <a:lnTo>
                  <a:pt x="1154520" y="951310"/>
                </a:lnTo>
                <a:lnTo>
                  <a:pt x="1208684" y="938879"/>
                </a:lnTo>
                <a:lnTo>
                  <a:pt x="1260949" y="924458"/>
                </a:lnTo>
                <a:lnTo>
                  <a:pt x="1311170" y="908129"/>
                </a:lnTo>
                <a:lnTo>
                  <a:pt x="1359202" y="889975"/>
                </a:lnTo>
                <a:lnTo>
                  <a:pt x="1404900" y="870079"/>
                </a:lnTo>
                <a:lnTo>
                  <a:pt x="1448120" y="848525"/>
                </a:lnTo>
                <a:lnTo>
                  <a:pt x="1488715" y="825395"/>
                </a:lnTo>
                <a:lnTo>
                  <a:pt x="1526541" y="800773"/>
                </a:lnTo>
                <a:lnTo>
                  <a:pt x="1561453" y="774741"/>
                </a:lnTo>
                <a:lnTo>
                  <a:pt x="1593306" y="747382"/>
                </a:lnTo>
                <a:lnTo>
                  <a:pt x="1621955" y="718780"/>
                </a:lnTo>
                <a:lnTo>
                  <a:pt x="1647255" y="689018"/>
                </a:lnTo>
                <a:lnTo>
                  <a:pt x="1687226" y="626345"/>
                </a:lnTo>
                <a:lnTo>
                  <a:pt x="1712060" y="560026"/>
                </a:lnTo>
                <a:lnTo>
                  <a:pt x="1720596" y="490727"/>
                </a:lnTo>
                <a:lnTo>
                  <a:pt x="1718437" y="455652"/>
                </a:lnTo>
                <a:lnTo>
                  <a:pt x="1701608" y="387594"/>
                </a:lnTo>
                <a:lnTo>
                  <a:pt x="1669060" y="322880"/>
                </a:lnTo>
                <a:lnTo>
                  <a:pt x="1621955" y="262169"/>
                </a:lnTo>
                <a:lnTo>
                  <a:pt x="1593306" y="233522"/>
                </a:lnTo>
                <a:lnTo>
                  <a:pt x="1561453" y="206124"/>
                </a:lnTo>
                <a:lnTo>
                  <a:pt x="1526541" y="180058"/>
                </a:lnTo>
                <a:lnTo>
                  <a:pt x="1488715" y="155406"/>
                </a:lnTo>
                <a:lnTo>
                  <a:pt x="1448120" y="132251"/>
                </a:lnTo>
                <a:lnTo>
                  <a:pt x="1404900" y="110676"/>
                </a:lnTo>
                <a:lnTo>
                  <a:pt x="1359202" y="90764"/>
                </a:lnTo>
                <a:lnTo>
                  <a:pt x="1311170" y="72596"/>
                </a:lnTo>
                <a:lnTo>
                  <a:pt x="1260949" y="56257"/>
                </a:lnTo>
                <a:lnTo>
                  <a:pt x="1208684" y="41827"/>
                </a:lnTo>
                <a:lnTo>
                  <a:pt x="1154520" y="29391"/>
                </a:lnTo>
                <a:lnTo>
                  <a:pt x="1098603" y="19031"/>
                </a:lnTo>
                <a:lnTo>
                  <a:pt x="1041077" y="10828"/>
                </a:lnTo>
                <a:lnTo>
                  <a:pt x="982087" y="4867"/>
                </a:lnTo>
                <a:lnTo>
                  <a:pt x="921779" y="1230"/>
                </a:lnTo>
                <a:lnTo>
                  <a:pt x="860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76231" y="1933458"/>
            <a:ext cx="129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这里使用变 量不带冒号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485" y="2143505"/>
            <a:ext cx="2444115" cy="537210"/>
          </a:xfrm>
          <a:custGeom>
            <a:avLst/>
            <a:gdLst/>
            <a:ahLst/>
            <a:cxnLst/>
            <a:rect l="l" t="t" r="r" b="b"/>
            <a:pathLst>
              <a:path w="2444115" h="537210">
                <a:moveTo>
                  <a:pt x="2443734" y="106679"/>
                </a:moveTo>
                <a:lnTo>
                  <a:pt x="2442972" y="102869"/>
                </a:lnTo>
                <a:lnTo>
                  <a:pt x="2439924" y="101345"/>
                </a:lnTo>
                <a:lnTo>
                  <a:pt x="2436114" y="102107"/>
                </a:lnTo>
                <a:lnTo>
                  <a:pt x="2433828" y="105155"/>
                </a:lnTo>
                <a:lnTo>
                  <a:pt x="2434590" y="108203"/>
                </a:lnTo>
                <a:lnTo>
                  <a:pt x="2437638" y="110489"/>
                </a:lnTo>
                <a:lnTo>
                  <a:pt x="2441448" y="109727"/>
                </a:lnTo>
                <a:lnTo>
                  <a:pt x="2443734" y="106679"/>
                </a:lnTo>
                <a:close/>
              </a:path>
              <a:path w="2444115" h="537210">
                <a:moveTo>
                  <a:pt x="2424684" y="102869"/>
                </a:moveTo>
                <a:lnTo>
                  <a:pt x="2423922" y="99821"/>
                </a:lnTo>
                <a:lnTo>
                  <a:pt x="2420874" y="97535"/>
                </a:lnTo>
                <a:lnTo>
                  <a:pt x="2417064" y="98297"/>
                </a:lnTo>
                <a:lnTo>
                  <a:pt x="2415540" y="101345"/>
                </a:lnTo>
                <a:lnTo>
                  <a:pt x="2416302" y="105155"/>
                </a:lnTo>
                <a:lnTo>
                  <a:pt x="2419350" y="106679"/>
                </a:lnTo>
                <a:lnTo>
                  <a:pt x="2422398" y="105917"/>
                </a:lnTo>
                <a:lnTo>
                  <a:pt x="2424684" y="102869"/>
                </a:lnTo>
                <a:close/>
              </a:path>
              <a:path w="2444115" h="537210">
                <a:moveTo>
                  <a:pt x="2405634" y="99821"/>
                </a:moveTo>
                <a:lnTo>
                  <a:pt x="2404872" y="96011"/>
                </a:lnTo>
                <a:lnTo>
                  <a:pt x="2401824" y="93725"/>
                </a:lnTo>
                <a:lnTo>
                  <a:pt x="2398776" y="94487"/>
                </a:lnTo>
                <a:lnTo>
                  <a:pt x="2396490" y="97535"/>
                </a:lnTo>
                <a:lnTo>
                  <a:pt x="2397252" y="101345"/>
                </a:lnTo>
                <a:lnTo>
                  <a:pt x="2400300" y="103631"/>
                </a:lnTo>
                <a:lnTo>
                  <a:pt x="2404110" y="102869"/>
                </a:lnTo>
                <a:lnTo>
                  <a:pt x="2405634" y="99821"/>
                </a:lnTo>
                <a:close/>
              </a:path>
              <a:path w="2444115" h="537210">
                <a:moveTo>
                  <a:pt x="2387346" y="96011"/>
                </a:moveTo>
                <a:lnTo>
                  <a:pt x="2386584" y="92201"/>
                </a:lnTo>
                <a:lnTo>
                  <a:pt x="2383536" y="90677"/>
                </a:lnTo>
                <a:lnTo>
                  <a:pt x="2379726" y="91439"/>
                </a:lnTo>
                <a:lnTo>
                  <a:pt x="2378202" y="94487"/>
                </a:lnTo>
                <a:lnTo>
                  <a:pt x="2378964" y="97535"/>
                </a:lnTo>
                <a:lnTo>
                  <a:pt x="2381250" y="99821"/>
                </a:lnTo>
                <a:lnTo>
                  <a:pt x="2385060" y="99059"/>
                </a:lnTo>
                <a:lnTo>
                  <a:pt x="2387346" y="96011"/>
                </a:lnTo>
                <a:close/>
              </a:path>
              <a:path w="2444115" h="537210">
                <a:moveTo>
                  <a:pt x="2368296" y="92201"/>
                </a:moveTo>
                <a:lnTo>
                  <a:pt x="2367534" y="89153"/>
                </a:lnTo>
                <a:lnTo>
                  <a:pt x="2364486" y="86867"/>
                </a:lnTo>
                <a:lnTo>
                  <a:pt x="2361438" y="87629"/>
                </a:lnTo>
                <a:lnTo>
                  <a:pt x="2359152" y="90677"/>
                </a:lnTo>
                <a:lnTo>
                  <a:pt x="2359914" y="94487"/>
                </a:lnTo>
                <a:lnTo>
                  <a:pt x="2362962" y="96011"/>
                </a:lnTo>
                <a:lnTo>
                  <a:pt x="2366772" y="95249"/>
                </a:lnTo>
                <a:lnTo>
                  <a:pt x="2368296" y="92201"/>
                </a:lnTo>
                <a:close/>
              </a:path>
              <a:path w="2444115" h="537210">
                <a:moveTo>
                  <a:pt x="2350008" y="89153"/>
                </a:moveTo>
                <a:lnTo>
                  <a:pt x="2349246" y="85343"/>
                </a:lnTo>
                <a:lnTo>
                  <a:pt x="2346198" y="83057"/>
                </a:lnTo>
                <a:lnTo>
                  <a:pt x="2342388" y="83819"/>
                </a:lnTo>
                <a:lnTo>
                  <a:pt x="2340102" y="86867"/>
                </a:lnTo>
                <a:lnTo>
                  <a:pt x="2340864" y="90677"/>
                </a:lnTo>
                <a:lnTo>
                  <a:pt x="2343912" y="92201"/>
                </a:lnTo>
                <a:lnTo>
                  <a:pt x="2347722" y="92201"/>
                </a:lnTo>
                <a:lnTo>
                  <a:pt x="2350008" y="89153"/>
                </a:lnTo>
                <a:close/>
              </a:path>
              <a:path w="2444115" h="537210">
                <a:moveTo>
                  <a:pt x="2330958" y="85343"/>
                </a:moveTo>
                <a:lnTo>
                  <a:pt x="2330196" y="81533"/>
                </a:lnTo>
                <a:lnTo>
                  <a:pt x="2327148" y="80009"/>
                </a:lnTo>
                <a:lnTo>
                  <a:pt x="2323338" y="80771"/>
                </a:lnTo>
                <a:lnTo>
                  <a:pt x="2321814" y="83057"/>
                </a:lnTo>
                <a:lnTo>
                  <a:pt x="2322576" y="86867"/>
                </a:lnTo>
                <a:lnTo>
                  <a:pt x="2325624" y="89153"/>
                </a:lnTo>
                <a:lnTo>
                  <a:pt x="2328672" y="88391"/>
                </a:lnTo>
                <a:lnTo>
                  <a:pt x="2330958" y="85343"/>
                </a:lnTo>
                <a:close/>
              </a:path>
              <a:path w="2444115" h="537210">
                <a:moveTo>
                  <a:pt x="2312670" y="81533"/>
                </a:moveTo>
                <a:lnTo>
                  <a:pt x="2311908" y="78485"/>
                </a:lnTo>
                <a:lnTo>
                  <a:pt x="2308860" y="76199"/>
                </a:lnTo>
                <a:lnTo>
                  <a:pt x="2305050" y="76961"/>
                </a:lnTo>
                <a:lnTo>
                  <a:pt x="2302764" y="80009"/>
                </a:lnTo>
                <a:lnTo>
                  <a:pt x="2303526" y="83057"/>
                </a:lnTo>
                <a:lnTo>
                  <a:pt x="2306574" y="85343"/>
                </a:lnTo>
                <a:lnTo>
                  <a:pt x="2310384" y="84581"/>
                </a:lnTo>
                <a:lnTo>
                  <a:pt x="2312670" y="81533"/>
                </a:lnTo>
                <a:close/>
              </a:path>
              <a:path w="2444115" h="537210">
                <a:moveTo>
                  <a:pt x="2293620" y="78485"/>
                </a:moveTo>
                <a:lnTo>
                  <a:pt x="2292858" y="74675"/>
                </a:lnTo>
                <a:lnTo>
                  <a:pt x="2289810" y="72389"/>
                </a:lnTo>
                <a:lnTo>
                  <a:pt x="2286000" y="73151"/>
                </a:lnTo>
                <a:lnTo>
                  <a:pt x="2284476" y="76199"/>
                </a:lnTo>
                <a:lnTo>
                  <a:pt x="2285238" y="80009"/>
                </a:lnTo>
                <a:lnTo>
                  <a:pt x="2288286" y="82295"/>
                </a:lnTo>
                <a:lnTo>
                  <a:pt x="2291334" y="81533"/>
                </a:lnTo>
                <a:lnTo>
                  <a:pt x="2293620" y="78485"/>
                </a:lnTo>
                <a:close/>
              </a:path>
              <a:path w="2444115" h="537210">
                <a:moveTo>
                  <a:pt x="2274570" y="74675"/>
                </a:moveTo>
                <a:lnTo>
                  <a:pt x="2273808" y="70865"/>
                </a:lnTo>
                <a:lnTo>
                  <a:pt x="2270760" y="69341"/>
                </a:lnTo>
                <a:lnTo>
                  <a:pt x="2267712" y="70103"/>
                </a:lnTo>
                <a:lnTo>
                  <a:pt x="2265426" y="73151"/>
                </a:lnTo>
                <a:lnTo>
                  <a:pt x="2266188" y="76199"/>
                </a:lnTo>
                <a:lnTo>
                  <a:pt x="2269236" y="78485"/>
                </a:lnTo>
                <a:lnTo>
                  <a:pt x="2273046" y="77723"/>
                </a:lnTo>
                <a:lnTo>
                  <a:pt x="2274570" y="74675"/>
                </a:lnTo>
                <a:close/>
              </a:path>
              <a:path w="2444115" h="537210">
                <a:moveTo>
                  <a:pt x="2256264" y="68781"/>
                </a:moveTo>
                <a:lnTo>
                  <a:pt x="2252386" y="65774"/>
                </a:lnTo>
                <a:lnTo>
                  <a:pt x="2247598" y="66837"/>
                </a:lnTo>
                <a:lnTo>
                  <a:pt x="2247138" y="73151"/>
                </a:lnTo>
                <a:lnTo>
                  <a:pt x="2250186" y="75437"/>
                </a:lnTo>
                <a:lnTo>
                  <a:pt x="2253996" y="74675"/>
                </a:lnTo>
                <a:lnTo>
                  <a:pt x="2256264" y="68781"/>
                </a:lnTo>
                <a:close/>
              </a:path>
              <a:path w="2444115" h="537210">
                <a:moveTo>
                  <a:pt x="2237232" y="67817"/>
                </a:moveTo>
                <a:lnTo>
                  <a:pt x="2236470" y="64007"/>
                </a:lnTo>
                <a:lnTo>
                  <a:pt x="2233422" y="62483"/>
                </a:lnTo>
                <a:lnTo>
                  <a:pt x="2229612" y="63245"/>
                </a:lnTo>
                <a:lnTo>
                  <a:pt x="2228088" y="66293"/>
                </a:lnTo>
                <a:lnTo>
                  <a:pt x="2228850" y="69341"/>
                </a:lnTo>
                <a:lnTo>
                  <a:pt x="2231898" y="71627"/>
                </a:lnTo>
                <a:lnTo>
                  <a:pt x="2234946" y="70865"/>
                </a:lnTo>
                <a:lnTo>
                  <a:pt x="2237232" y="67817"/>
                </a:lnTo>
                <a:close/>
              </a:path>
              <a:path w="2444115" h="537210">
                <a:moveTo>
                  <a:pt x="2218182" y="64769"/>
                </a:moveTo>
                <a:lnTo>
                  <a:pt x="2217420" y="60959"/>
                </a:lnTo>
                <a:lnTo>
                  <a:pt x="2214372" y="58673"/>
                </a:lnTo>
                <a:lnTo>
                  <a:pt x="2211324" y="60197"/>
                </a:lnTo>
                <a:lnTo>
                  <a:pt x="2209038" y="63245"/>
                </a:lnTo>
                <a:lnTo>
                  <a:pt x="2209800" y="66293"/>
                </a:lnTo>
                <a:lnTo>
                  <a:pt x="2212848" y="68579"/>
                </a:lnTo>
                <a:lnTo>
                  <a:pt x="2216658" y="67817"/>
                </a:lnTo>
                <a:lnTo>
                  <a:pt x="2218182" y="64769"/>
                </a:lnTo>
                <a:close/>
              </a:path>
              <a:path w="2444115" h="537210">
                <a:moveTo>
                  <a:pt x="2199894" y="60959"/>
                </a:moveTo>
                <a:lnTo>
                  <a:pt x="2199132" y="57911"/>
                </a:lnTo>
                <a:lnTo>
                  <a:pt x="2196084" y="55625"/>
                </a:lnTo>
                <a:lnTo>
                  <a:pt x="2192274" y="56387"/>
                </a:lnTo>
                <a:lnTo>
                  <a:pt x="2190750" y="59435"/>
                </a:lnTo>
                <a:lnTo>
                  <a:pt x="2191512" y="63245"/>
                </a:lnTo>
                <a:lnTo>
                  <a:pt x="2194560" y="65531"/>
                </a:lnTo>
                <a:lnTo>
                  <a:pt x="2197608" y="64769"/>
                </a:lnTo>
                <a:lnTo>
                  <a:pt x="2199894" y="60959"/>
                </a:lnTo>
                <a:close/>
              </a:path>
              <a:path w="2444115" h="537210">
                <a:moveTo>
                  <a:pt x="2180844" y="57911"/>
                </a:moveTo>
                <a:lnTo>
                  <a:pt x="2180082" y="54863"/>
                </a:lnTo>
                <a:lnTo>
                  <a:pt x="2177034" y="52577"/>
                </a:lnTo>
                <a:lnTo>
                  <a:pt x="2173224" y="53339"/>
                </a:lnTo>
                <a:lnTo>
                  <a:pt x="2171700" y="56387"/>
                </a:lnTo>
                <a:lnTo>
                  <a:pt x="2172462" y="60197"/>
                </a:lnTo>
                <a:lnTo>
                  <a:pt x="2175510" y="61721"/>
                </a:lnTo>
                <a:lnTo>
                  <a:pt x="2179320" y="60959"/>
                </a:lnTo>
                <a:lnTo>
                  <a:pt x="2180844" y="57911"/>
                </a:lnTo>
                <a:close/>
              </a:path>
              <a:path w="2444115" h="537210">
                <a:moveTo>
                  <a:pt x="2162556" y="54863"/>
                </a:moveTo>
                <a:lnTo>
                  <a:pt x="2161794" y="51053"/>
                </a:lnTo>
                <a:lnTo>
                  <a:pt x="2157984" y="49529"/>
                </a:lnTo>
                <a:lnTo>
                  <a:pt x="2154936" y="50291"/>
                </a:lnTo>
                <a:lnTo>
                  <a:pt x="2152650" y="53339"/>
                </a:lnTo>
                <a:lnTo>
                  <a:pt x="2153412" y="56387"/>
                </a:lnTo>
                <a:lnTo>
                  <a:pt x="2156460" y="58673"/>
                </a:lnTo>
                <a:lnTo>
                  <a:pt x="2160270" y="57911"/>
                </a:lnTo>
                <a:lnTo>
                  <a:pt x="2162556" y="54863"/>
                </a:lnTo>
                <a:close/>
              </a:path>
              <a:path w="2444115" h="537210">
                <a:moveTo>
                  <a:pt x="2143506" y="51815"/>
                </a:moveTo>
                <a:lnTo>
                  <a:pt x="2142744" y="48005"/>
                </a:lnTo>
                <a:lnTo>
                  <a:pt x="2139696" y="46481"/>
                </a:lnTo>
                <a:lnTo>
                  <a:pt x="2135886" y="47243"/>
                </a:lnTo>
                <a:lnTo>
                  <a:pt x="2134362" y="50291"/>
                </a:lnTo>
                <a:lnTo>
                  <a:pt x="2135124" y="53339"/>
                </a:lnTo>
                <a:lnTo>
                  <a:pt x="2138172" y="55625"/>
                </a:lnTo>
                <a:lnTo>
                  <a:pt x="2141220" y="54863"/>
                </a:lnTo>
                <a:lnTo>
                  <a:pt x="2143506" y="51815"/>
                </a:lnTo>
                <a:close/>
              </a:path>
              <a:path w="2444115" h="537210">
                <a:moveTo>
                  <a:pt x="2124456" y="48767"/>
                </a:moveTo>
                <a:lnTo>
                  <a:pt x="2123694" y="44957"/>
                </a:lnTo>
                <a:lnTo>
                  <a:pt x="2120646" y="43433"/>
                </a:lnTo>
                <a:lnTo>
                  <a:pt x="2116836" y="44195"/>
                </a:lnTo>
                <a:lnTo>
                  <a:pt x="2115312" y="47243"/>
                </a:lnTo>
                <a:lnTo>
                  <a:pt x="2116074" y="51053"/>
                </a:lnTo>
                <a:lnTo>
                  <a:pt x="2119122" y="52577"/>
                </a:lnTo>
                <a:lnTo>
                  <a:pt x="2122932" y="51815"/>
                </a:lnTo>
                <a:lnTo>
                  <a:pt x="2124456" y="48767"/>
                </a:lnTo>
                <a:close/>
              </a:path>
              <a:path w="2444115" h="537210">
                <a:moveTo>
                  <a:pt x="2105406" y="45719"/>
                </a:moveTo>
                <a:lnTo>
                  <a:pt x="2104644" y="41909"/>
                </a:lnTo>
                <a:lnTo>
                  <a:pt x="2101596" y="40385"/>
                </a:lnTo>
                <a:lnTo>
                  <a:pt x="2098548" y="41147"/>
                </a:lnTo>
                <a:lnTo>
                  <a:pt x="2096262" y="44195"/>
                </a:lnTo>
                <a:lnTo>
                  <a:pt x="2097024" y="48005"/>
                </a:lnTo>
                <a:lnTo>
                  <a:pt x="2100072" y="49529"/>
                </a:lnTo>
                <a:lnTo>
                  <a:pt x="2103882" y="48767"/>
                </a:lnTo>
                <a:lnTo>
                  <a:pt x="2105406" y="45719"/>
                </a:lnTo>
                <a:close/>
              </a:path>
              <a:path w="2444115" h="537210">
                <a:moveTo>
                  <a:pt x="2087118" y="42671"/>
                </a:moveTo>
                <a:lnTo>
                  <a:pt x="2086356" y="38861"/>
                </a:lnTo>
                <a:lnTo>
                  <a:pt x="2083308" y="37337"/>
                </a:lnTo>
                <a:lnTo>
                  <a:pt x="2079498" y="38099"/>
                </a:lnTo>
                <a:lnTo>
                  <a:pt x="2077212" y="41147"/>
                </a:lnTo>
                <a:lnTo>
                  <a:pt x="2078736" y="44957"/>
                </a:lnTo>
                <a:lnTo>
                  <a:pt x="2081783" y="46481"/>
                </a:lnTo>
                <a:lnTo>
                  <a:pt x="2084832" y="45719"/>
                </a:lnTo>
                <a:lnTo>
                  <a:pt x="2087118" y="42671"/>
                </a:lnTo>
                <a:close/>
              </a:path>
              <a:path w="2444115" h="537210">
                <a:moveTo>
                  <a:pt x="2068068" y="39623"/>
                </a:moveTo>
                <a:lnTo>
                  <a:pt x="2067306" y="36575"/>
                </a:lnTo>
                <a:lnTo>
                  <a:pt x="2064258" y="34289"/>
                </a:lnTo>
                <a:lnTo>
                  <a:pt x="2060448" y="35813"/>
                </a:lnTo>
                <a:lnTo>
                  <a:pt x="2058924" y="38861"/>
                </a:lnTo>
                <a:lnTo>
                  <a:pt x="2059686" y="41909"/>
                </a:lnTo>
                <a:lnTo>
                  <a:pt x="2062733" y="44195"/>
                </a:lnTo>
                <a:lnTo>
                  <a:pt x="2066544" y="43433"/>
                </a:lnTo>
                <a:lnTo>
                  <a:pt x="2068068" y="39623"/>
                </a:lnTo>
                <a:close/>
              </a:path>
              <a:path w="2444115" h="537210">
                <a:moveTo>
                  <a:pt x="2049018" y="37337"/>
                </a:moveTo>
                <a:lnTo>
                  <a:pt x="2048256" y="33527"/>
                </a:lnTo>
                <a:lnTo>
                  <a:pt x="2045208" y="32003"/>
                </a:lnTo>
                <a:lnTo>
                  <a:pt x="2041398" y="32765"/>
                </a:lnTo>
                <a:lnTo>
                  <a:pt x="2039874" y="35813"/>
                </a:lnTo>
                <a:lnTo>
                  <a:pt x="2040636" y="39623"/>
                </a:lnTo>
                <a:lnTo>
                  <a:pt x="2043683" y="41147"/>
                </a:lnTo>
                <a:lnTo>
                  <a:pt x="2047494" y="40385"/>
                </a:lnTo>
                <a:lnTo>
                  <a:pt x="2049018" y="37337"/>
                </a:lnTo>
                <a:close/>
              </a:path>
              <a:path w="2444115" h="537210">
                <a:moveTo>
                  <a:pt x="2029968" y="34289"/>
                </a:moveTo>
                <a:lnTo>
                  <a:pt x="2029206" y="31241"/>
                </a:lnTo>
                <a:lnTo>
                  <a:pt x="2026158" y="28955"/>
                </a:lnTo>
                <a:lnTo>
                  <a:pt x="2023110" y="29717"/>
                </a:lnTo>
                <a:lnTo>
                  <a:pt x="2020824" y="32765"/>
                </a:lnTo>
                <a:lnTo>
                  <a:pt x="2021586" y="36575"/>
                </a:lnTo>
                <a:lnTo>
                  <a:pt x="2024633" y="38861"/>
                </a:lnTo>
                <a:lnTo>
                  <a:pt x="2028444" y="37337"/>
                </a:lnTo>
                <a:lnTo>
                  <a:pt x="2029968" y="34289"/>
                </a:lnTo>
                <a:close/>
              </a:path>
              <a:path w="2444115" h="537210">
                <a:moveTo>
                  <a:pt x="2011680" y="32003"/>
                </a:moveTo>
                <a:lnTo>
                  <a:pt x="2010918" y="28193"/>
                </a:lnTo>
                <a:lnTo>
                  <a:pt x="2007108" y="26669"/>
                </a:lnTo>
                <a:lnTo>
                  <a:pt x="2004060" y="27431"/>
                </a:lnTo>
                <a:lnTo>
                  <a:pt x="2001774" y="30479"/>
                </a:lnTo>
                <a:lnTo>
                  <a:pt x="2003298" y="34289"/>
                </a:lnTo>
                <a:lnTo>
                  <a:pt x="2006345" y="35813"/>
                </a:lnTo>
                <a:lnTo>
                  <a:pt x="2009394" y="35051"/>
                </a:lnTo>
                <a:lnTo>
                  <a:pt x="2011680" y="32003"/>
                </a:lnTo>
                <a:close/>
              </a:path>
              <a:path w="2444115" h="537210">
                <a:moveTo>
                  <a:pt x="1992630" y="29717"/>
                </a:moveTo>
                <a:lnTo>
                  <a:pt x="1991868" y="25907"/>
                </a:lnTo>
                <a:lnTo>
                  <a:pt x="1988820" y="24383"/>
                </a:lnTo>
                <a:lnTo>
                  <a:pt x="1985010" y="25145"/>
                </a:lnTo>
                <a:lnTo>
                  <a:pt x="1983486" y="28193"/>
                </a:lnTo>
                <a:lnTo>
                  <a:pt x="1984248" y="32003"/>
                </a:lnTo>
                <a:lnTo>
                  <a:pt x="1987295" y="33527"/>
                </a:lnTo>
                <a:lnTo>
                  <a:pt x="1991106" y="32765"/>
                </a:lnTo>
                <a:lnTo>
                  <a:pt x="1992630" y="29717"/>
                </a:lnTo>
                <a:close/>
              </a:path>
              <a:path w="2444115" h="537210">
                <a:moveTo>
                  <a:pt x="1973580" y="27431"/>
                </a:moveTo>
                <a:lnTo>
                  <a:pt x="1972818" y="23621"/>
                </a:lnTo>
                <a:lnTo>
                  <a:pt x="1969770" y="22097"/>
                </a:lnTo>
                <a:lnTo>
                  <a:pt x="1965960" y="22859"/>
                </a:lnTo>
                <a:lnTo>
                  <a:pt x="1964436" y="25907"/>
                </a:lnTo>
                <a:lnTo>
                  <a:pt x="1965198" y="29717"/>
                </a:lnTo>
                <a:lnTo>
                  <a:pt x="1968245" y="31241"/>
                </a:lnTo>
                <a:lnTo>
                  <a:pt x="1972056" y="30479"/>
                </a:lnTo>
                <a:lnTo>
                  <a:pt x="1973580" y="27431"/>
                </a:lnTo>
                <a:close/>
              </a:path>
              <a:path w="2444115" h="537210">
                <a:moveTo>
                  <a:pt x="1954530" y="24383"/>
                </a:moveTo>
                <a:lnTo>
                  <a:pt x="1953768" y="21335"/>
                </a:lnTo>
                <a:lnTo>
                  <a:pt x="1950720" y="19049"/>
                </a:lnTo>
                <a:lnTo>
                  <a:pt x="1946910" y="20573"/>
                </a:lnTo>
                <a:lnTo>
                  <a:pt x="1945386" y="23621"/>
                </a:lnTo>
                <a:lnTo>
                  <a:pt x="1946148" y="26669"/>
                </a:lnTo>
                <a:lnTo>
                  <a:pt x="1949195" y="28955"/>
                </a:lnTo>
                <a:lnTo>
                  <a:pt x="1953006" y="28193"/>
                </a:lnTo>
                <a:lnTo>
                  <a:pt x="1954530" y="24383"/>
                </a:lnTo>
                <a:close/>
              </a:path>
              <a:path w="2444115" h="537210">
                <a:moveTo>
                  <a:pt x="1935480" y="22859"/>
                </a:moveTo>
                <a:lnTo>
                  <a:pt x="1934718" y="19049"/>
                </a:lnTo>
                <a:lnTo>
                  <a:pt x="1931670" y="17525"/>
                </a:lnTo>
                <a:lnTo>
                  <a:pt x="1927860" y="18287"/>
                </a:lnTo>
                <a:lnTo>
                  <a:pt x="1926336" y="21335"/>
                </a:lnTo>
                <a:lnTo>
                  <a:pt x="1927098" y="25145"/>
                </a:lnTo>
                <a:lnTo>
                  <a:pt x="1930145" y="26669"/>
                </a:lnTo>
                <a:lnTo>
                  <a:pt x="1930908" y="26669"/>
                </a:lnTo>
                <a:lnTo>
                  <a:pt x="1933956" y="25907"/>
                </a:lnTo>
                <a:lnTo>
                  <a:pt x="1935480" y="22859"/>
                </a:lnTo>
                <a:close/>
              </a:path>
              <a:path w="2444115" h="537210">
                <a:moveTo>
                  <a:pt x="1917192" y="20573"/>
                </a:moveTo>
                <a:lnTo>
                  <a:pt x="1915668" y="16763"/>
                </a:lnTo>
                <a:lnTo>
                  <a:pt x="1912620" y="15239"/>
                </a:lnTo>
                <a:lnTo>
                  <a:pt x="1909572" y="16001"/>
                </a:lnTo>
                <a:lnTo>
                  <a:pt x="1907286" y="19811"/>
                </a:lnTo>
                <a:lnTo>
                  <a:pt x="1908048" y="22859"/>
                </a:lnTo>
                <a:lnTo>
                  <a:pt x="1911858" y="24383"/>
                </a:lnTo>
                <a:lnTo>
                  <a:pt x="1914906" y="23621"/>
                </a:lnTo>
                <a:lnTo>
                  <a:pt x="1917192" y="20573"/>
                </a:lnTo>
                <a:close/>
              </a:path>
              <a:path w="2444115" h="537210">
                <a:moveTo>
                  <a:pt x="1898142" y="18287"/>
                </a:moveTo>
                <a:lnTo>
                  <a:pt x="1896618" y="15239"/>
                </a:lnTo>
                <a:lnTo>
                  <a:pt x="1893570" y="12953"/>
                </a:lnTo>
                <a:lnTo>
                  <a:pt x="1890522" y="14477"/>
                </a:lnTo>
                <a:lnTo>
                  <a:pt x="1888236" y="17525"/>
                </a:lnTo>
                <a:lnTo>
                  <a:pt x="1889760" y="21335"/>
                </a:lnTo>
                <a:lnTo>
                  <a:pt x="1892808" y="22859"/>
                </a:lnTo>
                <a:lnTo>
                  <a:pt x="1895856" y="22097"/>
                </a:lnTo>
                <a:lnTo>
                  <a:pt x="1898142" y="18287"/>
                </a:lnTo>
                <a:close/>
              </a:path>
              <a:path w="2444115" h="537210">
                <a:moveTo>
                  <a:pt x="1879092" y="16763"/>
                </a:moveTo>
                <a:lnTo>
                  <a:pt x="1877568" y="12953"/>
                </a:lnTo>
                <a:lnTo>
                  <a:pt x="1874520" y="11429"/>
                </a:lnTo>
                <a:lnTo>
                  <a:pt x="1871472" y="12191"/>
                </a:lnTo>
                <a:lnTo>
                  <a:pt x="1869186" y="16001"/>
                </a:lnTo>
                <a:lnTo>
                  <a:pt x="1870710" y="19049"/>
                </a:lnTo>
                <a:lnTo>
                  <a:pt x="1873758" y="20573"/>
                </a:lnTo>
                <a:lnTo>
                  <a:pt x="1877568" y="19811"/>
                </a:lnTo>
                <a:lnTo>
                  <a:pt x="1879092" y="16763"/>
                </a:lnTo>
                <a:close/>
              </a:path>
              <a:path w="2444115" h="537210">
                <a:moveTo>
                  <a:pt x="1860042" y="15239"/>
                </a:moveTo>
                <a:lnTo>
                  <a:pt x="1858518" y="11429"/>
                </a:lnTo>
                <a:lnTo>
                  <a:pt x="1855470" y="9905"/>
                </a:lnTo>
                <a:lnTo>
                  <a:pt x="1852422" y="10667"/>
                </a:lnTo>
                <a:lnTo>
                  <a:pt x="1850136" y="14477"/>
                </a:lnTo>
                <a:lnTo>
                  <a:pt x="1851660" y="17525"/>
                </a:lnTo>
                <a:lnTo>
                  <a:pt x="1854708" y="19049"/>
                </a:lnTo>
                <a:lnTo>
                  <a:pt x="1858518" y="18287"/>
                </a:lnTo>
                <a:lnTo>
                  <a:pt x="1860042" y="15239"/>
                </a:lnTo>
                <a:close/>
              </a:path>
              <a:path w="2444115" h="537210">
                <a:moveTo>
                  <a:pt x="1840992" y="13715"/>
                </a:moveTo>
                <a:lnTo>
                  <a:pt x="1840230" y="9905"/>
                </a:lnTo>
                <a:lnTo>
                  <a:pt x="1836420" y="8381"/>
                </a:lnTo>
                <a:lnTo>
                  <a:pt x="1833372" y="9143"/>
                </a:lnTo>
                <a:lnTo>
                  <a:pt x="1831086" y="12191"/>
                </a:lnTo>
                <a:lnTo>
                  <a:pt x="1832610" y="16001"/>
                </a:lnTo>
                <a:lnTo>
                  <a:pt x="1835658" y="17525"/>
                </a:lnTo>
                <a:lnTo>
                  <a:pt x="1839468" y="16763"/>
                </a:lnTo>
                <a:lnTo>
                  <a:pt x="1840992" y="13715"/>
                </a:lnTo>
                <a:close/>
              </a:path>
              <a:path w="2444115" h="537210">
                <a:moveTo>
                  <a:pt x="1821942" y="12191"/>
                </a:moveTo>
                <a:lnTo>
                  <a:pt x="1821180" y="8381"/>
                </a:lnTo>
                <a:lnTo>
                  <a:pt x="1817370" y="6857"/>
                </a:lnTo>
                <a:lnTo>
                  <a:pt x="1814322" y="7619"/>
                </a:lnTo>
                <a:lnTo>
                  <a:pt x="1812798" y="10667"/>
                </a:lnTo>
                <a:lnTo>
                  <a:pt x="1813560" y="14477"/>
                </a:lnTo>
                <a:lnTo>
                  <a:pt x="1816608" y="16001"/>
                </a:lnTo>
                <a:lnTo>
                  <a:pt x="1820418" y="15239"/>
                </a:lnTo>
                <a:lnTo>
                  <a:pt x="1821942" y="12191"/>
                </a:lnTo>
                <a:close/>
              </a:path>
              <a:path w="2444115" h="537210">
                <a:moveTo>
                  <a:pt x="1802892" y="10667"/>
                </a:moveTo>
                <a:lnTo>
                  <a:pt x="1802130" y="6857"/>
                </a:lnTo>
                <a:lnTo>
                  <a:pt x="1798320" y="5333"/>
                </a:lnTo>
                <a:lnTo>
                  <a:pt x="1795272" y="6857"/>
                </a:lnTo>
                <a:lnTo>
                  <a:pt x="1793748" y="9905"/>
                </a:lnTo>
                <a:lnTo>
                  <a:pt x="1794510" y="12953"/>
                </a:lnTo>
                <a:lnTo>
                  <a:pt x="1797558" y="15239"/>
                </a:lnTo>
                <a:lnTo>
                  <a:pt x="1801368" y="13715"/>
                </a:lnTo>
                <a:lnTo>
                  <a:pt x="1802892" y="10667"/>
                </a:lnTo>
                <a:close/>
              </a:path>
              <a:path w="2444115" h="537210">
                <a:moveTo>
                  <a:pt x="1783842" y="9143"/>
                </a:moveTo>
                <a:lnTo>
                  <a:pt x="1783080" y="6095"/>
                </a:lnTo>
                <a:lnTo>
                  <a:pt x="1779270" y="4571"/>
                </a:lnTo>
                <a:lnTo>
                  <a:pt x="1776222" y="5333"/>
                </a:lnTo>
                <a:lnTo>
                  <a:pt x="1774698" y="9143"/>
                </a:lnTo>
                <a:lnTo>
                  <a:pt x="1775460" y="12191"/>
                </a:lnTo>
                <a:lnTo>
                  <a:pt x="1778508" y="13715"/>
                </a:lnTo>
                <a:lnTo>
                  <a:pt x="1779270" y="13715"/>
                </a:lnTo>
                <a:lnTo>
                  <a:pt x="1782318" y="12953"/>
                </a:lnTo>
                <a:lnTo>
                  <a:pt x="1783842" y="9143"/>
                </a:lnTo>
                <a:close/>
              </a:path>
              <a:path w="2444115" h="537210">
                <a:moveTo>
                  <a:pt x="1764792" y="8381"/>
                </a:moveTo>
                <a:lnTo>
                  <a:pt x="1764030" y="4571"/>
                </a:lnTo>
                <a:lnTo>
                  <a:pt x="1760220" y="3047"/>
                </a:lnTo>
                <a:lnTo>
                  <a:pt x="1757172" y="4571"/>
                </a:lnTo>
                <a:lnTo>
                  <a:pt x="1755648" y="7619"/>
                </a:lnTo>
                <a:lnTo>
                  <a:pt x="1756410" y="11429"/>
                </a:lnTo>
                <a:lnTo>
                  <a:pt x="1760220" y="12953"/>
                </a:lnTo>
                <a:lnTo>
                  <a:pt x="1763268" y="11429"/>
                </a:lnTo>
                <a:lnTo>
                  <a:pt x="1764792" y="8381"/>
                </a:lnTo>
                <a:close/>
              </a:path>
              <a:path w="2444115" h="537210">
                <a:moveTo>
                  <a:pt x="1745742" y="7619"/>
                </a:moveTo>
                <a:lnTo>
                  <a:pt x="1744980" y="3809"/>
                </a:lnTo>
                <a:lnTo>
                  <a:pt x="1741170" y="2285"/>
                </a:lnTo>
                <a:lnTo>
                  <a:pt x="1738122" y="3809"/>
                </a:lnTo>
                <a:lnTo>
                  <a:pt x="1736598" y="6857"/>
                </a:lnTo>
                <a:lnTo>
                  <a:pt x="1737360" y="9905"/>
                </a:lnTo>
                <a:lnTo>
                  <a:pt x="1741170" y="11429"/>
                </a:lnTo>
                <a:lnTo>
                  <a:pt x="1744218" y="10667"/>
                </a:lnTo>
                <a:lnTo>
                  <a:pt x="1745742" y="7619"/>
                </a:lnTo>
                <a:close/>
              </a:path>
              <a:path w="2444115" h="537210">
                <a:moveTo>
                  <a:pt x="1726692" y="6857"/>
                </a:moveTo>
                <a:lnTo>
                  <a:pt x="1725930" y="3047"/>
                </a:lnTo>
                <a:lnTo>
                  <a:pt x="1722120" y="1523"/>
                </a:lnTo>
                <a:lnTo>
                  <a:pt x="1719072" y="3047"/>
                </a:lnTo>
                <a:lnTo>
                  <a:pt x="1717548" y="6095"/>
                </a:lnTo>
                <a:lnTo>
                  <a:pt x="1718310" y="9905"/>
                </a:lnTo>
                <a:lnTo>
                  <a:pt x="1722120" y="11429"/>
                </a:lnTo>
                <a:lnTo>
                  <a:pt x="1725168" y="9905"/>
                </a:lnTo>
                <a:lnTo>
                  <a:pt x="1726692" y="6857"/>
                </a:lnTo>
                <a:close/>
              </a:path>
              <a:path w="2444115" h="537210">
                <a:moveTo>
                  <a:pt x="1707642" y="6095"/>
                </a:moveTo>
                <a:lnTo>
                  <a:pt x="1706880" y="2285"/>
                </a:lnTo>
                <a:lnTo>
                  <a:pt x="1703070" y="761"/>
                </a:lnTo>
                <a:lnTo>
                  <a:pt x="1700022" y="2285"/>
                </a:lnTo>
                <a:lnTo>
                  <a:pt x="1698498" y="5333"/>
                </a:lnTo>
                <a:lnTo>
                  <a:pt x="1699260" y="9143"/>
                </a:lnTo>
                <a:lnTo>
                  <a:pt x="1703070" y="10667"/>
                </a:lnTo>
                <a:lnTo>
                  <a:pt x="1706118" y="9143"/>
                </a:lnTo>
                <a:lnTo>
                  <a:pt x="1707642" y="6095"/>
                </a:lnTo>
                <a:close/>
              </a:path>
              <a:path w="2444115" h="537210">
                <a:moveTo>
                  <a:pt x="1688592" y="5333"/>
                </a:moveTo>
                <a:lnTo>
                  <a:pt x="1687830" y="2285"/>
                </a:lnTo>
                <a:lnTo>
                  <a:pt x="1684020" y="761"/>
                </a:lnTo>
                <a:lnTo>
                  <a:pt x="1680972" y="1523"/>
                </a:lnTo>
                <a:lnTo>
                  <a:pt x="1679448" y="5333"/>
                </a:lnTo>
                <a:lnTo>
                  <a:pt x="1680210" y="8381"/>
                </a:lnTo>
                <a:lnTo>
                  <a:pt x="1684020" y="9905"/>
                </a:lnTo>
                <a:lnTo>
                  <a:pt x="1687068" y="9143"/>
                </a:lnTo>
                <a:lnTo>
                  <a:pt x="1688592" y="5333"/>
                </a:lnTo>
                <a:close/>
              </a:path>
              <a:path w="2444115" h="537210">
                <a:moveTo>
                  <a:pt x="1669542" y="5333"/>
                </a:moveTo>
                <a:lnTo>
                  <a:pt x="1668780" y="1523"/>
                </a:lnTo>
                <a:lnTo>
                  <a:pt x="1664970" y="0"/>
                </a:lnTo>
                <a:lnTo>
                  <a:pt x="1661922" y="1523"/>
                </a:lnTo>
                <a:lnTo>
                  <a:pt x="1660398" y="4571"/>
                </a:lnTo>
                <a:lnTo>
                  <a:pt x="1661160" y="8381"/>
                </a:lnTo>
                <a:lnTo>
                  <a:pt x="1664970" y="9905"/>
                </a:lnTo>
                <a:lnTo>
                  <a:pt x="1668018" y="8381"/>
                </a:lnTo>
                <a:lnTo>
                  <a:pt x="1669542" y="5333"/>
                </a:lnTo>
                <a:close/>
              </a:path>
              <a:path w="2444115" h="537210">
                <a:moveTo>
                  <a:pt x="1650492" y="4571"/>
                </a:moveTo>
                <a:lnTo>
                  <a:pt x="1648968" y="1523"/>
                </a:lnTo>
                <a:lnTo>
                  <a:pt x="1645920" y="0"/>
                </a:lnTo>
                <a:lnTo>
                  <a:pt x="1642110" y="1523"/>
                </a:lnTo>
                <a:lnTo>
                  <a:pt x="1641348" y="4571"/>
                </a:lnTo>
                <a:lnTo>
                  <a:pt x="1642110" y="8381"/>
                </a:lnTo>
                <a:lnTo>
                  <a:pt x="1645920" y="9905"/>
                </a:lnTo>
                <a:lnTo>
                  <a:pt x="1648968" y="8381"/>
                </a:lnTo>
                <a:lnTo>
                  <a:pt x="1650492" y="4571"/>
                </a:lnTo>
                <a:close/>
              </a:path>
              <a:path w="2444115" h="537210">
                <a:moveTo>
                  <a:pt x="1631442" y="5333"/>
                </a:moveTo>
                <a:lnTo>
                  <a:pt x="1629918" y="1523"/>
                </a:lnTo>
                <a:lnTo>
                  <a:pt x="1626870" y="0"/>
                </a:lnTo>
                <a:lnTo>
                  <a:pt x="1623060" y="1523"/>
                </a:lnTo>
                <a:lnTo>
                  <a:pt x="1622298" y="5333"/>
                </a:lnTo>
                <a:lnTo>
                  <a:pt x="1623060" y="8381"/>
                </a:lnTo>
                <a:lnTo>
                  <a:pt x="1626870" y="9905"/>
                </a:lnTo>
                <a:lnTo>
                  <a:pt x="1629918" y="8381"/>
                </a:lnTo>
                <a:lnTo>
                  <a:pt x="1631442" y="5333"/>
                </a:lnTo>
                <a:close/>
              </a:path>
              <a:path w="2444115" h="537210">
                <a:moveTo>
                  <a:pt x="1612392" y="5333"/>
                </a:moveTo>
                <a:lnTo>
                  <a:pt x="1610868" y="1523"/>
                </a:lnTo>
                <a:lnTo>
                  <a:pt x="1607820" y="761"/>
                </a:lnTo>
                <a:lnTo>
                  <a:pt x="1604010" y="1523"/>
                </a:lnTo>
                <a:lnTo>
                  <a:pt x="1603248" y="5333"/>
                </a:lnTo>
                <a:lnTo>
                  <a:pt x="1604010" y="8381"/>
                </a:lnTo>
                <a:lnTo>
                  <a:pt x="1607820" y="9905"/>
                </a:lnTo>
                <a:lnTo>
                  <a:pt x="1610868" y="8381"/>
                </a:lnTo>
                <a:lnTo>
                  <a:pt x="1612392" y="5333"/>
                </a:lnTo>
                <a:close/>
              </a:path>
              <a:path w="2444115" h="537210">
                <a:moveTo>
                  <a:pt x="1593342" y="5333"/>
                </a:moveTo>
                <a:lnTo>
                  <a:pt x="1591818" y="1523"/>
                </a:lnTo>
                <a:lnTo>
                  <a:pt x="1588770" y="761"/>
                </a:lnTo>
                <a:lnTo>
                  <a:pt x="1584960" y="2285"/>
                </a:lnTo>
                <a:lnTo>
                  <a:pt x="1584198" y="5333"/>
                </a:lnTo>
                <a:lnTo>
                  <a:pt x="1585722" y="9143"/>
                </a:lnTo>
                <a:lnTo>
                  <a:pt x="1588770" y="9905"/>
                </a:lnTo>
                <a:lnTo>
                  <a:pt x="1591818" y="8381"/>
                </a:lnTo>
                <a:lnTo>
                  <a:pt x="1593342" y="5333"/>
                </a:lnTo>
                <a:close/>
              </a:path>
              <a:path w="2444115" h="537210">
                <a:moveTo>
                  <a:pt x="1574292" y="6095"/>
                </a:moveTo>
                <a:lnTo>
                  <a:pt x="1572768" y="2285"/>
                </a:lnTo>
                <a:lnTo>
                  <a:pt x="1569720" y="1523"/>
                </a:lnTo>
                <a:lnTo>
                  <a:pt x="1565910" y="3047"/>
                </a:lnTo>
                <a:lnTo>
                  <a:pt x="1565148" y="6095"/>
                </a:lnTo>
                <a:lnTo>
                  <a:pt x="1566672" y="9905"/>
                </a:lnTo>
                <a:lnTo>
                  <a:pt x="1569720" y="10667"/>
                </a:lnTo>
                <a:lnTo>
                  <a:pt x="1573530" y="9143"/>
                </a:lnTo>
                <a:lnTo>
                  <a:pt x="1574292" y="6095"/>
                </a:lnTo>
                <a:close/>
              </a:path>
              <a:path w="2444115" h="537210">
                <a:moveTo>
                  <a:pt x="1555242" y="6857"/>
                </a:moveTo>
                <a:lnTo>
                  <a:pt x="1553718" y="3047"/>
                </a:lnTo>
                <a:lnTo>
                  <a:pt x="1550670" y="2285"/>
                </a:lnTo>
                <a:lnTo>
                  <a:pt x="1546860" y="3809"/>
                </a:lnTo>
                <a:lnTo>
                  <a:pt x="1546098" y="6857"/>
                </a:lnTo>
                <a:lnTo>
                  <a:pt x="1547622" y="10667"/>
                </a:lnTo>
                <a:lnTo>
                  <a:pt x="1550670" y="11429"/>
                </a:lnTo>
                <a:lnTo>
                  <a:pt x="1554480" y="9905"/>
                </a:lnTo>
                <a:lnTo>
                  <a:pt x="1555242" y="6857"/>
                </a:lnTo>
                <a:close/>
              </a:path>
              <a:path w="2444115" h="537210">
                <a:moveTo>
                  <a:pt x="1536192" y="7619"/>
                </a:moveTo>
                <a:lnTo>
                  <a:pt x="1534668" y="3809"/>
                </a:lnTo>
                <a:lnTo>
                  <a:pt x="1531620" y="3047"/>
                </a:lnTo>
                <a:lnTo>
                  <a:pt x="1527810" y="4571"/>
                </a:lnTo>
                <a:lnTo>
                  <a:pt x="1527048" y="7619"/>
                </a:lnTo>
                <a:lnTo>
                  <a:pt x="1528572" y="11429"/>
                </a:lnTo>
                <a:lnTo>
                  <a:pt x="1531620" y="12191"/>
                </a:lnTo>
                <a:lnTo>
                  <a:pt x="1535430" y="10667"/>
                </a:lnTo>
                <a:lnTo>
                  <a:pt x="1536192" y="7619"/>
                </a:lnTo>
                <a:close/>
              </a:path>
              <a:path w="2444115" h="537210">
                <a:moveTo>
                  <a:pt x="1517142" y="8381"/>
                </a:moveTo>
                <a:lnTo>
                  <a:pt x="1515618" y="4571"/>
                </a:lnTo>
                <a:lnTo>
                  <a:pt x="1512570" y="3809"/>
                </a:lnTo>
                <a:lnTo>
                  <a:pt x="1508760" y="5333"/>
                </a:lnTo>
                <a:lnTo>
                  <a:pt x="1507998" y="9143"/>
                </a:lnTo>
                <a:lnTo>
                  <a:pt x="1509522" y="12191"/>
                </a:lnTo>
                <a:lnTo>
                  <a:pt x="1512570" y="12953"/>
                </a:lnTo>
                <a:lnTo>
                  <a:pt x="1516380" y="11429"/>
                </a:lnTo>
                <a:lnTo>
                  <a:pt x="1517142" y="8381"/>
                </a:lnTo>
                <a:close/>
              </a:path>
              <a:path w="2444115" h="537210">
                <a:moveTo>
                  <a:pt x="1498092" y="9905"/>
                </a:moveTo>
                <a:lnTo>
                  <a:pt x="1496568" y="6095"/>
                </a:lnTo>
                <a:lnTo>
                  <a:pt x="1493520" y="5333"/>
                </a:lnTo>
                <a:lnTo>
                  <a:pt x="1489710" y="6857"/>
                </a:lnTo>
                <a:lnTo>
                  <a:pt x="1488948" y="9905"/>
                </a:lnTo>
                <a:lnTo>
                  <a:pt x="1490472" y="13715"/>
                </a:lnTo>
                <a:lnTo>
                  <a:pt x="1493520" y="14477"/>
                </a:lnTo>
                <a:lnTo>
                  <a:pt x="1497330" y="12953"/>
                </a:lnTo>
                <a:lnTo>
                  <a:pt x="1498092" y="9905"/>
                </a:lnTo>
                <a:close/>
              </a:path>
              <a:path w="2444115" h="537210">
                <a:moveTo>
                  <a:pt x="1479042" y="11429"/>
                </a:moveTo>
                <a:lnTo>
                  <a:pt x="1477518" y="7619"/>
                </a:lnTo>
                <a:lnTo>
                  <a:pt x="1474470" y="6857"/>
                </a:lnTo>
                <a:lnTo>
                  <a:pt x="1470660" y="8381"/>
                </a:lnTo>
                <a:lnTo>
                  <a:pt x="1469898" y="11429"/>
                </a:lnTo>
                <a:lnTo>
                  <a:pt x="1471422" y="15239"/>
                </a:lnTo>
                <a:lnTo>
                  <a:pt x="1474470" y="16001"/>
                </a:lnTo>
                <a:lnTo>
                  <a:pt x="1478280" y="14477"/>
                </a:lnTo>
                <a:lnTo>
                  <a:pt x="1479042" y="11429"/>
                </a:lnTo>
                <a:close/>
              </a:path>
              <a:path w="2444115" h="537210">
                <a:moveTo>
                  <a:pt x="1459992" y="12191"/>
                </a:moveTo>
                <a:lnTo>
                  <a:pt x="1458468" y="9143"/>
                </a:lnTo>
                <a:lnTo>
                  <a:pt x="1455420" y="8381"/>
                </a:lnTo>
                <a:lnTo>
                  <a:pt x="1451610" y="9905"/>
                </a:lnTo>
                <a:lnTo>
                  <a:pt x="1450848" y="12953"/>
                </a:lnTo>
                <a:lnTo>
                  <a:pt x="1452372" y="16763"/>
                </a:lnTo>
                <a:lnTo>
                  <a:pt x="1455420" y="17525"/>
                </a:lnTo>
                <a:lnTo>
                  <a:pt x="1459230" y="16001"/>
                </a:lnTo>
                <a:lnTo>
                  <a:pt x="1459992" y="12191"/>
                </a:lnTo>
                <a:close/>
              </a:path>
              <a:path w="2444115" h="537210">
                <a:moveTo>
                  <a:pt x="1440942" y="13715"/>
                </a:moveTo>
                <a:lnTo>
                  <a:pt x="1439418" y="10667"/>
                </a:lnTo>
                <a:lnTo>
                  <a:pt x="1436370" y="9905"/>
                </a:lnTo>
                <a:lnTo>
                  <a:pt x="1432560" y="11429"/>
                </a:lnTo>
                <a:lnTo>
                  <a:pt x="1431798" y="15239"/>
                </a:lnTo>
                <a:lnTo>
                  <a:pt x="1433322" y="18287"/>
                </a:lnTo>
                <a:lnTo>
                  <a:pt x="1437132" y="19049"/>
                </a:lnTo>
                <a:lnTo>
                  <a:pt x="1440180" y="17525"/>
                </a:lnTo>
                <a:lnTo>
                  <a:pt x="1440942" y="13715"/>
                </a:lnTo>
                <a:close/>
              </a:path>
              <a:path w="2444115" h="537210">
                <a:moveTo>
                  <a:pt x="1422654" y="16001"/>
                </a:moveTo>
                <a:lnTo>
                  <a:pt x="1420368" y="12953"/>
                </a:lnTo>
                <a:lnTo>
                  <a:pt x="1417320" y="11429"/>
                </a:lnTo>
                <a:lnTo>
                  <a:pt x="1413510" y="13715"/>
                </a:lnTo>
                <a:lnTo>
                  <a:pt x="1412748" y="16763"/>
                </a:lnTo>
                <a:lnTo>
                  <a:pt x="1414272" y="19811"/>
                </a:lnTo>
                <a:lnTo>
                  <a:pt x="1418082" y="21335"/>
                </a:lnTo>
                <a:lnTo>
                  <a:pt x="1421130" y="19811"/>
                </a:lnTo>
                <a:lnTo>
                  <a:pt x="1422654" y="16001"/>
                </a:lnTo>
                <a:close/>
              </a:path>
              <a:path w="2444115" h="537210">
                <a:moveTo>
                  <a:pt x="1403604" y="18287"/>
                </a:moveTo>
                <a:lnTo>
                  <a:pt x="1401318" y="14477"/>
                </a:lnTo>
                <a:lnTo>
                  <a:pt x="1398270" y="13715"/>
                </a:lnTo>
                <a:lnTo>
                  <a:pt x="1395222" y="16001"/>
                </a:lnTo>
                <a:lnTo>
                  <a:pt x="1393698" y="19049"/>
                </a:lnTo>
                <a:lnTo>
                  <a:pt x="1395984" y="22097"/>
                </a:lnTo>
                <a:lnTo>
                  <a:pt x="1399032" y="23621"/>
                </a:lnTo>
                <a:lnTo>
                  <a:pt x="1402080" y="21335"/>
                </a:lnTo>
                <a:lnTo>
                  <a:pt x="1403604" y="18287"/>
                </a:lnTo>
                <a:close/>
              </a:path>
              <a:path w="2444115" h="537210">
                <a:moveTo>
                  <a:pt x="1384554" y="20573"/>
                </a:moveTo>
                <a:lnTo>
                  <a:pt x="1383030" y="17525"/>
                </a:lnTo>
                <a:lnTo>
                  <a:pt x="1379220" y="16001"/>
                </a:lnTo>
                <a:lnTo>
                  <a:pt x="1376172" y="18287"/>
                </a:lnTo>
                <a:lnTo>
                  <a:pt x="1374648" y="21335"/>
                </a:lnTo>
                <a:lnTo>
                  <a:pt x="1376934" y="24383"/>
                </a:lnTo>
                <a:lnTo>
                  <a:pt x="1379982" y="25907"/>
                </a:lnTo>
                <a:lnTo>
                  <a:pt x="1383792" y="23621"/>
                </a:lnTo>
                <a:lnTo>
                  <a:pt x="1384554" y="20573"/>
                </a:lnTo>
                <a:close/>
              </a:path>
              <a:path w="2444115" h="537210">
                <a:moveTo>
                  <a:pt x="1365504" y="22859"/>
                </a:moveTo>
                <a:lnTo>
                  <a:pt x="1363980" y="19811"/>
                </a:lnTo>
                <a:lnTo>
                  <a:pt x="1360170" y="18287"/>
                </a:lnTo>
                <a:lnTo>
                  <a:pt x="1357122" y="20573"/>
                </a:lnTo>
                <a:lnTo>
                  <a:pt x="1356360" y="24383"/>
                </a:lnTo>
                <a:lnTo>
                  <a:pt x="1357884" y="27431"/>
                </a:lnTo>
                <a:lnTo>
                  <a:pt x="1361694" y="28193"/>
                </a:lnTo>
                <a:lnTo>
                  <a:pt x="1364742" y="25907"/>
                </a:lnTo>
                <a:lnTo>
                  <a:pt x="1365504" y="22859"/>
                </a:lnTo>
                <a:close/>
              </a:path>
              <a:path w="2444115" h="537210">
                <a:moveTo>
                  <a:pt x="1346454" y="25145"/>
                </a:moveTo>
                <a:lnTo>
                  <a:pt x="1344930" y="22097"/>
                </a:lnTo>
                <a:lnTo>
                  <a:pt x="1341120" y="21335"/>
                </a:lnTo>
                <a:lnTo>
                  <a:pt x="1338072" y="23621"/>
                </a:lnTo>
                <a:lnTo>
                  <a:pt x="1337310" y="26669"/>
                </a:lnTo>
                <a:lnTo>
                  <a:pt x="1338834" y="29717"/>
                </a:lnTo>
                <a:lnTo>
                  <a:pt x="1342644" y="30479"/>
                </a:lnTo>
                <a:lnTo>
                  <a:pt x="1345692" y="28955"/>
                </a:lnTo>
                <a:lnTo>
                  <a:pt x="1346454" y="25145"/>
                </a:lnTo>
                <a:close/>
              </a:path>
              <a:path w="2444115" h="537210">
                <a:moveTo>
                  <a:pt x="1328166" y="28193"/>
                </a:moveTo>
                <a:lnTo>
                  <a:pt x="1325880" y="25145"/>
                </a:lnTo>
                <a:lnTo>
                  <a:pt x="1322070" y="24383"/>
                </a:lnTo>
                <a:lnTo>
                  <a:pt x="1319022" y="25907"/>
                </a:lnTo>
                <a:lnTo>
                  <a:pt x="1318260" y="29717"/>
                </a:lnTo>
                <a:lnTo>
                  <a:pt x="1320546" y="32765"/>
                </a:lnTo>
                <a:lnTo>
                  <a:pt x="1323594" y="33527"/>
                </a:lnTo>
                <a:lnTo>
                  <a:pt x="1326642" y="32003"/>
                </a:lnTo>
                <a:lnTo>
                  <a:pt x="1328166" y="28193"/>
                </a:lnTo>
                <a:close/>
              </a:path>
              <a:path w="2444115" h="537210">
                <a:moveTo>
                  <a:pt x="1309116" y="31241"/>
                </a:moveTo>
                <a:lnTo>
                  <a:pt x="1306830" y="28193"/>
                </a:lnTo>
                <a:lnTo>
                  <a:pt x="1303782" y="27431"/>
                </a:lnTo>
                <a:lnTo>
                  <a:pt x="1300734" y="28955"/>
                </a:lnTo>
                <a:lnTo>
                  <a:pt x="1299210" y="32765"/>
                </a:lnTo>
                <a:lnTo>
                  <a:pt x="1301496" y="35813"/>
                </a:lnTo>
                <a:lnTo>
                  <a:pt x="1305306" y="36575"/>
                </a:lnTo>
                <a:lnTo>
                  <a:pt x="1308354" y="35051"/>
                </a:lnTo>
                <a:lnTo>
                  <a:pt x="1309116" y="31241"/>
                </a:lnTo>
                <a:close/>
              </a:path>
              <a:path w="2444115" h="537210">
                <a:moveTo>
                  <a:pt x="1290066" y="34289"/>
                </a:moveTo>
                <a:lnTo>
                  <a:pt x="1288542" y="31241"/>
                </a:lnTo>
                <a:lnTo>
                  <a:pt x="1284732" y="30479"/>
                </a:lnTo>
                <a:lnTo>
                  <a:pt x="1281684" y="32765"/>
                </a:lnTo>
                <a:lnTo>
                  <a:pt x="1280922" y="35813"/>
                </a:lnTo>
                <a:lnTo>
                  <a:pt x="1282446" y="38861"/>
                </a:lnTo>
                <a:lnTo>
                  <a:pt x="1286256" y="39623"/>
                </a:lnTo>
                <a:lnTo>
                  <a:pt x="1289304" y="38099"/>
                </a:lnTo>
                <a:lnTo>
                  <a:pt x="1290066" y="34289"/>
                </a:lnTo>
                <a:close/>
              </a:path>
              <a:path w="2444115" h="537210">
                <a:moveTo>
                  <a:pt x="1271778" y="38099"/>
                </a:moveTo>
                <a:lnTo>
                  <a:pt x="1269492" y="35051"/>
                </a:lnTo>
                <a:lnTo>
                  <a:pt x="1265682" y="34289"/>
                </a:lnTo>
                <a:lnTo>
                  <a:pt x="1262634" y="35813"/>
                </a:lnTo>
                <a:lnTo>
                  <a:pt x="1261872" y="39623"/>
                </a:lnTo>
                <a:lnTo>
                  <a:pt x="1264158" y="42671"/>
                </a:lnTo>
                <a:lnTo>
                  <a:pt x="1267206" y="43433"/>
                </a:lnTo>
                <a:lnTo>
                  <a:pt x="1271016" y="41147"/>
                </a:lnTo>
                <a:lnTo>
                  <a:pt x="1271778" y="38099"/>
                </a:lnTo>
                <a:close/>
              </a:path>
              <a:path w="2444115" h="537210">
                <a:moveTo>
                  <a:pt x="1252728" y="41147"/>
                </a:moveTo>
                <a:lnTo>
                  <a:pt x="1250442" y="38099"/>
                </a:lnTo>
                <a:lnTo>
                  <a:pt x="1247394" y="37337"/>
                </a:lnTo>
                <a:lnTo>
                  <a:pt x="1244346" y="39623"/>
                </a:lnTo>
                <a:lnTo>
                  <a:pt x="1243584" y="43433"/>
                </a:lnTo>
                <a:lnTo>
                  <a:pt x="1245108" y="46481"/>
                </a:lnTo>
                <a:lnTo>
                  <a:pt x="1248918" y="47243"/>
                </a:lnTo>
                <a:lnTo>
                  <a:pt x="1251966" y="44957"/>
                </a:lnTo>
                <a:lnTo>
                  <a:pt x="1252728" y="41147"/>
                </a:lnTo>
                <a:close/>
              </a:path>
              <a:path w="2444115" h="537210">
                <a:moveTo>
                  <a:pt x="1233678" y="48767"/>
                </a:moveTo>
                <a:lnTo>
                  <a:pt x="1233678" y="44957"/>
                </a:lnTo>
                <a:lnTo>
                  <a:pt x="1232154" y="42671"/>
                </a:lnTo>
                <a:lnTo>
                  <a:pt x="1228344" y="41909"/>
                </a:lnTo>
                <a:lnTo>
                  <a:pt x="1225296" y="43433"/>
                </a:lnTo>
                <a:lnTo>
                  <a:pt x="1224534" y="47243"/>
                </a:lnTo>
                <a:lnTo>
                  <a:pt x="1226820" y="50291"/>
                </a:lnTo>
                <a:lnTo>
                  <a:pt x="1230630" y="51053"/>
                </a:lnTo>
                <a:lnTo>
                  <a:pt x="1233678" y="48767"/>
                </a:lnTo>
                <a:close/>
              </a:path>
              <a:path w="2444115" h="537210">
                <a:moveTo>
                  <a:pt x="1215390" y="48767"/>
                </a:moveTo>
                <a:lnTo>
                  <a:pt x="1213104" y="46481"/>
                </a:lnTo>
                <a:lnTo>
                  <a:pt x="1210056" y="45719"/>
                </a:lnTo>
                <a:lnTo>
                  <a:pt x="1207008" y="47243"/>
                </a:lnTo>
                <a:lnTo>
                  <a:pt x="1206246" y="51053"/>
                </a:lnTo>
                <a:lnTo>
                  <a:pt x="1207770" y="54101"/>
                </a:lnTo>
                <a:lnTo>
                  <a:pt x="1211580" y="54863"/>
                </a:lnTo>
                <a:lnTo>
                  <a:pt x="1214628" y="52577"/>
                </a:lnTo>
                <a:lnTo>
                  <a:pt x="1215390" y="48767"/>
                </a:lnTo>
                <a:close/>
              </a:path>
              <a:path w="2444115" h="537210">
                <a:moveTo>
                  <a:pt x="1197102" y="53339"/>
                </a:moveTo>
                <a:lnTo>
                  <a:pt x="1194816" y="50291"/>
                </a:lnTo>
                <a:lnTo>
                  <a:pt x="1191006" y="49529"/>
                </a:lnTo>
                <a:lnTo>
                  <a:pt x="1187958" y="51815"/>
                </a:lnTo>
                <a:lnTo>
                  <a:pt x="1187196" y="55625"/>
                </a:lnTo>
                <a:lnTo>
                  <a:pt x="1189482" y="58673"/>
                </a:lnTo>
                <a:lnTo>
                  <a:pt x="1193292" y="58673"/>
                </a:lnTo>
                <a:lnTo>
                  <a:pt x="1196340" y="57149"/>
                </a:lnTo>
                <a:lnTo>
                  <a:pt x="1197102" y="53339"/>
                </a:lnTo>
                <a:close/>
              </a:path>
              <a:path w="2444115" h="537210">
                <a:moveTo>
                  <a:pt x="1178052" y="57149"/>
                </a:moveTo>
                <a:lnTo>
                  <a:pt x="1175766" y="54863"/>
                </a:lnTo>
                <a:lnTo>
                  <a:pt x="1172718" y="54101"/>
                </a:lnTo>
                <a:lnTo>
                  <a:pt x="1169670" y="56387"/>
                </a:lnTo>
                <a:lnTo>
                  <a:pt x="1168908" y="59435"/>
                </a:lnTo>
                <a:lnTo>
                  <a:pt x="1171194" y="62483"/>
                </a:lnTo>
                <a:lnTo>
                  <a:pt x="1175004" y="63245"/>
                </a:lnTo>
                <a:lnTo>
                  <a:pt x="1177290" y="60959"/>
                </a:lnTo>
                <a:lnTo>
                  <a:pt x="1178052" y="57149"/>
                </a:lnTo>
                <a:close/>
              </a:path>
              <a:path w="2444115" h="537210">
                <a:moveTo>
                  <a:pt x="1159764" y="61721"/>
                </a:moveTo>
                <a:lnTo>
                  <a:pt x="1157478" y="58673"/>
                </a:lnTo>
                <a:lnTo>
                  <a:pt x="1153668" y="58673"/>
                </a:lnTo>
                <a:lnTo>
                  <a:pt x="1150620" y="60197"/>
                </a:lnTo>
                <a:lnTo>
                  <a:pt x="1150620" y="64007"/>
                </a:lnTo>
                <a:lnTo>
                  <a:pt x="1152144" y="67055"/>
                </a:lnTo>
                <a:lnTo>
                  <a:pt x="1155954" y="67817"/>
                </a:lnTo>
                <a:lnTo>
                  <a:pt x="1159002" y="65531"/>
                </a:lnTo>
                <a:lnTo>
                  <a:pt x="1159764" y="61721"/>
                </a:lnTo>
                <a:close/>
              </a:path>
              <a:path w="2444115" h="537210">
                <a:moveTo>
                  <a:pt x="1141476" y="66293"/>
                </a:moveTo>
                <a:lnTo>
                  <a:pt x="1139190" y="63245"/>
                </a:lnTo>
                <a:lnTo>
                  <a:pt x="1135380" y="63245"/>
                </a:lnTo>
                <a:lnTo>
                  <a:pt x="1132332" y="65531"/>
                </a:lnTo>
                <a:lnTo>
                  <a:pt x="1131570" y="68579"/>
                </a:lnTo>
                <a:lnTo>
                  <a:pt x="1133856" y="71627"/>
                </a:lnTo>
                <a:lnTo>
                  <a:pt x="1137666" y="72389"/>
                </a:lnTo>
                <a:lnTo>
                  <a:pt x="1140714" y="70103"/>
                </a:lnTo>
                <a:lnTo>
                  <a:pt x="1141476" y="66293"/>
                </a:lnTo>
                <a:close/>
              </a:path>
              <a:path w="2444115" h="537210">
                <a:moveTo>
                  <a:pt x="1122426" y="74675"/>
                </a:moveTo>
                <a:lnTo>
                  <a:pt x="1122426" y="71627"/>
                </a:lnTo>
                <a:lnTo>
                  <a:pt x="1120902" y="68579"/>
                </a:lnTo>
                <a:lnTo>
                  <a:pt x="1117092" y="67817"/>
                </a:lnTo>
                <a:lnTo>
                  <a:pt x="1114044" y="70103"/>
                </a:lnTo>
                <a:lnTo>
                  <a:pt x="1113282" y="73913"/>
                </a:lnTo>
                <a:lnTo>
                  <a:pt x="1115568" y="76961"/>
                </a:lnTo>
                <a:lnTo>
                  <a:pt x="1119378" y="76961"/>
                </a:lnTo>
                <a:lnTo>
                  <a:pt x="1122426" y="74675"/>
                </a:lnTo>
                <a:close/>
              </a:path>
              <a:path w="2444115" h="537210">
                <a:moveTo>
                  <a:pt x="1104138" y="80009"/>
                </a:moveTo>
                <a:lnTo>
                  <a:pt x="1104138" y="76199"/>
                </a:lnTo>
                <a:lnTo>
                  <a:pt x="1101852" y="73151"/>
                </a:lnTo>
                <a:lnTo>
                  <a:pt x="1098804" y="73151"/>
                </a:lnTo>
                <a:lnTo>
                  <a:pt x="1095756" y="75437"/>
                </a:lnTo>
                <a:lnTo>
                  <a:pt x="1094994" y="78485"/>
                </a:lnTo>
                <a:lnTo>
                  <a:pt x="1097280" y="81533"/>
                </a:lnTo>
                <a:lnTo>
                  <a:pt x="1101090" y="82295"/>
                </a:lnTo>
                <a:lnTo>
                  <a:pt x="1104138" y="80009"/>
                </a:lnTo>
                <a:close/>
              </a:path>
              <a:path w="2444115" h="537210">
                <a:moveTo>
                  <a:pt x="1085850" y="81533"/>
                </a:moveTo>
                <a:lnTo>
                  <a:pt x="1083564" y="78485"/>
                </a:lnTo>
                <a:lnTo>
                  <a:pt x="1079754" y="77723"/>
                </a:lnTo>
                <a:lnTo>
                  <a:pt x="1077468" y="80009"/>
                </a:lnTo>
                <a:lnTo>
                  <a:pt x="1076706" y="83819"/>
                </a:lnTo>
                <a:lnTo>
                  <a:pt x="1078992" y="86867"/>
                </a:lnTo>
                <a:lnTo>
                  <a:pt x="1082802" y="86867"/>
                </a:lnTo>
                <a:lnTo>
                  <a:pt x="1085088" y="84581"/>
                </a:lnTo>
                <a:lnTo>
                  <a:pt x="1085850" y="81533"/>
                </a:lnTo>
                <a:close/>
              </a:path>
              <a:path w="2444115" h="537210">
                <a:moveTo>
                  <a:pt x="1067562" y="86105"/>
                </a:moveTo>
                <a:lnTo>
                  <a:pt x="1065276" y="83057"/>
                </a:lnTo>
                <a:lnTo>
                  <a:pt x="1061466" y="83057"/>
                </a:lnTo>
                <a:lnTo>
                  <a:pt x="1058418" y="85343"/>
                </a:lnTo>
                <a:lnTo>
                  <a:pt x="1058418" y="88391"/>
                </a:lnTo>
                <a:lnTo>
                  <a:pt x="1060704" y="91439"/>
                </a:lnTo>
                <a:lnTo>
                  <a:pt x="1063752" y="92201"/>
                </a:lnTo>
                <a:lnTo>
                  <a:pt x="1066800" y="89915"/>
                </a:lnTo>
                <a:lnTo>
                  <a:pt x="1067562" y="86105"/>
                </a:lnTo>
                <a:close/>
              </a:path>
              <a:path w="2444115" h="537210">
                <a:moveTo>
                  <a:pt x="1049274" y="91439"/>
                </a:moveTo>
                <a:lnTo>
                  <a:pt x="1046988" y="88391"/>
                </a:lnTo>
                <a:lnTo>
                  <a:pt x="1043178" y="88391"/>
                </a:lnTo>
                <a:lnTo>
                  <a:pt x="1040129" y="90677"/>
                </a:lnTo>
                <a:lnTo>
                  <a:pt x="1040129" y="94487"/>
                </a:lnTo>
                <a:lnTo>
                  <a:pt x="1042416" y="96773"/>
                </a:lnTo>
                <a:lnTo>
                  <a:pt x="1046226" y="97535"/>
                </a:lnTo>
                <a:lnTo>
                  <a:pt x="1048512" y="95249"/>
                </a:lnTo>
                <a:lnTo>
                  <a:pt x="1049274" y="91439"/>
                </a:lnTo>
                <a:close/>
              </a:path>
              <a:path w="2444115" h="537210">
                <a:moveTo>
                  <a:pt x="1030985" y="96773"/>
                </a:moveTo>
                <a:lnTo>
                  <a:pt x="1028700" y="94487"/>
                </a:lnTo>
                <a:lnTo>
                  <a:pt x="1024890" y="93725"/>
                </a:lnTo>
                <a:lnTo>
                  <a:pt x="1021841" y="96011"/>
                </a:lnTo>
                <a:lnTo>
                  <a:pt x="1021841" y="99821"/>
                </a:lnTo>
                <a:lnTo>
                  <a:pt x="1024128" y="102869"/>
                </a:lnTo>
                <a:lnTo>
                  <a:pt x="1027938" y="102869"/>
                </a:lnTo>
                <a:lnTo>
                  <a:pt x="1030224" y="100583"/>
                </a:lnTo>
                <a:lnTo>
                  <a:pt x="1030985" y="96773"/>
                </a:lnTo>
                <a:close/>
              </a:path>
              <a:path w="2444115" h="537210">
                <a:moveTo>
                  <a:pt x="1012697" y="102869"/>
                </a:moveTo>
                <a:lnTo>
                  <a:pt x="1010412" y="99821"/>
                </a:lnTo>
                <a:lnTo>
                  <a:pt x="1006601" y="99059"/>
                </a:lnTo>
                <a:lnTo>
                  <a:pt x="1004316" y="101345"/>
                </a:lnTo>
                <a:lnTo>
                  <a:pt x="1003554" y="105155"/>
                </a:lnTo>
                <a:lnTo>
                  <a:pt x="1005840" y="108203"/>
                </a:lnTo>
                <a:lnTo>
                  <a:pt x="1009650" y="108203"/>
                </a:lnTo>
                <a:lnTo>
                  <a:pt x="1011935" y="105917"/>
                </a:lnTo>
                <a:lnTo>
                  <a:pt x="1012697" y="102869"/>
                </a:lnTo>
                <a:close/>
              </a:path>
              <a:path w="2444115" h="537210">
                <a:moveTo>
                  <a:pt x="994410" y="112013"/>
                </a:moveTo>
                <a:lnTo>
                  <a:pt x="994410" y="108203"/>
                </a:lnTo>
                <a:lnTo>
                  <a:pt x="992124" y="105155"/>
                </a:lnTo>
                <a:lnTo>
                  <a:pt x="988313" y="105155"/>
                </a:lnTo>
                <a:lnTo>
                  <a:pt x="986028" y="106679"/>
                </a:lnTo>
                <a:lnTo>
                  <a:pt x="985266" y="110489"/>
                </a:lnTo>
                <a:lnTo>
                  <a:pt x="987551" y="113537"/>
                </a:lnTo>
                <a:lnTo>
                  <a:pt x="991362" y="114299"/>
                </a:lnTo>
                <a:lnTo>
                  <a:pt x="994410" y="112013"/>
                </a:lnTo>
                <a:close/>
              </a:path>
              <a:path w="2444115" h="537210">
                <a:moveTo>
                  <a:pt x="976122" y="117347"/>
                </a:moveTo>
                <a:lnTo>
                  <a:pt x="976122" y="113537"/>
                </a:lnTo>
                <a:lnTo>
                  <a:pt x="973835" y="111251"/>
                </a:lnTo>
                <a:lnTo>
                  <a:pt x="970026" y="110489"/>
                </a:lnTo>
                <a:lnTo>
                  <a:pt x="967740" y="112775"/>
                </a:lnTo>
                <a:lnTo>
                  <a:pt x="966978" y="116585"/>
                </a:lnTo>
                <a:lnTo>
                  <a:pt x="969263" y="119633"/>
                </a:lnTo>
                <a:lnTo>
                  <a:pt x="973074" y="119633"/>
                </a:lnTo>
                <a:lnTo>
                  <a:pt x="976122" y="117347"/>
                </a:lnTo>
                <a:close/>
              </a:path>
              <a:path w="2444115" h="537210">
                <a:moveTo>
                  <a:pt x="957834" y="123443"/>
                </a:moveTo>
                <a:lnTo>
                  <a:pt x="957834" y="119633"/>
                </a:lnTo>
                <a:lnTo>
                  <a:pt x="955547" y="116585"/>
                </a:lnTo>
                <a:lnTo>
                  <a:pt x="952500" y="116585"/>
                </a:lnTo>
                <a:lnTo>
                  <a:pt x="949451" y="118871"/>
                </a:lnTo>
                <a:lnTo>
                  <a:pt x="949451" y="122681"/>
                </a:lnTo>
                <a:lnTo>
                  <a:pt x="951738" y="124967"/>
                </a:lnTo>
                <a:lnTo>
                  <a:pt x="954785" y="125729"/>
                </a:lnTo>
                <a:lnTo>
                  <a:pt x="957834" y="123443"/>
                </a:lnTo>
                <a:close/>
              </a:path>
              <a:path w="2444115" h="537210">
                <a:moveTo>
                  <a:pt x="940307" y="125729"/>
                </a:moveTo>
                <a:lnTo>
                  <a:pt x="938022" y="122681"/>
                </a:lnTo>
                <a:lnTo>
                  <a:pt x="934212" y="122681"/>
                </a:lnTo>
                <a:lnTo>
                  <a:pt x="931163" y="124967"/>
                </a:lnTo>
                <a:lnTo>
                  <a:pt x="931163" y="128777"/>
                </a:lnTo>
                <a:lnTo>
                  <a:pt x="933450" y="131063"/>
                </a:lnTo>
                <a:lnTo>
                  <a:pt x="937260" y="131825"/>
                </a:lnTo>
                <a:lnTo>
                  <a:pt x="939546" y="129539"/>
                </a:lnTo>
                <a:lnTo>
                  <a:pt x="940307" y="125729"/>
                </a:lnTo>
                <a:close/>
              </a:path>
              <a:path w="2444115" h="537210">
                <a:moveTo>
                  <a:pt x="922019" y="135635"/>
                </a:moveTo>
                <a:lnTo>
                  <a:pt x="922019" y="131825"/>
                </a:lnTo>
                <a:lnTo>
                  <a:pt x="919734" y="128777"/>
                </a:lnTo>
                <a:lnTo>
                  <a:pt x="915924" y="128777"/>
                </a:lnTo>
                <a:lnTo>
                  <a:pt x="912876" y="131063"/>
                </a:lnTo>
                <a:lnTo>
                  <a:pt x="912876" y="134873"/>
                </a:lnTo>
                <a:lnTo>
                  <a:pt x="915162" y="137159"/>
                </a:lnTo>
                <a:lnTo>
                  <a:pt x="918972" y="137921"/>
                </a:lnTo>
                <a:lnTo>
                  <a:pt x="922019" y="135635"/>
                </a:lnTo>
                <a:close/>
              </a:path>
              <a:path w="2444115" h="537210">
                <a:moveTo>
                  <a:pt x="903732" y="140969"/>
                </a:moveTo>
                <a:lnTo>
                  <a:pt x="903732" y="137921"/>
                </a:lnTo>
                <a:lnTo>
                  <a:pt x="901446" y="134873"/>
                </a:lnTo>
                <a:lnTo>
                  <a:pt x="897635" y="134873"/>
                </a:lnTo>
                <a:lnTo>
                  <a:pt x="895350" y="137159"/>
                </a:lnTo>
                <a:lnTo>
                  <a:pt x="894588" y="140969"/>
                </a:lnTo>
                <a:lnTo>
                  <a:pt x="897635" y="143255"/>
                </a:lnTo>
                <a:lnTo>
                  <a:pt x="900684" y="144017"/>
                </a:lnTo>
                <a:lnTo>
                  <a:pt x="903732" y="140969"/>
                </a:lnTo>
                <a:close/>
              </a:path>
              <a:path w="2444115" h="537210">
                <a:moveTo>
                  <a:pt x="886206" y="144017"/>
                </a:moveTo>
                <a:lnTo>
                  <a:pt x="883157" y="141731"/>
                </a:lnTo>
                <a:lnTo>
                  <a:pt x="880110" y="140969"/>
                </a:lnTo>
                <a:lnTo>
                  <a:pt x="877062" y="143255"/>
                </a:lnTo>
                <a:lnTo>
                  <a:pt x="877062" y="147065"/>
                </a:lnTo>
                <a:lnTo>
                  <a:pt x="879347" y="150113"/>
                </a:lnTo>
                <a:lnTo>
                  <a:pt x="883157" y="150113"/>
                </a:lnTo>
                <a:lnTo>
                  <a:pt x="885444" y="147827"/>
                </a:lnTo>
                <a:lnTo>
                  <a:pt x="886206" y="144017"/>
                </a:lnTo>
                <a:close/>
              </a:path>
              <a:path w="2444115" h="537210">
                <a:moveTo>
                  <a:pt x="867918" y="153923"/>
                </a:moveTo>
                <a:lnTo>
                  <a:pt x="867918" y="150113"/>
                </a:lnTo>
                <a:lnTo>
                  <a:pt x="865632" y="147827"/>
                </a:lnTo>
                <a:lnTo>
                  <a:pt x="861822" y="147827"/>
                </a:lnTo>
                <a:lnTo>
                  <a:pt x="859535" y="150113"/>
                </a:lnTo>
                <a:lnTo>
                  <a:pt x="858774" y="153923"/>
                </a:lnTo>
                <a:lnTo>
                  <a:pt x="861060" y="156209"/>
                </a:lnTo>
                <a:lnTo>
                  <a:pt x="864869" y="156209"/>
                </a:lnTo>
                <a:lnTo>
                  <a:pt x="867918" y="153923"/>
                </a:lnTo>
                <a:close/>
              </a:path>
              <a:path w="2444115" h="537210">
                <a:moveTo>
                  <a:pt x="850391" y="156971"/>
                </a:moveTo>
                <a:lnTo>
                  <a:pt x="847344" y="153923"/>
                </a:lnTo>
                <a:lnTo>
                  <a:pt x="844296" y="153923"/>
                </a:lnTo>
                <a:lnTo>
                  <a:pt x="841247" y="156209"/>
                </a:lnTo>
                <a:lnTo>
                  <a:pt x="841247" y="160019"/>
                </a:lnTo>
                <a:lnTo>
                  <a:pt x="843534" y="163067"/>
                </a:lnTo>
                <a:lnTo>
                  <a:pt x="847344" y="163067"/>
                </a:lnTo>
                <a:lnTo>
                  <a:pt x="849629" y="160781"/>
                </a:lnTo>
                <a:lnTo>
                  <a:pt x="850391" y="156971"/>
                </a:lnTo>
                <a:close/>
              </a:path>
              <a:path w="2444115" h="537210">
                <a:moveTo>
                  <a:pt x="832104" y="166877"/>
                </a:moveTo>
                <a:lnTo>
                  <a:pt x="832104" y="163067"/>
                </a:lnTo>
                <a:lnTo>
                  <a:pt x="829818" y="160781"/>
                </a:lnTo>
                <a:lnTo>
                  <a:pt x="826007" y="160019"/>
                </a:lnTo>
                <a:lnTo>
                  <a:pt x="823722" y="163067"/>
                </a:lnTo>
                <a:lnTo>
                  <a:pt x="822960" y="166115"/>
                </a:lnTo>
                <a:lnTo>
                  <a:pt x="825246" y="169163"/>
                </a:lnTo>
                <a:lnTo>
                  <a:pt x="829056" y="169163"/>
                </a:lnTo>
                <a:lnTo>
                  <a:pt x="832104" y="166877"/>
                </a:lnTo>
                <a:close/>
              </a:path>
              <a:path w="2444115" h="537210">
                <a:moveTo>
                  <a:pt x="813816" y="173735"/>
                </a:moveTo>
                <a:lnTo>
                  <a:pt x="813816" y="169925"/>
                </a:lnTo>
                <a:lnTo>
                  <a:pt x="811530" y="166877"/>
                </a:lnTo>
                <a:lnTo>
                  <a:pt x="807719" y="166877"/>
                </a:lnTo>
                <a:lnTo>
                  <a:pt x="805433" y="169925"/>
                </a:lnTo>
                <a:lnTo>
                  <a:pt x="805433" y="172973"/>
                </a:lnTo>
                <a:lnTo>
                  <a:pt x="807719" y="176021"/>
                </a:lnTo>
                <a:lnTo>
                  <a:pt x="811530" y="176021"/>
                </a:lnTo>
                <a:lnTo>
                  <a:pt x="813816" y="173735"/>
                </a:lnTo>
                <a:close/>
              </a:path>
              <a:path w="2444115" h="537210">
                <a:moveTo>
                  <a:pt x="796289" y="180593"/>
                </a:moveTo>
                <a:lnTo>
                  <a:pt x="796289" y="176783"/>
                </a:lnTo>
                <a:lnTo>
                  <a:pt x="794004" y="173735"/>
                </a:lnTo>
                <a:lnTo>
                  <a:pt x="790194" y="173735"/>
                </a:lnTo>
                <a:lnTo>
                  <a:pt x="787907" y="176021"/>
                </a:lnTo>
                <a:lnTo>
                  <a:pt x="787145" y="179831"/>
                </a:lnTo>
                <a:lnTo>
                  <a:pt x="790194" y="182879"/>
                </a:lnTo>
                <a:lnTo>
                  <a:pt x="793242" y="182879"/>
                </a:lnTo>
                <a:lnTo>
                  <a:pt x="796289" y="180593"/>
                </a:lnTo>
                <a:close/>
              </a:path>
              <a:path w="2444115" h="537210">
                <a:moveTo>
                  <a:pt x="778763" y="187451"/>
                </a:moveTo>
                <a:lnTo>
                  <a:pt x="778763" y="183641"/>
                </a:lnTo>
                <a:lnTo>
                  <a:pt x="776477" y="180593"/>
                </a:lnTo>
                <a:lnTo>
                  <a:pt x="772668" y="180593"/>
                </a:lnTo>
                <a:lnTo>
                  <a:pt x="769619" y="182879"/>
                </a:lnTo>
                <a:lnTo>
                  <a:pt x="769619" y="186689"/>
                </a:lnTo>
                <a:lnTo>
                  <a:pt x="771906" y="189737"/>
                </a:lnTo>
                <a:lnTo>
                  <a:pt x="775715" y="189737"/>
                </a:lnTo>
                <a:lnTo>
                  <a:pt x="778763" y="187451"/>
                </a:lnTo>
                <a:close/>
              </a:path>
              <a:path w="2444115" h="537210">
                <a:moveTo>
                  <a:pt x="760476" y="193547"/>
                </a:moveTo>
                <a:lnTo>
                  <a:pt x="760476" y="190499"/>
                </a:lnTo>
                <a:lnTo>
                  <a:pt x="758189" y="187451"/>
                </a:lnTo>
                <a:lnTo>
                  <a:pt x="754380" y="187451"/>
                </a:lnTo>
                <a:lnTo>
                  <a:pt x="752094" y="189737"/>
                </a:lnTo>
                <a:lnTo>
                  <a:pt x="752094" y="193547"/>
                </a:lnTo>
                <a:lnTo>
                  <a:pt x="754380" y="196595"/>
                </a:lnTo>
                <a:lnTo>
                  <a:pt x="758189" y="196595"/>
                </a:lnTo>
                <a:lnTo>
                  <a:pt x="760476" y="193547"/>
                </a:lnTo>
                <a:close/>
              </a:path>
              <a:path w="2444115" h="537210">
                <a:moveTo>
                  <a:pt x="742950" y="200405"/>
                </a:moveTo>
                <a:lnTo>
                  <a:pt x="742950" y="197357"/>
                </a:lnTo>
                <a:lnTo>
                  <a:pt x="740663" y="194309"/>
                </a:lnTo>
                <a:lnTo>
                  <a:pt x="736854" y="194309"/>
                </a:lnTo>
                <a:lnTo>
                  <a:pt x="733806" y="196595"/>
                </a:lnTo>
                <a:lnTo>
                  <a:pt x="733806" y="200405"/>
                </a:lnTo>
                <a:lnTo>
                  <a:pt x="736854" y="203453"/>
                </a:lnTo>
                <a:lnTo>
                  <a:pt x="739901" y="203453"/>
                </a:lnTo>
                <a:lnTo>
                  <a:pt x="742950" y="200405"/>
                </a:lnTo>
                <a:close/>
              </a:path>
              <a:path w="2444115" h="537210">
                <a:moveTo>
                  <a:pt x="725424" y="208025"/>
                </a:moveTo>
                <a:lnTo>
                  <a:pt x="725424" y="204215"/>
                </a:lnTo>
                <a:lnTo>
                  <a:pt x="723138" y="201167"/>
                </a:lnTo>
                <a:lnTo>
                  <a:pt x="719327" y="201167"/>
                </a:lnTo>
                <a:lnTo>
                  <a:pt x="716280" y="204215"/>
                </a:lnTo>
                <a:lnTo>
                  <a:pt x="716280" y="207263"/>
                </a:lnTo>
                <a:lnTo>
                  <a:pt x="719327" y="210311"/>
                </a:lnTo>
                <a:lnTo>
                  <a:pt x="722376" y="210311"/>
                </a:lnTo>
                <a:lnTo>
                  <a:pt x="725424" y="208025"/>
                </a:lnTo>
                <a:close/>
              </a:path>
              <a:path w="2444115" h="537210">
                <a:moveTo>
                  <a:pt x="707898" y="214883"/>
                </a:moveTo>
                <a:lnTo>
                  <a:pt x="707898" y="211073"/>
                </a:lnTo>
                <a:lnTo>
                  <a:pt x="704850" y="208787"/>
                </a:lnTo>
                <a:lnTo>
                  <a:pt x="701039" y="208787"/>
                </a:lnTo>
                <a:lnTo>
                  <a:pt x="698754" y="211073"/>
                </a:lnTo>
                <a:lnTo>
                  <a:pt x="698754" y="214883"/>
                </a:lnTo>
                <a:lnTo>
                  <a:pt x="701039" y="217169"/>
                </a:lnTo>
                <a:lnTo>
                  <a:pt x="704850" y="217169"/>
                </a:lnTo>
                <a:lnTo>
                  <a:pt x="707898" y="214883"/>
                </a:lnTo>
                <a:close/>
              </a:path>
              <a:path w="2444115" h="537210">
                <a:moveTo>
                  <a:pt x="689610" y="221741"/>
                </a:moveTo>
                <a:lnTo>
                  <a:pt x="689610" y="218694"/>
                </a:lnTo>
                <a:lnTo>
                  <a:pt x="687324" y="215645"/>
                </a:lnTo>
                <a:lnTo>
                  <a:pt x="683513" y="215645"/>
                </a:lnTo>
                <a:lnTo>
                  <a:pt x="681227" y="217931"/>
                </a:lnTo>
                <a:lnTo>
                  <a:pt x="681227" y="221741"/>
                </a:lnTo>
                <a:lnTo>
                  <a:pt x="683513" y="224789"/>
                </a:lnTo>
                <a:lnTo>
                  <a:pt x="687324" y="224789"/>
                </a:lnTo>
                <a:lnTo>
                  <a:pt x="689610" y="221741"/>
                </a:lnTo>
                <a:close/>
              </a:path>
              <a:path w="2444115" h="537210">
                <a:moveTo>
                  <a:pt x="672083" y="229361"/>
                </a:moveTo>
                <a:lnTo>
                  <a:pt x="670461" y="222773"/>
                </a:lnTo>
                <a:lnTo>
                  <a:pt x="666154" y="222623"/>
                </a:lnTo>
                <a:lnTo>
                  <a:pt x="663288" y="226413"/>
                </a:lnTo>
                <a:lnTo>
                  <a:pt x="665988" y="231647"/>
                </a:lnTo>
                <a:lnTo>
                  <a:pt x="669798" y="231647"/>
                </a:lnTo>
                <a:lnTo>
                  <a:pt x="672083" y="229361"/>
                </a:lnTo>
                <a:close/>
              </a:path>
              <a:path w="2444115" h="537210">
                <a:moveTo>
                  <a:pt x="654557" y="236219"/>
                </a:moveTo>
                <a:lnTo>
                  <a:pt x="654557" y="232409"/>
                </a:lnTo>
                <a:lnTo>
                  <a:pt x="652271" y="230123"/>
                </a:lnTo>
                <a:lnTo>
                  <a:pt x="648462" y="230123"/>
                </a:lnTo>
                <a:lnTo>
                  <a:pt x="645413" y="232409"/>
                </a:lnTo>
                <a:lnTo>
                  <a:pt x="645413" y="236219"/>
                </a:lnTo>
                <a:lnTo>
                  <a:pt x="648462" y="239267"/>
                </a:lnTo>
                <a:lnTo>
                  <a:pt x="652271" y="239267"/>
                </a:lnTo>
                <a:lnTo>
                  <a:pt x="654557" y="236219"/>
                </a:lnTo>
                <a:close/>
              </a:path>
              <a:path w="2444115" h="537210">
                <a:moveTo>
                  <a:pt x="637032" y="243839"/>
                </a:moveTo>
                <a:lnTo>
                  <a:pt x="637032" y="240029"/>
                </a:lnTo>
                <a:lnTo>
                  <a:pt x="634745" y="237744"/>
                </a:lnTo>
                <a:lnTo>
                  <a:pt x="630936" y="237744"/>
                </a:lnTo>
                <a:lnTo>
                  <a:pt x="627888" y="240029"/>
                </a:lnTo>
                <a:lnTo>
                  <a:pt x="627888" y="243839"/>
                </a:lnTo>
                <a:lnTo>
                  <a:pt x="630936" y="246125"/>
                </a:lnTo>
                <a:lnTo>
                  <a:pt x="634745" y="246125"/>
                </a:lnTo>
                <a:lnTo>
                  <a:pt x="637032" y="243839"/>
                </a:lnTo>
                <a:close/>
              </a:path>
              <a:path w="2444115" h="537210">
                <a:moveTo>
                  <a:pt x="619506" y="251459"/>
                </a:moveTo>
                <a:lnTo>
                  <a:pt x="619506" y="247650"/>
                </a:lnTo>
                <a:lnTo>
                  <a:pt x="617219" y="244601"/>
                </a:lnTo>
                <a:lnTo>
                  <a:pt x="613410" y="244601"/>
                </a:lnTo>
                <a:lnTo>
                  <a:pt x="610362" y="247650"/>
                </a:lnTo>
                <a:lnTo>
                  <a:pt x="610362" y="251459"/>
                </a:lnTo>
                <a:lnTo>
                  <a:pt x="613410" y="253745"/>
                </a:lnTo>
                <a:lnTo>
                  <a:pt x="616457" y="253745"/>
                </a:lnTo>
                <a:lnTo>
                  <a:pt x="619506" y="251459"/>
                </a:lnTo>
                <a:close/>
              </a:path>
              <a:path w="2444115" h="537210">
                <a:moveTo>
                  <a:pt x="601980" y="258317"/>
                </a:moveTo>
                <a:lnTo>
                  <a:pt x="601980" y="255269"/>
                </a:lnTo>
                <a:lnTo>
                  <a:pt x="599694" y="252222"/>
                </a:lnTo>
                <a:lnTo>
                  <a:pt x="595883" y="252222"/>
                </a:lnTo>
                <a:lnTo>
                  <a:pt x="592836" y="254508"/>
                </a:lnTo>
                <a:lnTo>
                  <a:pt x="592836" y="258317"/>
                </a:lnTo>
                <a:lnTo>
                  <a:pt x="595883" y="261365"/>
                </a:lnTo>
                <a:lnTo>
                  <a:pt x="598932" y="261365"/>
                </a:lnTo>
                <a:lnTo>
                  <a:pt x="601980" y="258317"/>
                </a:lnTo>
                <a:close/>
              </a:path>
              <a:path w="2444115" h="537210">
                <a:moveTo>
                  <a:pt x="584454" y="265938"/>
                </a:moveTo>
                <a:lnTo>
                  <a:pt x="584454" y="262127"/>
                </a:lnTo>
                <a:lnTo>
                  <a:pt x="582168" y="259841"/>
                </a:lnTo>
                <a:lnTo>
                  <a:pt x="578357" y="259841"/>
                </a:lnTo>
                <a:lnTo>
                  <a:pt x="575310" y="262127"/>
                </a:lnTo>
                <a:lnTo>
                  <a:pt x="575310" y="265938"/>
                </a:lnTo>
                <a:lnTo>
                  <a:pt x="578357" y="268223"/>
                </a:lnTo>
                <a:lnTo>
                  <a:pt x="581406" y="268223"/>
                </a:lnTo>
                <a:lnTo>
                  <a:pt x="584454" y="265938"/>
                </a:lnTo>
                <a:close/>
              </a:path>
              <a:path w="2444115" h="537210">
                <a:moveTo>
                  <a:pt x="566927" y="273558"/>
                </a:moveTo>
                <a:lnTo>
                  <a:pt x="566927" y="269747"/>
                </a:lnTo>
                <a:lnTo>
                  <a:pt x="564642" y="267461"/>
                </a:lnTo>
                <a:lnTo>
                  <a:pt x="560832" y="267461"/>
                </a:lnTo>
                <a:lnTo>
                  <a:pt x="557783" y="269747"/>
                </a:lnTo>
                <a:lnTo>
                  <a:pt x="557783" y="273558"/>
                </a:lnTo>
                <a:lnTo>
                  <a:pt x="560832" y="276605"/>
                </a:lnTo>
                <a:lnTo>
                  <a:pt x="564642" y="275844"/>
                </a:lnTo>
                <a:lnTo>
                  <a:pt x="566927" y="273558"/>
                </a:lnTo>
                <a:close/>
              </a:path>
              <a:path w="2444115" h="537210">
                <a:moveTo>
                  <a:pt x="549401" y="281177"/>
                </a:moveTo>
                <a:lnTo>
                  <a:pt x="549401" y="277367"/>
                </a:lnTo>
                <a:lnTo>
                  <a:pt x="547115" y="275081"/>
                </a:lnTo>
                <a:lnTo>
                  <a:pt x="543306" y="275081"/>
                </a:lnTo>
                <a:lnTo>
                  <a:pt x="540257" y="277367"/>
                </a:lnTo>
                <a:lnTo>
                  <a:pt x="540257" y="281177"/>
                </a:lnTo>
                <a:lnTo>
                  <a:pt x="543306" y="284225"/>
                </a:lnTo>
                <a:lnTo>
                  <a:pt x="547115" y="283463"/>
                </a:lnTo>
                <a:lnTo>
                  <a:pt x="549401" y="281177"/>
                </a:lnTo>
                <a:close/>
              </a:path>
              <a:path w="2444115" h="537210">
                <a:moveTo>
                  <a:pt x="531876" y="288797"/>
                </a:moveTo>
                <a:lnTo>
                  <a:pt x="531876" y="284988"/>
                </a:lnTo>
                <a:lnTo>
                  <a:pt x="529589" y="282702"/>
                </a:lnTo>
                <a:lnTo>
                  <a:pt x="525780" y="282702"/>
                </a:lnTo>
                <a:lnTo>
                  <a:pt x="522731" y="284988"/>
                </a:lnTo>
                <a:lnTo>
                  <a:pt x="523494" y="288797"/>
                </a:lnTo>
                <a:lnTo>
                  <a:pt x="525780" y="291845"/>
                </a:lnTo>
                <a:lnTo>
                  <a:pt x="529589" y="291084"/>
                </a:lnTo>
                <a:lnTo>
                  <a:pt x="531876" y="288797"/>
                </a:lnTo>
                <a:close/>
              </a:path>
              <a:path w="2444115" h="537210">
                <a:moveTo>
                  <a:pt x="514350" y="296417"/>
                </a:moveTo>
                <a:lnTo>
                  <a:pt x="514350" y="292608"/>
                </a:lnTo>
                <a:lnTo>
                  <a:pt x="512063" y="290322"/>
                </a:lnTo>
                <a:lnTo>
                  <a:pt x="508254" y="290322"/>
                </a:lnTo>
                <a:lnTo>
                  <a:pt x="505968" y="292608"/>
                </a:lnTo>
                <a:lnTo>
                  <a:pt x="505968" y="296417"/>
                </a:lnTo>
                <a:lnTo>
                  <a:pt x="508254" y="299466"/>
                </a:lnTo>
                <a:lnTo>
                  <a:pt x="512063" y="299466"/>
                </a:lnTo>
                <a:lnTo>
                  <a:pt x="514350" y="296417"/>
                </a:lnTo>
                <a:close/>
              </a:path>
              <a:path w="2444115" h="537210">
                <a:moveTo>
                  <a:pt x="496824" y="304038"/>
                </a:moveTo>
                <a:lnTo>
                  <a:pt x="496824" y="300227"/>
                </a:lnTo>
                <a:lnTo>
                  <a:pt x="494538" y="297941"/>
                </a:lnTo>
                <a:lnTo>
                  <a:pt x="490727" y="297941"/>
                </a:lnTo>
                <a:lnTo>
                  <a:pt x="488442" y="300989"/>
                </a:lnTo>
                <a:lnTo>
                  <a:pt x="488442" y="304038"/>
                </a:lnTo>
                <a:lnTo>
                  <a:pt x="490727" y="307086"/>
                </a:lnTo>
                <a:lnTo>
                  <a:pt x="494538" y="307086"/>
                </a:lnTo>
                <a:lnTo>
                  <a:pt x="496824" y="304038"/>
                </a:lnTo>
                <a:close/>
              </a:path>
              <a:path w="2444115" h="537210">
                <a:moveTo>
                  <a:pt x="480060" y="311658"/>
                </a:moveTo>
                <a:lnTo>
                  <a:pt x="479298" y="308609"/>
                </a:lnTo>
                <a:lnTo>
                  <a:pt x="477012" y="305561"/>
                </a:lnTo>
                <a:lnTo>
                  <a:pt x="473201" y="305561"/>
                </a:lnTo>
                <a:lnTo>
                  <a:pt x="470915" y="308609"/>
                </a:lnTo>
                <a:lnTo>
                  <a:pt x="470915" y="312420"/>
                </a:lnTo>
                <a:lnTo>
                  <a:pt x="473963" y="314705"/>
                </a:lnTo>
                <a:lnTo>
                  <a:pt x="477012" y="314705"/>
                </a:lnTo>
                <a:lnTo>
                  <a:pt x="480060" y="311658"/>
                </a:lnTo>
                <a:close/>
              </a:path>
              <a:path w="2444115" h="537210">
                <a:moveTo>
                  <a:pt x="462533" y="320040"/>
                </a:moveTo>
                <a:lnTo>
                  <a:pt x="462533" y="316230"/>
                </a:lnTo>
                <a:lnTo>
                  <a:pt x="459486" y="313944"/>
                </a:lnTo>
                <a:lnTo>
                  <a:pt x="455675" y="313944"/>
                </a:lnTo>
                <a:lnTo>
                  <a:pt x="453389" y="316230"/>
                </a:lnTo>
                <a:lnTo>
                  <a:pt x="453389" y="320040"/>
                </a:lnTo>
                <a:lnTo>
                  <a:pt x="456438" y="322326"/>
                </a:lnTo>
                <a:lnTo>
                  <a:pt x="460248" y="322326"/>
                </a:lnTo>
                <a:lnTo>
                  <a:pt x="462533" y="320040"/>
                </a:lnTo>
                <a:close/>
              </a:path>
              <a:path w="2444115" h="537210">
                <a:moveTo>
                  <a:pt x="445007" y="327660"/>
                </a:moveTo>
                <a:lnTo>
                  <a:pt x="445007" y="323850"/>
                </a:lnTo>
                <a:lnTo>
                  <a:pt x="441960" y="321564"/>
                </a:lnTo>
                <a:lnTo>
                  <a:pt x="438912" y="321564"/>
                </a:lnTo>
                <a:lnTo>
                  <a:pt x="435863" y="324612"/>
                </a:lnTo>
                <a:lnTo>
                  <a:pt x="435863" y="327660"/>
                </a:lnTo>
                <a:lnTo>
                  <a:pt x="438912" y="330708"/>
                </a:lnTo>
                <a:lnTo>
                  <a:pt x="442721" y="330708"/>
                </a:lnTo>
                <a:lnTo>
                  <a:pt x="442721" y="329946"/>
                </a:lnTo>
                <a:lnTo>
                  <a:pt x="445007" y="327660"/>
                </a:lnTo>
                <a:close/>
              </a:path>
              <a:path w="2444115" h="537210">
                <a:moveTo>
                  <a:pt x="427481" y="335280"/>
                </a:moveTo>
                <a:lnTo>
                  <a:pt x="427481" y="332232"/>
                </a:lnTo>
                <a:lnTo>
                  <a:pt x="425195" y="329184"/>
                </a:lnTo>
                <a:lnTo>
                  <a:pt x="421386" y="329184"/>
                </a:lnTo>
                <a:lnTo>
                  <a:pt x="419100" y="332232"/>
                </a:lnTo>
                <a:lnTo>
                  <a:pt x="419100" y="336042"/>
                </a:lnTo>
                <a:lnTo>
                  <a:pt x="421386" y="338328"/>
                </a:lnTo>
                <a:lnTo>
                  <a:pt x="425195" y="338328"/>
                </a:lnTo>
                <a:lnTo>
                  <a:pt x="427481" y="335280"/>
                </a:lnTo>
                <a:close/>
              </a:path>
              <a:path w="2444115" h="537210">
                <a:moveTo>
                  <a:pt x="410718" y="343662"/>
                </a:moveTo>
                <a:lnTo>
                  <a:pt x="409956" y="339852"/>
                </a:lnTo>
                <a:lnTo>
                  <a:pt x="407669" y="337566"/>
                </a:lnTo>
                <a:lnTo>
                  <a:pt x="403860" y="337566"/>
                </a:lnTo>
                <a:lnTo>
                  <a:pt x="401574" y="339852"/>
                </a:lnTo>
                <a:lnTo>
                  <a:pt x="401574" y="343662"/>
                </a:lnTo>
                <a:lnTo>
                  <a:pt x="403860" y="345948"/>
                </a:lnTo>
                <a:lnTo>
                  <a:pt x="407669" y="345948"/>
                </a:lnTo>
                <a:lnTo>
                  <a:pt x="410718" y="343662"/>
                </a:lnTo>
                <a:close/>
              </a:path>
              <a:path w="2444115" h="537210">
                <a:moveTo>
                  <a:pt x="393192" y="351282"/>
                </a:moveTo>
                <a:lnTo>
                  <a:pt x="393192" y="347472"/>
                </a:lnTo>
                <a:lnTo>
                  <a:pt x="390144" y="345186"/>
                </a:lnTo>
                <a:lnTo>
                  <a:pt x="386333" y="345186"/>
                </a:lnTo>
                <a:lnTo>
                  <a:pt x="384048" y="348234"/>
                </a:lnTo>
                <a:lnTo>
                  <a:pt x="384048" y="352044"/>
                </a:lnTo>
                <a:lnTo>
                  <a:pt x="387095" y="354330"/>
                </a:lnTo>
                <a:lnTo>
                  <a:pt x="390906" y="354330"/>
                </a:lnTo>
                <a:lnTo>
                  <a:pt x="393192" y="351282"/>
                </a:lnTo>
                <a:close/>
              </a:path>
              <a:path w="2444115" h="537210">
                <a:moveTo>
                  <a:pt x="375665" y="359664"/>
                </a:moveTo>
                <a:lnTo>
                  <a:pt x="375665" y="355854"/>
                </a:lnTo>
                <a:lnTo>
                  <a:pt x="373380" y="353568"/>
                </a:lnTo>
                <a:lnTo>
                  <a:pt x="369569" y="353568"/>
                </a:lnTo>
                <a:lnTo>
                  <a:pt x="366521" y="355854"/>
                </a:lnTo>
                <a:lnTo>
                  <a:pt x="367283" y="359664"/>
                </a:lnTo>
                <a:lnTo>
                  <a:pt x="369569" y="361950"/>
                </a:lnTo>
                <a:lnTo>
                  <a:pt x="373380" y="361950"/>
                </a:lnTo>
                <a:lnTo>
                  <a:pt x="375665" y="359664"/>
                </a:lnTo>
                <a:close/>
              </a:path>
              <a:path w="2444115" h="537210">
                <a:moveTo>
                  <a:pt x="358139" y="367284"/>
                </a:moveTo>
                <a:lnTo>
                  <a:pt x="356232" y="361245"/>
                </a:lnTo>
                <a:lnTo>
                  <a:pt x="352001" y="361426"/>
                </a:lnTo>
                <a:lnTo>
                  <a:pt x="349315" y="365298"/>
                </a:lnTo>
                <a:lnTo>
                  <a:pt x="352001" y="370252"/>
                </a:lnTo>
                <a:lnTo>
                  <a:pt x="355854" y="370332"/>
                </a:lnTo>
                <a:lnTo>
                  <a:pt x="358139" y="367284"/>
                </a:lnTo>
                <a:close/>
              </a:path>
              <a:path w="2444115" h="537210">
                <a:moveTo>
                  <a:pt x="341375" y="375666"/>
                </a:moveTo>
                <a:lnTo>
                  <a:pt x="341375" y="371855"/>
                </a:lnTo>
                <a:lnTo>
                  <a:pt x="338327" y="369570"/>
                </a:lnTo>
                <a:lnTo>
                  <a:pt x="334518" y="369570"/>
                </a:lnTo>
                <a:lnTo>
                  <a:pt x="332231" y="371855"/>
                </a:lnTo>
                <a:lnTo>
                  <a:pt x="332231" y="375666"/>
                </a:lnTo>
                <a:lnTo>
                  <a:pt x="335280" y="377952"/>
                </a:lnTo>
                <a:lnTo>
                  <a:pt x="338327" y="377952"/>
                </a:lnTo>
                <a:lnTo>
                  <a:pt x="341375" y="375666"/>
                </a:lnTo>
                <a:close/>
              </a:path>
              <a:path w="2444115" h="537210">
                <a:moveTo>
                  <a:pt x="323850" y="384048"/>
                </a:moveTo>
                <a:lnTo>
                  <a:pt x="323850" y="380238"/>
                </a:lnTo>
                <a:lnTo>
                  <a:pt x="321563" y="377190"/>
                </a:lnTo>
                <a:lnTo>
                  <a:pt x="317754" y="377952"/>
                </a:lnTo>
                <a:lnTo>
                  <a:pt x="314706" y="380238"/>
                </a:lnTo>
                <a:lnTo>
                  <a:pt x="315468" y="384048"/>
                </a:lnTo>
                <a:lnTo>
                  <a:pt x="317754" y="386334"/>
                </a:lnTo>
                <a:lnTo>
                  <a:pt x="321563" y="386334"/>
                </a:lnTo>
                <a:lnTo>
                  <a:pt x="323850" y="384048"/>
                </a:lnTo>
                <a:close/>
              </a:path>
              <a:path w="2444115" h="537210">
                <a:moveTo>
                  <a:pt x="307086" y="391668"/>
                </a:moveTo>
                <a:lnTo>
                  <a:pt x="306324" y="387858"/>
                </a:lnTo>
                <a:lnTo>
                  <a:pt x="304038" y="385572"/>
                </a:lnTo>
                <a:lnTo>
                  <a:pt x="300227" y="385572"/>
                </a:lnTo>
                <a:lnTo>
                  <a:pt x="297942" y="388620"/>
                </a:lnTo>
                <a:lnTo>
                  <a:pt x="297942" y="392430"/>
                </a:lnTo>
                <a:lnTo>
                  <a:pt x="300227" y="394716"/>
                </a:lnTo>
                <a:lnTo>
                  <a:pt x="304038" y="394716"/>
                </a:lnTo>
                <a:lnTo>
                  <a:pt x="307086" y="391668"/>
                </a:lnTo>
                <a:close/>
              </a:path>
              <a:path w="2444115" h="537210">
                <a:moveTo>
                  <a:pt x="289560" y="400050"/>
                </a:moveTo>
                <a:lnTo>
                  <a:pt x="289560" y="396240"/>
                </a:lnTo>
                <a:lnTo>
                  <a:pt x="286512" y="393954"/>
                </a:lnTo>
                <a:lnTo>
                  <a:pt x="282701" y="393954"/>
                </a:lnTo>
                <a:lnTo>
                  <a:pt x="280415" y="396240"/>
                </a:lnTo>
                <a:lnTo>
                  <a:pt x="280415" y="400050"/>
                </a:lnTo>
                <a:lnTo>
                  <a:pt x="283463" y="403098"/>
                </a:lnTo>
                <a:lnTo>
                  <a:pt x="287274" y="402336"/>
                </a:lnTo>
                <a:lnTo>
                  <a:pt x="289560" y="400050"/>
                </a:lnTo>
                <a:close/>
              </a:path>
              <a:path w="2444115" h="537210">
                <a:moveTo>
                  <a:pt x="272033" y="408431"/>
                </a:moveTo>
                <a:lnTo>
                  <a:pt x="272033" y="404622"/>
                </a:lnTo>
                <a:lnTo>
                  <a:pt x="269748" y="402336"/>
                </a:lnTo>
                <a:lnTo>
                  <a:pt x="265938" y="402336"/>
                </a:lnTo>
                <a:lnTo>
                  <a:pt x="263651" y="404622"/>
                </a:lnTo>
                <a:lnTo>
                  <a:pt x="263651" y="408431"/>
                </a:lnTo>
                <a:lnTo>
                  <a:pt x="265938" y="410718"/>
                </a:lnTo>
                <a:lnTo>
                  <a:pt x="269748" y="410718"/>
                </a:lnTo>
                <a:lnTo>
                  <a:pt x="272033" y="408431"/>
                </a:lnTo>
                <a:close/>
              </a:path>
              <a:path w="2444115" h="537210">
                <a:moveTo>
                  <a:pt x="255269" y="416052"/>
                </a:moveTo>
                <a:lnTo>
                  <a:pt x="255269" y="413003"/>
                </a:lnTo>
                <a:lnTo>
                  <a:pt x="252221" y="409956"/>
                </a:lnTo>
                <a:lnTo>
                  <a:pt x="248412" y="409956"/>
                </a:lnTo>
                <a:lnTo>
                  <a:pt x="246125" y="413003"/>
                </a:lnTo>
                <a:lnTo>
                  <a:pt x="246125" y="416814"/>
                </a:lnTo>
                <a:lnTo>
                  <a:pt x="249174" y="419100"/>
                </a:lnTo>
                <a:lnTo>
                  <a:pt x="252221" y="419100"/>
                </a:lnTo>
                <a:lnTo>
                  <a:pt x="255269" y="416052"/>
                </a:lnTo>
                <a:close/>
              </a:path>
              <a:path w="2444115" h="537210">
                <a:moveTo>
                  <a:pt x="237744" y="424434"/>
                </a:moveTo>
                <a:lnTo>
                  <a:pt x="237744" y="420624"/>
                </a:lnTo>
                <a:lnTo>
                  <a:pt x="234695" y="418338"/>
                </a:lnTo>
                <a:lnTo>
                  <a:pt x="231648" y="418338"/>
                </a:lnTo>
                <a:lnTo>
                  <a:pt x="228600" y="421386"/>
                </a:lnTo>
                <a:lnTo>
                  <a:pt x="229362" y="425196"/>
                </a:lnTo>
                <a:lnTo>
                  <a:pt x="231648" y="427481"/>
                </a:lnTo>
                <a:lnTo>
                  <a:pt x="235457" y="427481"/>
                </a:lnTo>
                <a:lnTo>
                  <a:pt x="237744" y="424434"/>
                </a:lnTo>
                <a:close/>
              </a:path>
              <a:path w="2444115" h="537210">
                <a:moveTo>
                  <a:pt x="220980" y="432816"/>
                </a:moveTo>
                <a:lnTo>
                  <a:pt x="220218" y="429006"/>
                </a:lnTo>
                <a:lnTo>
                  <a:pt x="217931" y="426719"/>
                </a:lnTo>
                <a:lnTo>
                  <a:pt x="214121" y="426719"/>
                </a:lnTo>
                <a:lnTo>
                  <a:pt x="211836" y="429768"/>
                </a:lnTo>
                <a:lnTo>
                  <a:pt x="211836" y="432816"/>
                </a:lnTo>
                <a:lnTo>
                  <a:pt x="214883" y="435864"/>
                </a:lnTo>
                <a:lnTo>
                  <a:pt x="217931" y="435102"/>
                </a:lnTo>
                <a:lnTo>
                  <a:pt x="220980" y="432816"/>
                </a:lnTo>
                <a:close/>
              </a:path>
              <a:path w="2444115" h="537210">
                <a:moveTo>
                  <a:pt x="203454" y="441197"/>
                </a:moveTo>
                <a:lnTo>
                  <a:pt x="203454" y="437388"/>
                </a:lnTo>
                <a:lnTo>
                  <a:pt x="200406" y="435102"/>
                </a:lnTo>
                <a:lnTo>
                  <a:pt x="197357" y="435102"/>
                </a:lnTo>
                <a:lnTo>
                  <a:pt x="194310" y="437388"/>
                </a:lnTo>
                <a:lnTo>
                  <a:pt x="195071" y="441197"/>
                </a:lnTo>
                <a:lnTo>
                  <a:pt x="197357" y="443484"/>
                </a:lnTo>
                <a:lnTo>
                  <a:pt x="201168" y="443484"/>
                </a:lnTo>
                <a:lnTo>
                  <a:pt x="203454" y="441197"/>
                </a:lnTo>
                <a:close/>
              </a:path>
              <a:path w="2444115" h="537210">
                <a:moveTo>
                  <a:pt x="186689" y="449580"/>
                </a:moveTo>
                <a:lnTo>
                  <a:pt x="185927" y="445769"/>
                </a:lnTo>
                <a:lnTo>
                  <a:pt x="183642" y="443484"/>
                </a:lnTo>
                <a:lnTo>
                  <a:pt x="179831" y="443484"/>
                </a:lnTo>
                <a:lnTo>
                  <a:pt x="177545" y="445769"/>
                </a:lnTo>
                <a:lnTo>
                  <a:pt x="177545" y="449580"/>
                </a:lnTo>
                <a:lnTo>
                  <a:pt x="179831" y="451866"/>
                </a:lnTo>
                <a:lnTo>
                  <a:pt x="183642" y="451866"/>
                </a:lnTo>
                <a:lnTo>
                  <a:pt x="186689" y="449580"/>
                </a:lnTo>
                <a:close/>
              </a:path>
              <a:path w="2444115" h="537210">
                <a:moveTo>
                  <a:pt x="169163" y="457200"/>
                </a:moveTo>
                <a:lnTo>
                  <a:pt x="169163" y="454152"/>
                </a:lnTo>
                <a:lnTo>
                  <a:pt x="166115" y="451103"/>
                </a:lnTo>
                <a:lnTo>
                  <a:pt x="162306" y="451866"/>
                </a:lnTo>
                <a:lnTo>
                  <a:pt x="160019" y="454152"/>
                </a:lnTo>
                <a:lnTo>
                  <a:pt x="160019" y="457962"/>
                </a:lnTo>
                <a:lnTo>
                  <a:pt x="163068" y="460247"/>
                </a:lnTo>
                <a:lnTo>
                  <a:pt x="166877" y="460247"/>
                </a:lnTo>
                <a:lnTo>
                  <a:pt x="169163" y="457200"/>
                </a:lnTo>
                <a:close/>
              </a:path>
              <a:path w="2444115" h="537210">
                <a:moveTo>
                  <a:pt x="152400" y="465581"/>
                </a:moveTo>
                <a:lnTo>
                  <a:pt x="151637" y="462534"/>
                </a:lnTo>
                <a:lnTo>
                  <a:pt x="149351" y="459486"/>
                </a:lnTo>
                <a:lnTo>
                  <a:pt x="145542" y="460247"/>
                </a:lnTo>
                <a:lnTo>
                  <a:pt x="143256" y="462534"/>
                </a:lnTo>
                <a:lnTo>
                  <a:pt x="143256" y="466344"/>
                </a:lnTo>
                <a:lnTo>
                  <a:pt x="145542" y="468630"/>
                </a:lnTo>
                <a:lnTo>
                  <a:pt x="149351" y="468630"/>
                </a:lnTo>
                <a:lnTo>
                  <a:pt x="152400" y="465581"/>
                </a:lnTo>
                <a:close/>
              </a:path>
              <a:path w="2444115" h="537210">
                <a:moveTo>
                  <a:pt x="134874" y="473964"/>
                </a:moveTo>
                <a:lnTo>
                  <a:pt x="134874" y="470916"/>
                </a:lnTo>
                <a:lnTo>
                  <a:pt x="131825" y="467868"/>
                </a:lnTo>
                <a:lnTo>
                  <a:pt x="128015" y="468630"/>
                </a:lnTo>
                <a:lnTo>
                  <a:pt x="125730" y="470916"/>
                </a:lnTo>
                <a:lnTo>
                  <a:pt x="125730" y="474725"/>
                </a:lnTo>
                <a:lnTo>
                  <a:pt x="128777" y="477012"/>
                </a:lnTo>
                <a:lnTo>
                  <a:pt x="132587" y="477012"/>
                </a:lnTo>
                <a:lnTo>
                  <a:pt x="134874" y="473964"/>
                </a:lnTo>
                <a:close/>
              </a:path>
              <a:path w="2444115" h="537210">
                <a:moveTo>
                  <a:pt x="118110" y="482346"/>
                </a:moveTo>
                <a:lnTo>
                  <a:pt x="117348" y="478536"/>
                </a:lnTo>
                <a:lnTo>
                  <a:pt x="115062" y="476250"/>
                </a:lnTo>
                <a:lnTo>
                  <a:pt x="111251" y="476250"/>
                </a:lnTo>
                <a:lnTo>
                  <a:pt x="108965" y="479297"/>
                </a:lnTo>
                <a:lnTo>
                  <a:pt x="108965" y="483108"/>
                </a:lnTo>
                <a:lnTo>
                  <a:pt x="111251" y="485394"/>
                </a:lnTo>
                <a:lnTo>
                  <a:pt x="115062" y="485394"/>
                </a:lnTo>
                <a:lnTo>
                  <a:pt x="118110" y="482346"/>
                </a:lnTo>
                <a:close/>
              </a:path>
              <a:path w="2444115" h="537210">
                <a:moveTo>
                  <a:pt x="100583" y="490728"/>
                </a:moveTo>
                <a:lnTo>
                  <a:pt x="100583" y="486918"/>
                </a:lnTo>
                <a:lnTo>
                  <a:pt x="97536" y="484631"/>
                </a:lnTo>
                <a:lnTo>
                  <a:pt x="94487" y="484631"/>
                </a:lnTo>
                <a:lnTo>
                  <a:pt x="91439" y="487680"/>
                </a:lnTo>
                <a:lnTo>
                  <a:pt x="91439" y="491490"/>
                </a:lnTo>
                <a:lnTo>
                  <a:pt x="94487" y="493775"/>
                </a:lnTo>
                <a:lnTo>
                  <a:pt x="98298" y="493775"/>
                </a:lnTo>
                <a:lnTo>
                  <a:pt x="100583" y="490728"/>
                </a:lnTo>
                <a:close/>
              </a:path>
              <a:path w="2444115" h="537210">
                <a:moveTo>
                  <a:pt x="85343" y="537210"/>
                </a:moveTo>
                <a:lnTo>
                  <a:pt x="51815" y="468630"/>
                </a:lnTo>
                <a:lnTo>
                  <a:pt x="0" y="535686"/>
                </a:lnTo>
                <a:lnTo>
                  <a:pt x="57150" y="536706"/>
                </a:lnTo>
                <a:lnTo>
                  <a:pt x="57150" y="504444"/>
                </a:lnTo>
                <a:lnTo>
                  <a:pt x="60198" y="501396"/>
                </a:lnTo>
                <a:lnTo>
                  <a:pt x="63245" y="501396"/>
                </a:lnTo>
                <a:lnTo>
                  <a:pt x="66293" y="503681"/>
                </a:lnTo>
                <a:lnTo>
                  <a:pt x="66293" y="536869"/>
                </a:lnTo>
                <a:lnTo>
                  <a:pt x="85343" y="537210"/>
                </a:lnTo>
                <a:close/>
              </a:path>
              <a:path w="2444115" h="537210">
                <a:moveTo>
                  <a:pt x="66293" y="507492"/>
                </a:moveTo>
                <a:lnTo>
                  <a:pt x="66293" y="503681"/>
                </a:lnTo>
                <a:lnTo>
                  <a:pt x="63245" y="501396"/>
                </a:lnTo>
                <a:lnTo>
                  <a:pt x="60198" y="501396"/>
                </a:lnTo>
                <a:lnTo>
                  <a:pt x="57150" y="504444"/>
                </a:lnTo>
                <a:lnTo>
                  <a:pt x="57912" y="508253"/>
                </a:lnTo>
                <a:lnTo>
                  <a:pt x="60198" y="510540"/>
                </a:lnTo>
                <a:lnTo>
                  <a:pt x="64007" y="510540"/>
                </a:lnTo>
                <a:lnTo>
                  <a:pt x="66293" y="507492"/>
                </a:lnTo>
                <a:close/>
              </a:path>
              <a:path w="2444115" h="537210">
                <a:moveTo>
                  <a:pt x="66293" y="536869"/>
                </a:moveTo>
                <a:lnTo>
                  <a:pt x="66293" y="507492"/>
                </a:lnTo>
                <a:lnTo>
                  <a:pt x="64007" y="510540"/>
                </a:lnTo>
                <a:lnTo>
                  <a:pt x="60198" y="510540"/>
                </a:lnTo>
                <a:lnTo>
                  <a:pt x="57912" y="508253"/>
                </a:lnTo>
                <a:lnTo>
                  <a:pt x="57150" y="504444"/>
                </a:lnTo>
                <a:lnTo>
                  <a:pt x="57150" y="536706"/>
                </a:lnTo>
                <a:lnTo>
                  <a:pt x="66293" y="536869"/>
                </a:lnTo>
                <a:close/>
              </a:path>
              <a:path w="2444115" h="537210">
                <a:moveTo>
                  <a:pt x="83819" y="499109"/>
                </a:moveTo>
                <a:lnTo>
                  <a:pt x="83057" y="495300"/>
                </a:lnTo>
                <a:lnTo>
                  <a:pt x="80771" y="493014"/>
                </a:lnTo>
                <a:lnTo>
                  <a:pt x="76962" y="493014"/>
                </a:lnTo>
                <a:lnTo>
                  <a:pt x="74675" y="496062"/>
                </a:lnTo>
                <a:lnTo>
                  <a:pt x="74675" y="499872"/>
                </a:lnTo>
                <a:lnTo>
                  <a:pt x="77724" y="502158"/>
                </a:lnTo>
                <a:lnTo>
                  <a:pt x="80771" y="502158"/>
                </a:lnTo>
                <a:lnTo>
                  <a:pt x="83819" y="499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8601" y="3313176"/>
            <a:ext cx="2063750" cy="1171575"/>
          </a:xfrm>
          <a:custGeom>
            <a:avLst/>
            <a:gdLst/>
            <a:ahLst/>
            <a:cxnLst/>
            <a:rect l="l" t="t" r="r" b="b"/>
            <a:pathLst>
              <a:path w="2063750" h="1171575">
                <a:moveTo>
                  <a:pt x="2063495" y="585215"/>
                </a:moveTo>
                <a:lnTo>
                  <a:pt x="2056556" y="516989"/>
                </a:lnTo>
                <a:lnTo>
                  <a:pt x="2036255" y="451068"/>
                </a:lnTo>
                <a:lnTo>
                  <a:pt x="2003363" y="387893"/>
                </a:lnTo>
                <a:lnTo>
                  <a:pt x="1958655" y="327904"/>
                </a:lnTo>
                <a:lnTo>
                  <a:pt x="1932111" y="299241"/>
                </a:lnTo>
                <a:lnTo>
                  <a:pt x="1902903" y="271540"/>
                </a:lnTo>
                <a:lnTo>
                  <a:pt x="1871128" y="244856"/>
                </a:lnTo>
                <a:lnTo>
                  <a:pt x="1836882" y="219242"/>
                </a:lnTo>
                <a:lnTo>
                  <a:pt x="1800261" y="194755"/>
                </a:lnTo>
                <a:lnTo>
                  <a:pt x="1761363" y="171449"/>
                </a:lnTo>
                <a:lnTo>
                  <a:pt x="1720283" y="149380"/>
                </a:lnTo>
                <a:lnTo>
                  <a:pt x="1677119" y="128602"/>
                </a:lnTo>
                <a:lnTo>
                  <a:pt x="1631968" y="109170"/>
                </a:lnTo>
                <a:lnTo>
                  <a:pt x="1584925" y="91140"/>
                </a:lnTo>
                <a:lnTo>
                  <a:pt x="1536088" y="74565"/>
                </a:lnTo>
                <a:lnTo>
                  <a:pt x="1485553" y="59502"/>
                </a:lnTo>
                <a:lnTo>
                  <a:pt x="1433417" y="46005"/>
                </a:lnTo>
                <a:lnTo>
                  <a:pt x="1379776" y="34130"/>
                </a:lnTo>
                <a:lnTo>
                  <a:pt x="1324727" y="23930"/>
                </a:lnTo>
                <a:lnTo>
                  <a:pt x="1268367" y="15462"/>
                </a:lnTo>
                <a:lnTo>
                  <a:pt x="1210793" y="8779"/>
                </a:lnTo>
                <a:lnTo>
                  <a:pt x="1151968" y="3932"/>
                </a:lnTo>
                <a:lnTo>
                  <a:pt x="1092386" y="993"/>
                </a:lnTo>
                <a:lnTo>
                  <a:pt x="1031747" y="0"/>
                </a:lnTo>
                <a:lnTo>
                  <a:pt x="971109" y="993"/>
                </a:lnTo>
                <a:lnTo>
                  <a:pt x="911395" y="3938"/>
                </a:lnTo>
                <a:lnTo>
                  <a:pt x="852702" y="8779"/>
                </a:lnTo>
                <a:lnTo>
                  <a:pt x="795128" y="15462"/>
                </a:lnTo>
                <a:lnTo>
                  <a:pt x="738768" y="23930"/>
                </a:lnTo>
                <a:lnTo>
                  <a:pt x="683719" y="34130"/>
                </a:lnTo>
                <a:lnTo>
                  <a:pt x="630078" y="46005"/>
                </a:lnTo>
                <a:lnTo>
                  <a:pt x="577942" y="59502"/>
                </a:lnTo>
                <a:lnTo>
                  <a:pt x="527407" y="74565"/>
                </a:lnTo>
                <a:lnTo>
                  <a:pt x="478570" y="91140"/>
                </a:lnTo>
                <a:lnTo>
                  <a:pt x="431527" y="109170"/>
                </a:lnTo>
                <a:lnTo>
                  <a:pt x="386376" y="128602"/>
                </a:lnTo>
                <a:lnTo>
                  <a:pt x="343212" y="149380"/>
                </a:lnTo>
                <a:lnTo>
                  <a:pt x="302133" y="171450"/>
                </a:lnTo>
                <a:lnTo>
                  <a:pt x="263234" y="194755"/>
                </a:lnTo>
                <a:lnTo>
                  <a:pt x="226613" y="219242"/>
                </a:lnTo>
                <a:lnTo>
                  <a:pt x="192367" y="244856"/>
                </a:lnTo>
                <a:lnTo>
                  <a:pt x="160592" y="271540"/>
                </a:lnTo>
                <a:lnTo>
                  <a:pt x="131384" y="299241"/>
                </a:lnTo>
                <a:lnTo>
                  <a:pt x="104840" y="327904"/>
                </a:lnTo>
                <a:lnTo>
                  <a:pt x="60132" y="387893"/>
                </a:lnTo>
                <a:lnTo>
                  <a:pt x="27240" y="451068"/>
                </a:lnTo>
                <a:lnTo>
                  <a:pt x="6939" y="516989"/>
                </a:lnTo>
                <a:lnTo>
                  <a:pt x="0" y="585215"/>
                </a:lnTo>
                <a:lnTo>
                  <a:pt x="1750" y="619668"/>
                </a:lnTo>
                <a:lnTo>
                  <a:pt x="15467" y="686938"/>
                </a:lnTo>
                <a:lnTo>
                  <a:pt x="42161" y="751661"/>
                </a:lnTo>
                <a:lnTo>
                  <a:pt x="81057" y="813399"/>
                </a:lnTo>
                <a:lnTo>
                  <a:pt x="131384" y="871714"/>
                </a:lnTo>
                <a:lnTo>
                  <a:pt x="160592" y="899450"/>
                </a:lnTo>
                <a:lnTo>
                  <a:pt x="182880" y="918190"/>
                </a:lnTo>
                <a:lnTo>
                  <a:pt x="182880" y="585215"/>
                </a:lnTo>
                <a:lnTo>
                  <a:pt x="185012" y="550827"/>
                </a:lnTo>
                <a:lnTo>
                  <a:pt x="201639" y="484087"/>
                </a:lnTo>
                <a:lnTo>
                  <a:pt x="233790" y="420607"/>
                </a:lnTo>
                <a:lnTo>
                  <a:pt x="280314" y="361039"/>
                </a:lnTo>
                <a:lnTo>
                  <a:pt x="308605" y="332927"/>
                </a:lnTo>
                <a:lnTo>
                  <a:pt x="340058" y="306037"/>
                </a:lnTo>
                <a:lnTo>
                  <a:pt x="374529" y="280451"/>
                </a:lnTo>
                <a:lnTo>
                  <a:pt x="411873" y="256251"/>
                </a:lnTo>
                <a:lnTo>
                  <a:pt x="451946" y="233519"/>
                </a:lnTo>
                <a:lnTo>
                  <a:pt x="494605" y="212336"/>
                </a:lnTo>
                <a:lnTo>
                  <a:pt x="539706" y="192783"/>
                </a:lnTo>
                <a:lnTo>
                  <a:pt x="587105" y="174942"/>
                </a:lnTo>
                <a:lnTo>
                  <a:pt x="636658" y="158894"/>
                </a:lnTo>
                <a:lnTo>
                  <a:pt x="688221" y="144722"/>
                </a:lnTo>
                <a:lnTo>
                  <a:pt x="741650" y="132506"/>
                </a:lnTo>
                <a:lnTo>
                  <a:pt x="796800" y="122329"/>
                </a:lnTo>
                <a:lnTo>
                  <a:pt x="853530" y="114271"/>
                </a:lnTo>
                <a:lnTo>
                  <a:pt x="911693" y="108415"/>
                </a:lnTo>
                <a:lnTo>
                  <a:pt x="971147" y="104841"/>
                </a:lnTo>
                <a:lnTo>
                  <a:pt x="1031747" y="103631"/>
                </a:lnTo>
                <a:lnTo>
                  <a:pt x="1092439" y="104841"/>
                </a:lnTo>
                <a:lnTo>
                  <a:pt x="1152100" y="108428"/>
                </a:lnTo>
                <a:lnTo>
                  <a:pt x="1210191" y="114271"/>
                </a:lnTo>
                <a:lnTo>
                  <a:pt x="1266966" y="122329"/>
                </a:lnTo>
                <a:lnTo>
                  <a:pt x="1322150" y="132506"/>
                </a:lnTo>
                <a:lnTo>
                  <a:pt x="1375600" y="144722"/>
                </a:lnTo>
                <a:lnTo>
                  <a:pt x="1427174" y="158894"/>
                </a:lnTo>
                <a:lnTo>
                  <a:pt x="1476728" y="174942"/>
                </a:lnTo>
                <a:lnTo>
                  <a:pt x="1524120" y="192783"/>
                </a:lnTo>
                <a:lnTo>
                  <a:pt x="1569207" y="212336"/>
                </a:lnTo>
                <a:lnTo>
                  <a:pt x="1611846" y="233519"/>
                </a:lnTo>
                <a:lnTo>
                  <a:pt x="1651895" y="256251"/>
                </a:lnTo>
                <a:lnTo>
                  <a:pt x="1689211" y="280451"/>
                </a:lnTo>
                <a:lnTo>
                  <a:pt x="1723650" y="306037"/>
                </a:lnTo>
                <a:lnTo>
                  <a:pt x="1755070" y="332927"/>
                </a:lnTo>
                <a:lnTo>
                  <a:pt x="1783329" y="361039"/>
                </a:lnTo>
                <a:lnTo>
                  <a:pt x="1808283" y="390293"/>
                </a:lnTo>
                <a:lnTo>
                  <a:pt x="1847706" y="451898"/>
                </a:lnTo>
                <a:lnTo>
                  <a:pt x="1872198" y="517090"/>
                </a:lnTo>
                <a:lnTo>
                  <a:pt x="1880616" y="585215"/>
                </a:lnTo>
                <a:lnTo>
                  <a:pt x="1880616" y="918190"/>
                </a:lnTo>
                <a:lnTo>
                  <a:pt x="1902903" y="899450"/>
                </a:lnTo>
                <a:lnTo>
                  <a:pt x="1932111" y="871714"/>
                </a:lnTo>
                <a:lnTo>
                  <a:pt x="1958655" y="843011"/>
                </a:lnTo>
                <a:lnTo>
                  <a:pt x="2003363" y="782930"/>
                </a:lnTo>
                <a:lnTo>
                  <a:pt x="2036255" y="719645"/>
                </a:lnTo>
                <a:lnTo>
                  <a:pt x="2056556" y="653594"/>
                </a:lnTo>
                <a:lnTo>
                  <a:pt x="2061745" y="619668"/>
                </a:lnTo>
                <a:lnTo>
                  <a:pt x="2063495" y="585215"/>
                </a:lnTo>
                <a:close/>
              </a:path>
              <a:path w="2063750" h="1171575">
                <a:moveTo>
                  <a:pt x="1880616" y="918190"/>
                </a:moveTo>
                <a:lnTo>
                  <a:pt x="1880616" y="585215"/>
                </a:lnTo>
                <a:lnTo>
                  <a:pt x="1878487" y="619699"/>
                </a:lnTo>
                <a:lnTo>
                  <a:pt x="1872198" y="653523"/>
                </a:lnTo>
                <a:lnTo>
                  <a:pt x="1847706" y="718865"/>
                </a:lnTo>
                <a:lnTo>
                  <a:pt x="1808283" y="780592"/>
                </a:lnTo>
                <a:lnTo>
                  <a:pt x="1783329" y="809897"/>
                </a:lnTo>
                <a:lnTo>
                  <a:pt x="1755070" y="838055"/>
                </a:lnTo>
                <a:lnTo>
                  <a:pt x="1723650" y="864984"/>
                </a:lnTo>
                <a:lnTo>
                  <a:pt x="1689211" y="890604"/>
                </a:lnTo>
                <a:lnTo>
                  <a:pt x="1651895" y="914833"/>
                </a:lnTo>
                <a:lnTo>
                  <a:pt x="1611846" y="937591"/>
                </a:lnTo>
                <a:lnTo>
                  <a:pt x="1569207" y="958795"/>
                </a:lnTo>
                <a:lnTo>
                  <a:pt x="1524120" y="978365"/>
                </a:lnTo>
                <a:lnTo>
                  <a:pt x="1476728" y="996219"/>
                </a:lnTo>
                <a:lnTo>
                  <a:pt x="1427174" y="1012277"/>
                </a:lnTo>
                <a:lnTo>
                  <a:pt x="1375600" y="1026457"/>
                </a:lnTo>
                <a:lnTo>
                  <a:pt x="1322150" y="1038679"/>
                </a:lnTo>
                <a:lnTo>
                  <a:pt x="1266966" y="1048860"/>
                </a:lnTo>
                <a:lnTo>
                  <a:pt x="1210191" y="1056920"/>
                </a:lnTo>
                <a:lnTo>
                  <a:pt x="1151968" y="1062778"/>
                </a:lnTo>
                <a:lnTo>
                  <a:pt x="1092386" y="1066353"/>
                </a:lnTo>
                <a:lnTo>
                  <a:pt x="1031747" y="1067561"/>
                </a:lnTo>
                <a:lnTo>
                  <a:pt x="971109" y="1066350"/>
                </a:lnTo>
                <a:lnTo>
                  <a:pt x="911395" y="1062748"/>
                </a:lnTo>
                <a:lnTo>
                  <a:pt x="853530" y="1056920"/>
                </a:lnTo>
                <a:lnTo>
                  <a:pt x="796800" y="1048860"/>
                </a:lnTo>
                <a:lnTo>
                  <a:pt x="741650" y="1038679"/>
                </a:lnTo>
                <a:lnTo>
                  <a:pt x="688221" y="1026457"/>
                </a:lnTo>
                <a:lnTo>
                  <a:pt x="636658" y="1012277"/>
                </a:lnTo>
                <a:lnTo>
                  <a:pt x="587105" y="996219"/>
                </a:lnTo>
                <a:lnTo>
                  <a:pt x="539706" y="978365"/>
                </a:lnTo>
                <a:lnTo>
                  <a:pt x="494605" y="958795"/>
                </a:lnTo>
                <a:lnTo>
                  <a:pt x="451946" y="937591"/>
                </a:lnTo>
                <a:lnTo>
                  <a:pt x="411873" y="914833"/>
                </a:lnTo>
                <a:lnTo>
                  <a:pt x="374529" y="890604"/>
                </a:lnTo>
                <a:lnTo>
                  <a:pt x="340058" y="864984"/>
                </a:lnTo>
                <a:lnTo>
                  <a:pt x="308605" y="838055"/>
                </a:lnTo>
                <a:lnTo>
                  <a:pt x="280314" y="809897"/>
                </a:lnTo>
                <a:lnTo>
                  <a:pt x="255327" y="780592"/>
                </a:lnTo>
                <a:lnTo>
                  <a:pt x="215846" y="718865"/>
                </a:lnTo>
                <a:lnTo>
                  <a:pt x="191313" y="653523"/>
                </a:lnTo>
                <a:lnTo>
                  <a:pt x="182880" y="585215"/>
                </a:lnTo>
                <a:lnTo>
                  <a:pt x="182880" y="918190"/>
                </a:lnTo>
                <a:lnTo>
                  <a:pt x="226613" y="951809"/>
                </a:lnTo>
                <a:lnTo>
                  <a:pt x="263234" y="976321"/>
                </a:lnTo>
                <a:lnTo>
                  <a:pt x="302133" y="999648"/>
                </a:lnTo>
                <a:lnTo>
                  <a:pt x="343212" y="1021737"/>
                </a:lnTo>
                <a:lnTo>
                  <a:pt x="386376" y="1042531"/>
                </a:lnTo>
                <a:lnTo>
                  <a:pt x="431527" y="1061977"/>
                </a:lnTo>
                <a:lnTo>
                  <a:pt x="478570" y="1080019"/>
                </a:lnTo>
                <a:lnTo>
                  <a:pt x="527407" y="1096602"/>
                </a:lnTo>
                <a:lnTo>
                  <a:pt x="577942" y="1111673"/>
                </a:lnTo>
                <a:lnTo>
                  <a:pt x="630078" y="1125176"/>
                </a:lnTo>
                <a:lnTo>
                  <a:pt x="683719" y="1137056"/>
                </a:lnTo>
                <a:lnTo>
                  <a:pt x="738768" y="1147259"/>
                </a:lnTo>
                <a:lnTo>
                  <a:pt x="795128" y="1155729"/>
                </a:lnTo>
                <a:lnTo>
                  <a:pt x="852702" y="1162413"/>
                </a:lnTo>
                <a:lnTo>
                  <a:pt x="911693" y="1167269"/>
                </a:lnTo>
                <a:lnTo>
                  <a:pt x="971147" y="1170200"/>
                </a:lnTo>
                <a:lnTo>
                  <a:pt x="1031747" y="1171193"/>
                </a:lnTo>
                <a:lnTo>
                  <a:pt x="1092439" y="1170197"/>
                </a:lnTo>
                <a:lnTo>
                  <a:pt x="1152100" y="1167254"/>
                </a:lnTo>
                <a:lnTo>
                  <a:pt x="1210793" y="1162413"/>
                </a:lnTo>
                <a:lnTo>
                  <a:pt x="1268367" y="1155729"/>
                </a:lnTo>
                <a:lnTo>
                  <a:pt x="1324727" y="1147259"/>
                </a:lnTo>
                <a:lnTo>
                  <a:pt x="1379776" y="1137056"/>
                </a:lnTo>
                <a:lnTo>
                  <a:pt x="1433417" y="1125176"/>
                </a:lnTo>
                <a:lnTo>
                  <a:pt x="1485553" y="1111673"/>
                </a:lnTo>
                <a:lnTo>
                  <a:pt x="1536088" y="1096602"/>
                </a:lnTo>
                <a:lnTo>
                  <a:pt x="1584925" y="1080019"/>
                </a:lnTo>
                <a:lnTo>
                  <a:pt x="1631968" y="1061977"/>
                </a:lnTo>
                <a:lnTo>
                  <a:pt x="1677119" y="1042531"/>
                </a:lnTo>
                <a:lnTo>
                  <a:pt x="1720283" y="1021737"/>
                </a:lnTo>
                <a:lnTo>
                  <a:pt x="1761363" y="999648"/>
                </a:lnTo>
                <a:lnTo>
                  <a:pt x="1800261" y="976321"/>
                </a:lnTo>
                <a:lnTo>
                  <a:pt x="1836882" y="951809"/>
                </a:lnTo>
                <a:lnTo>
                  <a:pt x="1871128" y="926167"/>
                </a:lnTo>
                <a:lnTo>
                  <a:pt x="1880616" y="91819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0051" y="3408426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1720596" y="489965"/>
                </a:moveTo>
                <a:lnTo>
                  <a:pt x="1712060" y="420667"/>
                </a:lnTo>
                <a:lnTo>
                  <a:pt x="1687226" y="354348"/>
                </a:lnTo>
                <a:lnTo>
                  <a:pt x="1647255" y="291675"/>
                </a:lnTo>
                <a:lnTo>
                  <a:pt x="1621955" y="261913"/>
                </a:lnTo>
                <a:lnTo>
                  <a:pt x="1593306" y="233311"/>
                </a:lnTo>
                <a:lnTo>
                  <a:pt x="1561453" y="205952"/>
                </a:lnTo>
                <a:lnTo>
                  <a:pt x="1526541" y="179920"/>
                </a:lnTo>
                <a:lnTo>
                  <a:pt x="1488715" y="155298"/>
                </a:lnTo>
                <a:lnTo>
                  <a:pt x="1448120" y="132168"/>
                </a:lnTo>
                <a:lnTo>
                  <a:pt x="1404900" y="110614"/>
                </a:lnTo>
                <a:lnTo>
                  <a:pt x="1359202" y="90718"/>
                </a:lnTo>
                <a:lnTo>
                  <a:pt x="1311170" y="72564"/>
                </a:lnTo>
                <a:lnTo>
                  <a:pt x="1260949" y="56235"/>
                </a:lnTo>
                <a:lnTo>
                  <a:pt x="1208684" y="41814"/>
                </a:lnTo>
                <a:lnTo>
                  <a:pt x="1154520" y="29383"/>
                </a:lnTo>
                <a:lnTo>
                  <a:pt x="1098603" y="19027"/>
                </a:lnTo>
                <a:lnTo>
                  <a:pt x="1041077" y="10827"/>
                </a:lnTo>
                <a:lnTo>
                  <a:pt x="982087" y="4867"/>
                </a:lnTo>
                <a:lnTo>
                  <a:pt x="921779" y="1230"/>
                </a:lnTo>
                <a:lnTo>
                  <a:pt x="860298" y="0"/>
                </a:lnTo>
                <a:lnTo>
                  <a:pt x="798907" y="1230"/>
                </a:lnTo>
                <a:lnTo>
                  <a:pt x="738673" y="4867"/>
                </a:lnTo>
                <a:lnTo>
                  <a:pt x="679743" y="10827"/>
                </a:lnTo>
                <a:lnTo>
                  <a:pt x="622263" y="19027"/>
                </a:lnTo>
                <a:lnTo>
                  <a:pt x="566379" y="29383"/>
                </a:lnTo>
                <a:lnTo>
                  <a:pt x="512237" y="41814"/>
                </a:lnTo>
                <a:lnTo>
                  <a:pt x="459983" y="56235"/>
                </a:lnTo>
                <a:lnTo>
                  <a:pt x="409763" y="72564"/>
                </a:lnTo>
                <a:lnTo>
                  <a:pt x="361724" y="90718"/>
                </a:lnTo>
                <a:lnTo>
                  <a:pt x="316012" y="110614"/>
                </a:lnTo>
                <a:lnTo>
                  <a:pt x="272773" y="132168"/>
                </a:lnTo>
                <a:lnTo>
                  <a:pt x="232153" y="155298"/>
                </a:lnTo>
                <a:lnTo>
                  <a:pt x="194298" y="179920"/>
                </a:lnTo>
                <a:lnTo>
                  <a:pt x="159355" y="205952"/>
                </a:lnTo>
                <a:lnTo>
                  <a:pt x="127469" y="233311"/>
                </a:lnTo>
                <a:lnTo>
                  <a:pt x="98787" y="261913"/>
                </a:lnTo>
                <a:lnTo>
                  <a:pt x="73455" y="291675"/>
                </a:lnTo>
                <a:lnTo>
                  <a:pt x="33426" y="354348"/>
                </a:lnTo>
                <a:lnTo>
                  <a:pt x="8551" y="420667"/>
                </a:lnTo>
                <a:lnTo>
                  <a:pt x="0" y="489966"/>
                </a:lnTo>
                <a:lnTo>
                  <a:pt x="2162" y="525041"/>
                </a:lnTo>
                <a:lnTo>
                  <a:pt x="19021" y="593099"/>
                </a:lnTo>
                <a:lnTo>
                  <a:pt x="51619" y="657813"/>
                </a:lnTo>
                <a:lnTo>
                  <a:pt x="98787" y="718524"/>
                </a:lnTo>
                <a:lnTo>
                  <a:pt x="127469" y="747171"/>
                </a:lnTo>
                <a:lnTo>
                  <a:pt x="159355" y="774569"/>
                </a:lnTo>
                <a:lnTo>
                  <a:pt x="194298" y="800635"/>
                </a:lnTo>
                <a:lnTo>
                  <a:pt x="232153" y="825287"/>
                </a:lnTo>
                <a:lnTo>
                  <a:pt x="272773" y="848442"/>
                </a:lnTo>
                <a:lnTo>
                  <a:pt x="316012" y="870017"/>
                </a:lnTo>
                <a:lnTo>
                  <a:pt x="361724" y="889929"/>
                </a:lnTo>
                <a:lnTo>
                  <a:pt x="409763" y="908097"/>
                </a:lnTo>
                <a:lnTo>
                  <a:pt x="459983" y="924436"/>
                </a:lnTo>
                <a:lnTo>
                  <a:pt x="512237" y="938866"/>
                </a:lnTo>
                <a:lnTo>
                  <a:pt x="566379" y="951302"/>
                </a:lnTo>
                <a:lnTo>
                  <a:pt x="622263" y="961662"/>
                </a:lnTo>
                <a:lnTo>
                  <a:pt x="679743" y="969865"/>
                </a:lnTo>
                <a:lnTo>
                  <a:pt x="738673" y="975826"/>
                </a:lnTo>
                <a:lnTo>
                  <a:pt x="798907" y="979463"/>
                </a:lnTo>
                <a:lnTo>
                  <a:pt x="860298" y="980694"/>
                </a:lnTo>
                <a:lnTo>
                  <a:pt x="921779" y="979463"/>
                </a:lnTo>
                <a:lnTo>
                  <a:pt x="982087" y="975826"/>
                </a:lnTo>
                <a:lnTo>
                  <a:pt x="1041077" y="969865"/>
                </a:lnTo>
                <a:lnTo>
                  <a:pt x="1098603" y="961662"/>
                </a:lnTo>
                <a:lnTo>
                  <a:pt x="1154520" y="951302"/>
                </a:lnTo>
                <a:lnTo>
                  <a:pt x="1208684" y="938866"/>
                </a:lnTo>
                <a:lnTo>
                  <a:pt x="1260949" y="924436"/>
                </a:lnTo>
                <a:lnTo>
                  <a:pt x="1311170" y="908097"/>
                </a:lnTo>
                <a:lnTo>
                  <a:pt x="1359202" y="889929"/>
                </a:lnTo>
                <a:lnTo>
                  <a:pt x="1404900" y="870017"/>
                </a:lnTo>
                <a:lnTo>
                  <a:pt x="1448120" y="848442"/>
                </a:lnTo>
                <a:lnTo>
                  <a:pt x="1488715" y="825287"/>
                </a:lnTo>
                <a:lnTo>
                  <a:pt x="1526541" y="800635"/>
                </a:lnTo>
                <a:lnTo>
                  <a:pt x="1561453" y="774569"/>
                </a:lnTo>
                <a:lnTo>
                  <a:pt x="1593306" y="747171"/>
                </a:lnTo>
                <a:lnTo>
                  <a:pt x="1621955" y="718524"/>
                </a:lnTo>
                <a:lnTo>
                  <a:pt x="1647255" y="688711"/>
                </a:lnTo>
                <a:lnTo>
                  <a:pt x="1687226" y="625915"/>
                </a:lnTo>
                <a:lnTo>
                  <a:pt x="1712060" y="559446"/>
                </a:lnTo>
                <a:lnTo>
                  <a:pt x="1720596" y="4899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0051" y="3408426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860298" y="0"/>
                </a:moveTo>
                <a:lnTo>
                  <a:pt x="798907" y="1230"/>
                </a:lnTo>
                <a:lnTo>
                  <a:pt x="738673" y="4867"/>
                </a:lnTo>
                <a:lnTo>
                  <a:pt x="679743" y="10827"/>
                </a:lnTo>
                <a:lnTo>
                  <a:pt x="622263" y="19027"/>
                </a:lnTo>
                <a:lnTo>
                  <a:pt x="566379" y="29383"/>
                </a:lnTo>
                <a:lnTo>
                  <a:pt x="512237" y="41814"/>
                </a:lnTo>
                <a:lnTo>
                  <a:pt x="459983" y="56235"/>
                </a:lnTo>
                <a:lnTo>
                  <a:pt x="409763" y="72564"/>
                </a:lnTo>
                <a:lnTo>
                  <a:pt x="361724" y="90718"/>
                </a:lnTo>
                <a:lnTo>
                  <a:pt x="316012" y="110614"/>
                </a:lnTo>
                <a:lnTo>
                  <a:pt x="272773" y="132168"/>
                </a:lnTo>
                <a:lnTo>
                  <a:pt x="232153" y="155298"/>
                </a:lnTo>
                <a:lnTo>
                  <a:pt x="194298" y="179920"/>
                </a:lnTo>
                <a:lnTo>
                  <a:pt x="159355" y="205952"/>
                </a:lnTo>
                <a:lnTo>
                  <a:pt x="127469" y="233311"/>
                </a:lnTo>
                <a:lnTo>
                  <a:pt x="98787" y="261913"/>
                </a:lnTo>
                <a:lnTo>
                  <a:pt x="73455" y="291675"/>
                </a:lnTo>
                <a:lnTo>
                  <a:pt x="33426" y="354348"/>
                </a:lnTo>
                <a:lnTo>
                  <a:pt x="8551" y="420667"/>
                </a:lnTo>
                <a:lnTo>
                  <a:pt x="0" y="489966"/>
                </a:lnTo>
                <a:lnTo>
                  <a:pt x="2162" y="525041"/>
                </a:lnTo>
                <a:lnTo>
                  <a:pt x="19021" y="593099"/>
                </a:lnTo>
                <a:lnTo>
                  <a:pt x="51619" y="657813"/>
                </a:lnTo>
                <a:lnTo>
                  <a:pt x="98787" y="718524"/>
                </a:lnTo>
                <a:lnTo>
                  <a:pt x="127469" y="747171"/>
                </a:lnTo>
                <a:lnTo>
                  <a:pt x="159355" y="774569"/>
                </a:lnTo>
                <a:lnTo>
                  <a:pt x="194298" y="800635"/>
                </a:lnTo>
                <a:lnTo>
                  <a:pt x="232153" y="825287"/>
                </a:lnTo>
                <a:lnTo>
                  <a:pt x="272773" y="848442"/>
                </a:lnTo>
                <a:lnTo>
                  <a:pt x="316012" y="870017"/>
                </a:lnTo>
                <a:lnTo>
                  <a:pt x="361724" y="889929"/>
                </a:lnTo>
                <a:lnTo>
                  <a:pt x="409763" y="908097"/>
                </a:lnTo>
                <a:lnTo>
                  <a:pt x="459983" y="924436"/>
                </a:lnTo>
                <a:lnTo>
                  <a:pt x="512237" y="938866"/>
                </a:lnTo>
                <a:lnTo>
                  <a:pt x="566379" y="951302"/>
                </a:lnTo>
                <a:lnTo>
                  <a:pt x="622263" y="961662"/>
                </a:lnTo>
                <a:lnTo>
                  <a:pt x="679743" y="969865"/>
                </a:lnTo>
                <a:lnTo>
                  <a:pt x="738673" y="975826"/>
                </a:lnTo>
                <a:lnTo>
                  <a:pt x="798907" y="979463"/>
                </a:lnTo>
                <a:lnTo>
                  <a:pt x="860298" y="980694"/>
                </a:lnTo>
                <a:lnTo>
                  <a:pt x="921779" y="979463"/>
                </a:lnTo>
                <a:lnTo>
                  <a:pt x="982087" y="975826"/>
                </a:lnTo>
                <a:lnTo>
                  <a:pt x="1041077" y="969865"/>
                </a:lnTo>
                <a:lnTo>
                  <a:pt x="1098603" y="961662"/>
                </a:lnTo>
                <a:lnTo>
                  <a:pt x="1154520" y="951302"/>
                </a:lnTo>
                <a:lnTo>
                  <a:pt x="1208684" y="938866"/>
                </a:lnTo>
                <a:lnTo>
                  <a:pt x="1260949" y="924436"/>
                </a:lnTo>
                <a:lnTo>
                  <a:pt x="1311170" y="908097"/>
                </a:lnTo>
                <a:lnTo>
                  <a:pt x="1359202" y="889929"/>
                </a:lnTo>
                <a:lnTo>
                  <a:pt x="1404900" y="870017"/>
                </a:lnTo>
                <a:lnTo>
                  <a:pt x="1448120" y="848442"/>
                </a:lnTo>
                <a:lnTo>
                  <a:pt x="1488715" y="825287"/>
                </a:lnTo>
                <a:lnTo>
                  <a:pt x="1526541" y="800635"/>
                </a:lnTo>
                <a:lnTo>
                  <a:pt x="1561453" y="774569"/>
                </a:lnTo>
                <a:lnTo>
                  <a:pt x="1593306" y="747171"/>
                </a:lnTo>
                <a:lnTo>
                  <a:pt x="1621955" y="718524"/>
                </a:lnTo>
                <a:lnTo>
                  <a:pt x="1647255" y="688711"/>
                </a:lnTo>
                <a:lnTo>
                  <a:pt x="1687226" y="625915"/>
                </a:lnTo>
                <a:lnTo>
                  <a:pt x="1712060" y="559446"/>
                </a:lnTo>
                <a:lnTo>
                  <a:pt x="1720596" y="489965"/>
                </a:lnTo>
                <a:lnTo>
                  <a:pt x="1718437" y="454985"/>
                </a:lnTo>
                <a:lnTo>
                  <a:pt x="1701608" y="387093"/>
                </a:lnTo>
                <a:lnTo>
                  <a:pt x="1669060" y="322514"/>
                </a:lnTo>
                <a:lnTo>
                  <a:pt x="1621955" y="261913"/>
                </a:lnTo>
                <a:lnTo>
                  <a:pt x="1593306" y="233311"/>
                </a:lnTo>
                <a:lnTo>
                  <a:pt x="1561453" y="205952"/>
                </a:lnTo>
                <a:lnTo>
                  <a:pt x="1526541" y="179920"/>
                </a:lnTo>
                <a:lnTo>
                  <a:pt x="1488715" y="155298"/>
                </a:lnTo>
                <a:lnTo>
                  <a:pt x="1448120" y="132168"/>
                </a:lnTo>
                <a:lnTo>
                  <a:pt x="1404900" y="110614"/>
                </a:lnTo>
                <a:lnTo>
                  <a:pt x="1359202" y="90718"/>
                </a:lnTo>
                <a:lnTo>
                  <a:pt x="1311170" y="72564"/>
                </a:lnTo>
                <a:lnTo>
                  <a:pt x="1260949" y="56235"/>
                </a:lnTo>
                <a:lnTo>
                  <a:pt x="1208684" y="41814"/>
                </a:lnTo>
                <a:lnTo>
                  <a:pt x="1154520" y="29383"/>
                </a:lnTo>
                <a:lnTo>
                  <a:pt x="1098603" y="19027"/>
                </a:lnTo>
                <a:lnTo>
                  <a:pt x="1041077" y="10827"/>
                </a:lnTo>
                <a:lnTo>
                  <a:pt x="982087" y="4867"/>
                </a:lnTo>
                <a:lnTo>
                  <a:pt x="921779" y="1230"/>
                </a:lnTo>
                <a:lnTo>
                  <a:pt x="860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32157" y="3548135"/>
            <a:ext cx="129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这里使用变 量要带冒号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42027" y="3752850"/>
            <a:ext cx="2388870" cy="299085"/>
          </a:xfrm>
          <a:custGeom>
            <a:avLst/>
            <a:gdLst/>
            <a:ahLst/>
            <a:cxnLst/>
            <a:rect l="l" t="t" r="r" b="b"/>
            <a:pathLst>
              <a:path w="2388870" h="299085">
                <a:moveTo>
                  <a:pt x="2388870" y="120395"/>
                </a:moveTo>
                <a:lnTo>
                  <a:pt x="2387346" y="117347"/>
                </a:lnTo>
                <a:lnTo>
                  <a:pt x="2383536" y="116585"/>
                </a:lnTo>
                <a:lnTo>
                  <a:pt x="2380488" y="118109"/>
                </a:lnTo>
                <a:lnTo>
                  <a:pt x="2379726" y="121919"/>
                </a:lnTo>
                <a:lnTo>
                  <a:pt x="2381250" y="124967"/>
                </a:lnTo>
                <a:lnTo>
                  <a:pt x="2385060" y="125729"/>
                </a:lnTo>
                <a:lnTo>
                  <a:pt x="2388108" y="123443"/>
                </a:lnTo>
                <a:lnTo>
                  <a:pt x="2388870" y="120395"/>
                </a:lnTo>
                <a:close/>
              </a:path>
              <a:path w="2388870" h="299085">
                <a:moveTo>
                  <a:pt x="2370582" y="123443"/>
                </a:moveTo>
                <a:lnTo>
                  <a:pt x="2368296" y="120395"/>
                </a:lnTo>
                <a:lnTo>
                  <a:pt x="2365248" y="119633"/>
                </a:lnTo>
                <a:lnTo>
                  <a:pt x="2362200" y="121157"/>
                </a:lnTo>
                <a:lnTo>
                  <a:pt x="2360676" y="124967"/>
                </a:lnTo>
                <a:lnTo>
                  <a:pt x="2362962" y="128015"/>
                </a:lnTo>
                <a:lnTo>
                  <a:pt x="2366010" y="128777"/>
                </a:lnTo>
                <a:lnTo>
                  <a:pt x="2369820" y="127253"/>
                </a:lnTo>
                <a:lnTo>
                  <a:pt x="2370582" y="123443"/>
                </a:lnTo>
                <a:close/>
              </a:path>
              <a:path w="2388870" h="299085">
                <a:moveTo>
                  <a:pt x="2351532" y="127253"/>
                </a:moveTo>
                <a:lnTo>
                  <a:pt x="2349246" y="124205"/>
                </a:lnTo>
                <a:lnTo>
                  <a:pt x="2346198" y="123443"/>
                </a:lnTo>
                <a:lnTo>
                  <a:pt x="2343150" y="124967"/>
                </a:lnTo>
                <a:lnTo>
                  <a:pt x="2342388" y="128777"/>
                </a:lnTo>
                <a:lnTo>
                  <a:pt x="2343912" y="131825"/>
                </a:lnTo>
                <a:lnTo>
                  <a:pt x="2347722" y="132587"/>
                </a:lnTo>
                <a:lnTo>
                  <a:pt x="2350770" y="130301"/>
                </a:lnTo>
                <a:lnTo>
                  <a:pt x="2351532" y="127253"/>
                </a:lnTo>
                <a:close/>
              </a:path>
              <a:path w="2388870" h="299085">
                <a:moveTo>
                  <a:pt x="2333244" y="131063"/>
                </a:moveTo>
                <a:lnTo>
                  <a:pt x="2330958" y="128015"/>
                </a:lnTo>
                <a:lnTo>
                  <a:pt x="2327148" y="127253"/>
                </a:lnTo>
                <a:lnTo>
                  <a:pt x="2324100" y="128777"/>
                </a:lnTo>
                <a:lnTo>
                  <a:pt x="2323338" y="132587"/>
                </a:lnTo>
                <a:lnTo>
                  <a:pt x="2325624" y="135635"/>
                </a:lnTo>
                <a:lnTo>
                  <a:pt x="2329434" y="136397"/>
                </a:lnTo>
                <a:lnTo>
                  <a:pt x="2332482" y="134111"/>
                </a:lnTo>
                <a:lnTo>
                  <a:pt x="2333244" y="131063"/>
                </a:lnTo>
                <a:close/>
              </a:path>
              <a:path w="2388870" h="299085">
                <a:moveTo>
                  <a:pt x="2314194" y="134873"/>
                </a:moveTo>
                <a:lnTo>
                  <a:pt x="2312670" y="131825"/>
                </a:lnTo>
                <a:lnTo>
                  <a:pt x="2308860" y="131063"/>
                </a:lnTo>
                <a:lnTo>
                  <a:pt x="2305812" y="133349"/>
                </a:lnTo>
                <a:lnTo>
                  <a:pt x="2305050" y="136397"/>
                </a:lnTo>
                <a:lnTo>
                  <a:pt x="2307336" y="139445"/>
                </a:lnTo>
                <a:lnTo>
                  <a:pt x="2310384" y="140207"/>
                </a:lnTo>
                <a:lnTo>
                  <a:pt x="2313432" y="138683"/>
                </a:lnTo>
                <a:lnTo>
                  <a:pt x="2314194" y="134873"/>
                </a:lnTo>
                <a:close/>
              </a:path>
              <a:path w="2388870" h="299085">
                <a:moveTo>
                  <a:pt x="2295906" y="138683"/>
                </a:moveTo>
                <a:lnTo>
                  <a:pt x="2293620" y="136397"/>
                </a:lnTo>
                <a:lnTo>
                  <a:pt x="2289810" y="135635"/>
                </a:lnTo>
                <a:lnTo>
                  <a:pt x="2286762" y="137159"/>
                </a:lnTo>
                <a:lnTo>
                  <a:pt x="2286000" y="140969"/>
                </a:lnTo>
                <a:lnTo>
                  <a:pt x="2288286" y="144017"/>
                </a:lnTo>
                <a:lnTo>
                  <a:pt x="2292096" y="144779"/>
                </a:lnTo>
                <a:lnTo>
                  <a:pt x="2295144" y="142493"/>
                </a:lnTo>
                <a:lnTo>
                  <a:pt x="2295906" y="138683"/>
                </a:lnTo>
                <a:close/>
              </a:path>
              <a:path w="2388870" h="299085">
                <a:moveTo>
                  <a:pt x="2276856" y="143255"/>
                </a:moveTo>
                <a:lnTo>
                  <a:pt x="2275332" y="140207"/>
                </a:lnTo>
                <a:lnTo>
                  <a:pt x="2271522" y="139445"/>
                </a:lnTo>
                <a:lnTo>
                  <a:pt x="2268474" y="141731"/>
                </a:lnTo>
                <a:lnTo>
                  <a:pt x="2267712" y="144779"/>
                </a:lnTo>
                <a:lnTo>
                  <a:pt x="2269998" y="147827"/>
                </a:lnTo>
                <a:lnTo>
                  <a:pt x="2273046" y="148589"/>
                </a:lnTo>
                <a:lnTo>
                  <a:pt x="2276094" y="147065"/>
                </a:lnTo>
                <a:lnTo>
                  <a:pt x="2276856" y="143255"/>
                </a:lnTo>
                <a:close/>
              </a:path>
              <a:path w="2388870" h="299085">
                <a:moveTo>
                  <a:pt x="2258568" y="147827"/>
                </a:moveTo>
                <a:lnTo>
                  <a:pt x="2256282" y="144779"/>
                </a:lnTo>
                <a:lnTo>
                  <a:pt x="2253073" y="144138"/>
                </a:lnTo>
                <a:lnTo>
                  <a:pt x="2250186" y="146303"/>
                </a:lnTo>
                <a:lnTo>
                  <a:pt x="2249424" y="149351"/>
                </a:lnTo>
                <a:lnTo>
                  <a:pt x="2250948" y="152399"/>
                </a:lnTo>
                <a:lnTo>
                  <a:pt x="2254758" y="153161"/>
                </a:lnTo>
                <a:lnTo>
                  <a:pt x="2257806" y="150875"/>
                </a:lnTo>
                <a:lnTo>
                  <a:pt x="2258568" y="147827"/>
                </a:lnTo>
                <a:close/>
              </a:path>
              <a:path w="2388870" h="299085">
                <a:moveTo>
                  <a:pt x="2240280" y="152399"/>
                </a:moveTo>
                <a:lnTo>
                  <a:pt x="2237994" y="149351"/>
                </a:lnTo>
                <a:lnTo>
                  <a:pt x="2234184" y="148589"/>
                </a:lnTo>
                <a:lnTo>
                  <a:pt x="2231136" y="150113"/>
                </a:lnTo>
                <a:lnTo>
                  <a:pt x="2230374" y="153923"/>
                </a:lnTo>
                <a:lnTo>
                  <a:pt x="2232660" y="156971"/>
                </a:lnTo>
                <a:lnTo>
                  <a:pt x="2236470" y="157733"/>
                </a:lnTo>
                <a:lnTo>
                  <a:pt x="2239518" y="155447"/>
                </a:lnTo>
                <a:lnTo>
                  <a:pt x="2240280" y="152399"/>
                </a:lnTo>
                <a:close/>
              </a:path>
              <a:path w="2388870" h="299085">
                <a:moveTo>
                  <a:pt x="2221230" y="160019"/>
                </a:moveTo>
                <a:lnTo>
                  <a:pt x="2221230" y="156209"/>
                </a:lnTo>
                <a:lnTo>
                  <a:pt x="2219706" y="153161"/>
                </a:lnTo>
                <a:lnTo>
                  <a:pt x="2215896" y="153161"/>
                </a:lnTo>
                <a:lnTo>
                  <a:pt x="2212848" y="154685"/>
                </a:lnTo>
                <a:lnTo>
                  <a:pt x="2212086" y="158495"/>
                </a:lnTo>
                <a:lnTo>
                  <a:pt x="2214372" y="161543"/>
                </a:lnTo>
                <a:lnTo>
                  <a:pt x="2218182" y="162305"/>
                </a:lnTo>
                <a:lnTo>
                  <a:pt x="2221230" y="160019"/>
                </a:lnTo>
                <a:close/>
              </a:path>
              <a:path w="2388870" h="299085">
                <a:moveTo>
                  <a:pt x="2202942" y="160781"/>
                </a:moveTo>
                <a:lnTo>
                  <a:pt x="2200656" y="157733"/>
                </a:lnTo>
                <a:lnTo>
                  <a:pt x="2197608" y="157733"/>
                </a:lnTo>
                <a:lnTo>
                  <a:pt x="2194560" y="159257"/>
                </a:lnTo>
                <a:lnTo>
                  <a:pt x="2193798" y="163067"/>
                </a:lnTo>
                <a:lnTo>
                  <a:pt x="2196084" y="166115"/>
                </a:lnTo>
                <a:lnTo>
                  <a:pt x="2199132" y="166877"/>
                </a:lnTo>
                <a:lnTo>
                  <a:pt x="2202180" y="164591"/>
                </a:lnTo>
                <a:lnTo>
                  <a:pt x="2202942" y="160781"/>
                </a:lnTo>
                <a:close/>
              </a:path>
              <a:path w="2388870" h="299085">
                <a:moveTo>
                  <a:pt x="2184654" y="165353"/>
                </a:moveTo>
                <a:lnTo>
                  <a:pt x="2182368" y="162305"/>
                </a:lnTo>
                <a:lnTo>
                  <a:pt x="2178558" y="161543"/>
                </a:lnTo>
                <a:lnTo>
                  <a:pt x="2175510" y="163829"/>
                </a:lnTo>
                <a:lnTo>
                  <a:pt x="2175510" y="167639"/>
                </a:lnTo>
                <a:lnTo>
                  <a:pt x="2177034" y="170687"/>
                </a:lnTo>
                <a:lnTo>
                  <a:pt x="2180844" y="171449"/>
                </a:lnTo>
                <a:lnTo>
                  <a:pt x="2183892" y="169163"/>
                </a:lnTo>
                <a:lnTo>
                  <a:pt x="2184654" y="165353"/>
                </a:lnTo>
                <a:close/>
              </a:path>
              <a:path w="2388870" h="299085">
                <a:moveTo>
                  <a:pt x="2165604" y="173735"/>
                </a:moveTo>
                <a:lnTo>
                  <a:pt x="2165604" y="169925"/>
                </a:lnTo>
                <a:lnTo>
                  <a:pt x="2164080" y="166877"/>
                </a:lnTo>
                <a:lnTo>
                  <a:pt x="2160270" y="166115"/>
                </a:lnTo>
                <a:lnTo>
                  <a:pt x="2157222" y="168401"/>
                </a:lnTo>
                <a:lnTo>
                  <a:pt x="2156460" y="172211"/>
                </a:lnTo>
                <a:lnTo>
                  <a:pt x="2158746" y="175259"/>
                </a:lnTo>
                <a:lnTo>
                  <a:pt x="2162556" y="175259"/>
                </a:lnTo>
                <a:lnTo>
                  <a:pt x="2165604" y="173735"/>
                </a:lnTo>
                <a:close/>
              </a:path>
              <a:path w="2388870" h="299085">
                <a:moveTo>
                  <a:pt x="2147316" y="174497"/>
                </a:moveTo>
                <a:lnTo>
                  <a:pt x="2145030" y="171449"/>
                </a:lnTo>
                <a:lnTo>
                  <a:pt x="2141982" y="170687"/>
                </a:lnTo>
                <a:lnTo>
                  <a:pt x="2138934" y="172973"/>
                </a:lnTo>
                <a:lnTo>
                  <a:pt x="2138172" y="176783"/>
                </a:lnTo>
                <a:lnTo>
                  <a:pt x="2140458" y="179831"/>
                </a:lnTo>
                <a:lnTo>
                  <a:pt x="2143506" y="179831"/>
                </a:lnTo>
                <a:lnTo>
                  <a:pt x="2146554" y="178307"/>
                </a:lnTo>
                <a:lnTo>
                  <a:pt x="2147316" y="174497"/>
                </a:lnTo>
                <a:close/>
              </a:path>
              <a:path w="2388870" h="299085">
                <a:moveTo>
                  <a:pt x="2129028" y="179069"/>
                </a:moveTo>
                <a:lnTo>
                  <a:pt x="2126742" y="176021"/>
                </a:lnTo>
                <a:lnTo>
                  <a:pt x="2123694" y="175259"/>
                </a:lnTo>
                <a:lnTo>
                  <a:pt x="2120646" y="177545"/>
                </a:lnTo>
                <a:lnTo>
                  <a:pt x="2119884" y="180593"/>
                </a:lnTo>
                <a:lnTo>
                  <a:pt x="2121408" y="183641"/>
                </a:lnTo>
                <a:lnTo>
                  <a:pt x="2125218" y="184403"/>
                </a:lnTo>
                <a:lnTo>
                  <a:pt x="2128266" y="182879"/>
                </a:lnTo>
                <a:lnTo>
                  <a:pt x="2129028" y="179069"/>
                </a:lnTo>
                <a:close/>
              </a:path>
              <a:path w="2388870" h="299085">
                <a:moveTo>
                  <a:pt x="2110740" y="183641"/>
                </a:moveTo>
                <a:lnTo>
                  <a:pt x="2108454" y="180593"/>
                </a:lnTo>
                <a:lnTo>
                  <a:pt x="2104644" y="179831"/>
                </a:lnTo>
                <a:lnTo>
                  <a:pt x="2101596" y="181355"/>
                </a:lnTo>
                <a:lnTo>
                  <a:pt x="2100834" y="185165"/>
                </a:lnTo>
                <a:lnTo>
                  <a:pt x="2103120" y="188213"/>
                </a:lnTo>
                <a:lnTo>
                  <a:pt x="2106930" y="188975"/>
                </a:lnTo>
                <a:lnTo>
                  <a:pt x="2109978" y="186689"/>
                </a:lnTo>
                <a:lnTo>
                  <a:pt x="2110740" y="183641"/>
                </a:lnTo>
                <a:close/>
              </a:path>
              <a:path w="2388870" h="299085">
                <a:moveTo>
                  <a:pt x="2091690" y="188213"/>
                </a:moveTo>
                <a:lnTo>
                  <a:pt x="2090166" y="185165"/>
                </a:lnTo>
                <a:lnTo>
                  <a:pt x="2086356" y="184403"/>
                </a:lnTo>
                <a:lnTo>
                  <a:pt x="2083308" y="185927"/>
                </a:lnTo>
                <a:lnTo>
                  <a:pt x="2082546" y="189737"/>
                </a:lnTo>
                <a:lnTo>
                  <a:pt x="2084832" y="192785"/>
                </a:lnTo>
                <a:lnTo>
                  <a:pt x="2087880" y="193547"/>
                </a:lnTo>
                <a:lnTo>
                  <a:pt x="2090928" y="191261"/>
                </a:lnTo>
                <a:lnTo>
                  <a:pt x="2091690" y="188213"/>
                </a:lnTo>
                <a:close/>
              </a:path>
              <a:path w="2388870" h="299085">
                <a:moveTo>
                  <a:pt x="2073402" y="192023"/>
                </a:moveTo>
                <a:lnTo>
                  <a:pt x="2071116" y="188975"/>
                </a:lnTo>
                <a:lnTo>
                  <a:pt x="2068068" y="188213"/>
                </a:lnTo>
                <a:lnTo>
                  <a:pt x="2065020" y="190499"/>
                </a:lnTo>
                <a:lnTo>
                  <a:pt x="2064258" y="194309"/>
                </a:lnTo>
                <a:lnTo>
                  <a:pt x="2065782" y="197357"/>
                </a:lnTo>
                <a:lnTo>
                  <a:pt x="2069592" y="198119"/>
                </a:lnTo>
                <a:lnTo>
                  <a:pt x="2072640" y="195833"/>
                </a:lnTo>
                <a:lnTo>
                  <a:pt x="2073402" y="192023"/>
                </a:lnTo>
                <a:close/>
              </a:path>
              <a:path w="2388870" h="299085">
                <a:moveTo>
                  <a:pt x="2054352" y="200405"/>
                </a:moveTo>
                <a:lnTo>
                  <a:pt x="2053971" y="194170"/>
                </a:lnTo>
                <a:lnTo>
                  <a:pt x="2049270" y="192986"/>
                </a:lnTo>
                <a:lnTo>
                  <a:pt x="2045395" y="195701"/>
                </a:lnTo>
                <a:lnTo>
                  <a:pt x="2047494" y="201167"/>
                </a:lnTo>
                <a:lnTo>
                  <a:pt x="2051304" y="201929"/>
                </a:lnTo>
                <a:lnTo>
                  <a:pt x="2054352" y="200405"/>
                </a:lnTo>
                <a:close/>
              </a:path>
              <a:path w="2388870" h="299085">
                <a:moveTo>
                  <a:pt x="2036064" y="201167"/>
                </a:moveTo>
                <a:lnTo>
                  <a:pt x="2033778" y="198119"/>
                </a:lnTo>
                <a:lnTo>
                  <a:pt x="2030730" y="197357"/>
                </a:lnTo>
                <a:lnTo>
                  <a:pt x="2027682" y="198881"/>
                </a:lnTo>
                <a:lnTo>
                  <a:pt x="2026920" y="202691"/>
                </a:lnTo>
                <a:lnTo>
                  <a:pt x="2029206" y="205739"/>
                </a:lnTo>
                <a:lnTo>
                  <a:pt x="2032254" y="206501"/>
                </a:lnTo>
                <a:lnTo>
                  <a:pt x="2035302" y="204215"/>
                </a:lnTo>
                <a:lnTo>
                  <a:pt x="2036064" y="201167"/>
                </a:lnTo>
                <a:close/>
              </a:path>
              <a:path w="2388870" h="299085">
                <a:moveTo>
                  <a:pt x="2017014" y="208787"/>
                </a:moveTo>
                <a:lnTo>
                  <a:pt x="2016553" y="202473"/>
                </a:lnTo>
                <a:lnTo>
                  <a:pt x="2011765" y="201410"/>
                </a:lnTo>
                <a:lnTo>
                  <a:pt x="2007887" y="204417"/>
                </a:lnTo>
                <a:lnTo>
                  <a:pt x="2010156" y="210311"/>
                </a:lnTo>
                <a:lnTo>
                  <a:pt x="2013966" y="211073"/>
                </a:lnTo>
                <a:lnTo>
                  <a:pt x="2017014" y="208787"/>
                </a:lnTo>
                <a:close/>
              </a:path>
              <a:path w="2388870" h="299085">
                <a:moveTo>
                  <a:pt x="1998726" y="209549"/>
                </a:moveTo>
                <a:lnTo>
                  <a:pt x="1997202" y="206501"/>
                </a:lnTo>
                <a:lnTo>
                  <a:pt x="1993392" y="205739"/>
                </a:lnTo>
                <a:lnTo>
                  <a:pt x="1990344" y="207263"/>
                </a:lnTo>
                <a:lnTo>
                  <a:pt x="1989582" y="211073"/>
                </a:lnTo>
                <a:lnTo>
                  <a:pt x="1991868" y="214121"/>
                </a:lnTo>
                <a:lnTo>
                  <a:pt x="1994916" y="214883"/>
                </a:lnTo>
                <a:lnTo>
                  <a:pt x="1997964" y="212597"/>
                </a:lnTo>
                <a:lnTo>
                  <a:pt x="1998726" y="209549"/>
                </a:lnTo>
                <a:close/>
              </a:path>
              <a:path w="2388870" h="299085">
                <a:moveTo>
                  <a:pt x="1980438" y="213359"/>
                </a:moveTo>
                <a:lnTo>
                  <a:pt x="1978152" y="210311"/>
                </a:lnTo>
                <a:lnTo>
                  <a:pt x="1975104" y="209549"/>
                </a:lnTo>
                <a:lnTo>
                  <a:pt x="1972056" y="211835"/>
                </a:lnTo>
                <a:lnTo>
                  <a:pt x="1971294" y="215645"/>
                </a:lnTo>
                <a:lnTo>
                  <a:pt x="1972818" y="218693"/>
                </a:lnTo>
                <a:lnTo>
                  <a:pt x="1976628" y="218693"/>
                </a:lnTo>
                <a:lnTo>
                  <a:pt x="1979676" y="217169"/>
                </a:lnTo>
                <a:lnTo>
                  <a:pt x="1980438" y="213359"/>
                </a:lnTo>
                <a:close/>
              </a:path>
              <a:path w="2388870" h="299085">
                <a:moveTo>
                  <a:pt x="1962150" y="217931"/>
                </a:moveTo>
                <a:lnTo>
                  <a:pt x="1959864" y="214883"/>
                </a:lnTo>
                <a:lnTo>
                  <a:pt x="1956054" y="214121"/>
                </a:lnTo>
                <a:lnTo>
                  <a:pt x="1953006" y="215645"/>
                </a:lnTo>
                <a:lnTo>
                  <a:pt x="1952244" y="219455"/>
                </a:lnTo>
                <a:lnTo>
                  <a:pt x="1954530" y="222503"/>
                </a:lnTo>
                <a:lnTo>
                  <a:pt x="1958340" y="223265"/>
                </a:lnTo>
                <a:lnTo>
                  <a:pt x="1961388" y="220979"/>
                </a:lnTo>
                <a:lnTo>
                  <a:pt x="1962150" y="217931"/>
                </a:lnTo>
                <a:close/>
              </a:path>
              <a:path w="2388870" h="299085">
                <a:moveTo>
                  <a:pt x="1943100" y="221741"/>
                </a:moveTo>
                <a:lnTo>
                  <a:pt x="1940814" y="218693"/>
                </a:lnTo>
                <a:lnTo>
                  <a:pt x="1937766" y="217931"/>
                </a:lnTo>
                <a:lnTo>
                  <a:pt x="1934718" y="220217"/>
                </a:lnTo>
                <a:lnTo>
                  <a:pt x="1933956" y="223265"/>
                </a:lnTo>
                <a:lnTo>
                  <a:pt x="1935480" y="226313"/>
                </a:lnTo>
                <a:lnTo>
                  <a:pt x="1939290" y="227075"/>
                </a:lnTo>
                <a:lnTo>
                  <a:pt x="1942338" y="224789"/>
                </a:lnTo>
                <a:lnTo>
                  <a:pt x="1943100" y="221741"/>
                </a:lnTo>
                <a:close/>
              </a:path>
              <a:path w="2388870" h="299085">
                <a:moveTo>
                  <a:pt x="1924050" y="229361"/>
                </a:moveTo>
                <a:lnTo>
                  <a:pt x="1923669" y="223126"/>
                </a:lnTo>
                <a:lnTo>
                  <a:pt x="1918968" y="221942"/>
                </a:lnTo>
                <a:lnTo>
                  <a:pt x="1915093" y="224657"/>
                </a:lnTo>
                <a:lnTo>
                  <a:pt x="1917192" y="230123"/>
                </a:lnTo>
                <a:lnTo>
                  <a:pt x="1921002" y="230885"/>
                </a:lnTo>
                <a:lnTo>
                  <a:pt x="1924050" y="229361"/>
                </a:lnTo>
                <a:close/>
              </a:path>
              <a:path w="2388870" h="299085">
                <a:moveTo>
                  <a:pt x="1905762" y="229361"/>
                </a:moveTo>
                <a:lnTo>
                  <a:pt x="1903476" y="226313"/>
                </a:lnTo>
                <a:lnTo>
                  <a:pt x="1900428" y="225551"/>
                </a:lnTo>
                <a:lnTo>
                  <a:pt x="1897380" y="227837"/>
                </a:lnTo>
                <a:lnTo>
                  <a:pt x="1896618" y="230885"/>
                </a:lnTo>
                <a:lnTo>
                  <a:pt x="1898142" y="233933"/>
                </a:lnTo>
                <a:lnTo>
                  <a:pt x="1901952" y="234695"/>
                </a:lnTo>
                <a:lnTo>
                  <a:pt x="1905000" y="233171"/>
                </a:lnTo>
                <a:lnTo>
                  <a:pt x="1905762" y="229361"/>
                </a:lnTo>
                <a:close/>
              </a:path>
              <a:path w="2388870" h="299085">
                <a:moveTo>
                  <a:pt x="1886712" y="236981"/>
                </a:moveTo>
                <a:lnTo>
                  <a:pt x="1886331" y="230746"/>
                </a:lnTo>
                <a:lnTo>
                  <a:pt x="1881630" y="229562"/>
                </a:lnTo>
                <a:lnTo>
                  <a:pt x="1877755" y="232277"/>
                </a:lnTo>
                <a:lnTo>
                  <a:pt x="1879854" y="237743"/>
                </a:lnTo>
                <a:lnTo>
                  <a:pt x="1883664" y="238505"/>
                </a:lnTo>
                <a:lnTo>
                  <a:pt x="1886712" y="236981"/>
                </a:lnTo>
                <a:close/>
              </a:path>
              <a:path w="2388870" h="299085">
                <a:moveTo>
                  <a:pt x="1868424" y="236981"/>
                </a:moveTo>
                <a:lnTo>
                  <a:pt x="1866138" y="233933"/>
                </a:lnTo>
                <a:lnTo>
                  <a:pt x="1863090" y="233171"/>
                </a:lnTo>
                <a:lnTo>
                  <a:pt x="1860042" y="235457"/>
                </a:lnTo>
                <a:lnTo>
                  <a:pt x="1859280" y="238505"/>
                </a:lnTo>
                <a:lnTo>
                  <a:pt x="1860804" y="241553"/>
                </a:lnTo>
                <a:lnTo>
                  <a:pt x="1864614" y="242315"/>
                </a:lnTo>
                <a:lnTo>
                  <a:pt x="1867662" y="240791"/>
                </a:lnTo>
                <a:lnTo>
                  <a:pt x="1868424" y="236981"/>
                </a:lnTo>
                <a:close/>
              </a:path>
              <a:path w="2388870" h="299085">
                <a:moveTo>
                  <a:pt x="1850136" y="240791"/>
                </a:moveTo>
                <a:lnTo>
                  <a:pt x="1847850" y="237743"/>
                </a:lnTo>
                <a:lnTo>
                  <a:pt x="1844040" y="236981"/>
                </a:lnTo>
                <a:lnTo>
                  <a:pt x="1840992" y="238505"/>
                </a:lnTo>
                <a:lnTo>
                  <a:pt x="1840230" y="242315"/>
                </a:lnTo>
                <a:lnTo>
                  <a:pt x="1842516" y="245363"/>
                </a:lnTo>
                <a:lnTo>
                  <a:pt x="1845564" y="246125"/>
                </a:lnTo>
                <a:lnTo>
                  <a:pt x="1849374" y="244601"/>
                </a:lnTo>
                <a:lnTo>
                  <a:pt x="1850136" y="240791"/>
                </a:lnTo>
                <a:close/>
              </a:path>
              <a:path w="2388870" h="299085">
                <a:moveTo>
                  <a:pt x="1831086" y="244601"/>
                </a:moveTo>
                <a:lnTo>
                  <a:pt x="1829562" y="241553"/>
                </a:lnTo>
                <a:lnTo>
                  <a:pt x="1825752" y="240029"/>
                </a:lnTo>
                <a:lnTo>
                  <a:pt x="1822704" y="242315"/>
                </a:lnTo>
                <a:lnTo>
                  <a:pt x="1821942" y="245363"/>
                </a:lnTo>
                <a:lnTo>
                  <a:pt x="1823466" y="249173"/>
                </a:lnTo>
                <a:lnTo>
                  <a:pt x="1827276" y="249935"/>
                </a:lnTo>
                <a:lnTo>
                  <a:pt x="1830324" y="247649"/>
                </a:lnTo>
                <a:lnTo>
                  <a:pt x="1831086" y="244601"/>
                </a:lnTo>
                <a:close/>
              </a:path>
              <a:path w="2388870" h="299085">
                <a:moveTo>
                  <a:pt x="1812036" y="247649"/>
                </a:moveTo>
                <a:lnTo>
                  <a:pt x="1810512" y="244601"/>
                </a:lnTo>
                <a:lnTo>
                  <a:pt x="1806702" y="243839"/>
                </a:lnTo>
                <a:lnTo>
                  <a:pt x="1803654" y="245363"/>
                </a:lnTo>
                <a:lnTo>
                  <a:pt x="1802892" y="249173"/>
                </a:lnTo>
                <a:lnTo>
                  <a:pt x="1805178" y="252221"/>
                </a:lnTo>
                <a:lnTo>
                  <a:pt x="1808226" y="252983"/>
                </a:lnTo>
                <a:lnTo>
                  <a:pt x="1811274" y="251459"/>
                </a:lnTo>
                <a:lnTo>
                  <a:pt x="1812036" y="247649"/>
                </a:lnTo>
                <a:close/>
              </a:path>
              <a:path w="2388870" h="299085">
                <a:moveTo>
                  <a:pt x="1793748" y="251459"/>
                </a:moveTo>
                <a:lnTo>
                  <a:pt x="1791462" y="248411"/>
                </a:lnTo>
                <a:lnTo>
                  <a:pt x="1788414" y="247649"/>
                </a:lnTo>
                <a:lnTo>
                  <a:pt x="1785366" y="249173"/>
                </a:lnTo>
                <a:lnTo>
                  <a:pt x="1783842" y="252983"/>
                </a:lnTo>
                <a:lnTo>
                  <a:pt x="1786128" y="256031"/>
                </a:lnTo>
                <a:lnTo>
                  <a:pt x="1789938" y="256793"/>
                </a:lnTo>
                <a:lnTo>
                  <a:pt x="1792986" y="254507"/>
                </a:lnTo>
                <a:lnTo>
                  <a:pt x="1793748" y="251459"/>
                </a:lnTo>
                <a:close/>
              </a:path>
              <a:path w="2388870" h="299085">
                <a:moveTo>
                  <a:pt x="1774698" y="254507"/>
                </a:moveTo>
                <a:lnTo>
                  <a:pt x="1773174" y="251459"/>
                </a:lnTo>
                <a:lnTo>
                  <a:pt x="1769364" y="250697"/>
                </a:lnTo>
                <a:lnTo>
                  <a:pt x="1766316" y="252221"/>
                </a:lnTo>
                <a:lnTo>
                  <a:pt x="1765554" y="256031"/>
                </a:lnTo>
                <a:lnTo>
                  <a:pt x="1767078" y="259079"/>
                </a:lnTo>
                <a:lnTo>
                  <a:pt x="1770888" y="259841"/>
                </a:lnTo>
                <a:lnTo>
                  <a:pt x="1773936" y="258317"/>
                </a:lnTo>
                <a:lnTo>
                  <a:pt x="1774698" y="254507"/>
                </a:lnTo>
                <a:close/>
              </a:path>
              <a:path w="2388870" h="299085">
                <a:moveTo>
                  <a:pt x="1755648" y="257555"/>
                </a:moveTo>
                <a:lnTo>
                  <a:pt x="1754124" y="254507"/>
                </a:lnTo>
                <a:lnTo>
                  <a:pt x="1750314" y="253745"/>
                </a:lnTo>
                <a:lnTo>
                  <a:pt x="1747266" y="255269"/>
                </a:lnTo>
                <a:lnTo>
                  <a:pt x="1746504" y="259079"/>
                </a:lnTo>
                <a:lnTo>
                  <a:pt x="1748790" y="262127"/>
                </a:lnTo>
                <a:lnTo>
                  <a:pt x="1751838" y="262889"/>
                </a:lnTo>
                <a:lnTo>
                  <a:pt x="1754886" y="261365"/>
                </a:lnTo>
                <a:lnTo>
                  <a:pt x="1755648" y="257555"/>
                </a:lnTo>
                <a:close/>
              </a:path>
              <a:path w="2388870" h="299085">
                <a:moveTo>
                  <a:pt x="1737360" y="260603"/>
                </a:moveTo>
                <a:lnTo>
                  <a:pt x="1735074" y="257555"/>
                </a:lnTo>
                <a:lnTo>
                  <a:pt x="1732026" y="256793"/>
                </a:lnTo>
                <a:lnTo>
                  <a:pt x="1728978" y="258317"/>
                </a:lnTo>
                <a:lnTo>
                  <a:pt x="1727454" y="262127"/>
                </a:lnTo>
                <a:lnTo>
                  <a:pt x="1729740" y="265175"/>
                </a:lnTo>
                <a:lnTo>
                  <a:pt x="1733550" y="265937"/>
                </a:lnTo>
                <a:lnTo>
                  <a:pt x="1736598" y="264413"/>
                </a:lnTo>
                <a:lnTo>
                  <a:pt x="1737360" y="260603"/>
                </a:lnTo>
                <a:close/>
              </a:path>
              <a:path w="2388870" h="299085">
                <a:moveTo>
                  <a:pt x="1718310" y="263651"/>
                </a:moveTo>
                <a:lnTo>
                  <a:pt x="1716786" y="260603"/>
                </a:lnTo>
                <a:lnTo>
                  <a:pt x="1712976" y="259841"/>
                </a:lnTo>
                <a:lnTo>
                  <a:pt x="1709928" y="262127"/>
                </a:lnTo>
                <a:lnTo>
                  <a:pt x="1709166" y="265175"/>
                </a:lnTo>
                <a:lnTo>
                  <a:pt x="1710690" y="268223"/>
                </a:lnTo>
                <a:lnTo>
                  <a:pt x="1714500" y="268985"/>
                </a:lnTo>
                <a:lnTo>
                  <a:pt x="1717548" y="267461"/>
                </a:lnTo>
                <a:lnTo>
                  <a:pt x="1718310" y="263651"/>
                </a:lnTo>
                <a:close/>
              </a:path>
              <a:path w="2388870" h="299085">
                <a:moveTo>
                  <a:pt x="1699260" y="266699"/>
                </a:moveTo>
                <a:lnTo>
                  <a:pt x="1697736" y="263651"/>
                </a:lnTo>
                <a:lnTo>
                  <a:pt x="1694688" y="262889"/>
                </a:lnTo>
                <a:lnTo>
                  <a:pt x="1693926" y="262889"/>
                </a:lnTo>
                <a:lnTo>
                  <a:pt x="1690878" y="264413"/>
                </a:lnTo>
                <a:lnTo>
                  <a:pt x="1690116" y="268223"/>
                </a:lnTo>
                <a:lnTo>
                  <a:pt x="1691640" y="271271"/>
                </a:lnTo>
                <a:lnTo>
                  <a:pt x="1695450" y="272033"/>
                </a:lnTo>
                <a:lnTo>
                  <a:pt x="1698498" y="270509"/>
                </a:lnTo>
                <a:lnTo>
                  <a:pt x="1699260" y="266699"/>
                </a:lnTo>
                <a:close/>
              </a:path>
              <a:path w="2388870" h="299085">
                <a:moveTo>
                  <a:pt x="1680972" y="269747"/>
                </a:moveTo>
                <a:lnTo>
                  <a:pt x="1678686" y="266699"/>
                </a:lnTo>
                <a:lnTo>
                  <a:pt x="1675638" y="265175"/>
                </a:lnTo>
                <a:lnTo>
                  <a:pt x="1672590" y="267461"/>
                </a:lnTo>
                <a:lnTo>
                  <a:pt x="1671066" y="270509"/>
                </a:lnTo>
                <a:lnTo>
                  <a:pt x="1673352" y="273557"/>
                </a:lnTo>
                <a:lnTo>
                  <a:pt x="1676400" y="275081"/>
                </a:lnTo>
                <a:lnTo>
                  <a:pt x="1679448" y="272795"/>
                </a:lnTo>
                <a:lnTo>
                  <a:pt x="1680972" y="269747"/>
                </a:lnTo>
                <a:close/>
              </a:path>
              <a:path w="2388870" h="299085">
                <a:moveTo>
                  <a:pt x="1661922" y="272033"/>
                </a:moveTo>
                <a:lnTo>
                  <a:pt x="1660398" y="268985"/>
                </a:lnTo>
                <a:lnTo>
                  <a:pt x="1656588" y="268223"/>
                </a:lnTo>
                <a:lnTo>
                  <a:pt x="1653540" y="269747"/>
                </a:lnTo>
                <a:lnTo>
                  <a:pt x="1652016" y="273557"/>
                </a:lnTo>
                <a:lnTo>
                  <a:pt x="1654302" y="276605"/>
                </a:lnTo>
                <a:lnTo>
                  <a:pt x="1657350" y="277367"/>
                </a:lnTo>
                <a:lnTo>
                  <a:pt x="1661160" y="275843"/>
                </a:lnTo>
                <a:lnTo>
                  <a:pt x="1661922" y="272033"/>
                </a:lnTo>
                <a:close/>
              </a:path>
              <a:path w="2388870" h="299085">
                <a:moveTo>
                  <a:pt x="1642872" y="275081"/>
                </a:moveTo>
                <a:lnTo>
                  <a:pt x="1641348" y="271271"/>
                </a:lnTo>
                <a:lnTo>
                  <a:pt x="1637538" y="270509"/>
                </a:lnTo>
                <a:lnTo>
                  <a:pt x="1634490" y="272795"/>
                </a:lnTo>
                <a:lnTo>
                  <a:pt x="1633728" y="275843"/>
                </a:lnTo>
                <a:lnTo>
                  <a:pt x="1635252" y="278891"/>
                </a:lnTo>
                <a:lnTo>
                  <a:pt x="1639062" y="280415"/>
                </a:lnTo>
                <a:lnTo>
                  <a:pt x="1642110" y="278129"/>
                </a:lnTo>
                <a:lnTo>
                  <a:pt x="1642872" y="275081"/>
                </a:lnTo>
                <a:close/>
              </a:path>
              <a:path w="2388870" h="299085">
                <a:moveTo>
                  <a:pt x="1623822" y="277367"/>
                </a:moveTo>
                <a:lnTo>
                  <a:pt x="1622298" y="274319"/>
                </a:lnTo>
                <a:lnTo>
                  <a:pt x="1619250" y="272795"/>
                </a:lnTo>
                <a:lnTo>
                  <a:pt x="1615440" y="275081"/>
                </a:lnTo>
                <a:lnTo>
                  <a:pt x="1614678" y="278129"/>
                </a:lnTo>
                <a:lnTo>
                  <a:pt x="1616202" y="281177"/>
                </a:lnTo>
                <a:lnTo>
                  <a:pt x="1620012" y="282701"/>
                </a:lnTo>
                <a:lnTo>
                  <a:pt x="1623060" y="281177"/>
                </a:lnTo>
                <a:lnTo>
                  <a:pt x="1623822" y="277367"/>
                </a:lnTo>
                <a:close/>
              </a:path>
              <a:path w="2388870" h="299085">
                <a:moveTo>
                  <a:pt x="1604772" y="279653"/>
                </a:moveTo>
                <a:lnTo>
                  <a:pt x="1603248" y="275843"/>
                </a:lnTo>
                <a:lnTo>
                  <a:pt x="1600200" y="275081"/>
                </a:lnTo>
                <a:lnTo>
                  <a:pt x="1596390" y="276605"/>
                </a:lnTo>
                <a:lnTo>
                  <a:pt x="1595628" y="280415"/>
                </a:lnTo>
                <a:lnTo>
                  <a:pt x="1597152" y="283463"/>
                </a:lnTo>
                <a:lnTo>
                  <a:pt x="1600962" y="284225"/>
                </a:lnTo>
                <a:lnTo>
                  <a:pt x="1604010" y="282701"/>
                </a:lnTo>
                <a:lnTo>
                  <a:pt x="1604772" y="279653"/>
                </a:lnTo>
                <a:close/>
              </a:path>
              <a:path w="2388870" h="299085">
                <a:moveTo>
                  <a:pt x="1586484" y="281177"/>
                </a:moveTo>
                <a:lnTo>
                  <a:pt x="1584198" y="278129"/>
                </a:lnTo>
                <a:lnTo>
                  <a:pt x="1581150" y="277367"/>
                </a:lnTo>
                <a:lnTo>
                  <a:pt x="1578102" y="278891"/>
                </a:lnTo>
                <a:lnTo>
                  <a:pt x="1576578" y="281939"/>
                </a:lnTo>
                <a:lnTo>
                  <a:pt x="1578102" y="285749"/>
                </a:lnTo>
                <a:lnTo>
                  <a:pt x="1581912" y="286511"/>
                </a:lnTo>
                <a:lnTo>
                  <a:pt x="1584960" y="284987"/>
                </a:lnTo>
                <a:lnTo>
                  <a:pt x="1586484" y="281177"/>
                </a:lnTo>
                <a:close/>
              </a:path>
              <a:path w="2388870" h="299085">
                <a:moveTo>
                  <a:pt x="1567434" y="283463"/>
                </a:moveTo>
                <a:lnTo>
                  <a:pt x="1565910" y="280415"/>
                </a:lnTo>
                <a:lnTo>
                  <a:pt x="1562100" y="278891"/>
                </a:lnTo>
                <a:lnTo>
                  <a:pt x="1559052" y="281177"/>
                </a:lnTo>
                <a:lnTo>
                  <a:pt x="1557528" y="284225"/>
                </a:lnTo>
                <a:lnTo>
                  <a:pt x="1559814" y="287273"/>
                </a:lnTo>
                <a:lnTo>
                  <a:pt x="1562862" y="288797"/>
                </a:lnTo>
                <a:lnTo>
                  <a:pt x="1565910" y="287273"/>
                </a:lnTo>
                <a:lnTo>
                  <a:pt x="1567434" y="283463"/>
                </a:lnTo>
                <a:close/>
              </a:path>
              <a:path w="2388870" h="299085">
                <a:moveTo>
                  <a:pt x="1548384" y="285749"/>
                </a:moveTo>
                <a:lnTo>
                  <a:pt x="1546860" y="281939"/>
                </a:lnTo>
                <a:lnTo>
                  <a:pt x="1543050" y="281177"/>
                </a:lnTo>
                <a:lnTo>
                  <a:pt x="1540002" y="282701"/>
                </a:lnTo>
                <a:lnTo>
                  <a:pt x="1538478" y="286511"/>
                </a:lnTo>
                <a:lnTo>
                  <a:pt x="1540764" y="289559"/>
                </a:lnTo>
                <a:lnTo>
                  <a:pt x="1543812" y="290321"/>
                </a:lnTo>
                <a:lnTo>
                  <a:pt x="1546860" y="288797"/>
                </a:lnTo>
                <a:lnTo>
                  <a:pt x="1548384" y="285749"/>
                </a:lnTo>
                <a:close/>
              </a:path>
              <a:path w="2388870" h="299085">
                <a:moveTo>
                  <a:pt x="1529334" y="287273"/>
                </a:moveTo>
                <a:lnTo>
                  <a:pt x="1527810" y="284225"/>
                </a:lnTo>
                <a:lnTo>
                  <a:pt x="1524000" y="282701"/>
                </a:lnTo>
                <a:lnTo>
                  <a:pt x="1520952" y="284225"/>
                </a:lnTo>
                <a:lnTo>
                  <a:pt x="1519428" y="288035"/>
                </a:lnTo>
                <a:lnTo>
                  <a:pt x="1521714" y="291083"/>
                </a:lnTo>
                <a:lnTo>
                  <a:pt x="1524762" y="292607"/>
                </a:lnTo>
                <a:lnTo>
                  <a:pt x="1527810" y="290321"/>
                </a:lnTo>
                <a:lnTo>
                  <a:pt x="1529334" y="287273"/>
                </a:lnTo>
                <a:close/>
              </a:path>
              <a:path w="2388870" h="299085">
                <a:moveTo>
                  <a:pt x="1510284" y="288797"/>
                </a:moveTo>
                <a:lnTo>
                  <a:pt x="1508760" y="285749"/>
                </a:lnTo>
                <a:lnTo>
                  <a:pt x="1505712" y="284225"/>
                </a:lnTo>
                <a:lnTo>
                  <a:pt x="1501902" y="285749"/>
                </a:lnTo>
                <a:lnTo>
                  <a:pt x="1501140" y="289559"/>
                </a:lnTo>
                <a:lnTo>
                  <a:pt x="1502664" y="292607"/>
                </a:lnTo>
                <a:lnTo>
                  <a:pt x="1505712" y="294131"/>
                </a:lnTo>
                <a:lnTo>
                  <a:pt x="1508760" y="292607"/>
                </a:lnTo>
                <a:lnTo>
                  <a:pt x="1510284" y="288797"/>
                </a:lnTo>
                <a:close/>
              </a:path>
              <a:path w="2388870" h="299085">
                <a:moveTo>
                  <a:pt x="1491234" y="290321"/>
                </a:moveTo>
                <a:lnTo>
                  <a:pt x="1489710" y="286511"/>
                </a:lnTo>
                <a:lnTo>
                  <a:pt x="1486662" y="285749"/>
                </a:lnTo>
                <a:lnTo>
                  <a:pt x="1482852" y="287273"/>
                </a:lnTo>
                <a:lnTo>
                  <a:pt x="1482090" y="290321"/>
                </a:lnTo>
                <a:lnTo>
                  <a:pt x="1483614" y="294131"/>
                </a:lnTo>
                <a:lnTo>
                  <a:pt x="1486662" y="294893"/>
                </a:lnTo>
                <a:lnTo>
                  <a:pt x="1489710" y="293369"/>
                </a:lnTo>
                <a:lnTo>
                  <a:pt x="1491234" y="290321"/>
                </a:lnTo>
                <a:close/>
              </a:path>
              <a:path w="2388870" h="299085">
                <a:moveTo>
                  <a:pt x="1472184" y="291083"/>
                </a:moveTo>
                <a:lnTo>
                  <a:pt x="1470660" y="288035"/>
                </a:lnTo>
                <a:lnTo>
                  <a:pt x="1467612" y="286511"/>
                </a:lnTo>
                <a:lnTo>
                  <a:pt x="1463802" y="288035"/>
                </a:lnTo>
                <a:lnTo>
                  <a:pt x="1463040" y="291845"/>
                </a:lnTo>
                <a:lnTo>
                  <a:pt x="1464564" y="294893"/>
                </a:lnTo>
                <a:lnTo>
                  <a:pt x="1467612" y="296417"/>
                </a:lnTo>
                <a:lnTo>
                  <a:pt x="1470660" y="294893"/>
                </a:lnTo>
                <a:lnTo>
                  <a:pt x="1472184" y="291083"/>
                </a:lnTo>
                <a:close/>
              </a:path>
              <a:path w="2388870" h="299085">
                <a:moveTo>
                  <a:pt x="1453134" y="291845"/>
                </a:moveTo>
                <a:lnTo>
                  <a:pt x="1451610" y="288797"/>
                </a:lnTo>
                <a:lnTo>
                  <a:pt x="1448562" y="287273"/>
                </a:lnTo>
                <a:lnTo>
                  <a:pt x="1444752" y="288797"/>
                </a:lnTo>
                <a:lnTo>
                  <a:pt x="1443990" y="292607"/>
                </a:lnTo>
                <a:lnTo>
                  <a:pt x="1445514" y="295655"/>
                </a:lnTo>
                <a:lnTo>
                  <a:pt x="1448562" y="297179"/>
                </a:lnTo>
                <a:lnTo>
                  <a:pt x="1451610" y="295655"/>
                </a:lnTo>
                <a:lnTo>
                  <a:pt x="1453134" y="291845"/>
                </a:lnTo>
                <a:close/>
              </a:path>
              <a:path w="2388870" h="299085">
                <a:moveTo>
                  <a:pt x="1434084" y="293369"/>
                </a:moveTo>
                <a:lnTo>
                  <a:pt x="1432560" y="289559"/>
                </a:lnTo>
                <a:lnTo>
                  <a:pt x="1429512" y="288035"/>
                </a:lnTo>
                <a:lnTo>
                  <a:pt x="1425702" y="289559"/>
                </a:lnTo>
                <a:lnTo>
                  <a:pt x="1424940" y="293369"/>
                </a:lnTo>
                <a:lnTo>
                  <a:pt x="1425702" y="296417"/>
                </a:lnTo>
                <a:lnTo>
                  <a:pt x="1429512" y="297941"/>
                </a:lnTo>
                <a:lnTo>
                  <a:pt x="1432560" y="296417"/>
                </a:lnTo>
                <a:lnTo>
                  <a:pt x="1434084" y="293369"/>
                </a:lnTo>
                <a:close/>
              </a:path>
              <a:path w="2388870" h="299085">
                <a:moveTo>
                  <a:pt x="1415034" y="293369"/>
                </a:moveTo>
                <a:lnTo>
                  <a:pt x="1413510" y="290321"/>
                </a:lnTo>
                <a:lnTo>
                  <a:pt x="1410462" y="288797"/>
                </a:lnTo>
                <a:lnTo>
                  <a:pt x="1406652" y="290321"/>
                </a:lnTo>
                <a:lnTo>
                  <a:pt x="1405890" y="293369"/>
                </a:lnTo>
                <a:lnTo>
                  <a:pt x="1406652" y="297179"/>
                </a:lnTo>
                <a:lnTo>
                  <a:pt x="1410462" y="297941"/>
                </a:lnTo>
                <a:lnTo>
                  <a:pt x="1413510" y="297179"/>
                </a:lnTo>
                <a:lnTo>
                  <a:pt x="1415034" y="293369"/>
                </a:lnTo>
                <a:close/>
              </a:path>
              <a:path w="2388870" h="299085">
                <a:moveTo>
                  <a:pt x="1395984" y="294131"/>
                </a:moveTo>
                <a:lnTo>
                  <a:pt x="1394460" y="290321"/>
                </a:lnTo>
                <a:lnTo>
                  <a:pt x="1391412" y="288797"/>
                </a:lnTo>
                <a:lnTo>
                  <a:pt x="1388364" y="290321"/>
                </a:lnTo>
                <a:lnTo>
                  <a:pt x="1386840" y="293369"/>
                </a:lnTo>
                <a:lnTo>
                  <a:pt x="1387602" y="297179"/>
                </a:lnTo>
                <a:lnTo>
                  <a:pt x="1391412" y="298703"/>
                </a:lnTo>
                <a:lnTo>
                  <a:pt x="1394460" y="297179"/>
                </a:lnTo>
                <a:lnTo>
                  <a:pt x="1395984" y="294131"/>
                </a:lnTo>
                <a:close/>
              </a:path>
              <a:path w="2388870" h="299085">
                <a:moveTo>
                  <a:pt x="1376934" y="294131"/>
                </a:moveTo>
                <a:lnTo>
                  <a:pt x="1375410" y="290321"/>
                </a:lnTo>
                <a:lnTo>
                  <a:pt x="1372362" y="288797"/>
                </a:lnTo>
                <a:lnTo>
                  <a:pt x="1369314" y="290321"/>
                </a:lnTo>
                <a:lnTo>
                  <a:pt x="1367790" y="293369"/>
                </a:lnTo>
                <a:lnTo>
                  <a:pt x="1368552" y="297179"/>
                </a:lnTo>
                <a:lnTo>
                  <a:pt x="1372362" y="298703"/>
                </a:lnTo>
                <a:lnTo>
                  <a:pt x="1375410" y="297179"/>
                </a:lnTo>
                <a:lnTo>
                  <a:pt x="1376934" y="294131"/>
                </a:lnTo>
                <a:close/>
              </a:path>
              <a:path w="2388870" h="299085">
                <a:moveTo>
                  <a:pt x="1357884" y="294131"/>
                </a:moveTo>
                <a:lnTo>
                  <a:pt x="1356360" y="290321"/>
                </a:lnTo>
                <a:lnTo>
                  <a:pt x="1353312" y="288797"/>
                </a:lnTo>
                <a:lnTo>
                  <a:pt x="1350264" y="290321"/>
                </a:lnTo>
                <a:lnTo>
                  <a:pt x="1348740" y="293369"/>
                </a:lnTo>
                <a:lnTo>
                  <a:pt x="1349502" y="297179"/>
                </a:lnTo>
                <a:lnTo>
                  <a:pt x="1353312" y="298703"/>
                </a:lnTo>
                <a:lnTo>
                  <a:pt x="1356360" y="297179"/>
                </a:lnTo>
                <a:lnTo>
                  <a:pt x="1357884" y="294131"/>
                </a:lnTo>
                <a:close/>
              </a:path>
              <a:path w="2388870" h="299085">
                <a:moveTo>
                  <a:pt x="1338834" y="293369"/>
                </a:moveTo>
                <a:lnTo>
                  <a:pt x="1337310" y="290321"/>
                </a:lnTo>
                <a:lnTo>
                  <a:pt x="1334262" y="288797"/>
                </a:lnTo>
                <a:lnTo>
                  <a:pt x="1331214" y="289559"/>
                </a:lnTo>
                <a:lnTo>
                  <a:pt x="1329690" y="293369"/>
                </a:lnTo>
                <a:lnTo>
                  <a:pt x="1330452" y="296417"/>
                </a:lnTo>
                <a:lnTo>
                  <a:pt x="1334262" y="297941"/>
                </a:lnTo>
                <a:lnTo>
                  <a:pt x="1337310" y="296417"/>
                </a:lnTo>
                <a:lnTo>
                  <a:pt x="1338834" y="293369"/>
                </a:lnTo>
                <a:close/>
              </a:path>
              <a:path w="2388870" h="299085">
                <a:moveTo>
                  <a:pt x="1319784" y="292607"/>
                </a:moveTo>
                <a:lnTo>
                  <a:pt x="1319022" y="289559"/>
                </a:lnTo>
                <a:lnTo>
                  <a:pt x="1315212" y="288035"/>
                </a:lnTo>
                <a:lnTo>
                  <a:pt x="1312164" y="288797"/>
                </a:lnTo>
                <a:lnTo>
                  <a:pt x="1310640" y="291845"/>
                </a:lnTo>
                <a:lnTo>
                  <a:pt x="1311402" y="295655"/>
                </a:lnTo>
                <a:lnTo>
                  <a:pt x="1314450" y="297179"/>
                </a:lnTo>
                <a:lnTo>
                  <a:pt x="1318260" y="296417"/>
                </a:lnTo>
                <a:lnTo>
                  <a:pt x="1319784" y="292607"/>
                </a:lnTo>
                <a:close/>
              </a:path>
              <a:path w="2388870" h="299085">
                <a:moveTo>
                  <a:pt x="1300734" y="291845"/>
                </a:moveTo>
                <a:lnTo>
                  <a:pt x="1299972" y="288797"/>
                </a:lnTo>
                <a:lnTo>
                  <a:pt x="1296162" y="286511"/>
                </a:lnTo>
                <a:lnTo>
                  <a:pt x="1293114" y="288035"/>
                </a:lnTo>
                <a:lnTo>
                  <a:pt x="1291590" y="291083"/>
                </a:lnTo>
                <a:lnTo>
                  <a:pt x="1292352" y="294893"/>
                </a:lnTo>
                <a:lnTo>
                  <a:pt x="1295400" y="296417"/>
                </a:lnTo>
                <a:lnTo>
                  <a:pt x="1299210" y="294893"/>
                </a:lnTo>
                <a:lnTo>
                  <a:pt x="1300734" y="291845"/>
                </a:lnTo>
                <a:close/>
              </a:path>
              <a:path w="2388870" h="299085">
                <a:moveTo>
                  <a:pt x="1281684" y="291083"/>
                </a:moveTo>
                <a:lnTo>
                  <a:pt x="1280922" y="287273"/>
                </a:lnTo>
                <a:lnTo>
                  <a:pt x="1277112" y="285749"/>
                </a:lnTo>
                <a:lnTo>
                  <a:pt x="1274064" y="286511"/>
                </a:lnTo>
                <a:lnTo>
                  <a:pt x="1272540" y="290321"/>
                </a:lnTo>
                <a:lnTo>
                  <a:pt x="1273302" y="293369"/>
                </a:lnTo>
                <a:lnTo>
                  <a:pt x="1276350" y="294893"/>
                </a:lnTo>
                <a:lnTo>
                  <a:pt x="1280160" y="294131"/>
                </a:lnTo>
                <a:lnTo>
                  <a:pt x="1281684" y="291083"/>
                </a:lnTo>
                <a:close/>
              </a:path>
              <a:path w="2388870" h="299085">
                <a:moveTo>
                  <a:pt x="1262634" y="289559"/>
                </a:moveTo>
                <a:lnTo>
                  <a:pt x="1261872" y="285749"/>
                </a:lnTo>
                <a:lnTo>
                  <a:pt x="1258062" y="284225"/>
                </a:lnTo>
                <a:lnTo>
                  <a:pt x="1255014" y="284987"/>
                </a:lnTo>
                <a:lnTo>
                  <a:pt x="1253490" y="288797"/>
                </a:lnTo>
                <a:lnTo>
                  <a:pt x="1254252" y="291845"/>
                </a:lnTo>
                <a:lnTo>
                  <a:pt x="1257300" y="293369"/>
                </a:lnTo>
                <a:lnTo>
                  <a:pt x="1261110" y="292607"/>
                </a:lnTo>
                <a:lnTo>
                  <a:pt x="1262634" y="289559"/>
                </a:lnTo>
                <a:close/>
              </a:path>
              <a:path w="2388870" h="299085">
                <a:moveTo>
                  <a:pt x="1243584" y="288035"/>
                </a:moveTo>
                <a:lnTo>
                  <a:pt x="1242822" y="284225"/>
                </a:lnTo>
                <a:lnTo>
                  <a:pt x="1239774" y="282701"/>
                </a:lnTo>
                <a:lnTo>
                  <a:pt x="1235964" y="283463"/>
                </a:lnTo>
                <a:lnTo>
                  <a:pt x="1234440" y="286511"/>
                </a:lnTo>
                <a:lnTo>
                  <a:pt x="1235202" y="290321"/>
                </a:lnTo>
                <a:lnTo>
                  <a:pt x="1238250" y="291845"/>
                </a:lnTo>
                <a:lnTo>
                  <a:pt x="1242060" y="291083"/>
                </a:lnTo>
                <a:lnTo>
                  <a:pt x="1243584" y="288035"/>
                </a:lnTo>
                <a:close/>
              </a:path>
              <a:path w="2388870" h="299085">
                <a:moveTo>
                  <a:pt x="1224534" y="285749"/>
                </a:moveTo>
                <a:lnTo>
                  <a:pt x="1223772" y="282701"/>
                </a:lnTo>
                <a:lnTo>
                  <a:pt x="1220724" y="280415"/>
                </a:lnTo>
                <a:lnTo>
                  <a:pt x="1216914" y="281939"/>
                </a:lnTo>
                <a:lnTo>
                  <a:pt x="1215390" y="284987"/>
                </a:lnTo>
                <a:lnTo>
                  <a:pt x="1216152" y="288797"/>
                </a:lnTo>
                <a:lnTo>
                  <a:pt x="1219200" y="290321"/>
                </a:lnTo>
                <a:lnTo>
                  <a:pt x="1223010" y="289559"/>
                </a:lnTo>
                <a:lnTo>
                  <a:pt x="1224534" y="285749"/>
                </a:lnTo>
                <a:close/>
              </a:path>
              <a:path w="2388870" h="299085">
                <a:moveTo>
                  <a:pt x="1205484" y="283463"/>
                </a:moveTo>
                <a:lnTo>
                  <a:pt x="1204722" y="280415"/>
                </a:lnTo>
                <a:lnTo>
                  <a:pt x="1201674" y="279196"/>
                </a:lnTo>
                <a:lnTo>
                  <a:pt x="1200912" y="279082"/>
                </a:lnTo>
                <a:lnTo>
                  <a:pt x="1198626" y="279653"/>
                </a:lnTo>
                <a:lnTo>
                  <a:pt x="1196340" y="282701"/>
                </a:lnTo>
                <a:lnTo>
                  <a:pt x="1197102" y="286511"/>
                </a:lnTo>
                <a:lnTo>
                  <a:pt x="1200150" y="288035"/>
                </a:lnTo>
                <a:lnTo>
                  <a:pt x="1201205" y="287977"/>
                </a:lnTo>
                <a:lnTo>
                  <a:pt x="1204722" y="287273"/>
                </a:lnTo>
                <a:lnTo>
                  <a:pt x="1205484" y="283463"/>
                </a:lnTo>
                <a:close/>
              </a:path>
              <a:path w="2388870" h="299085">
                <a:moveTo>
                  <a:pt x="1187196" y="281939"/>
                </a:moveTo>
                <a:lnTo>
                  <a:pt x="1185672" y="278129"/>
                </a:lnTo>
                <a:lnTo>
                  <a:pt x="1182624" y="276605"/>
                </a:lnTo>
                <a:lnTo>
                  <a:pt x="1179576" y="277367"/>
                </a:lnTo>
                <a:lnTo>
                  <a:pt x="1177290" y="281177"/>
                </a:lnTo>
                <a:lnTo>
                  <a:pt x="1178052" y="284225"/>
                </a:lnTo>
                <a:lnTo>
                  <a:pt x="1181862" y="285749"/>
                </a:lnTo>
                <a:lnTo>
                  <a:pt x="1184910" y="284987"/>
                </a:lnTo>
                <a:lnTo>
                  <a:pt x="1187196" y="281939"/>
                </a:lnTo>
                <a:close/>
              </a:path>
              <a:path w="2388870" h="299085">
                <a:moveTo>
                  <a:pt x="1168146" y="279653"/>
                </a:moveTo>
                <a:lnTo>
                  <a:pt x="1166622" y="276605"/>
                </a:lnTo>
                <a:lnTo>
                  <a:pt x="1163574" y="274319"/>
                </a:lnTo>
                <a:lnTo>
                  <a:pt x="1160526" y="275081"/>
                </a:lnTo>
                <a:lnTo>
                  <a:pt x="1158240" y="278891"/>
                </a:lnTo>
                <a:lnTo>
                  <a:pt x="1159764" y="281939"/>
                </a:lnTo>
                <a:lnTo>
                  <a:pt x="1162812" y="284225"/>
                </a:lnTo>
                <a:lnTo>
                  <a:pt x="1166622" y="282701"/>
                </a:lnTo>
                <a:lnTo>
                  <a:pt x="1168146" y="279653"/>
                </a:lnTo>
                <a:close/>
              </a:path>
              <a:path w="2388870" h="299085">
                <a:moveTo>
                  <a:pt x="1149096" y="277367"/>
                </a:moveTo>
                <a:lnTo>
                  <a:pt x="1148334" y="273557"/>
                </a:lnTo>
                <a:lnTo>
                  <a:pt x="1145286" y="272033"/>
                </a:lnTo>
                <a:lnTo>
                  <a:pt x="1141476" y="272795"/>
                </a:lnTo>
                <a:lnTo>
                  <a:pt x="1139952" y="275843"/>
                </a:lnTo>
                <a:lnTo>
                  <a:pt x="1140714" y="279653"/>
                </a:lnTo>
                <a:lnTo>
                  <a:pt x="1143762" y="281177"/>
                </a:lnTo>
                <a:lnTo>
                  <a:pt x="1146810" y="280415"/>
                </a:lnTo>
                <a:lnTo>
                  <a:pt x="1149096" y="277367"/>
                </a:lnTo>
                <a:close/>
              </a:path>
              <a:path w="2388870" h="299085">
                <a:moveTo>
                  <a:pt x="1130046" y="275081"/>
                </a:moveTo>
                <a:lnTo>
                  <a:pt x="1129284" y="271271"/>
                </a:lnTo>
                <a:lnTo>
                  <a:pt x="1126236" y="269747"/>
                </a:lnTo>
                <a:lnTo>
                  <a:pt x="1122426" y="270509"/>
                </a:lnTo>
                <a:lnTo>
                  <a:pt x="1120902" y="273557"/>
                </a:lnTo>
                <a:lnTo>
                  <a:pt x="1121664" y="276605"/>
                </a:lnTo>
                <a:lnTo>
                  <a:pt x="1124712" y="278891"/>
                </a:lnTo>
                <a:lnTo>
                  <a:pt x="1128522" y="278129"/>
                </a:lnTo>
                <a:lnTo>
                  <a:pt x="1130046" y="275081"/>
                </a:lnTo>
                <a:close/>
              </a:path>
              <a:path w="2388870" h="299085">
                <a:moveTo>
                  <a:pt x="1110996" y="272033"/>
                </a:moveTo>
                <a:lnTo>
                  <a:pt x="1110234" y="268223"/>
                </a:lnTo>
                <a:lnTo>
                  <a:pt x="1107186" y="266699"/>
                </a:lnTo>
                <a:lnTo>
                  <a:pt x="1104138" y="267461"/>
                </a:lnTo>
                <a:lnTo>
                  <a:pt x="1101852" y="270509"/>
                </a:lnTo>
                <a:lnTo>
                  <a:pt x="1102614" y="274319"/>
                </a:lnTo>
                <a:lnTo>
                  <a:pt x="1105662" y="275843"/>
                </a:lnTo>
                <a:lnTo>
                  <a:pt x="1109472" y="275081"/>
                </a:lnTo>
                <a:lnTo>
                  <a:pt x="1110996" y="272033"/>
                </a:lnTo>
                <a:close/>
              </a:path>
              <a:path w="2388870" h="299085">
                <a:moveTo>
                  <a:pt x="1092708" y="268985"/>
                </a:moveTo>
                <a:lnTo>
                  <a:pt x="1091946" y="265937"/>
                </a:lnTo>
                <a:lnTo>
                  <a:pt x="1088136" y="263651"/>
                </a:lnTo>
                <a:lnTo>
                  <a:pt x="1085088" y="264413"/>
                </a:lnTo>
                <a:lnTo>
                  <a:pt x="1082802" y="268223"/>
                </a:lnTo>
                <a:lnTo>
                  <a:pt x="1084326" y="271271"/>
                </a:lnTo>
                <a:lnTo>
                  <a:pt x="1087374" y="273557"/>
                </a:lnTo>
                <a:lnTo>
                  <a:pt x="1090422" y="272795"/>
                </a:lnTo>
                <a:lnTo>
                  <a:pt x="1092708" y="268985"/>
                </a:lnTo>
                <a:close/>
              </a:path>
              <a:path w="2388870" h="299085">
                <a:moveTo>
                  <a:pt x="1073658" y="266699"/>
                </a:moveTo>
                <a:lnTo>
                  <a:pt x="1072896" y="262889"/>
                </a:lnTo>
                <a:lnTo>
                  <a:pt x="1069848" y="261365"/>
                </a:lnTo>
                <a:lnTo>
                  <a:pt x="1066038" y="262127"/>
                </a:lnTo>
                <a:lnTo>
                  <a:pt x="1064514" y="264413"/>
                </a:lnTo>
                <a:lnTo>
                  <a:pt x="1065276" y="268223"/>
                </a:lnTo>
                <a:lnTo>
                  <a:pt x="1068324" y="270509"/>
                </a:lnTo>
                <a:lnTo>
                  <a:pt x="1071372" y="269747"/>
                </a:lnTo>
                <a:lnTo>
                  <a:pt x="1073658" y="266699"/>
                </a:lnTo>
                <a:close/>
              </a:path>
              <a:path w="2388870" h="299085">
                <a:moveTo>
                  <a:pt x="1054608" y="263651"/>
                </a:moveTo>
                <a:lnTo>
                  <a:pt x="1053846" y="259841"/>
                </a:lnTo>
                <a:lnTo>
                  <a:pt x="1050798" y="257555"/>
                </a:lnTo>
                <a:lnTo>
                  <a:pt x="1047750" y="258317"/>
                </a:lnTo>
                <a:lnTo>
                  <a:pt x="1045464" y="261365"/>
                </a:lnTo>
                <a:lnTo>
                  <a:pt x="1046226" y="265175"/>
                </a:lnTo>
                <a:lnTo>
                  <a:pt x="1049274" y="267461"/>
                </a:lnTo>
                <a:lnTo>
                  <a:pt x="1053084" y="266699"/>
                </a:lnTo>
                <a:lnTo>
                  <a:pt x="1054608" y="263651"/>
                </a:lnTo>
                <a:close/>
              </a:path>
              <a:path w="2388870" h="299085">
                <a:moveTo>
                  <a:pt x="1036302" y="257757"/>
                </a:moveTo>
                <a:lnTo>
                  <a:pt x="1032424" y="254750"/>
                </a:lnTo>
                <a:lnTo>
                  <a:pt x="1027636" y="255813"/>
                </a:lnTo>
                <a:lnTo>
                  <a:pt x="1027176" y="262127"/>
                </a:lnTo>
                <a:lnTo>
                  <a:pt x="1030224" y="264413"/>
                </a:lnTo>
                <a:lnTo>
                  <a:pt x="1034034" y="263651"/>
                </a:lnTo>
                <a:lnTo>
                  <a:pt x="1036302" y="257757"/>
                </a:lnTo>
                <a:close/>
              </a:path>
              <a:path w="2388870" h="299085">
                <a:moveTo>
                  <a:pt x="1017270" y="257555"/>
                </a:moveTo>
                <a:lnTo>
                  <a:pt x="1016508" y="253745"/>
                </a:lnTo>
                <a:lnTo>
                  <a:pt x="1013460" y="251459"/>
                </a:lnTo>
                <a:lnTo>
                  <a:pt x="1009650" y="252221"/>
                </a:lnTo>
                <a:lnTo>
                  <a:pt x="1008126" y="255269"/>
                </a:lnTo>
                <a:lnTo>
                  <a:pt x="1008888" y="259079"/>
                </a:lnTo>
                <a:lnTo>
                  <a:pt x="1011936" y="260603"/>
                </a:lnTo>
                <a:lnTo>
                  <a:pt x="1014984" y="260603"/>
                </a:lnTo>
                <a:lnTo>
                  <a:pt x="1017270" y="257555"/>
                </a:lnTo>
                <a:close/>
              </a:path>
              <a:path w="2388870" h="299085">
                <a:moveTo>
                  <a:pt x="998220" y="253745"/>
                </a:moveTo>
                <a:lnTo>
                  <a:pt x="997458" y="250697"/>
                </a:lnTo>
                <a:lnTo>
                  <a:pt x="994410" y="248411"/>
                </a:lnTo>
                <a:lnTo>
                  <a:pt x="991362" y="249173"/>
                </a:lnTo>
                <a:lnTo>
                  <a:pt x="989076" y="252221"/>
                </a:lnTo>
                <a:lnTo>
                  <a:pt x="989838" y="256031"/>
                </a:lnTo>
                <a:lnTo>
                  <a:pt x="992886" y="257555"/>
                </a:lnTo>
                <a:lnTo>
                  <a:pt x="996696" y="256793"/>
                </a:lnTo>
                <a:lnTo>
                  <a:pt x="998220" y="253745"/>
                </a:lnTo>
                <a:close/>
              </a:path>
              <a:path w="2388870" h="299085">
                <a:moveTo>
                  <a:pt x="979914" y="247851"/>
                </a:moveTo>
                <a:lnTo>
                  <a:pt x="976036" y="244844"/>
                </a:lnTo>
                <a:lnTo>
                  <a:pt x="971248" y="245907"/>
                </a:lnTo>
                <a:lnTo>
                  <a:pt x="970788" y="252221"/>
                </a:lnTo>
                <a:lnTo>
                  <a:pt x="973836" y="254507"/>
                </a:lnTo>
                <a:lnTo>
                  <a:pt x="977646" y="253745"/>
                </a:lnTo>
                <a:lnTo>
                  <a:pt x="979914" y="247851"/>
                </a:lnTo>
                <a:close/>
              </a:path>
              <a:path w="2388870" h="299085">
                <a:moveTo>
                  <a:pt x="960882" y="246887"/>
                </a:moveTo>
                <a:lnTo>
                  <a:pt x="960120" y="243077"/>
                </a:lnTo>
                <a:lnTo>
                  <a:pt x="957072" y="241553"/>
                </a:lnTo>
                <a:lnTo>
                  <a:pt x="953262" y="242315"/>
                </a:lnTo>
                <a:lnTo>
                  <a:pt x="951738" y="245363"/>
                </a:lnTo>
                <a:lnTo>
                  <a:pt x="952500" y="248411"/>
                </a:lnTo>
                <a:lnTo>
                  <a:pt x="955548" y="250697"/>
                </a:lnTo>
                <a:lnTo>
                  <a:pt x="958596" y="249935"/>
                </a:lnTo>
                <a:lnTo>
                  <a:pt x="960882" y="246887"/>
                </a:lnTo>
                <a:close/>
              </a:path>
              <a:path w="2388870" h="299085">
                <a:moveTo>
                  <a:pt x="942411" y="240659"/>
                </a:moveTo>
                <a:lnTo>
                  <a:pt x="938536" y="237944"/>
                </a:lnTo>
                <a:lnTo>
                  <a:pt x="933832" y="239128"/>
                </a:lnTo>
                <a:lnTo>
                  <a:pt x="933450" y="245363"/>
                </a:lnTo>
                <a:lnTo>
                  <a:pt x="936498" y="246887"/>
                </a:lnTo>
                <a:lnTo>
                  <a:pt x="940308" y="246125"/>
                </a:lnTo>
                <a:lnTo>
                  <a:pt x="942411" y="240659"/>
                </a:lnTo>
                <a:close/>
              </a:path>
              <a:path w="2388870" h="299085">
                <a:moveTo>
                  <a:pt x="923544" y="240029"/>
                </a:moveTo>
                <a:lnTo>
                  <a:pt x="922782" y="236219"/>
                </a:lnTo>
                <a:lnTo>
                  <a:pt x="919734" y="233933"/>
                </a:lnTo>
                <a:lnTo>
                  <a:pt x="915924" y="234695"/>
                </a:lnTo>
                <a:lnTo>
                  <a:pt x="914400" y="237743"/>
                </a:lnTo>
                <a:lnTo>
                  <a:pt x="915162" y="241553"/>
                </a:lnTo>
                <a:lnTo>
                  <a:pt x="918210" y="243839"/>
                </a:lnTo>
                <a:lnTo>
                  <a:pt x="921258" y="243077"/>
                </a:lnTo>
                <a:lnTo>
                  <a:pt x="923544" y="240029"/>
                </a:lnTo>
                <a:close/>
              </a:path>
              <a:path w="2388870" h="299085">
                <a:moveTo>
                  <a:pt x="904494" y="236219"/>
                </a:moveTo>
                <a:lnTo>
                  <a:pt x="903732" y="232409"/>
                </a:lnTo>
                <a:lnTo>
                  <a:pt x="900684" y="230885"/>
                </a:lnTo>
                <a:lnTo>
                  <a:pt x="897636" y="231647"/>
                </a:lnTo>
                <a:lnTo>
                  <a:pt x="895350" y="234695"/>
                </a:lnTo>
                <a:lnTo>
                  <a:pt x="896112" y="237743"/>
                </a:lnTo>
                <a:lnTo>
                  <a:pt x="899160" y="240029"/>
                </a:lnTo>
                <a:lnTo>
                  <a:pt x="902970" y="239267"/>
                </a:lnTo>
                <a:lnTo>
                  <a:pt x="904494" y="236219"/>
                </a:lnTo>
                <a:close/>
              </a:path>
              <a:path w="2388870" h="299085">
                <a:moveTo>
                  <a:pt x="886206" y="232409"/>
                </a:moveTo>
                <a:lnTo>
                  <a:pt x="885444" y="228599"/>
                </a:lnTo>
                <a:lnTo>
                  <a:pt x="882396" y="227075"/>
                </a:lnTo>
                <a:lnTo>
                  <a:pt x="878586" y="227075"/>
                </a:lnTo>
                <a:lnTo>
                  <a:pt x="877062" y="230123"/>
                </a:lnTo>
                <a:lnTo>
                  <a:pt x="877062" y="233933"/>
                </a:lnTo>
                <a:lnTo>
                  <a:pt x="880110" y="236219"/>
                </a:lnTo>
                <a:lnTo>
                  <a:pt x="883920" y="235457"/>
                </a:lnTo>
                <a:lnTo>
                  <a:pt x="886206" y="232409"/>
                </a:lnTo>
                <a:close/>
              </a:path>
              <a:path w="2388870" h="299085">
                <a:moveTo>
                  <a:pt x="867156" y="228599"/>
                </a:moveTo>
                <a:lnTo>
                  <a:pt x="867156" y="224789"/>
                </a:lnTo>
                <a:lnTo>
                  <a:pt x="864108" y="223265"/>
                </a:lnTo>
                <a:lnTo>
                  <a:pt x="860298" y="223265"/>
                </a:lnTo>
                <a:lnTo>
                  <a:pt x="858012" y="226313"/>
                </a:lnTo>
                <a:lnTo>
                  <a:pt x="858774" y="230123"/>
                </a:lnTo>
                <a:lnTo>
                  <a:pt x="861822" y="232409"/>
                </a:lnTo>
                <a:lnTo>
                  <a:pt x="865632" y="231647"/>
                </a:lnTo>
                <a:lnTo>
                  <a:pt x="867156" y="228599"/>
                </a:lnTo>
                <a:close/>
              </a:path>
              <a:path w="2388870" h="299085">
                <a:moveTo>
                  <a:pt x="848868" y="224789"/>
                </a:moveTo>
                <a:lnTo>
                  <a:pt x="848106" y="220979"/>
                </a:lnTo>
                <a:lnTo>
                  <a:pt x="845058" y="218693"/>
                </a:lnTo>
                <a:lnTo>
                  <a:pt x="841248" y="219455"/>
                </a:lnTo>
                <a:lnTo>
                  <a:pt x="839724" y="222503"/>
                </a:lnTo>
                <a:lnTo>
                  <a:pt x="839724" y="226313"/>
                </a:lnTo>
                <a:lnTo>
                  <a:pt x="842772" y="228599"/>
                </a:lnTo>
                <a:lnTo>
                  <a:pt x="846582" y="227837"/>
                </a:lnTo>
                <a:lnTo>
                  <a:pt x="848868" y="224789"/>
                </a:lnTo>
                <a:close/>
              </a:path>
              <a:path w="2388870" h="299085">
                <a:moveTo>
                  <a:pt x="829818" y="220979"/>
                </a:moveTo>
                <a:lnTo>
                  <a:pt x="829818" y="217169"/>
                </a:lnTo>
                <a:lnTo>
                  <a:pt x="826770" y="214883"/>
                </a:lnTo>
                <a:lnTo>
                  <a:pt x="822960" y="215645"/>
                </a:lnTo>
                <a:lnTo>
                  <a:pt x="820674" y="218693"/>
                </a:lnTo>
                <a:lnTo>
                  <a:pt x="821436" y="222503"/>
                </a:lnTo>
                <a:lnTo>
                  <a:pt x="824484" y="224027"/>
                </a:lnTo>
                <a:lnTo>
                  <a:pt x="828294" y="224027"/>
                </a:lnTo>
                <a:lnTo>
                  <a:pt x="829818" y="220979"/>
                </a:lnTo>
                <a:close/>
              </a:path>
              <a:path w="2388870" h="299085">
                <a:moveTo>
                  <a:pt x="811530" y="217169"/>
                </a:moveTo>
                <a:lnTo>
                  <a:pt x="810768" y="213359"/>
                </a:lnTo>
                <a:lnTo>
                  <a:pt x="807720" y="211073"/>
                </a:lnTo>
                <a:lnTo>
                  <a:pt x="803910" y="211835"/>
                </a:lnTo>
                <a:lnTo>
                  <a:pt x="802386" y="214883"/>
                </a:lnTo>
                <a:lnTo>
                  <a:pt x="803148" y="218693"/>
                </a:lnTo>
                <a:lnTo>
                  <a:pt x="805434" y="220217"/>
                </a:lnTo>
                <a:lnTo>
                  <a:pt x="809244" y="220217"/>
                </a:lnTo>
                <a:lnTo>
                  <a:pt x="811530" y="217169"/>
                </a:lnTo>
                <a:close/>
              </a:path>
              <a:path w="2388870" h="299085">
                <a:moveTo>
                  <a:pt x="792480" y="212597"/>
                </a:moveTo>
                <a:lnTo>
                  <a:pt x="792480" y="209549"/>
                </a:lnTo>
                <a:lnTo>
                  <a:pt x="789432" y="207263"/>
                </a:lnTo>
                <a:lnTo>
                  <a:pt x="785622" y="208025"/>
                </a:lnTo>
                <a:lnTo>
                  <a:pt x="783336" y="211073"/>
                </a:lnTo>
                <a:lnTo>
                  <a:pt x="784098" y="214121"/>
                </a:lnTo>
                <a:lnTo>
                  <a:pt x="787146" y="216407"/>
                </a:lnTo>
                <a:lnTo>
                  <a:pt x="790956" y="215645"/>
                </a:lnTo>
                <a:lnTo>
                  <a:pt x="792480" y="212597"/>
                </a:lnTo>
                <a:close/>
              </a:path>
              <a:path w="2388870" h="299085">
                <a:moveTo>
                  <a:pt x="774192" y="208787"/>
                </a:moveTo>
                <a:lnTo>
                  <a:pt x="773430" y="204977"/>
                </a:lnTo>
                <a:lnTo>
                  <a:pt x="770382" y="202691"/>
                </a:lnTo>
                <a:lnTo>
                  <a:pt x="767334" y="203453"/>
                </a:lnTo>
                <a:lnTo>
                  <a:pt x="765048" y="206501"/>
                </a:lnTo>
                <a:lnTo>
                  <a:pt x="765810" y="210311"/>
                </a:lnTo>
                <a:lnTo>
                  <a:pt x="768096" y="212597"/>
                </a:lnTo>
                <a:lnTo>
                  <a:pt x="771906" y="211835"/>
                </a:lnTo>
                <a:lnTo>
                  <a:pt x="774192" y="208787"/>
                </a:lnTo>
                <a:close/>
              </a:path>
              <a:path w="2388870" h="299085">
                <a:moveTo>
                  <a:pt x="755904" y="204977"/>
                </a:moveTo>
                <a:lnTo>
                  <a:pt x="755142" y="201167"/>
                </a:lnTo>
                <a:lnTo>
                  <a:pt x="752094" y="198881"/>
                </a:lnTo>
                <a:lnTo>
                  <a:pt x="748284" y="199643"/>
                </a:lnTo>
                <a:lnTo>
                  <a:pt x="745998" y="202691"/>
                </a:lnTo>
                <a:lnTo>
                  <a:pt x="746760" y="205739"/>
                </a:lnTo>
                <a:lnTo>
                  <a:pt x="749808" y="208025"/>
                </a:lnTo>
                <a:lnTo>
                  <a:pt x="753618" y="207263"/>
                </a:lnTo>
                <a:lnTo>
                  <a:pt x="755904" y="204977"/>
                </a:lnTo>
                <a:close/>
              </a:path>
              <a:path w="2388870" h="299085">
                <a:moveTo>
                  <a:pt x="736854" y="200405"/>
                </a:moveTo>
                <a:lnTo>
                  <a:pt x="736092" y="196595"/>
                </a:lnTo>
                <a:lnTo>
                  <a:pt x="733806" y="195071"/>
                </a:lnTo>
                <a:lnTo>
                  <a:pt x="729996" y="195071"/>
                </a:lnTo>
                <a:lnTo>
                  <a:pt x="727710" y="198119"/>
                </a:lnTo>
                <a:lnTo>
                  <a:pt x="728472" y="201929"/>
                </a:lnTo>
                <a:lnTo>
                  <a:pt x="731520" y="204215"/>
                </a:lnTo>
                <a:lnTo>
                  <a:pt x="734568" y="203453"/>
                </a:lnTo>
                <a:lnTo>
                  <a:pt x="736854" y="200405"/>
                </a:lnTo>
                <a:close/>
              </a:path>
              <a:path w="2388870" h="299085">
                <a:moveTo>
                  <a:pt x="718566" y="196595"/>
                </a:moveTo>
                <a:lnTo>
                  <a:pt x="717804" y="192785"/>
                </a:lnTo>
                <a:lnTo>
                  <a:pt x="714756" y="190499"/>
                </a:lnTo>
                <a:lnTo>
                  <a:pt x="710946" y="191261"/>
                </a:lnTo>
                <a:lnTo>
                  <a:pt x="709422" y="194309"/>
                </a:lnTo>
                <a:lnTo>
                  <a:pt x="709422" y="197357"/>
                </a:lnTo>
                <a:lnTo>
                  <a:pt x="712470" y="199643"/>
                </a:lnTo>
                <a:lnTo>
                  <a:pt x="716280" y="199643"/>
                </a:lnTo>
                <a:lnTo>
                  <a:pt x="718566" y="196595"/>
                </a:lnTo>
                <a:close/>
              </a:path>
              <a:path w="2388870" h="299085">
                <a:moveTo>
                  <a:pt x="699516" y="192023"/>
                </a:moveTo>
                <a:lnTo>
                  <a:pt x="699516" y="188213"/>
                </a:lnTo>
                <a:lnTo>
                  <a:pt x="696468" y="186689"/>
                </a:lnTo>
                <a:lnTo>
                  <a:pt x="692658" y="186689"/>
                </a:lnTo>
                <a:lnTo>
                  <a:pt x="690372" y="189737"/>
                </a:lnTo>
                <a:lnTo>
                  <a:pt x="691134" y="193547"/>
                </a:lnTo>
                <a:lnTo>
                  <a:pt x="694182" y="195833"/>
                </a:lnTo>
                <a:lnTo>
                  <a:pt x="697992" y="195071"/>
                </a:lnTo>
                <a:lnTo>
                  <a:pt x="699516" y="192023"/>
                </a:lnTo>
                <a:close/>
              </a:path>
              <a:path w="2388870" h="299085">
                <a:moveTo>
                  <a:pt x="681228" y="187451"/>
                </a:moveTo>
                <a:lnTo>
                  <a:pt x="680466" y="184403"/>
                </a:lnTo>
                <a:lnTo>
                  <a:pt x="677418" y="182117"/>
                </a:lnTo>
                <a:lnTo>
                  <a:pt x="674370" y="182879"/>
                </a:lnTo>
                <a:lnTo>
                  <a:pt x="672084" y="185165"/>
                </a:lnTo>
                <a:lnTo>
                  <a:pt x="672846" y="188975"/>
                </a:lnTo>
                <a:lnTo>
                  <a:pt x="675132" y="191261"/>
                </a:lnTo>
                <a:lnTo>
                  <a:pt x="675894" y="191261"/>
                </a:lnTo>
                <a:lnTo>
                  <a:pt x="678942" y="190499"/>
                </a:lnTo>
                <a:lnTo>
                  <a:pt x="681228" y="187451"/>
                </a:lnTo>
                <a:close/>
              </a:path>
              <a:path w="2388870" h="299085">
                <a:moveTo>
                  <a:pt x="662940" y="183641"/>
                </a:moveTo>
                <a:lnTo>
                  <a:pt x="662178" y="179831"/>
                </a:lnTo>
                <a:lnTo>
                  <a:pt x="659130" y="177545"/>
                </a:lnTo>
                <a:lnTo>
                  <a:pt x="655320" y="178307"/>
                </a:lnTo>
                <a:lnTo>
                  <a:pt x="653796" y="181355"/>
                </a:lnTo>
                <a:lnTo>
                  <a:pt x="653796" y="184403"/>
                </a:lnTo>
                <a:lnTo>
                  <a:pt x="656844" y="186689"/>
                </a:lnTo>
                <a:lnTo>
                  <a:pt x="660654" y="186689"/>
                </a:lnTo>
                <a:lnTo>
                  <a:pt x="662940" y="183641"/>
                </a:lnTo>
                <a:close/>
              </a:path>
              <a:path w="2388870" h="299085">
                <a:moveTo>
                  <a:pt x="644087" y="175638"/>
                </a:moveTo>
                <a:lnTo>
                  <a:pt x="640327" y="173007"/>
                </a:lnTo>
                <a:lnTo>
                  <a:pt x="635872" y="174550"/>
                </a:lnTo>
                <a:lnTo>
                  <a:pt x="635508" y="180593"/>
                </a:lnTo>
                <a:lnTo>
                  <a:pt x="638556" y="182879"/>
                </a:lnTo>
                <a:lnTo>
                  <a:pt x="642366" y="182117"/>
                </a:lnTo>
                <a:lnTo>
                  <a:pt x="644087" y="175638"/>
                </a:lnTo>
                <a:close/>
              </a:path>
              <a:path w="2388870" h="299085">
                <a:moveTo>
                  <a:pt x="625602" y="174497"/>
                </a:moveTo>
                <a:lnTo>
                  <a:pt x="624840" y="170687"/>
                </a:lnTo>
                <a:lnTo>
                  <a:pt x="621792" y="169163"/>
                </a:lnTo>
                <a:lnTo>
                  <a:pt x="618744" y="169163"/>
                </a:lnTo>
                <a:lnTo>
                  <a:pt x="616458" y="172211"/>
                </a:lnTo>
                <a:lnTo>
                  <a:pt x="617220" y="176021"/>
                </a:lnTo>
                <a:lnTo>
                  <a:pt x="619506" y="178307"/>
                </a:lnTo>
                <a:lnTo>
                  <a:pt x="623316" y="177545"/>
                </a:lnTo>
                <a:lnTo>
                  <a:pt x="625602" y="174497"/>
                </a:lnTo>
                <a:close/>
              </a:path>
              <a:path w="2388870" h="299085">
                <a:moveTo>
                  <a:pt x="607314" y="170687"/>
                </a:moveTo>
                <a:lnTo>
                  <a:pt x="606552" y="166877"/>
                </a:lnTo>
                <a:lnTo>
                  <a:pt x="603504" y="164591"/>
                </a:lnTo>
                <a:lnTo>
                  <a:pt x="599694" y="164591"/>
                </a:lnTo>
                <a:lnTo>
                  <a:pt x="598170" y="167639"/>
                </a:lnTo>
                <a:lnTo>
                  <a:pt x="598170" y="171449"/>
                </a:lnTo>
                <a:lnTo>
                  <a:pt x="601218" y="173735"/>
                </a:lnTo>
                <a:lnTo>
                  <a:pt x="605028" y="172973"/>
                </a:lnTo>
                <a:lnTo>
                  <a:pt x="607314" y="170687"/>
                </a:lnTo>
                <a:close/>
              </a:path>
              <a:path w="2388870" h="299085">
                <a:moveTo>
                  <a:pt x="588264" y="166115"/>
                </a:moveTo>
                <a:lnTo>
                  <a:pt x="588264" y="162305"/>
                </a:lnTo>
                <a:lnTo>
                  <a:pt x="585216" y="160019"/>
                </a:lnTo>
                <a:lnTo>
                  <a:pt x="581406" y="160781"/>
                </a:lnTo>
                <a:lnTo>
                  <a:pt x="579120" y="163067"/>
                </a:lnTo>
                <a:lnTo>
                  <a:pt x="579882" y="166877"/>
                </a:lnTo>
                <a:lnTo>
                  <a:pt x="582930" y="169163"/>
                </a:lnTo>
                <a:lnTo>
                  <a:pt x="585978" y="168401"/>
                </a:lnTo>
                <a:lnTo>
                  <a:pt x="588264" y="166115"/>
                </a:lnTo>
                <a:close/>
              </a:path>
              <a:path w="2388870" h="299085">
                <a:moveTo>
                  <a:pt x="569976" y="161543"/>
                </a:moveTo>
                <a:lnTo>
                  <a:pt x="569214" y="157733"/>
                </a:lnTo>
                <a:lnTo>
                  <a:pt x="566928" y="155447"/>
                </a:lnTo>
                <a:lnTo>
                  <a:pt x="563118" y="156209"/>
                </a:lnTo>
                <a:lnTo>
                  <a:pt x="560832" y="158495"/>
                </a:lnTo>
                <a:lnTo>
                  <a:pt x="561594" y="162305"/>
                </a:lnTo>
                <a:lnTo>
                  <a:pt x="563880" y="164591"/>
                </a:lnTo>
                <a:lnTo>
                  <a:pt x="567690" y="163829"/>
                </a:lnTo>
                <a:lnTo>
                  <a:pt x="569976" y="161543"/>
                </a:lnTo>
                <a:close/>
              </a:path>
              <a:path w="2388870" h="299085">
                <a:moveTo>
                  <a:pt x="551688" y="156971"/>
                </a:moveTo>
                <a:lnTo>
                  <a:pt x="550926" y="153161"/>
                </a:lnTo>
                <a:lnTo>
                  <a:pt x="547878" y="150875"/>
                </a:lnTo>
                <a:lnTo>
                  <a:pt x="544830" y="151637"/>
                </a:lnTo>
                <a:lnTo>
                  <a:pt x="542544" y="153923"/>
                </a:lnTo>
                <a:lnTo>
                  <a:pt x="542544" y="157733"/>
                </a:lnTo>
                <a:lnTo>
                  <a:pt x="545592" y="160019"/>
                </a:lnTo>
                <a:lnTo>
                  <a:pt x="549402" y="160019"/>
                </a:lnTo>
                <a:lnTo>
                  <a:pt x="551688" y="156971"/>
                </a:lnTo>
                <a:close/>
              </a:path>
              <a:path w="2388870" h="299085">
                <a:moveTo>
                  <a:pt x="532638" y="152399"/>
                </a:moveTo>
                <a:lnTo>
                  <a:pt x="532638" y="148589"/>
                </a:lnTo>
                <a:lnTo>
                  <a:pt x="529590" y="146303"/>
                </a:lnTo>
                <a:lnTo>
                  <a:pt x="525780" y="147065"/>
                </a:lnTo>
                <a:lnTo>
                  <a:pt x="523494" y="150113"/>
                </a:lnTo>
                <a:lnTo>
                  <a:pt x="524256" y="153161"/>
                </a:lnTo>
                <a:lnTo>
                  <a:pt x="527304" y="155447"/>
                </a:lnTo>
                <a:lnTo>
                  <a:pt x="530352" y="155447"/>
                </a:lnTo>
                <a:lnTo>
                  <a:pt x="532638" y="152399"/>
                </a:lnTo>
                <a:close/>
              </a:path>
              <a:path w="2388870" h="299085">
                <a:moveTo>
                  <a:pt x="514350" y="147827"/>
                </a:moveTo>
                <a:lnTo>
                  <a:pt x="514350" y="144017"/>
                </a:lnTo>
                <a:lnTo>
                  <a:pt x="511302" y="141731"/>
                </a:lnTo>
                <a:lnTo>
                  <a:pt x="507492" y="142493"/>
                </a:lnTo>
                <a:lnTo>
                  <a:pt x="505206" y="145541"/>
                </a:lnTo>
                <a:lnTo>
                  <a:pt x="505968" y="148589"/>
                </a:lnTo>
                <a:lnTo>
                  <a:pt x="508254" y="150875"/>
                </a:lnTo>
                <a:lnTo>
                  <a:pt x="512064" y="150875"/>
                </a:lnTo>
                <a:lnTo>
                  <a:pt x="514350" y="147827"/>
                </a:lnTo>
                <a:close/>
              </a:path>
              <a:path w="2388870" h="299085">
                <a:moveTo>
                  <a:pt x="496062" y="143255"/>
                </a:moveTo>
                <a:lnTo>
                  <a:pt x="495300" y="139445"/>
                </a:lnTo>
                <a:lnTo>
                  <a:pt x="493014" y="137159"/>
                </a:lnTo>
                <a:lnTo>
                  <a:pt x="489204" y="137921"/>
                </a:lnTo>
                <a:lnTo>
                  <a:pt x="486918" y="140207"/>
                </a:lnTo>
                <a:lnTo>
                  <a:pt x="486918" y="144017"/>
                </a:lnTo>
                <a:lnTo>
                  <a:pt x="489966" y="146303"/>
                </a:lnTo>
                <a:lnTo>
                  <a:pt x="493776" y="146303"/>
                </a:lnTo>
                <a:lnTo>
                  <a:pt x="496062" y="143255"/>
                </a:lnTo>
                <a:close/>
              </a:path>
              <a:path w="2388870" h="299085">
                <a:moveTo>
                  <a:pt x="477774" y="138683"/>
                </a:moveTo>
                <a:lnTo>
                  <a:pt x="477012" y="134873"/>
                </a:lnTo>
                <a:lnTo>
                  <a:pt x="473964" y="132587"/>
                </a:lnTo>
                <a:lnTo>
                  <a:pt x="470154" y="133349"/>
                </a:lnTo>
                <a:lnTo>
                  <a:pt x="468630" y="135635"/>
                </a:lnTo>
                <a:lnTo>
                  <a:pt x="468630" y="139445"/>
                </a:lnTo>
                <a:lnTo>
                  <a:pt x="471678" y="141731"/>
                </a:lnTo>
                <a:lnTo>
                  <a:pt x="475488" y="141731"/>
                </a:lnTo>
                <a:lnTo>
                  <a:pt x="477774" y="138683"/>
                </a:lnTo>
                <a:close/>
              </a:path>
              <a:path w="2388870" h="299085">
                <a:moveTo>
                  <a:pt x="458724" y="134111"/>
                </a:moveTo>
                <a:lnTo>
                  <a:pt x="458724" y="130301"/>
                </a:lnTo>
                <a:lnTo>
                  <a:pt x="455676" y="128015"/>
                </a:lnTo>
                <a:lnTo>
                  <a:pt x="451866" y="128777"/>
                </a:lnTo>
                <a:lnTo>
                  <a:pt x="449580" y="131063"/>
                </a:lnTo>
                <a:lnTo>
                  <a:pt x="450342" y="134873"/>
                </a:lnTo>
                <a:lnTo>
                  <a:pt x="453390" y="137159"/>
                </a:lnTo>
                <a:lnTo>
                  <a:pt x="456438" y="136397"/>
                </a:lnTo>
                <a:lnTo>
                  <a:pt x="458724" y="134111"/>
                </a:lnTo>
                <a:close/>
              </a:path>
              <a:path w="2388870" h="299085">
                <a:moveTo>
                  <a:pt x="440436" y="129539"/>
                </a:moveTo>
                <a:lnTo>
                  <a:pt x="440436" y="125729"/>
                </a:lnTo>
                <a:lnTo>
                  <a:pt x="437388" y="123443"/>
                </a:lnTo>
                <a:lnTo>
                  <a:pt x="433578" y="123443"/>
                </a:lnTo>
                <a:lnTo>
                  <a:pt x="431292" y="126491"/>
                </a:lnTo>
                <a:lnTo>
                  <a:pt x="432054" y="130301"/>
                </a:lnTo>
                <a:lnTo>
                  <a:pt x="434340" y="132587"/>
                </a:lnTo>
                <a:lnTo>
                  <a:pt x="438150" y="131825"/>
                </a:lnTo>
                <a:lnTo>
                  <a:pt x="440436" y="129539"/>
                </a:lnTo>
                <a:close/>
              </a:path>
              <a:path w="2388870" h="299085">
                <a:moveTo>
                  <a:pt x="422148" y="124205"/>
                </a:moveTo>
                <a:lnTo>
                  <a:pt x="421386" y="121157"/>
                </a:lnTo>
                <a:lnTo>
                  <a:pt x="418338" y="118871"/>
                </a:lnTo>
                <a:lnTo>
                  <a:pt x="415290" y="118871"/>
                </a:lnTo>
                <a:lnTo>
                  <a:pt x="413004" y="121919"/>
                </a:lnTo>
                <a:lnTo>
                  <a:pt x="413004" y="125729"/>
                </a:lnTo>
                <a:lnTo>
                  <a:pt x="416052" y="128015"/>
                </a:lnTo>
                <a:lnTo>
                  <a:pt x="419862" y="127253"/>
                </a:lnTo>
                <a:lnTo>
                  <a:pt x="422148" y="124205"/>
                </a:lnTo>
                <a:close/>
              </a:path>
              <a:path w="2388870" h="299085">
                <a:moveTo>
                  <a:pt x="403860" y="119633"/>
                </a:moveTo>
                <a:lnTo>
                  <a:pt x="403098" y="116585"/>
                </a:lnTo>
                <a:lnTo>
                  <a:pt x="400050" y="114299"/>
                </a:lnTo>
                <a:lnTo>
                  <a:pt x="396240" y="114299"/>
                </a:lnTo>
                <a:lnTo>
                  <a:pt x="394716" y="117347"/>
                </a:lnTo>
                <a:lnTo>
                  <a:pt x="394716" y="121157"/>
                </a:lnTo>
                <a:lnTo>
                  <a:pt x="397764" y="123443"/>
                </a:lnTo>
                <a:lnTo>
                  <a:pt x="401574" y="122681"/>
                </a:lnTo>
                <a:lnTo>
                  <a:pt x="403860" y="119633"/>
                </a:lnTo>
                <a:close/>
              </a:path>
              <a:path w="2388870" h="299085">
                <a:moveTo>
                  <a:pt x="384810" y="115061"/>
                </a:moveTo>
                <a:lnTo>
                  <a:pt x="384810" y="111251"/>
                </a:lnTo>
                <a:lnTo>
                  <a:pt x="381762" y="108965"/>
                </a:lnTo>
                <a:lnTo>
                  <a:pt x="377952" y="109727"/>
                </a:lnTo>
                <a:lnTo>
                  <a:pt x="375666" y="112775"/>
                </a:lnTo>
                <a:lnTo>
                  <a:pt x="376428" y="116585"/>
                </a:lnTo>
                <a:lnTo>
                  <a:pt x="379476" y="118109"/>
                </a:lnTo>
                <a:lnTo>
                  <a:pt x="382524" y="118109"/>
                </a:lnTo>
                <a:lnTo>
                  <a:pt x="384810" y="115061"/>
                </a:lnTo>
                <a:close/>
              </a:path>
              <a:path w="2388870" h="299085">
                <a:moveTo>
                  <a:pt x="366522" y="110489"/>
                </a:moveTo>
                <a:lnTo>
                  <a:pt x="366522" y="106679"/>
                </a:lnTo>
                <a:lnTo>
                  <a:pt x="363474" y="104393"/>
                </a:lnTo>
                <a:lnTo>
                  <a:pt x="359664" y="105155"/>
                </a:lnTo>
                <a:lnTo>
                  <a:pt x="357378" y="108203"/>
                </a:lnTo>
                <a:lnTo>
                  <a:pt x="358140" y="111251"/>
                </a:lnTo>
                <a:lnTo>
                  <a:pt x="360426" y="113537"/>
                </a:lnTo>
                <a:lnTo>
                  <a:pt x="364236" y="113537"/>
                </a:lnTo>
                <a:lnTo>
                  <a:pt x="366522" y="110489"/>
                </a:lnTo>
                <a:close/>
              </a:path>
              <a:path w="2388870" h="299085">
                <a:moveTo>
                  <a:pt x="348234" y="105917"/>
                </a:moveTo>
                <a:lnTo>
                  <a:pt x="347472" y="102107"/>
                </a:lnTo>
                <a:lnTo>
                  <a:pt x="345186" y="99821"/>
                </a:lnTo>
                <a:lnTo>
                  <a:pt x="341376" y="100583"/>
                </a:lnTo>
                <a:lnTo>
                  <a:pt x="339090" y="102869"/>
                </a:lnTo>
                <a:lnTo>
                  <a:pt x="339090" y="106679"/>
                </a:lnTo>
                <a:lnTo>
                  <a:pt x="342138" y="108965"/>
                </a:lnTo>
                <a:lnTo>
                  <a:pt x="345948" y="108965"/>
                </a:lnTo>
                <a:lnTo>
                  <a:pt x="348234" y="105917"/>
                </a:lnTo>
                <a:close/>
              </a:path>
              <a:path w="2388870" h="299085">
                <a:moveTo>
                  <a:pt x="329946" y="101345"/>
                </a:moveTo>
                <a:lnTo>
                  <a:pt x="329184" y="97535"/>
                </a:lnTo>
                <a:lnTo>
                  <a:pt x="326136" y="95249"/>
                </a:lnTo>
                <a:lnTo>
                  <a:pt x="323088" y="95249"/>
                </a:lnTo>
                <a:lnTo>
                  <a:pt x="320802" y="98297"/>
                </a:lnTo>
                <a:lnTo>
                  <a:pt x="320802" y="102107"/>
                </a:lnTo>
                <a:lnTo>
                  <a:pt x="323850" y="104393"/>
                </a:lnTo>
                <a:lnTo>
                  <a:pt x="327660" y="103631"/>
                </a:lnTo>
                <a:lnTo>
                  <a:pt x="329946" y="101345"/>
                </a:lnTo>
                <a:close/>
              </a:path>
              <a:path w="2388870" h="299085">
                <a:moveTo>
                  <a:pt x="310896" y="96011"/>
                </a:moveTo>
                <a:lnTo>
                  <a:pt x="310896" y="92963"/>
                </a:lnTo>
                <a:lnTo>
                  <a:pt x="307848" y="90677"/>
                </a:lnTo>
                <a:lnTo>
                  <a:pt x="304038" y="90677"/>
                </a:lnTo>
                <a:lnTo>
                  <a:pt x="301752" y="93725"/>
                </a:lnTo>
                <a:lnTo>
                  <a:pt x="302514" y="97535"/>
                </a:lnTo>
                <a:lnTo>
                  <a:pt x="305562" y="99821"/>
                </a:lnTo>
                <a:lnTo>
                  <a:pt x="308610" y="99059"/>
                </a:lnTo>
                <a:lnTo>
                  <a:pt x="310896" y="96011"/>
                </a:lnTo>
                <a:close/>
              </a:path>
              <a:path w="2388870" h="299085">
                <a:moveTo>
                  <a:pt x="292608" y="91439"/>
                </a:moveTo>
                <a:lnTo>
                  <a:pt x="292608" y="87629"/>
                </a:lnTo>
                <a:lnTo>
                  <a:pt x="289560" y="86105"/>
                </a:lnTo>
                <a:lnTo>
                  <a:pt x="285750" y="86105"/>
                </a:lnTo>
                <a:lnTo>
                  <a:pt x="283464" y="89153"/>
                </a:lnTo>
                <a:lnTo>
                  <a:pt x="284226" y="92963"/>
                </a:lnTo>
                <a:lnTo>
                  <a:pt x="286512" y="95249"/>
                </a:lnTo>
                <a:lnTo>
                  <a:pt x="290322" y="94487"/>
                </a:lnTo>
                <a:lnTo>
                  <a:pt x="292608" y="91439"/>
                </a:lnTo>
                <a:close/>
              </a:path>
              <a:path w="2388870" h="299085">
                <a:moveTo>
                  <a:pt x="274320" y="86867"/>
                </a:moveTo>
                <a:lnTo>
                  <a:pt x="273558" y="83057"/>
                </a:lnTo>
                <a:lnTo>
                  <a:pt x="271272" y="80771"/>
                </a:lnTo>
                <a:lnTo>
                  <a:pt x="267462" y="81533"/>
                </a:lnTo>
                <a:lnTo>
                  <a:pt x="265176" y="84581"/>
                </a:lnTo>
                <a:lnTo>
                  <a:pt x="265176" y="87629"/>
                </a:lnTo>
                <a:lnTo>
                  <a:pt x="268224" y="89915"/>
                </a:lnTo>
                <a:lnTo>
                  <a:pt x="272034" y="89915"/>
                </a:lnTo>
                <a:lnTo>
                  <a:pt x="274320" y="86867"/>
                </a:lnTo>
                <a:close/>
              </a:path>
              <a:path w="2388870" h="299085">
                <a:moveTo>
                  <a:pt x="256032" y="82295"/>
                </a:moveTo>
                <a:lnTo>
                  <a:pt x="255270" y="78485"/>
                </a:lnTo>
                <a:lnTo>
                  <a:pt x="252222" y="76199"/>
                </a:lnTo>
                <a:lnTo>
                  <a:pt x="249174" y="76961"/>
                </a:lnTo>
                <a:lnTo>
                  <a:pt x="246887" y="79247"/>
                </a:lnTo>
                <a:lnTo>
                  <a:pt x="246887" y="83057"/>
                </a:lnTo>
                <a:lnTo>
                  <a:pt x="249936" y="85343"/>
                </a:lnTo>
                <a:lnTo>
                  <a:pt x="253746" y="85343"/>
                </a:lnTo>
                <a:lnTo>
                  <a:pt x="256032" y="82295"/>
                </a:lnTo>
                <a:close/>
              </a:path>
              <a:path w="2388870" h="299085">
                <a:moveTo>
                  <a:pt x="236982" y="77723"/>
                </a:moveTo>
                <a:lnTo>
                  <a:pt x="236982" y="73913"/>
                </a:lnTo>
                <a:lnTo>
                  <a:pt x="233934" y="71627"/>
                </a:lnTo>
                <a:lnTo>
                  <a:pt x="230124" y="72389"/>
                </a:lnTo>
                <a:lnTo>
                  <a:pt x="227837" y="74675"/>
                </a:lnTo>
                <a:lnTo>
                  <a:pt x="228600" y="78485"/>
                </a:lnTo>
                <a:lnTo>
                  <a:pt x="231648" y="80771"/>
                </a:lnTo>
                <a:lnTo>
                  <a:pt x="235458" y="80009"/>
                </a:lnTo>
                <a:lnTo>
                  <a:pt x="236982" y="77723"/>
                </a:lnTo>
                <a:close/>
              </a:path>
              <a:path w="2388870" h="299085">
                <a:moveTo>
                  <a:pt x="218694" y="73151"/>
                </a:moveTo>
                <a:lnTo>
                  <a:pt x="218694" y="69341"/>
                </a:lnTo>
                <a:lnTo>
                  <a:pt x="215646" y="67055"/>
                </a:lnTo>
                <a:lnTo>
                  <a:pt x="211836" y="67055"/>
                </a:lnTo>
                <a:lnTo>
                  <a:pt x="209550" y="70103"/>
                </a:lnTo>
                <a:lnTo>
                  <a:pt x="210312" y="73913"/>
                </a:lnTo>
                <a:lnTo>
                  <a:pt x="212598" y="76199"/>
                </a:lnTo>
                <a:lnTo>
                  <a:pt x="216408" y="75437"/>
                </a:lnTo>
                <a:lnTo>
                  <a:pt x="218694" y="73151"/>
                </a:lnTo>
                <a:close/>
              </a:path>
              <a:path w="2388870" h="299085">
                <a:moveTo>
                  <a:pt x="200406" y="67817"/>
                </a:moveTo>
                <a:lnTo>
                  <a:pt x="199644" y="64769"/>
                </a:lnTo>
                <a:lnTo>
                  <a:pt x="197358" y="62483"/>
                </a:lnTo>
                <a:lnTo>
                  <a:pt x="193548" y="62483"/>
                </a:lnTo>
                <a:lnTo>
                  <a:pt x="191262" y="65531"/>
                </a:lnTo>
                <a:lnTo>
                  <a:pt x="191262" y="69341"/>
                </a:lnTo>
                <a:lnTo>
                  <a:pt x="194310" y="71627"/>
                </a:lnTo>
                <a:lnTo>
                  <a:pt x="198120" y="70865"/>
                </a:lnTo>
                <a:lnTo>
                  <a:pt x="200406" y="67817"/>
                </a:lnTo>
                <a:close/>
              </a:path>
              <a:path w="2388870" h="299085">
                <a:moveTo>
                  <a:pt x="182118" y="63245"/>
                </a:moveTo>
                <a:lnTo>
                  <a:pt x="181356" y="60197"/>
                </a:lnTo>
                <a:lnTo>
                  <a:pt x="178308" y="57911"/>
                </a:lnTo>
                <a:lnTo>
                  <a:pt x="175260" y="57911"/>
                </a:lnTo>
                <a:lnTo>
                  <a:pt x="172974" y="60959"/>
                </a:lnTo>
                <a:lnTo>
                  <a:pt x="172974" y="64769"/>
                </a:lnTo>
                <a:lnTo>
                  <a:pt x="176022" y="67055"/>
                </a:lnTo>
                <a:lnTo>
                  <a:pt x="179832" y="66293"/>
                </a:lnTo>
                <a:lnTo>
                  <a:pt x="182118" y="63245"/>
                </a:lnTo>
                <a:close/>
              </a:path>
              <a:path w="2388870" h="299085">
                <a:moveTo>
                  <a:pt x="163068" y="58673"/>
                </a:moveTo>
                <a:lnTo>
                  <a:pt x="163068" y="54863"/>
                </a:lnTo>
                <a:lnTo>
                  <a:pt x="160020" y="53339"/>
                </a:lnTo>
                <a:lnTo>
                  <a:pt x="156210" y="53339"/>
                </a:lnTo>
                <a:lnTo>
                  <a:pt x="153924" y="56387"/>
                </a:lnTo>
                <a:lnTo>
                  <a:pt x="154686" y="60197"/>
                </a:lnTo>
                <a:lnTo>
                  <a:pt x="157734" y="62483"/>
                </a:lnTo>
                <a:lnTo>
                  <a:pt x="160782" y="61721"/>
                </a:lnTo>
                <a:lnTo>
                  <a:pt x="163068" y="58673"/>
                </a:lnTo>
                <a:close/>
              </a:path>
              <a:path w="2388870" h="299085">
                <a:moveTo>
                  <a:pt x="144780" y="54101"/>
                </a:moveTo>
                <a:lnTo>
                  <a:pt x="144780" y="50291"/>
                </a:lnTo>
                <a:lnTo>
                  <a:pt x="141732" y="48767"/>
                </a:lnTo>
                <a:lnTo>
                  <a:pt x="137922" y="48767"/>
                </a:lnTo>
                <a:lnTo>
                  <a:pt x="135636" y="51815"/>
                </a:lnTo>
                <a:lnTo>
                  <a:pt x="136398" y="55625"/>
                </a:lnTo>
                <a:lnTo>
                  <a:pt x="138684" y="57911"/>
                </a:lnTo>
                <a:lnTo>
                  <a:pt x="142494" y="57149"/>
                </a:lnTo>
                <a:lnTo>
                  <a:pt x="144780" y="54101"/>
                </a:lnTo>
                <a:close/>
              </a:path>
              <a:path w="2388870" h="299085">
                <a:moveTo>
                  <a:pt x="126492" y="49529"/>
                </a:moveTo>
                <a:lnTo>
                  <a:pt x="125730" y="45719"/>
                </a:lnTo>
                <a:lnTo>
                  <a:pt x="123443" y="44195"/>
                </a:lnTo>
                <a:lnTo>
                  <a:pt x="119634" y="44195"/>
                </a:lnTo>
                <a:lnTo>
                  <a:pt x="117348" y="47243"/>
                </a:lnTo>
                <a:lnTo>
                  <a:pt x="117348" y="51053"/>
                </a:lnTo>
                <a:lnTo>
                  <a:pt x="120396" y="53339"/>
                </a:lnTo>
                <a:lnTo>
                  <a:pt x="124206" y="52577"/>
                </a:lnTo>
                <a:lnTo>
                  <a:pt x="126492" y="49529"/>
                </a:lnTo>
                <a:close/>
              </a:path>
              <a:path w="2388870" h="299085">
                <a:moveTo>
                  <a:pt x="108204" y="44957"/>
                </a:moveTo>
                <a:lnTo>
                  <a:pt x="107442" y="41909"/>
                </a:lnTo>
                <a:lnTo>
                  <a:pt x="104393" y="39623"/>
                </a:lnTo>
                <a:lnTo>
                  <a:pt x="100584" y="39623"/>
                </a:lnTo>
                <a:lnTo>
                  <a:pt x="99060" y="42671"/>
                </a:lnTo>
                <a:lnTo>
                  <a:pt x="99060" y="46481"/>
                </a:lnTo>
                <a:lnTo>
                  <a:pt x="102108" y="48767"/>
                </a:lnTo>
                <a:lnTo>
                  <a:pt x="105918" y="48005"/>
                </a:lnTo>
                <a:lnTo>
                  <a:pt x="108204" y="44957"/>
                </a:lnTo>
                <a:close/>
              </a:path>
              <a:path w="2388870" h="299085">
                <a:moveTo>
                  <a:pt x="83058" y="0"/>
                </a:moveTo>
                <a:lnTo>
                  <a:pt x="0" y="20573"/>
                </a:lnTo>
                <a:lnTo>
                  <a:pt x="61722" y="70235"/>
                </a:lnTo>
                <a:lnTo>
                  <a:pt x="61722" y="34289"/>
                </a:lnTo>
                <a:lnTo>
                  <a:pt x="64008" y="31241"/>
                </a:lnTo>
                <a:lnTo>
                  <a:pt x="67056" y="30479"/>
                </a:lnTo>
                <a:lnTo>
                  <a:pt x="70104" y="32765"/>
                </a:lnTo>
                <a:lnTo>
                  <a:pt x="70866" y="36575"/>
                </a:lnTo>
                <a:lnTo>
                  <a:pt x="70866" y="53755"/>
                </a:lnTo>
                <a:lnTo>
                  <a:pt x="83058" y="0"/>
                </a:lnTo>
                <a:close/>
              </a:path>
              <a:path w="2388870" h="299085">
                <a:moveTo>
                  <a:pt x="70866" y="36575"/>
                </a:moveTo>
                <a:lnTo>
                  <a:pt x="70104" y="32765"/>
                </a:lnTo>
                <a:lnTo>
                  <a:pt x="67056" y="30479"/>
                </a:lnTo>
                <a:lnTo>
                  <a:pt x="64008" y="31241"/>
                </a:lnTo>
                <a:lnTo>
                  <a:pt x="61722" y="34289"/>
                </a:lnTo>
                <a:lnTo>
                  <a:pt x="62484" y="38099"/>
                </a:lnTo>
                <a:lnTo>
                  <a:pt x="64770" y="39623"/>
                </a:lnTo>
                <a:lnTo>
                  <a:pt x="68580" y="39623"/>
                </a:lnTo>
                <a:lnTo>
                  <a:pt x="70866" y="36575"/>
                </a:lnTo>
                <a:close/>
              </a:path>
              <a:path w="2388870" h="299085">
                <a:moveTo>
                  <a:pt x="70866" y="53755"/>
                </a:moveTo>
                <a:lnTo>
                  <a:pt x="70866" y="36575"/>
                </a:lnTo>
                <a:lnTo>
                  <a:pt x="68580" y="39623"/>
                </a:lnTo>
                <a:lnTo>
                  <a:pt x="64770" y="39623"/>
                </a:lnTo>
                <a:lnTo>
                  <a:pt x="62484" y="38099"/>
                </a:lnTo>
                <a:lnTo>
                  <a:pt x="61722" y="34289"/>
                </a:lnTo>
                <a:lnTo>
                  <a:pt x="61722" y="70235"/>
                </a:lnTo>
                <a:lnTo>
                  <a:pt x="66293" y="73913"/>
                </a:lnTo>
                <a:lnTo>
                  <a:pt x="70866" y="53755"/>
                </a:lnTo>
                <a:close/>
              </a:path>
              <a:path w="2388870" h="299085">
                <a:moveTo>
                  <a:pt x="89154" y="40385"/>
                </a:moveTo>
                <a:lnTo>
                  <a:pt x="89154" y="37337"/>
                </a:lnTo>
                <a:lnTo>
                  <a:pt x="86106" y="35051"/>
                </a:lnTo>
                <a:lnTo>
                  <a:pt x="82296" y="35813"/>
                </a:lnTo>
                <a:lnTo>
                  <a:pt x="80010" y="38099"/>
                </a:lnTo>
                <a:lnTo>
                  <a:pt x="80772" y="41909"/>
                </a:lnTo>
                <a:lnTo>
                  <a:pt x="83820" y="44195"/>
                </a:lnTo>
                <a:lnTo>
                  <a:pt x="86868" y="43433"/>
                </a:lnTo>
                <a:lnTo>
                  <a:pt x="89154" y="40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8259" y="1479296"/>
            <a:ext cx="2557145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动态SQL示例</a:t>
            </a:r>
            <a:endParaRPr sz="2400">
              <a:latin typeface="Microsoft YaHei"/>
              <a:cs typeface="Microsoft YaHei"/>
            </a:endParaRPr>
          </a:p>
          <a:p>
            <a:pPr marL="469900">
              <a:lnSpc>
                <a:spcPts val="1675"/>
              </a:lnSpc>
              <a:spcBef>
                <a:spcPts val="1870"/>
              </a:spcBef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#include</a:t>
            </a:r>
            <a:r>
              <a:rPr sz="14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&lt;stdio.h&gt;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include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sqlca;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459" y="2721344"/>
            <a:ext cx="7378065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begin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declare section;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ts val="1670"/>
              </a:lnSpc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char user_name[ ] = “Scott”;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char user_pwd[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1400" b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=“tiger”;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b="1" u="sng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 </a:t>
            </a:r>
            <a:r>
              <a:rPr sz="1800" b="1" u="sng" spc="-10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char 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sqltext[ ] = “ 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delete from customers where 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cid = \‘c006\’ ”</a:t>
            </a:r>
            <a:r>
              <a:rPr sz="1800" b="1" u="sng" spc="20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end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declare section;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8165" y="5010911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416" y="0"/>
                </a:lnTo>
              </a:path>
            </a:pathLst>
          </a:custGeom>
          <a:ln w="12191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8581" y="5010911"/>
            <a:ext cx="3620770" cy="0"/>
          </a:xfrm>
          <a:custGeom>
            <a:avLst/>
            <a:gdLst/>
            <a:ahLst/>
            <a:cxnLst/>
            <a:rect l="l" t="t" r="r" b="b"/>
            <a:pathLst>
              <a:path w="3620770">
                <a:moveTo>
                  <a:pt x="0" y="0"/>
                </a:moveTo>
                <a:lnTo>
                  <a:pt x="3620261" y="0"/>
                </a:lnTo>
              </a:path>
            </a:pathLst>
          </a:custGeom>
          <a:ln w="12191">
            <a:solidFill>
              <a:srgbClr val="FF00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8843" y="5010911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1126997" y="0"/>
                </a:lnTo>
              </a:path>
            </a:pathLst>
          </a:custGeom>
          <a:ln w="12191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65459" y="3846822"/>
            <a:ext cx="5053330" cy="139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int main()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whenever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sqlerror goto</a:t>
            </a:r>
            <a:r>
              <a:rPr sz="1400" b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report_error;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connect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:user_name identified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1400" b="1" spc="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:user_pwd;</a:t>
            </a:r>
            <a:endParaRPr sz="1400">
              <a:latin typeface="Arial"/>
              <a:cs typeface="Arial"/>
            </a:endParaRPr>
          </a:p>
          <a:p>
            <a:pPr marL="292735">
              <a:lnSpc>
                <a:spcPts val="2395"/>
              </a:lnSpc>
              <a:tabLst>
                <a:tab pos="997585" algn="l"/>
                <a:tab pos="1574800" algn="l"/>
                <a:tab pos="2659380" algn="l"/>
                <a:tab pos="4053204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exec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sql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execute	immediate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:sqltext;</a:t>
            </a:r>
            <a:endParaRPr sz="20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tabLst>
                <a:tab pos="2652395" algn="l"/>
              </a:tabLst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400" b="1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commit </a:t>
            </a:r>
            <a:r>
              <a:rPr sz="1400" b="1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release;	return</a:t>
            </a: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259" y="5215378"/>
            <a:ext cx="8557895" cy="122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ts val="1675"/>
              </a:lnSpc>
              <a:spcBef>
                <a:spcPts val="95"/>
              </a:spcBef>
              <a:tabLst>
                <a:tab pos="1702435" algn="l"/>
                <a:tab pos="3299460" algn="l"/>
                <a:tab pos="5937250" algn="l"/>
              </a:tabLst>
            </a:pP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report_error:	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print_dberror();	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exec 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sql </a:t>
            </a:r>
            <a:r>
              <a:rPr sz="1400" b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rollback </a:t>
            </a:r>
            <a:r>
              <a:rPr sz="14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Arial"/>
                <a:cs typeface="Arial"/>
              </a:rPr>
              <a:t>release;	return 1;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5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latin typeface="Microsoft YaHei"/>
                <a:cs typeface="Microsoft YaHei"/>
              </a:rPr>
              <a:t>动态</a:t>
            </a:r>
            <a:r>
              <a:rPr sz="2000" b="1" spc="-5" dirty="0">
                <a:latin typeface="Microsoft YaHei"/>
                <a:cs typeface="Microsoft YaHei"/>
              </a:rPr>
              <a:t>SQL特点：SQL语句可以在程序中动态构造，形成一个字符串，如上例 sqltext，然后再交给DBMS执行，交给DBMS执行时仍旧可以传递变量</a:t>
            </a:r>
            <a:endParaRPr sz="2000" b="1" dirty="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09763" y="804660"/>
            <a:ext cx="35052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4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的概念和作用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8111" y="1333500"/>
            <a:ext cx="2045335" cy="883919"/>
          </a:xfrm>
          <a:custGeom>
            <a:avLst/>
            <a:gdLst/>
            <a:ahLst/>
            <a:cxnLst/>
            <a:rect l="l" t="t" r="r" b="b"/>
            <a:pathLst>
              <a:path w="2045334" h="883919">
                <a:moveTo>
                  <a:pt x="2045208" y="736854"/>
                </a:moveTo>
                <a:lnTo>
                  <a:pt x="2045208" y="147065"/>
                </a:lnTo>
                <a:lnTo>
                  <a:pt x="2037661" y="100462"/>
                </a:lnTo>
                <a:lnTo>
                  <a:pt x="2016654" y="60076"/>
                </a:lnTo>
                <a:lnTo>
                  <a:pt x="1984638" y="28285"/>
                </a:lnTo>
                <a:lnTo>
                  <a:pt x="1944063" y="7467"/>
                </a:lnTo>
                <a:lnTo>
                  <a:pt x="1897379" y="0"/>
                </a:lnTo>
                <a:lnTo>
                  <a:pt x="147827" y="0"/>
                </a:lnTo>
                <a:lnTo>
                  <a:pt x="101144" y="7467"/>
                </a:lnTo>
                <a:lnTo>
                  <a:pt x="60569" y="28285"/>
                </a:lnTo>
                <a:lnTo>
                  <a:pt x="28553" y="60076"/>
                </a:lnTo>
                <a:lnTo>
                  <a:pt x="7546" y="100462"/>
                </a:lnTo>
                <a:lnTo>
                  <a:pt x="0" y="147066"/>
                </a:lnTo>
                <a:lnTo>
                  <a:pt x="0" y="736854"/>
                </a:lnTo>
                <a:lnTo>
                  <a:pt x="7546" y="783165"/>
                </a:lnTo>
                <a:lnTo>
                  <a:pt x="28553" y="823514"/>
                </a:lnTo>
                <a:lnTo>
                  <a:pt x="60569" y="855415"/>
                </a:lnTo>
                <a:lnTo>
                  <a:pt x="101144" y="876379"/>
                </a:lnTo>
                <a:lnTo>
                  <a:pt x="147827" y="883919"/>
                </a:lnTo>
                <a:lnTo>
                  <a:pt x="1897379" y="883919"/>
                </a:lnTo>
                <a:lnTo>
                  <a:pt x="1944063" y="876379"/>
                </a:lnTo>
                <a:lnTo>
                  <a:pt x="1984638" y="855415"/>
                </a:lnTo>
                <a:lnTo>
                  <a:pt x="2016654" y="823514"/>
                </a:lnTo>
                <a:lnTo>
                  <a:pt x="2037661" y="783165"/>
                </a:lnTo>
                <a:lnTo>
                  <a:pt x="2045208" y="73685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2787" y="1405889"/>
            <a:ext cx="1896110" cy="738505"/>
          </a:xfrm>
          <a:custGeom>
            <a:avLst/>
            <a:gdLst/>
            <a:ahLst/>
            <a:cxnLst/>
            <a:rect l="l" t="t" r="r" b="b"/>
            <a:pathLst>
              <a:path w="1896109" h="738505">
                <a:moveTo>
                  <a:pt x="1895856" y="615695"/>
                </a:moveTo>
                <a:lnTo>
                  <a:pt x="1895856" y="123443"/>
                </a:lnTo>
                <a:lnTo>
                  <a:pt x="1886104" y="75545"/>
                </a:lnTo>
                <a:lnTo>
                  <a:pt x="1859565" y="36290"/>
                </a:lnTo>
                <a:lnTo>
                  <a:pt x="1820310" y="9751"/>
                </a:lnTo>
                <a:lnTo>
                  <a:pt x="1772412" y="0"/>
                </a:lnTo>
                <a:lnTo>
                  <a:pt x="123444" y="0"/>
                </a:lnTo>
                <a:lnTo>
                  <a:pt x="75223" y="9751"/>
                </a:lnTo>
                <a:lnTo>
                  <a:pt x="36004" y="36290"/>
                </a:lnTo>
                <a:lnTo>
                  <a:pt x="9644" y="75545"/>
                </a:lnTo>
                <a:lnTo>
                  <a:pt x="0" y="123444"/>
                </a:lnTo>
                <a:lnTo>
                  <a:pt x="0" y="615696"/>
                </a:lnTo>
                <a:lnTo>
                  <a:pt x="9644" y="663475"/>
                </a:lnTo>
                <a:lnTo>
                  <a:pt x="36004" y="702468"/>
                </a:lnTo>
                <a:lnTo>
                  <a:pt x="75223" y="728745"/>
                </a:lnTo>
                <a:lnTo>
                  <a:pt x="123444" y="738378"/>
                </a:lnTo>
                <a:lnTo>
                  <a:pt x="1772412" y="738377"/>
                </a:lnTo>
                <a:lnTo>
                  <a:pt x="1820310" y="728745"/>
                </a:lnTo>
                <a:lnTo>
                  <a:pt x="1859565" y="702468"/>
                </a:lnTo>
                <a:lnTo>
                  <a:pt x="1886104" y="663475"/>
                </a:lnTo>
                <a:lnTo>
                  <a:pt x="1895856" y="61569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2787" y="1405889"/>
            <a:ext cx="1896110" cy="738505"/>
          </a:xfrm>
          <a:custGeom>
            <a:avLst/>
            <a:gdLst/>
            <a:ahLst/>
            <a:cxnLst/>
            <a:rect l="l" t="t" r="r" b="b"/>
            <a:pathLst>
              <a:path w="1896109" h="738505">
                <a:moveTo>
                  <a:pt x="123444" y="0"/>
                </a:moveTo>
                <a:lnTo>
                  <a:pt x="75223" y="9751"/>
                </a:lnTo>
                <a:lnTo>
                  <a:pt x="36004" y="36290"/>
                </a:lnTo>
                <a:lnTo>
                  <a:pt x="9644" y="75545"/>
                </a:lnTo>
                <a:lnTo>
                  <a:pt x="0" y="123444"/>
                </a:lnTo>
                <a:lnTo>
                  <a:pt x="0" y="615696"/>
                </a:lnTo>
                <a:lnTo>
                  <a:pt x="9644" y="663475"/>
                </a:lnTo>
                <a:lnTo>
                  <a:pt x="36004" y="702468"/>
                </a:lnTo>
                <a:lnTo>
                  <a:pt x="75223" y="728745"/>
                </a:lnTo>
                <a:lnTo>
                  <a:pt x="123444" y="738378"/>
                </a:lnTo>
                <a:lnTo>
                  <a:pt x="1772412" y="738377"/>
                </a:lnTo>
                <a:lnTo>
                  <a:pt x="1820310" y="728745"/>
                </a:lnTo>
                <a:lnTo>
                  <a:pt x="1859565" y="702468"/>
                </a:lnTo>
                <a:lnTo>
                  <a:pt x="1886104" y="663475"/>
                </a:lnTo>
                <a:lnTo>
                  <a:pt x="1895856" y="615695"/>
                </a:lnTo>
                <a:lnTo>
                  <a:pt x="1895856" y="123443"/>
                </a:lnTo>
                <a:lnTo>
                  <a:pt x="1886104" y="75545"/>
                </a:lnTo>
                <a:lnTo>
                  <a:pt x="1859565" y="36290"/>
                </a:lnTo>
                <a:lnTo>
                  <a:pt x="1820310" y="9751"/>
                </a:lnTo>
                <a:lnTo>
                  <a:pt x="1772412" y="0"/>
                </a:lnTo>
                <a:lnTo>
                  <a:pt x="1234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1813" y="1480820"/>
            <a:ext cx="163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与静态</a:t>
            </a:r>
            <a:endParaRPr sz="1800">
              <a:latin typeface="STZhongsong"/>
              <a:cs typeface="STZhongsong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的差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异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3991" y="3565397"/>
            <a:ext cx="1673860" cy="850900"/>
          </a:xfrm>
          <a:custGeom>
            <a:avLst/>
            <a:gdLst/>
            <a:ahLst/>
            <a:cxnLst/>
            <a:rect l="l" t="t" r="r" b="b"/>
            <a:pathLst>
              <a:path w="1673859" h="850900">
                <a:moveTo>
                  <a:pt x="1673352" y="425196"/>
                </a:moveTo>
                <a:lnTo>
                  <a:pt x="1664273" y="362393"/>
                </a:lnTo>
                <a:lnTo>
                  <a:pt x="1637902" y="302442"/>
                </a:lnTo>
                <a:lnTo>
                  <a:pt x="1595538" y="246001"/>
                </a:lnTo>
                <a:lnTo>
                  <a:pt x="1538479" y="193731"/>
                </a:lnTo>
                <a:lnTo>
                  <a:pt x="1504845" y="169365"/>
                </a:lnTo>
                <a:lnTo>
                  <a:pt x="1468024" y="146290"/>
                </a:lnTo>
                <a:lnTo>
                  <a:pt x="1428178" y="124587"/>
                </a:lnTo>
                <a:lnTo>
                  <a:pt x="1385470" y="104338"/>
                </a:lnTo>
                <a:lnTo>
                  <a:pt x="1340062" y="85627"/>
                </a:lnTo>
                <a:lnTo>
                  <a:pt x="1292117" y="68535"/>
                </a:lnTo>
                <a:lnTo>
                  <a:pt x="1241796" y="53145"/>
                </a:lnTo>
                <a:lnTo>
                  <a:pt x="1189262" y="39540"/>
                </a:lnTo>
                <a:lnTo>
                  <a:pt x="1134678" y="27802"/>
                </a:lnTo>
                <a:lnTo>
                  <a:pt x="1078205" y="18013"/>
                </a:lnTo>
                <a:lnTo>
                  <a:pt x="1020006" y="10256"/>
                </a:lnTo>
                <a:lnTo>
                  <a:pt x="960243" y="4613"/>
                </a:lnTo>
                <a:lnTo>
                  <a:pt x="899079" y="1167"/>
                </a:lnTo>
                <a:lnTo>
                  <a:pt x="836676" y="0"/>
                </a:lnTo>
                <a:lnTo>
                  <a:pt x="774006" y="1176"/>
                </a:lnTo>
                <a:lnTo>
                  <a:pt x="712907" y="4615"/>
                </a:lnTo>
                <a:lnTo>
                  <a:pt x="653113" y="10256"/>
                </a:lnTo>
                <a:lnTo>
                  <a:pt x="594868" y="18013"/>
                </a:lnTo>
                <a:lnTo>
                  <a:pt x="538363" y="27802"/>
                </a:lnTo>
                <a:lnTo>
                  <a:pt x="483759" y="39540"/>
                </a:lnTo>
                <a:lnTo>
                  <a:pt x="431217" y="53145"/>
                </a:lnTo>
                <a:lnTo>
                  <a:pt x="380898" y="68535"/>
                </a:lnTo>
                <a:lnTo>
                  <a:pt x="332962" y="85627"/>
                </a:lnTo>
                <a:lnTo>
                  <a:pt x="287572" y="104338"/>
                </a:lnTo>
                <a:lnTo>
                  <a:pt x="244887" y="124587"/>
                </a:lnTo>
                <a:lnTo>
                  <a:pt x="205070" y="146290"/>
                </a:lnTo>
                <a:lnTo>
                  <a:pt x="168280" y="169365"/>
                </a:lnTo>
                <a:lnTo>
                  <a:pt x="134679" y="193731"/>
                </a:lnTo>
                <a:lnTo>
                  <a:pt x="104429" y="219304"/>
                </a:lnTo>
                <a:lnTo>
                  <a:pt x="54622" y="273742"/>
                </a:lnTo>
                <a:lnTo>
                  <a:pt x="20146" y="332020"/>
                </a:lnTo>
                <a:lnTo>
                  <a:pt x="2292" y="393479"/>
                </a:lnTo>
                <a:lnTo>
                  <a:pt x="0" y="425196"/>
                </a:lnTo>
                <a:lnTo>
                  <a:pt x="2292" y="457006"/>
                </a:lnTo>
                <a:lnTo>
                  <a:pt x="20146" y="518604"/>
                </a:lnTo>
                <a:lnTo>
                  <a:pt x="54622" y="576960"/>
                </a:lnTo>
                <a:lnTo>
                  <a:pt x="104429" y="631426"/>
                </a:lnTo>
                <a:lnTo>
                  <a:pt x="134679" y="656997"/>
                </a:lnTo>
                <a:lnTo>
                  <a:pt x="147828" y="666527"/>
                </a:lnTo>
                <a:lnTo>
                  <a:pt x="147828" y="425196"/>
                </a:lnTo>
                <a:lnTo>
                  <a:pt x="150644" y="393304"/>
                </a:lnTo>
                <a:lnTo>
                  <a:pt x="172448" y="332083"/>
                </a:lnTo>
                <a:lnTo>
                  <a:pt x="214186" y="275096"/>
                </a:lnTo>
                <a:lnTo>
                  <a:pt x="241920" y="248496"/>
                </a:lnTo>
                <a:lnTo>
                  <a:pt x="273907" y="223321"/>
                </a:lnTo>
                <a:lnTo>
                  <a:pt x="309902" y="199694"/>
                </a:lnTo>
                <a:lnTo>
                  <a:pt x="349662" y="177736"/>
                </a:lnTo>
                <a:lnTo>
                  <a:pt x="392943" y="157570"/>
                </a:lnTo>
                <a:lnTo>
                  <a:pt x="439500" y="139319"/>
                </a:lnTo>
                <a:lnTo>
                  <a:pt x="489091" y="123105"/>
                </a:lnTo>
                <a:lnTo>
                  <a:pt x="541470" y="109049"/>
                </a:lnTo>
                <a:lnTo>
                  <a:pt x="596396" y="97275"/>
                </a:lnTo>
                <a:lnTo>
                  <a:pt x="653623" y="87905"/>
                </a:lnTo>
                <a:lnTo>
                  <a:pt x="712936" y="81058"/>
                </a:lnTo>
                <a:lnTo>
                  <a:pt x="774177" y="76860"/>
                </a:lnTo>
                <a:lnTo>
                  <a:pt x="836676" y="75438"/>
                </a:lnTo>
                <a:lnTo>
                  <a:pt x="899338" y="76864"/>
                </a:lnTo>
                <a:lnTo>
                  <a:pt x="960417" y="81060"/>
                </a:lnTo>
                <a:lnTo>
                  <a:pt x="1019672" y="87905"/>
                </a:lnTo>
                <a:lnTo>
                  <a:pt x="1076859" y="97275"/>
                </a:lnTo>
                <a:lnTo>
                  <a:pt x="1131737" y="109049"/>
                </a:lnTo>
                <a:lnTo>
                  <a:pt x="1184063" y="123105"/>
                </a:lnTo>
                <a:lnTo>
                  <a:pt x="1233595" y="139319"/>
                </a:lnTo>
                <a:lnTo>
                  <a:pt x="1280091" y="157570"/>
                </a:lnTo>
                <a:lnTo>
                  <a:pt x="1323308" y="177736"/>
                </a:lnTo>
                <a:lnTo>
                  <a:pt x="1363004" y="199694"/>
                </a:lnTo>
                <a:lnTo>
                  <a:pt x="1398938" y="223321"/>
                </a:lnTo>
                <a:lnTo>
                  <a:pt x="1430866" y="248496"/>
                </a:lnTo>
                <a:lnTo>
                  <a:pt x="1458547" y="275096"/>
                </a:lnTo>
                <a:lnTo>
                  <a:pt x="1500198" y="332083"/>
                </a:lnTo>
                <a:lnTo>
                  <a:pt x="1521951" y="393304"/>
                </a:lnTo>
                <a:lnTo>
                  <a:pt x="1524762" y="425196"/>
                </a:lnTo>
                <a:lnTo>
                  <a:pt x="1524762" y="666930"/>
                </a:lnTo>
                <a:lnTo>
                  <a:pt x="1538479" y="656997"/>
                </a:lnTo>
                <a:lnTo>
                  <a:pt x="1568764" y="631426"/>
                </a:lnTo>
                <a:lnTo>
                  <a:pt x="1618638" y="576960"/>
                </a:lnTo>
                <a:lnTo>
                  <a:pt x="1653168" y="518604"/>
                </a:lnTo>
                <a:lnTo>
                  <a:pt x="1671055" y="457006"/>
                </a:lnTo>
                <a:lnTo>
                  <a:pt x="1673352" y="425196"/>
                </a:lnTo>
                <a:close/>
              </a:path>
              <a:path w="1673859" h="850900">
                <a:moveTo>
                  <a:pt x="1524762" y="666930"/>
                </a:moveTo>
                <a:lnTo>
                  <a:pt x="1524762" y="425196"/>
                </a:lnTo>
                <a:lnTo>
                  <a:pt x="1521951" y="457094"/>
                </a:lnTo>
                <a:lnTo>
                  <a:pt x="1513683" y="488192"/>
                </a:lnTo>
                <a:lnTo>
                  <a:pt x="1481738" y="547488"/>
                </a:lnTo>
                <a:lnTo>
                  <a:pt x="1430866" y="602092"/>
                </a:lnTo>
                <a:lnTo>
                  <a:pt x="1398938" y="627326"/>
                </a:lnTo>
                <a:lnTo>
                  <a:pt x="1363004" y="651015"/>
                </a:lnTo>
                <a:lnTo>
                  <a:pt x="1323308" y="673036"/>
                </a:lnTo>
                <a:lnTo>
                  <a:pt x="1280091" y="693265"/>
                </a:lnTo>
                <a:lnTo>
                  <a:pt x="1233595" y="711578"/>
                </a:lnTo>
                <a:lnTo>
                  <a:pt x="1184063" y="727851"/>
                </a:lnTo>
                <a:lnTo>
                  <a:pt x="1131737" y="741960"/>
                </a:lnTo>
                <a:lnTo>
                  <a:pt x="1076859" y="753782"/>
                </a:lnTo>
                <a:lnTo>
                  <a:pt x="1019672" y="763192"/>
                </a:lnTo>
                <a:lnTo>
                  <a:pt x="960243" y="770079"/>
                </a:lnTo>
                <a:lnTo>
                  <a:pt x="899079" y="774289"/>
                </a:lnTo>
                <a:lnTo>
                  <a:pt x="836676" y="775716"/>
                </a:lnTo>
                <a:lnTo>
                  <a:pt x="774006" y="774283"/>
                </a:lnTo>
                <a:lnTo>
                  <a:pt x="712907" y="770067"/>
                </a:lnTo>
                <a:lnTo>
                  <a:pt x="653623" y="763192"/>
                </a:lnTo>
                <a:lnTo>
                  <a:pt x="596396" y="753782"/>
                </a:lnTo>
                <a:lnTo>
                  <a:pt x="541470" y="741960"/>
                </a:lnTo>
                <a:lnTo>
                  <a:pt x="489091" y="727851"/>
                </a:lnTo>
                <a:lnTo>
                  <a:pt x="439500" y="711578"/>
                </a:lnTo>
                <a:lnTo>
                  <a:pt x="392943" y="693265"/>
                </a:lnTo>
                <a:lnTo>
                  <a:pt x="349662" y="673036"/>
                </a:lnTo>
                <a:lnTo>
                  <a:pt x="309902" y="651015"/>
                </a:lnTo>
                <a:lnTo>
                  <a:pt x="273907" y="627326"/>
                </a:lnTo>
                <a:lnTo>
                  <a:pt x="241920" y="602092"/>
                </a:lnTo>
                <a:lnTo>
                  <a:pt x="214186" y="575438"/>
                </a:lnTo>
                <a:lnTo>
                  <a:pt x="172448" y="518364"/>
                </a:lnTo>
                <a:lnTo>
                  <a:pt x="150644" y="457094"/>
                </a:lnTo>
                <a:lnTo>
                  <a:pt x="147828" y="425196"/>
                </a:lnTo>
                <a:lnTo>
                  <a:pt x="147828" y="666527"/>
                </a:lnTo>
                <a:lnTo>
                  <a:pt x="205070" y="704410"/>
                </a:lnTo>
                <a:lnTo>
                  <a:pt x="244887" y="726090"/>
                </a:lnTo>
                <a:lnTo>
                  <a:pt x="287572" y="746311"/>
                </a:lnTo>
                <a:lnTo>
                  <a:pt x="332962" y="764990"/>
                </a:lnTo>
                <a:lnTo>
                  <a:pt x="380898" y="782049"/>
                </a:lnTo>
                <a:lnTo>
                  <a:pt x="431217" y="797404"/>
                </a:lnTo>
                <a:lnTo>
                  <a:pt x="483759" y="810975"/>
                </a:lnTo>
                <a:lnTo>
                  <a:pt x="538363" y="822681"/>
                </a:lnTo>
                <a:lnTo>
                  <a:pt x="594868" y="832440"/>
                </a:lnTo>
                <a:lnTo>
                  <a:pt x="653113" y="840172"/>
                </a:lnTo>
                <a:lnTo>
                  <a:pt x="712936" y="845795"/>
                </a:lnTo>
                <a:lnTo>
                  <a:pt x="774177" y="849229"/>
                </a:lnTo>
                <a:lnTo>
                  <a:pt x="836676" y="850392"/>
                </a:lnTo>
                <a:lnTo>
                  <a:pt x="899338" y="849214"/>
                </a:lnTo>
                <a:lnTo>
                  <a:pt x="960417" y="845779"/>
                </a:lnTo>
                <a:lnTo>
                  <a:pt x="1020006" y="840172"/>
                </a:lnTo>
                <a:lnTo>
                  <a:pt x="1078205" y="832440"/>
                </a:lnTo>
                <a:lnTo>
                  <a:pt x="1134678" y="822681"/>
                </a:lnTo>
                <a:lnTo>
                  <a:pt x="1189262" y="810975"/>
                </a:lnTo>
                <a:lnTo>
                  <a:pt x="1241796" y="797404"/>
                </a:lnTo>
                <a:lnTo>
                  <a:pt x="1292117" y="782049"/>
                </a:lnTo>
                <a:lnTo>
                  <a:pt x="1340062" y="764990"/>
                </a:lnTo>
                <a:lnTo>
                  <a:pt x="1385470" y="746311"/>
                </a:lnTo>
                <a:lnTo>
                  <a:pt x="1428178" y="726090"/>
                </a:lnTo>
                <a:lnTo>
                  <a:pt x="1468024" y="704410"/>
                </a:lnTo>
                <a:lnTo>
                  <a:pt x="1504845" y="681352"/>
                </a:lnTo>
                <a:lnTo>
                  <a:pt x="1524762" y="66693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81913" y="3634740"/>
            <a:ext cx="1397000" cy="711835"/>
          </a:xfrm>
          <a:custGeom>
            <a:avLst/>
            <a:gdLst/>
            <a:ahLst/>
            <a:cxnLst/>
            <a:rect l="l" t="t" r="r" b="b"/>
            <a:pathLst>
              <a:path w="1397000" h="711835">
                <a:moveTo>
                  <a:pt x="1396745" y="355853"/>
                </a:moveTo>
                <a:lnTo>
                  <a:pt x="1385503" y="291872"/>
                </a:lnTo>
                <a:lnTo>
                  <a:pt x="1353087" y="231659"/>
                </a:lnTo>
                <a:lnTo>
                  <a:pt x="1301467" y="176219"/>
                </a:lnTo>
                <a:lnTo>
                  <a:pt x="1269072" y="150602"/>
                </a:lnTo>
                <a:lnTo>
                  <a:pt x="1232613" y="126555"/>
                </a:lnTo>
                <a:lnTo>
                  <a:pt x="1192339" y="104203"/>
                </a:lnTo>
                <a:lnTo>
                  <a:pt x="1148494" y="83671"/>
                </a:lnTo>
                <a:lnTo>
                  <a:pt x="1101326" y="65085"/>
                </a:lnTo>
                <a:lnTo>
                  <a:pt x="1051080" y="48570"/>
                </a:lnTo>
                <a:lnTo>
                  <a:pt x="998002" y="34252"/>
                </a:lnTo>
                <a:lnTo>
                  <a:pt x="942338" y="22255"/>
                </a:lnTo>
                <a:lnTo>
                  <a:pt x="884336" y="12707"/>
                </a:lnTo>
                <a:lnTo>
                  <a:pt x="824240" y="5731"/>
                </a:lnTo>
                <a:lnTo>
                  <a:pt x="762297" y="1453"/>
                </a:lnTo>
                <a:lnTo>
                  <a:pt x="698753" y="0"/>
                </a:lnTo>
                <a:lnTo>
                  <a:pt x="635090" y="1453"/>
                </a:lnTo>
                <a:lnTo>
                  <a:pt x="573040" y="5731"/>
                </a:lnTo>
                <a:lnTo>
                  <a:pt x="512850" y="12707"/>
                </a:lnTo>
                <a:lnTo>
                  <a:pt x="454765" y="22255"/>
                </a:lnTo>
                <a:lnTo>
                  <a:pt x="399030" y="34252"/>
                </a:lnTo>
                <a:lnTo>
                  <a:pt x="345891" y="48570"/>
                </a:lnTo>
                <a:lnTo>
                  <a:pt x="295593" y="65085"/>
                </a:lnTo>
                <a:lnTo>
                  <a:pt x="248381" y="83671"/>
                </a:lnTo>
                <a:lnTo>
                  <a:pt x="204501" y="104203"/>
                </a:lnTo>
                <a:lnTo>
                  <a:pt x="164198" y="126555"/>
                </a:lnTo>
                <a:lnTo>
                  <a:pt x="127718" y="150602"/>
                </a:lnTo>
                <a:lnTo>
                  <a:pt x="95306" y="176219"/>
                </a:lnTo>
                <a:lnTo>
                  <a:pt x="67207" y="203280"/>
                </a:lnTo>
                <a:lnTo>
                  <a:pt x="24930" y="261231"/>
                </a:lnTo>
                <a:lnTo>
                  <a:pt x="2851" y="323454"/>
                </a:lnTo>
                <a:lnTo>
                  <a:pt x="0" y="355854"/>
                </a:lnTo>
                <a:lnTo>
                  <a:pt x="2851" y="388253"/>
                </a:lnTo>
                <a:lnTo>
                  <a:pt x="24930" y="450476"/>
                </a:lnTo>
                <a:lnTo>
                  <a:pt x="67207" y="508427"/>
                </a:lnTo>
                <a:lnTo>
                  <a:pt x="95306" y="535488"/>
                </a:lnTo>
                <a:lnTo>
                  <a:pt x="127718" y="561105"/>
                </a:lnTo>
                <a:lnTo>
                  <a:pt x="164198" y="585152"/>
                </a:lnTo>
                <a:lnTo>
                  <a:pt x="204501" y="607504"/>
                </a:lnTo>
                <a:lnTo>
                  <a:pt x="248381" y="628036"/>
                </a:lnTo>
                <a:lnTo>
                  <a:pt x="295593" y="646622"/>
                </a:lnTo>
                <a:lnTo>
                  <a:pt x="345891" y="663137"/>
                </a:lnTo>
                <a:lnTo>
                  <a:pt x="399030" y="677455"/>
                </a:lnTo>
                <a:lnTo>
                  <a:pt x="454765" y="689452"/>
                </a:lnTo>
                <a:lnTo>
                  <a:pt x="512850" y="699000"/>
                </a:lnTo>
                <a:lnTo>
                  <a:pt x="573040" y="705976"/>
                </a:lnTo>
                <a:lnTo>
                  <a:pt x="635090" y="710254"/>
                </a:lnTo>
                <a:lnTo>
                  <a:pt x="698753" y="711708"/>
                </a:lnTo>
                <a:lnTo>
                  <a:pt x="762297" y="710254"/>
                </a:lnTo>
                <a:lnTo>
                  <a:pt x="824240" y="705976"/>
                </a:lnTo>
                <a:lnTo>
                  <a:pt x="884336" y="699000"/>
                </a:lnTo>
                <a:lnTo>
                  <a:pt x="942338" y="689452"/>
                </a:lnTo>
                <a:lnTo>
                  <a:pt x="998002" y="677455"/>
                </a:lnTo>
                <a:lnTo>
                  <a:pt x="1051080" y="663137"/>
                </a:lnTo>
                <a:lnTo>
                  <a:pt x="1101326" y="646622"/>
                </a:lnTo>
                <a:lnTo>
                  <a:pt x="1148494" y="628036"/>
                </a:lnTo>
                <a:lnTo>
                  <a:pt x="1192339" y="607504"/>
                </a:lnTo>
                <a:lnTo>
                  <a:pt x="1232613" y="585152"/>
                </a:lnTo>
                <a:lnTo>
                  <a:pt x="1269072" y="561105"/>
                </a:lnTo>
                <a:lnTo>
                  <a:pt x="1301467" y="535488"/>
                </a:lnTo>
                <a:lnTo>
                  <a:pt x="1329554" y="508427"/>
                </a:lnTo>
                <a:lnTo>
                  <a:pt x="1371818" y="450476"/>
                </a:lnTo>
                <a:lnTo>
                  <a:pt x="1393894" y="388253"/>
                </a:lnTo>
                <a:lnTo>
                  <a:pt x="1396745" y="3558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1913" y="3634740"/>
            <a:ext cx="1397000" cy="711835"/>
          </a:xfrm>
          <a:custGeom>
            <a:avLst/>
            <a:gdLst/>
            <a:ahLst/>
            <a:cxnLst/>
            <a:rect l="l" t="t" r="r" b="b"/>
            <a:pathLst>
              <a:path w="1397000" h="711835">
                <a:moveTo>
                  <a:pt x="698753" y="0"/>
                </a:moveTo>
                <a:lnTo>
                  <a:pt x="635090" y="1453"/>
                </a:lnTo>
                <a:lnTo>
                  <a:pt x="573040" y="5731"/>
                </a:lnTo>
                <a:lnTo>
                  <a:pt x="512850" y="12707"/>
                </a:lnTo>
                <a:lnTo>
                  <a:pt x="454765" y="22255"/>
                </a:lnTo>
                <a:lnTo>
                  <a:pt x="399030" y="34252"/>
                </a:lnTo>
                <a:lnTo>
                  <a:pt x="345891" y="48570"/>
                </a:lnTo>
                <a:lnTo>
                  <a:pt x="295593" y="65085"/>
                </a:lnTo>
                <a:lnTo>
                  <a:pt x="248381" y="83671"/>
                </a:lnTo>
                <a:lnTo>
                  <a:pt x="204501" y="104203"/>
                </a:lnTo>
                <a:lnTo>
                  <a:pt x="164198" y="126555"/>
                </a:lnTo>
                <a:lnTo>
                  <a:pt x="127718" y="150602"/>
                </a:lnTo>
                <a:lnTo>
                  <a:pt x="95306" y="176219"/>
                </a:lnTo>
                <a:lnTo>
                  <a:pt x="67207" y="203280"/>
                </a:lnTo>
                <a:lnTo>
                  <a:pt x="24930" y="261231"/>
                </a:lnTo>
                <a:lnTo>
                  <a:pt x="2851" y="323454"/>
                </a:lnTo>
                <a:lnTo>
                  <a:pt x="0" y="355854"/>
                </a:lnTo>
                <a:lnTo>
                  <a:pt x="2851" y="388253"/>
                </a:lnTo>
                <a:lnTo>
                  <a:pt x="24930" y="450476"/>
                </a:lnTo>
                <a:lnTo>
                  <a:pt x="67207" y="508427"/>
                </a:lnTo>
                <a:lnTo>
                  <a:pt x="95306" y="535488"/>
                </a:lnTo>
                <a:lnTo>
                  <a:pt x="127718" y="561105"/>
                </a:lnTo>
                <a:lnTo>
                  <a:pt x="164198" y="585152"/>
                </a:lnTo>
                <a:lnTo>
                  <a:pt x="204501" y="607504"/>
                </a:lnTo>
                <a:lnTo>
                  <a:pt x="248381" y="628036"/>
                </a:lnTo>
                <a:lnTo>
                  <a:pt x="295593" y="646622"/>
                </a:lnTo>
                <a:lnTo>
                  <a:pt x="345891" y="663137"/>
                </a:lnTo>
                <a:lnTo>
                  <a:pt x="399030" y="677455"/>
                </a:lnTo>
                <a:lnTo>
                  <a:pt x="454765" y="689452"/>
                </a:lnTo>
                <a:lnTo>
                  <a:pt x="512850" y="699000"/>
                </a:lnTo>
                <a:lnTo>
                  <a:pt x="573040" y="705976"/>
                </a:lnTo>
                <a:lnTo>
                  <a:pt x="635090" y="710254"/>
                </a:lnTo>
                <a:lnTo>
                  <a:pt x="698753" y="711708"/>
                </a:lnTo>
                <a:lnTo>
                  <a:pt x="762297" y="710254"/>
                </a:lnTo>
                <a:lnTo>
                  <a:pt x="824240" y="705976"/>
                </a:lnTo>
                <a:lnTo>
                  <a:pt x="884336" y="699000"/>
                </a:lnTo>
                <a:lnTo>
                  <a:pt x="942338" y="689452"/>
                </a:lnTo>
                <a:lnTo>
                  <a:pt x="998002" y="677455"/>
                </a:lnTo>
                <a:lnTo>
                  <a:pt x="1051080" y="663137"/>
                </a:lnTo>
                <a:lnTo>
                  <a:pt x="1101326" y="646622"/>
                </a:lnTo>
                <a:lnTo>
                  <a:pt x="1148494" y="628036"/>
                </a:lnTo>
                <a:lnTo>
                  <a:pt x="1192339" y="607504"/>
                </a:lnTo>
                <a:lnTo>
                  <a:pt x="1232613" y="585152"/>
                </a:lnTo>
                <a:lnTo>
                  <a:pt x="1269072" y="561105"/>
                </a:lnTo>
                <a:lnTo>
                  <a:pt x="1301467" y="535488"/>
                </a:lnTo>
                <a:lnTo>
                  <a:pt x="1329554" y="508427"/>
                </a:lnTo>
                <a:lnTo>
                  <a:pt x="1371818" y="450476"/>
                </a:lnTo>
                <a:lnTo>
                  <a:pt x="1393894" y="388253"/>
                </a:lnTo>
                <a:lnTo>
                  <a:pt x="1396745" y="355853"/>
                </a:lnTo>
                <a:lnTo>
                  <a:pt x="1393894" y="323454"/>
                </a:lnTo>
                <a:lnTo>
                  <a:pt x="1371818" y="261231"/>
                </a:lnTo>
                <a:lnTo>
                  <a:pt x="1329554" y="203280"/>
                </a:lnTo>
                <a:lnTo>
                  <a:pt x="1301467" y="176219"/>
                </a:lnTo>
                <a:lnTo>
                  <a:pt x="1269072" y="150602"/>
                </a:lnTo>
                <a:lnTo>
                  <a:pt x="1232613" y="126555"/>
                </a:lnTo>
                <a:lnTo>
                  <a:pt x="1192339" y="104203"/>
                </a:lnTo>
                <a:lnTo>
                  <a:pt x="1148494" y="83671"/>
                </a:lnTo>
                <a:lnTo>
                  <a:pt x="1101326" y="65085"/>
                </a:lnTo>
                <a:lnTo>
                  <a:pt x="1051080" y="48570"/>
                </a:lnTo>
                <a:lnTo>
                  <a:pt x="998002" y="34252"/>
                </a:lnTo>
                <a:lnTo>
                  <a:pt x="942338" y="22255"/>
                </a:lnTo>
                <a:lnTo>
                  <a:pt x="884336" y="12707"/>
                </a:lnTo>
                <a:lnTo>
                  <a:pt x="824240" y="5731"/>
                </a:lnTo>
                <a:lnTo>
                  <a:pt x="762297" y="1453"/>
                </a:lnTo>
                <a:lnTo>
                  <a:pt x="69875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81805" y="3743960"/>
            <a:ext cx="105410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动态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语 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句的构造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2191" y="4409694"/>
            <a:ext cx="1755775" cy="867410"/>
          </a:xfrm>
          <a:custGeom>
            <a:avLst/>
            <a:gdLst/>
            <a:ahLst/>
            <a:cxnLst/>
            <a:rect l="l" t="t" r="r" b="b"/>
            <a:pathLst>
              <a:path w="1755775" h="867410">
                <a:moveTo>
                  <a:pt x="1755648" y="433578"/>
                </a:moveTo>
                <a:lnTo>
                  <a:pt x="1746927" y="372278"/>
                </a:lnTo>
                <a:lnTo>
                  <a:pt x="1721558" y="313607"/>
                </a:lnTo>
                <a:lnTo>
                  <a:pt x="1680731" y="258154"/>
                </a:lnTo>
                <a:lnTo>
                  <a:pt x="1625637" y="206509"/>
                </a:lnTo>
                <a:lnTo>
                  <a:pt x="1593112" y="182298"/>
                </a:lnTo>
                <a:lnTo>
                  <a:pt x="1557466" y="159260"/>
                </a:lnTo>
                <a:lnTo>
                  <a:pt x="1518849" y="137468"/>
                </a:lnTo>
                <a:lnTo>
                  <a:pt x="1477409" y="116997"/>
                </a:lnTo>
                <a:lnTo>
                  <a:pt x="1433295" y="97919"/>
                </a:lnTo>
                <a:lnTo>
                  <a:pt x="1386656" y="80309"/>
                </a:lnTo>
                <a:lnTo>
                  <a:pt x="1337640" y="64239"/>
                </a:lnTo>
                <a:lnTo>
                  <a:pt x="1286397" y="49785"/>
                </a:lnTo>
                <a:lnTo>
                  <a:pt x="1233075" y="37018"/>
                </a:lnTo>
                <a:lnTo>
                  <a:pt x="1177824" y="26014"/>
                </a:lnTo>
                <a:lnTo>
                  <a:pt x="1120791" y="16845"/>
                </a:lnTo>
                <a:lnTo>
                  <a:pt x="1062125" y="9586"/>
                </a:lnTo>
                <a:lnTo>
                  <a:pt x="1001977" y="4309"/>
                </a:lnTo>
                <a:lnTo>
                  <a:pt x="940493" y="1089"/>
                </a:lnTo>
                <a:lnTo>
                  <a:pt x="877824" y="0"/>
                </a:lnTo>
                <a:lnTo>
                  <a:pt x="815154" y="1089"/>
                </a:lnTo>
                <a:lnTo>
                  <a:pt x="753670" y="4309"/>
                </a:lnTo>
                <a:lnTo>
                  <a:pt x="693522" y="9586"/>
                </a:lnTo>
                <a:lnTo>
                  <a:pt x="634856" y="16845"/>
                </a:lnTo>
                <a:lnTo>
                  <a:pt x="577823" y="26014"/>
                </a:lnTo>
                <a:lnTo>
                  <a:pt x="522572" y="37018"/>
                </a:lnTo>
                <a:lnTo>
                  <a:pt x="469250" y="49785"/>
                </a:lnTo>
                <a:lnTo>
                  <a:pt x="418007" y="64239"/>
                </a:lnTo>
                <a:lnTo>
                  <a:pt x="368991" y="80309"/>
                </a:lnTo>
                <a:lnTo>
                  <a:pt x="322352" y="97919"/>
                </a:lnTo>
                <a:lnTo>
                  <a:pt x="278238" y="116997"/>
                </a:lnTo>
                <a:lnTo>
                  <a:pt x="236798" y="137468"/>
                </a:lnTo>
                <a:lnTo>
                  <a:pt x="198181" y="159260"/>
                </a:lnTo>
                <a:lnTo>
                  <a:pt x="162535" y="182298"/>
                </a:lnTo>
                <a:lnTo>
                  <a:pt x="130010" y="206509"/>
                </a:lnTo>
                <a:lnTo>
                  <a:pt x="100754" y="231819"/>
                </a:lnTo>
                <a:lnTo>
                  <a:pt x="52645" y="285442"/>
                </a:lnTo>
                <a:lnTo>
                  <a:pt x="19398" y="342577"/>
                </a:lnTo>
                <a:lnTo>
                  <a:pt x="2205" y="402636"/>
                </a:lnTo>
                <a:lnTo>
                  <a:pt x="0" y="433578"/>
                </a:lnTo>
                <a:lnTo>
                  <a:pt x="2205" y="464519"/>
                </a:lnTo>
                <a:lnTo>
                  <a:pt x="19398" y="524578"/>
                </a:lnTo>
                <a:lnTo>
                  <a:pt x="52645" y="581713"/>
                </a:lnTo>
                <a:lnTo>
                  <a:pt x="100754" y="635336"/>
                </a:lnTo>
                <a:lnTo>
                  <a:pt x="130010" y="660646"/>
                </a:lnTo>
                <a:lnTo>
                  <a:pt x="155448" y="679581"/>
                </a:lnTo>
                <a:lnTo>
                  <a:pt x="155448" y="433578"/>
                </a:lnTo>
                <a:lnTo>
                  <a:pt x="158096" y="402750"/>
                </a:lnTo>
                <a:lnTo>
                  <a:pt x="178640" y="343419"/>
                </a:lnTo>
                <a:lnTo>
                  <a:pt x="218072" y="287892"/>
                </a:lnTo>
                <a:lnTo>
                  <a:pt x="274663" y="237018"/>
                </a:lnTo>
                <a:lnTo>
                  <a:pt x="308854" y="213591"/>
                </a:lnTo>
                <a:lnTo>
                  <a:pt x="346688" y="191645"/>
                </a:lnTo>
                <a:lnTo>
                  <a:pt x="387947" y="171286"/>
                </a:lnTo>
                <a:lnTo>
                  <a:pt x="432416" y="152620"/>
                </a:lnTo>
                <a:lnTo>
                  <a:pt x="479880" y="135753"/>
                </a:lnTo>
                <a:lnTo>
                  <a:pt x="530122" y="120791"/>
                </a:lnTo>
                <a:lnTo>
                  <a:pt x="582927" y="107840"/>
                </a:lnTo>
                <a:lnTo>
                  <a:pt x="638077" y="97007"/>
                </a:lnTo>
                <a:lnTo>
                  <a:pt x="695358" y="88396"/>
                </a:lnTo>
                <a:lnTo>
                  <a:pt x="754553" y="82114"/>
                </a:lnTo>
                <a:lnTo>
                  <a:pt x="815447" y="78267"/>
                </a:lnTo>
                <a:lnTo>
                  <a:pt x="877824" y="76962"/>
                </a:lnTo>
                <a:lnTo>
                  <a:pt x="940092" y="78267"/>
                </a:lnTo>
                <a:lnTo>
                  <a:pt x="1000901" y="82114"/>
                </a:lnTo>
                <a:lnTo>
                  <a:pt x="1060033" y="88396"/>
                </a:lnTo>
                <a:lnTo>
                  <a:pt x="1117270" y="97007"/>
                </a:lnTo>
                <a:lnTo>
                  <a:pt x="1172394" y="107840"/>
                </a:lnTo>
                <a:lnTo>
                  <a:pt x="1225187" y="120791"/>
                </a:lnTo>
                <a:lnTo>
                  <a:pt x="1275431" y="135753"/>
                </a:lnTo>
                <a:lnTo>
                  <a:pt x="1322908" y="152620"/>
                </a:lnTo>
                <a:lnTo>
                  <a:pt x="1367400" y="171286"/>
                </a:lnTo>
                <a:lnTo>
                  <a:pt x="1408689" y="191645"/>
                </a:lnTo>
                <a:lnTo>
                  <a:pt x="1446558" y="213591"/>
                </a:lnTo>
                <a:lnTo>
                  <a:pt x="1480788" y="237018"/>
                </a:lnTo>
                <a:lnTo>
                  <a:pt x="1511160" y="261821"/>
                </a:lnTo>
                <a:lnTo>
                  <a:pt x="1559464" y="315127"/>
                </a:lnTo>
                <a:lnTo>
                  <a:pt x="1589725" y="372662"/>
                </a:lnTo>
                <a:lnTo>
                  <a:pt x="1600200" y="433578"/>
                </a:lnTo>
                <a:lnTo>
                  <a:pt x="1600200" y="679581"/>
                </a:lnTo>
                <a:lnTo>
                  <a:pt x="1625637" y="660646"/>
                </a:lnTo>
                <a:lnTo>
                  <a:pt x="1654893" y="635336"/>
                </a:lnTo>
                <a:lnTo>
                  <a:pt x="1703002" y="581713"/>
                </a:lnTo>
                <a:lnTo>
                  <a:pt x="1736249" y="524578"/>
                </a:lnTo>
                <a:lnTo>
                  <a:pt x="1753442" y="464519"/>
                </a:lnTo>
                <a:lnTo>
                  <a:pt x="1755648" y="433578"/>
                </a:lnTo>
                <a:close/>
              </a:path>
              <a:path w="1755775" h="867410">
                <a:moveTo>
                  <a:pt x="1600200" y="679581"/>
                </a:moveTo>
                <a:lnTo>
                  <a:pt x="1600200" y="433578"/>
                </a:lnTo>
                <a:lnTo>
                  <a:pt x="1597545" y="464297"/>
                </a:lnTo>
                <a:lnTo>
                  <a:pt x="1589725" y="494301"/>
                </a:lnTo>
                <a:lnTo>
                  <a:pt x="1559464" y="551728"/>
                </a:lnTo>
                <a:lnTo>
                  <a:pt x="1511160" y="604997"/>
                </a:lnTo>
                <a:lnTo>
                  <a:pt x="1480788" y="629801"/>
                </a:lnTo>
                <a:lnTo>
                  <a:pt x="1446558" y="653241"/>
                </a:lnTo>
                <a:lnTo>
                  <a:pt x="1408689" y="675210"/>
                </a:lnTo>
                <a:lnTo>
                  <a:pt x="1367400" y="695599"/>
                </a:lnTo>
                <a:lnTo>
                  <a:pt x="1322908" y="714301"/>
                </a:lnTo>
                <a:lnTo>
                  <a:pt x="1275431" y="731206"/>
                </a:lnTo>
                <a:lnTo>
                  <a:pt x="1225187" y="746208"/>
                </a:lnTo>
                <a:lnTo>
                  <a:pt x="1172394" y="759198"/>
                </a:lnTo>
                <a:lnTo>
                  <a:pt x="1117270" y="770068"/>
                </a:lnTo>
                <a:lnTo>
                  <a:pt x="1060033" y="778711"/>
                </a:lnTo>
                <a:lnTo>
                  <a:pt x="1000901" y="785018"/>
                </a:lnTo>
                <a:lnTo>
                  <a:pt x="940092" y="788882"/>
                </a:lnTo>
                <a:lnTo>
                  <a:pt x="877824" y="790194"/>
                </a:lnTo>
                <a:lnTo>
                  <a:pt x="815154" y="788863"/>
                </a:lnTo>
                <a:lnTo>
                  <a:pt x="754553" y="785018"/>
                </a:lnTo>
                <a:lnTo>
                  <a:pt x="695358" y="778711"/>
                </a:lnTo>
                <a:lnTo>
                  <a:pt x="638077" y="770068"/>
                </a:lnTo>
                <a:lnTo>
                  <a:pt x="582927" y="759198"/>
                </a:lnTo>
                <a:lnTo>
                  <a:pt x="530122" y="746208"/>
                </a:lnTo>
                <a:lnTo>
                  <a:pt x="479880" y="731206"/>
                </a:lnTo>
                <a:lnTo>
                  <a:pt x="432416" y="714301"/>
                </a:lnTo>
                <a:lnTo>
                  <a:pt x="387947" y="695599"/>
                </a:lnTo>
                <a:lnTo>
                  <a:pt x="346688" y="675210"/>
                </a:lnTo>
                <a:lnTo>
                  <a:pt x="308854" y="653241"/>
                </a:lnTo>
                <a:lnTo>
                  <a:pt x="274663" y="629801"/>
                </a:lnTo>
                <a:lnTo>
                  <a:pt x="244331" y="604997"/>
                </a:lnTo>
                <a:lnTo>
                  <a:pt x="196103" y="551728"/>
                </a:lnTo>
                <a:lnTo>
                  <a:pt x="165899" y="494301"/>
                </a:lnTo>
                <a:lnTo>
                  <a:pt x="155448" y="433578"/>
                </a:lnTo>
                <a:lnTo>
                  <a:pt x="155448" y="679581"/>
                </a:lnTo>
                <a:lnTo>
                  <a:pt x="198181" y="707895"/>
                </a:lnTo>
                <a:lnTo>
                  <a:pt x="236798" y="729687"/>
                </a:lnTo>
                <a:lnTo>
                  <a:pt x="278238" y="750158"/>
                </a:lnTo>
                <a:lnTo>
                  <a:pt x="322352" y="769236"/>
                </a:lnTo>
                <a:lnTo>
                  <a:pt x="368991" y="786846"/>
                </a:lnTo>
                <a:lnTo>
                  <a:pt x="418007" y="802916"/>
                </a:lnTo>
                <a:lnTo>
                  <a:pt x="469250" y="817370"/>
                </a:lnTo>
                <a:lnTo>
                  <a:pt x="522572" y="830137"/>
                </a:lnTo>
                <a:lnTo>
                  <a:pt x="577823" y="841141"/>
                </a:lnTo>
                <a:lnTo>
                  <a:pt x="634856" y="850310"/>
                </a:lnTo>
                <a:lnTo>
                  <a:pt x="693522" y="857569"/>
                </a:lnTo>
                <a:lnTo>
                  <a:pt x="753670" y="862846"/>
                </a:lnTo>
                <a:lnTo>
                  <a:pt x="815447" y="866071"/>
                </a:lnTo>
                <a:lnTo>
                  <a:pt x="877824" y="867156"/>
                </a:lnTo>
                <a:lnTo>
                  <a:pt x="940493" y="866066"/>
                </a:lnTo>
                <a:lnTo>
                  <a:pt x="1001977" y="862846"/>
                </a:lnTo>
                <a:lnTo>
                  <a:pt x="1062125" y="857569"/>
                </a:lnTo>
                <a:lnTo>
                  <a:pt x="1120791" y="850310"/>
                </a:lnTo>
                <a:lnTo>
                  <a:pt x="1177824" y="841141"/>
                </a:lnTo>
                <a:lnTo>
                  <a:pt x="1233075" y="830137"/>
                </a:lnTo>
                <a:lnTo>
                  <a:pt x="1286397" y="817370"/>
                </a:lnTo>
                <a:lnTo>
                  <a:pt x="1337640" y="802916"/>
                </a:lnTo>
                <a:lnTo>
                  <a:pt x="1386656" y="786846"/>
                </a:lnTo>
                <a:lnTo>
                  <a:pt x="1433295" y="769236"/>
                </a:lnTo>
                <a:lnTo>
                  <a:pt x="1477409" y="750158"/>
                </a:lnTo>
                <a:lnTo>
                  <a:pt x="1518849" y="729687"/>
                </a:lnTo>
                <a:lnTo>
                  <a:pt x="1557466" y="707895"/>
                </a:lnTo>
                <a:lnTo>
                  <a:pt x="1593112" y="684857"/>
                </a:lnTo>
                <a:lnTo>
                  <a:pt x="1600200" y="67958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7733" y="4481321"/>
            <a:ext cx="1464310" cy="723900"/>
          </a:xfrm>
          <a:custGeom>
            <a:avLst/>
            <a:gdLst/>
            <a:ahLst/>
            <a:cxnLst/>
            <a:rect l="l" t="t" r="r" b="b"/>
            <a:pathLst>
              <a:path w="1464309" h="723900">
                <a:moveTo>
                  <a:pt x="1463801" y="361949"/>
                </a:moveTo>
                <a:lnTo>
                  <a:pt x="1453203" y="300291"/>
                </a:lnTo>
                <a:lnTo>
                  <a:pt x="1422581" y="241989"/>
                </a:lnTo>
                <a:lnTo>
                  <a:pt x="1373695" y="187919"/>
                </a:lnTo>
                <a:lnTo>
                  <a:pt x="1342952" y="162744"/>
                </a:lnTo>
                <a:lnTo>
                  <a:pt x="1308304" y="138954"/>
                </a:lnTo>
                <a:lnTo>
                  <a:pt x="1269970" y="116660"/>
                </a:lnTo>
                <a:lnTo>
                  <a:pt x="1228169" y="95971"/>
                </a:lnTo>
                <a:lnTo>
                  <a:pt x="1183122" y="76994"/>
                </a:lnTo>
                <a:lnTo>
                  <a:pt x="1135049" y="59842"/>
                </a:lnTo>
                <a:lnTo>
                  <a:pt x="1084170" y="44621"/>
                </a:lnTo>
                <a:lnTo>
                  <a:pt x="1030705" y="31442"/>
                </a:lnTo>
                <a:lnTo>
                  <a:pt x="974873" y="20414"/>
                </a:lnTo>
                <a:lnTo>
                  <a:pt x="916895" y="11647"/>
                </a:lnTo>
                <a:lnTo>
                  <a:pt x="856990" y="5249"/>
                </a:lnTo>
                <a:lnTo>
                  <a:pt x="795379" y="1330"/>
                </a:lnTo>
                <a:lnTo>
                  <a:pt x="732281" y="0"/>
                </a:lnTo>
                <a:lnTo>
                  <a:pt x="669070" y="1330"/>
                </a:lnTo>
                <a:lnTo>
                  <a:pt x="607357" y="5249"/>
                </a:lnTo>
                <a:lnTo>
                  <a:pt x="547361" y="11647"/>
                </a:lnTo>
                <a:lnTo>
                  <a:pt x="489303" y="20414"/>
                </a:lnTo>
                <a:lnTo>
                  <a:pt x="433401" y="31442"/>
                </a:lnTo>
                <a:lnTo>
                  <a:pt x="379875" y="44621"/>
                </a:lnTo>
                <a:lnTo>
                  <a:pt x="328944" y="59842"/>
                </a:lnTo>
                <a:lnTo>
                  <a:pt x="280826" y="76994"/>
                </a:lnTo>
                <a:lnTo>
                  <a:pt x="235743" y="95971"/>
                </a:lnTo>
                <a:lnTo>
                  <a:pt x="193912" y="116660"/>
                </a:lnTo>
                <a:lnTo>
                  <a:pt x="155554" y="138954"/>
                </a:lnTo>
                <a:lnTo>
                  <a:pt x="120887" y="162744"/>
                </a:lnTo>
                <a:lnTo>
                  <a:pt x="90130" y="187919"/>
                </a:lnTo>
                <a:lnTo>
                  <a:pt x="41227" y="241989"/>
                </a:lnTo>
                <a:lnTo>
                  <a:pt x="10599" y="300291"/>
                </a:lnTo>
                <a:lnTo>
                  <a:pt x="0" y="361950"/>
                </a:lnTo>
                <a:lnTo>
                  <a:pt x="2686" y="393144"/>
                </a:lnTo>
                <a:lnTo>
                  <a:pt x="23519" y="453233"/>
                </a:lnTo>
                <a:lnTo>
                  <a:pt x="63504" y="509529"/>
                </a:lnTo>
                <a:lnTo>
                  <a:pt x="120887" y="561155"/>
                </a:lnTo>
                <a:lnTo>
                  <a:pt x="155554" y="584945"/>
                </a:lnTo>
                <a:lnTo>
                  <a:pt x="193912" y="607239"/>
                </a:lnTo>
                <a:lnTo>
                  <a:pt x="235743" y="627928"/>
                </a:lnTo>
                <a:lnTo>
                  <a:pt x="280826" y="646905"/>
                </a:lnTo>
                <a:lnTo>
                  <a:pt x="328944" y="664057"/>
                </a:lnTo>
                <a:lnTo>
                  <a:pt x="379875" y="679278"/>
                </a:lnTo>
                <a:lnTo>
                  <a:pt x="433401" y="692457"/>
                </a:lnTo>
                <a:lnTo>
                  <a:pt x="489303" y="703485"/>
                </a:lnTo>
                <a:lnTo>
                  <a:pt x="547361" y="712252"/>
                </a:lnTo>
                <a:lnTo>
                  <a:pt x="607357" y="718650"/>
                </a:lnTo>
                <a:lnTo>
                  <a:pt x="669070" y="722569"/>
                </a:lnTo>
                <a:lnTo>
                  <a:pt x="732281" y="723900"/>
                </a:lnTo>
                <a:lnTo>
                  <a:pt x="795379" y="722569"/>
                </a:lnTo>
                <a:lnTo>
                  <a:pt x="856990" y="718650"/>
                </a:lnTo>
                <a:lnTo>
                  <a:pt x="916895" y="712252"/>
                </a:lnTo>
                <a:lnTo>
                  <a:pt x="974873" y="703485"/>
                </a:lnTo>
                <a:lnTo>
                  <a:pt x="1030705" y="692457"/>
                </a:lnTo>
                <a:lnTo>
                  <a:pt x="1084170" y="679278"/>
                </a:lnTo>
                <a:lnTo>
                  <a:pt x="1135049" y="664057"/>
                </a:lnTo>
                <a:lnTo>
                  <a:pt x="1183122" y="646905"/>
                </a:lnTo>
                <a:lnTo>
                  <a:pt x="1228169" y="627928"/>
                </a:lnTo>
                <a:lnTo>
                  <a:pt x="1269970" y="607239"/>
                </a:lnTo>
                <a:lnTo>
                  <a:pt x="1308304" y="584945"/>
                </a:lnTo>
                <a:lnTo>
                  <a:pt x="1342952" y="561155"/>
                </a:lnTo>
                <a:lnTo>
                  <a:pt x="1373695" y="535980"/>
                </a:lnTo>
                <a:lnTo>
                  <a:pt x="1422581" y="481910"/>
                </a:lnTo>
                <a:lnTo>
                  <a:pt x="1453203" y="423608"/>
                </a:lnTo>
                <a:lnTo>
                  <a:pt x="1463801" y="3619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7733" y="4481321"/>
            <a:ext cx="1464310" cy="723900"/>
          </a:xfrm>
          <a:custGeom>
            <a:avLst/>
            <a:gdLst/>
            <a:ahLst/>
            <a:cxnLst/>
            <a:rect l="l" t="t" r="r" b="b"/>
            <a:pathLst>
              <a:path w="1464309" h="723900">
                <a:moveTo>
                  <a:pt x="732281" y="0"/>
                </a:moveTo>
                <a:lnTo>
                  <a:pt x="669070" y="1330"/>
                </a:lnTo>
                <a:lnTo>
                  <a:pt x="607357" y="5249"/>
                </a:lnTo>
                <a:lnTo>
                  <a:pt x="547361" y="11647"/>
                </a:lnTo>
                <a:lnTo>
                  <a:pt x="489303" y="20414"/>
                </a:lnTo>
                <a:lnTo>
                  <a:pt x="433401" y="31442"/>
                </a:lnTo>
                <a:lnTo>
                  <a:pt x="379875" y="44621"/>
                </a:lnTo>
                <a:lnTo>
                  <a:pt x="328944" y="59842"/>
                </a:lnTo>
                <a:lnTo>
                  <a:pt x="280826" y="76994"/>
                </a:lnTo>
                <a:lnTo>
                  <a:pt x="235743" y="95971"/>
                </a:lnTo>
                <a:lnTo>
                  <a:pt x="193912" y="116660"/>
                </a:lnTo>
                <a:lnTo>
                  <a:pt x="155554" y="138954"/>
                </a:lnTo>
                <a:lnTo>
                  <a:pt x="120887" y="162744"/>
                </a:lnTo>
                <a:lnTo>
                  <a:pt x="90130" y="187919"/>
                </a:lnTo>
                <a:lnTo>
                  <a:pt x="41227" y="241989"/>
                </a:lnTo>
                <a:lnTo>
                  <a:pt x="10599" y="300291"/>
                </a:lnTo>
                <a:lnTo>
                  <a:pt x="0" y="361950"/>
                </a:lnTo>
                <a:lnTo>
                  <a:pt x="2686" y="393144"/>
                </a:lnTo>
                <a:lnTo>
                  <a:pt x="23519" y="453233"/>
                </a:lnTo>
                <a:lnTo>
                  <a:pt x="63504" y="509529"/>
                </a:lnTo>
                <a:lnTo>
                  <a:pt x="120887" y="561155"/>
                </a:lnTo>
                <a:lnTo>
                  <a:pt x="155554" y="584945"/>
                </a:lnTo>
                <a:lnTo>
                  <a:pt x="193912" y="607239"/>
                </a:lnTo>
                <a:lnTo>
                  <a:pt x="235743" y="627928"/>
                </a:lnTo>
                <a:lnTo>
                  <a:pt x="280826" y="646905"/>
                </a:lnTo>
                <a:lnTo>
                  <a:pt x="328944" y="664057"/>
                </a:lnTo>
                <a:lnTo>
                  <a:pt x="379875" y="679278"/>
                </a:lnTo>
                <a:lnTo>
                  <a:pt x="433401" y="692457"/>
                </a:lnTo>
                <a:lnTo>
                  <a:pt x="489303" y="703485"/>
                </a:lnTo>
                <a:lnTo>
                  <a:pt x="547361" y="712252"/>
                </a:lnTo>
                <a:lnTo>
                  <a:pt x="607357" y="718650"/>
                </a:lnTo>
                <a:lnTo>
                  <a:pt x="669070" y="722569"/>
                </a:lnTo>
                <a:lnTo>
                  <a:pt x="732281" y="723900"/>
                </a:lnTo>
                <a:lnTo>
                  <a:pt x="795379" y="722569"/>
                </a:lnTo>
                <a:lnTo>
                  <a:pt x="856990" y="718650"/>
                </a:lnTo>
                <a:lnTo>
                  <a:pt x="916895" y="712252"/>
                </a:lnTo>
                <a:lnTo>
                  <a:pt x="974873" y="703485"/>
                </a:lnTo>
                <a:lnTo>
                  <a:pt x="1030705" y="692457"/>
                </a:lnTo>
                <a:lnTo>
                  <a:pt x="1084170" y="679278"/>
                </a:lnTo>
                <a:lnTo>
                  <a:pt x="1135049" y="664057"/>
                </a:lnTo>
                <a:lnTo>
                  <a:pt x="1183122" y="646905"/>
                </a:lnTo>
                <a:lnTo>
                  <a:pt x="1228169" y="627928"/>
                </a:lnTo>
                <a:lnTo>
                  <a:pt x="1269970" y="607239"/>
                </a:lnTo>
                <a:lnTo>
                  <a:pt x="1308304" y="584945"/>
                </a:lnTo>
                <a:lnTo>
                  <a:pt x="1342952" y="561155"/>
                </a:lnTo>
                <a:lnTo>
                  <a:pt x="1373695" y="535980"/>
                </a:lnTo>
                <a:lnTo>
                  <a:pt x="1422581" y="481910"/>
                </a:lnTo>
                <a:lnTo>
                  <a:pt x="1453203" y="423608"/>
                </a:lnTo>
                <a:lnTo>
                  <a:pt x="1463801" y="361949"/>
                </a:lnTo>
                <a:lnTo>
                  <a:pt x="1461115" y="330755"/>
                </a:lnTo>
                <a:lnTo>
                  <a:pt x="1440285" y="270666"/>
                </a:lnTo>
                <a:lnTo>
                  <a:pt x="1400311" y="214370"/>
                </a:lnTo>
                <a:lnTo>
                  <a:pt x="1342952" y="162744"/>
                </a:lnTo>
                <a:lnTo>
                  <a:pt x="1308304" y="138954"/>
                </a:lnTo>
                <a:lnTo>
                  <a:pt x="1269970" y="116660"/>
                </a:lnTo>
                <a:lnTo>
                  <a:pt x="1228169" y="95971"/>
                </a:lnTo>
                <a:lnTo>
                  <a:pt x="1183122" y="76994"/>
                </a:lnTo>
                <a:lnTo>
                  <a:pt x="1135049" y="59842"/>
                </a:lnTo>
                <a:lnTo>
                  <a:pt x="1084170" y="44621"/>
                </a:lnTo>
                <a:lnTo>
                  <a:pt x="1030705" y="31442"/>
                </a:lnTo>
                <a:lnTo>
                  <a:pt x="974873" y="20414"/>
                </a:lnTo>
                <a:lnTo>
                  <a:pt x="916895" y="11647"/>
                </a:lnTo>
                <a:lnTo>
                  <a:pt x="856990" y="5249"/>
                </a:lnTo>
                <a:lnTo>
                  <a:pt x="795379" y="1330"/>
                </a:lnTo>
                <a:lnTo>
                  <a:pt x="7322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32375" y="4592066"/>
            <a:ext cx="125730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7314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动</a:t>
            </a:r>
            <a:r>
              <a:rPr sz="1600" b="1" spc="-10" dirty="0">
                <a:solidFill>
                  <a:srgbClr val="3333CC"/>
                </a:solidFill>
                <a:latin typeface="Microsoft YaHei"/>
                <a:cs typeface="Microsoft YaHei"/>
              </a:rPr>
              <a:t>态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语句 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如何被执行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14963" y="2187701"/>
            <a:ext cx="1519555" cy="1014730"/>
          </a:xfrm>
          <a:custGeom>
            <a:avLst/>
            <a:gdLst/>
            <a:ahLst/>
            <a:cxnLst/>
            <a:rect l="l" t="t" r="r" b="b"/>
            <a:pathLst>
              <a:path w="1519554" h="1014730">
                <a:moveTo>
                  <a:pt x="1519428" y="3048"/>
                </a:moveTo>
                <a:lnTo>
                  <a:pt x="1517142" y="0"/>
                </a:lnTo>
                <a:lnTo>
                  <a:pt x="1513332" y="0"/>
                </a:lnTo>
                <a:lnTo>
                  <a:pt x="1497330" y="4572"/>
                </a:lnTo>
                <a:lnTo>
                  <a:pt x="1485900" y="8382"/>
                </a:lnTo>
                <a:lnTo>
                  <a:pt x="1482852" y="10668"/>
                </a:lnTo>
                <a:lnTo>
                  <a:pt x="1482852" y="13716"/>
                </a:lnTo>
                <a:lnTo>
                  <a:pt x="1485138" y="16764"/>
                </a:lnTo>
                <a:lnTo>
                  <a:pt x="1488186" y="17526"/>
                </a:lnTo>
                <a:lnTo>
                  <a:pt x="1499616" y="13716"/>
                </a:lnTo>
                <a:lnTo>
                  <a:pt x="1515618" y="9144"/>
                </a:lnTo>
                <a:lnTo>
                  <a:pt x="1518666" y="6858"/>
                </a:lnTo>
                <a:lnTo>
                  <a:pt x="1519428" y="3048"/>
                </a:lnTo>
                <a:close/>
              </a:path>
              <a:path w="1519554" h="1014730">
                <a:moveTo>
                  <a:pt x="1455420" y="21336"/>
                </a:moveTo>
                <a:lnTo>
                  <a:pt x="1453134" y="18288"/>
                </a:lnTo>
                <a:lnTo>
                  <a:pt x="1449324" y="18288"/>
                </a:lnTo>
                <a:lnTo>
                  <a:pt x="1421892" y="25146"/>
                </a:lnTo>
                <a:lnTo>
                  <a:pt x="1418844" y="27432"/>
                </a:lnTo>
                <a:lnTo>
                  <a:pt x="1418082" y="31242"/>
                </a:lnTo>
                <a:lnTo>
                  <a:pt x="1420368" y="34290"/>
                </a:lnTo>
                <a:lnTo>
                  <a:pt x="1424178" y="34290"/>
                </a:lnTo>
                <a:lnTo>
                  <a:pt x="1451610" y="27432"/>
                </a:lnTo>
                <a:lnTo>
                  <a:pt x="1454658" y="25146"/>
                </a:lnTo>
                <a:lnTo>
                  <a:pt x="1455420" y="21336"/>
                </a:lnTo>
                <a:close/>
              </a:path>
              <a:path w="1519554" h="1014730">
                <a:moveTo>
                  <a:pt x="1390650" y="38100"/>
                </a:moveTo>
                <a:lnTo>
                  <a:pt x="1388364" y="35052"/>
                </a:lnTo>
                <a:lnTo>
                  <a:pt x="1384554" y="34290"/>
                </a:lnTo>
                <a:lnTo>
                  <a:pt x="1360932" y="40386"/>
                </a:lnTo>
                <a:lnTo>
                  <a:pt x="1357122" y="41148"/>
                </a:lnTo>
                <a:lnTo>
                  <a:pt x="1354074" y="43434"/>
                </a:lnTo>
                <a:lnTo>
                  <a:pt x="1353312" y="47244"/>
                </a:lnTo>
                <a:lnTo>
                  <a:pt x="1355598" y="49530"/>
                </a:lnTo>
                <a:lnTo>
                  <a:pt x="1359408" y="50292"/>
                </a:lnTo>
                <a:lnTo>
                  <a:pt x="1363218" y="49530"/>
                </a:lnTo>
                <a:lnTo>
                  <a:pt x="1386840" y="43434"/>
                </a:lnTo>
                <a:lnTo>
                  <a:pt x="1389888" y="41910"/>
                </a:lnTo>
                <a:lnTo>
                  <a:pt x="1390650" y="38100"/>
                </a:lnTo>
                <a:close/>
              </a:path>
              <a:path w="1519554" h="1014730">
                <a:moveTo>
                  <a:pt x="1325880" y="53340"/>
                </a:moveTo>
                <a:lnTo>
                  <a:pt x="1323594" y="51054"/>
                </a:lnTo>
                <a:lnTo>
                  <a:pt x="1319784" y="50292"/>
                </a:lnTo>
                <a:lnTo>
                  <a:pt x="1303020" y="54102"/>
                </a:lnTo>
                <a:lnTo>
                  <a:pt x="1292352" y="57150"/>
                </a:lnTo>
                <a:lnTo>
                  <a:pt x="1289304" y="58674"/>
                </a:lnTo>
                <a:lnTo>
                  <a:pt x="1288542" y="62484"/>
                </a:lnTo>
                <a:lnTo>
                  <a:pt x="1290828" y="65532"/>
                </a:lnTo>
                <a:lnTo>
                  <a:pt x="1294638" y="66294"/>
                </a:lnTo>
                <a:lnTo>
                  <a:pt x="1305306" y="63246"/>
                </a:lnTo>
                <a:lnTo>
                  <a:pt x="1322070" y="59436"/>
                </a:lnTo>
                <a:lnTo>
                  <a:pt x="1325118" y="57150"/>
                </a:lnTo>
                <a:lnTo>
                  <a:pt x="1325880" y="53340"/>
                </a:lnTo>
                <a:close/>
              </a:path>
              <a:path w="1519554" h="1014730">
                <a:moveTo>
                  <a:pt x="1261110" y="69342"/>
                </a:moveTo>
                <a:lnTo>
                  <a:pt x="1258824" y="66294"/>
                </a:lnTo>
                <a:lnTo>
                  <a:pt x="1255014" y="65532"/>
                </a:lnTo>
                <a:lnTo>
                  <a:pt x="1240536" y="69342"/>
                </a:lnTo>
                <a:lnTo>
                  <a:pt x="1227582" y="72390"/>
                </a:lnTo>
                <a:lnTo>
                  <a:pt x="1224534" y="74676"/>
                </a:lnTo>
                <a:lnTo>
                  <a:pt x="1223772" y="78486"/>
                </a:lnTo>
                <a:lnTo>
                  <a:pt x="1226058" y="81534"/>
                </a:lnTo>
                <a:lnTo>
                  <a:pt x="1229868" y="81534"/>
                </a:lnTo>
                <a:lnTo>
                  <a:pt x="1242822" y="78486"/>
                </a:lnTo>
                <a:lnTo>
                  <a:pt x="1257300" y="74676"/>
                </a:lnTo>
                <a:lnTo>
                  <a:pt x="1260348" y="73152"/>
                </a:lnTo>
                <a:lnTo>
                  <a:pt x="1261110" y="69342"/>
                </a:lnTo>
                <a:close/>
              </a:path>
              <a:path w="1519554" h="1014730">
                <a:moveTo>
                  <a:pt x="1196340" y="85344"/>
                </a:moveTo>
                <a:lnTo>
                  <a:pt x="1194054" y="82296"/>
                </a:lnTo>
                <a:lnTo>
                  <a:pt x="1190244" y="81534"/>
                </a:lnTo>
                <a:lnTo>
                  <a:pt x="1174242" y="85344"/>
                </a:lnTo>
                <a:lnTo>
                  <a:pt x="1162812" y="88392"/>
                </a:lnTo>
                <a:lnTo>
                  <a:pt x="1159764" y="90678"/>
                </a:lnTo>
                <a:lnTo>
                  <a:pt x="1159002" y="94488"/>
                </a:lnTo>
                <a:lnTo>
                  <a:pt x="1161288" y="97536"/>
                </a:lnTo>
                <a:lnTo>
                  <a:pt x="1165098" y="98298"/>
                </a:lnTo>
                <a:lnTo>
                  <a:pt x="1176528" y="95250"/>
                </a:lnTo>
                <a:lnTo>
                  <a:pt x="1192530" y="90678"/>
                </a:lnTo>
                <a:lnTo>
                  <a:pt x="1195578" y="89154"/>
                </a:lnTo>
                <a:lnTo>
                  <a:pt x="1196340" y="85344"/>
                </a:lnTo>
                <a:close/>
              </a:path>
              <a:path w="1519554" h="1014730">
                <a:moveTo>
                  <a:pt x="1131570" y="101346"/>
                </a:moveTo>
                <a:lnTo>
                  <a:pt x="1129284" y="99060"/>
                </a:lnTo>
                <a:lnTo>
                  <a:pt x="1125474" y="98298"/>
                </a:lnTo>
                <a:lnTo>
                  <a:pt x="1098042" y="105156"/>
                </a:lnTo>
                <a:lnTo>
                  <a:pt x="1094994" y="107442"/>
                </a:lnTo>
                <a:lnTo>
                  <a:pt x="1094994" y="111252"/>
                </a:lnTo>
                <a:lnTo>
                  <a:pt x="1096518" y="114300"/>
                </a:lnTo>
                <a:lnTo>
                  <a:pt x="1100328" y="115062"/>
                </a:lnTo>
                <a:lnTo>
                  <a:pt x="1127760" y="107442"/>
                </a:lnTo>
                <a:lnTo>
                  <a:pt x="1130808" y="105156"/>
                </a:lnTo>
                <a:lnTo>
                  <a:pt x="1131570" y="101346"/>
                </a:lnTo>
                <a:close/>
              </a:path>
              <a:path w="1519554" h="1014730">
                <a:moveTo>
                  <a:pt x="1066800" y="121920"/>
                </a:moveTo>
                <a:lnTo>
                  <a:pt x="1066800" y="118872"/>
                </a:lnTo>
                <a:lnTo>
                  <a:pt x="1064514" y="115824"/>
                </a:lnTo>
                <a:lnTo>
                  <a:pt x="1061466" y="115062"/>
                </a:lnTo>
                <a:lnTo>
                  <a:pt x="1033272" y="122682"/>
                </a:lnTo>
                <a:lnTo>
                  <a:pt x="1030986" y="124968"/>
                </a:lnTo>
                <a:lnTo>
                  <a:pt x="1030224" y="128778"/>
                </a:lnTo>
                <a:lnTo>
                  <a:pt x="1032510" y="131826"/>
                </a:lnTo>
                <a:lnTo>
                  <a:pt x="1036320" y="131826"/>
                </a:lnTo>
                <a:lnTo>
                  <a:pt x="1063752" y="124206"/>
                </a:lnTo>
                <a:lnTo>
                  <a:pt x="1066800" y="121920"/>
                </a:lnTo>
                <a:close/>
              </a:path>
              <a:path w="1519554" h="1014730">
                <a:moveTo>
                  <a:pt x="1002792" y="136398"/>
                </a:moveTo>
                <a:lnTo>
                  <a:pt x="1000506" y="133350"/>
                </a:lnTo>
                <a:lnTo>
                  <a:pt x="996696" y="133350"/>
                </a:lnTo>
                <a:lnTo>
                  <a:pt x="969264" y="141732"/>
                </a:lnTo>
                <a:lnTo>
                  <a:pt x="966978" y="144018"/>
                </a:lnTo>
                <a:lnTo>
                  <a:pt x="966216" y="147066"/>
                </a:lnTo>
                <a:lnTo>
                  <a:pt x="968502" y="150114"/>
                </a:lnTo>
                <a:lnTo>
                  <a:pt x="972312" y="150876"/>
                </a:lnTo>
                <a:lnTo>
                  <a:pt x="999744" y="142494"/>
                </a:lnTo>
                <a:lnTo>
                  <a:pt x="1002030" y="140208"/>
                </a:lnTo>
                <a:lnTo>
                  <a:pt x="1002792" y="136398"/>
                </a:lnTo>
                <a:close/>
              </a:path>
              <a:path w="1519554" h="1014730">
                <a:moveTo>
                  <a:pt x="938784" y="159258"/>
                </a:moveTo>
                <a:lnTo>
                  <a:pt x="938784" y="155448"/>
                </a:lnTo>
                <a:lnTo>
                  <a:pt x="936498" y="152400"/>
                </a:lnTo>
                <a:lnTo>
                  <a:pt x="932688" y="152400"/>
                </a:lnTo>
                <a:lnTo>
                  <a:pt x="928878" y="153162"/>
                </a:lnTo>
                <a:lnTo>
                  <a:pt x="905256" y="160782"/>
                </a:lnTo>
                <a:lnTo>
                  <a:pt x="902970" y="163068"/>
                </a:lnTo>
                <a:lnTo>
                  <a:pt x="902208" y="166878"/>
                </a:lnTo>
                <a:lnTo>
                  <a:pt x="905256" y="169926"/>
                </a:lnTo>
                <a:lnTo>
                  <a:pt x="908304" y="169926"/>
                </a:lnTo>
                <a:lnTo>
                  <a:pt x="931926" y="162306"/>
                </a:lnTo>
                <a:lnTo>
                  <a:pt x="935736" y="161544"/>
                </a:lnTo>
                <a:lnTo>
                  <a:pt x="938784" y="159258"/>
                </a:lnTo>
                <a:close/>
              </a:path>
              <a:path w="1519554" h="1014730">
                <a:moveTo>
                  <a:pt x="875538" y="176022"/>
                </a:moveTo>
                <a:lnTo>
                  <a:pt x="873252" y="172974"/>
                </a:lnTo>
                <a:lnTo>
                  <a:pt x="869442" y="172974"/>
                </a:lnTo>
                <a:lnTo>
                  <a:pt x="858774" y="176022"/>
                </a:lnTo>
                <a:lnTo>
                  <a:pt x="842010" y="182118"/>
                </a:lnTo>
                <a:lnTo>
                  <a:pt x="839724" y="184404"/>
                </a:lnTo>
                <a:lnTo>
                  <a:pt x="838962" y="188214"/>
                </a:lnTo>
                <a:lnTo>
                  <a:pt x="842010" y="190500"/>
                </a:lnTo>
                <a:lnTo>
                  <a:pt x="845058" y="191262"/>
                </a:lnTo>
                <a:lnTo>
                  <a:pt x="861822" y="185166"/>
                </a:lnTo>
                <a:lnTo>
                  <a:pt x="872490" y="182118"/>
                </a:lnTo>
                <a:lnTo>
                  <a:pt x="874776" y="179070"/>
                </a:lnTo>
                <a:lnTo>
                  <a:pt x="875538" y="176022"/>
                </a:lnTo>
                <a:close/>
              </a:path>
              <a:path w="1519554" h="1014730">
                <a:moveTo>
                  <a:pt x="812292" y="201168"/>
                </a:moveTo>
                <a:lnTo>
                  <a:pt x="812292" y="197358"/>
                </a:lnTo>
                <a:lnTo>
                  <a:pt x="810006" y="195072"/>
                </a:lnTo>
                <a:lnTo>
                  <a:pt x="806196" y="194310"/>
                </a:lnTo>
                <a:lnTo>
                  <a:pt x="790956" y="200406"/>
                </a:lnTo>
                <a:lnTo>
                  <a:pt x="779526" y="204216"/>
                </a:lnTo>
                <a:lnTo>
                  <a:pt x="776478" y="207264"/>
                </a:lnTo>
                <a:lnTo>
                  <a:pt x="776478" y="210312"/>
                </a:lnTo>
                <a:lnTo>
                  <a:pt x="778764" y="213360"/>
                </a:lnTo>
                <a:lnTo>
                  <a:pt x="782574" y="213360"/>
                </a:lnTo>
                <a:lnTo>
                  <a:pt x="794004" y="208788"/>
                </a:lnTo>
                <a:lnTo>
                  <a:pt x="809244" y="203454"/>
                </a:lnTo>
                <a:lnTo>
                  <a:pt x="812292" y="201168"/>
                </a:lnTo>
                <a:close/>
              </a:path>
              <a:path w="1519554" h="1014730">
                <a:moveTo>
                  <a:pt x="749808" y="224790"/>
                </a:moveTo>
                <a:lnTo>
                  <a:pt x="749808" y="220980"/>
                </a:lnTo>
                <a:lnTo>
                  <a:pt x="747522" y="218694"/>
                </a:lnTo>
                <a:lnTo>
                  <a:pt x="743712" y="218694"/>
                </a:lnTo>
                <a:lnTo>
                  <a:pt x="725424" y="225552"/>
                </a:lnTo>
                <a:lnTo>
                  <a:pt x="717042" y="229362"/>
                </a:lnTo>
                <a:lnTo>
                  <a:pt x="714756" y="231648"/>
                </a:lnTo>
                <a:lnTo>
                  <a:pt x="714756" y="235458"/>
                </a:lnTo>
                <a:lnTo>
                  <a:pt x="717042" y="238506"/>
                </a:lnTo>
                <a:lnTo>
                  <a:pt x="720852" y="237744"/>
                </a:lnTo>
                <a:lnTo>
                  <a:pt x="729234" y="234696"/>
                </a:lnTo>
                <a:lnTo>
                  <a:pt x="747522" y="227076"/>
                </a:lnTo>
                <a:lnTo>
                  <a:pt x="749808" y="224790"/>
                </a:lnTo>
                <a:close/>
              </a:path>
              <a:path w="1519554" h="1014730">
                <a:moveTo>
                  <a:pt x="688848" y="250698"/>
                </a:moveTo>
                <a:lnTo>
                  <a:pt x="688848" y="246888"/>
                </a:lnTo>
                <a:lnTo>
                  <a:pt x="685800" y="244602"/>
                </a:lnTo>
                <a:lnTo>
                  <a:pt x="681990" y="244602"/>
                </a:lnTo>
                <a:lnTo>
                  <a:pt x="663702" y="252984"/>
                </a:lnTo>
                <a:lnTo>
                  <a:pt x="656082" y="256794"/>
                </a:lnTo>
                <a:lnTo>
                  <a:pt x="653796" y="259842"/>
                </a:lnTo>
                <a:lnTo>
                  <a:pt x="653796" y="263652"/>
                </a:lnTo>
                <a:lnTo>
                  <a:pt x="656844" y="265938"/>
                </a:lnTo>
                <a:lnTo>
                  <a:pt x="660654" y="265176"/>
                </a:lnTo>
                <a:lnTo>
                  <a:pt x="667512" y="262128"/>
                </a:lnTo>
                <a:lnTo>
                  <a:pt x="686562" y="253746"/>
                </a:lnTo>
                <a:lnTo>
                  <a:pt x="688848" y="250698"/>
                </a:lnTo>
                <a:close/>
              </a:path>
              <a:path w="1519554" h="1014730">
                <a:moveTo>
                  <a:pt x="628650" y="279654"/>
                </a:moveTo>
                <a:lnTo>
                  <a:pt x="628650" y="276606"/>
                </a:lnTo>
                <a:lnTo>
                  <a:pt x="625602" y="273558"/>
                </a:lnTo>
                <a:lnTo>
                  <a:pt x="622554" y="274320"/>
                </a:lnTo>
                <a:lnTo>
                  <a:pt x="607314" y="281940"/>
                </a:lnTo>
                <a:lnTo>
                  <a:pt x="596646" y="288036"/>
                </a:lnTo>
                <a:lnTo>
                  <a:pt x="594360" y="291084"/>
                </a:lnTo>
                <a:lnTo>
                  <a:pt x="595122" y="294894"/>
                </a:lnTo>
                <a:lnTo>
                  <a:pt x="598170" y="297180"/>
                </a:lnTo>
                <a:lnTo>
                  <a:pt x="601980" y="296418"/>
                </a:lnTo>
                <a:lnTo>
                  <a:pt x="611886" y="290322"/>
                </a:lnTo>
                <a:lnTo>
                  <a:pt x="626364" y="282702"/>
                </a:lnTo>
                <a:lnTo>
                  <a:pt x="628650" y="279654"/>
                </a:lnTo>
                <a:close/>
              </a:path>
              <a:path w="1519554" h="1014730">
                <a:moveTo>
                  <a:pt x="571500" y="313182"/>
                </a:moveTo>
                <a:lnTo>
                  <a:pt x="570738" y="309372"/>
                </a:lnTo>
                <a:lnTo>
                  <a:pt x="567690" y="307086"/>
                </a:lnTo>
                <a:lnTo>
                  <a:pt x="564642" y="307848"/>
                </a:lnTo>
                <a:lnTo>
                  <a:pt x="556260" y="313182"/>
                </a:lnTo>
                <a:lnTo>
                  <a:pt x="544068" y="321564"/>
                </a:lnTo>
                <a:lnTo>
                  <a:pt x="540258" y="323850"/>
                </a:lnTo>
                <a:lnTo>
                  <a:pt x="538734" y="326898"/>
                </a:lnTo>
                <a:lnTo>
                  <a:pt x="539496" y="330708"/>
                </a:lnTo>
                <a:lnTo>
                  <a:pt x="542544" y="332994"/>
                </a:lnTo>
                <a:lnTo>
                  <a:pt x="545592" y="332232"/>
                </a:lnTo>
                <a:lnTo>
                  <a:pt x="550164" y="329184"/>
                </a:lnTo>
                <a:lnTo>
                  <a:pt x="561594" y="320802"/>
                </a:lnTo>
                <a:lnTo>
                  <a:pt x="569214" y="316230"/>
                </a:lnTo>
                <a:lnTo>
                  <a:pt x="571500" y="313182"/>
                </a:lnTo>
                <a:close/>
              </a:path>
              <a:path w="1519554" h="1014730">
                <a:moveTo>
                  <a:pt x="517398" y="351282"/>
                </a:moveTo>
                <a:lnTo>
                  <a:pt x="516636" y="348234"/>
                </a:lnTo>
                <a:lnTo>
                  <a:pt x="513588" y="345948"/>
                </a:lnTo>
                <a:lnTo>
                  <a:pt x="509778" y="346710"/>
                </a:lnTo>
                <a:lnTo>
                  <a:pt x="509016" y="347472"/>
                </a:lnTo>
                <a:lnTo>
                  <a:pt x="487680" y="364998"/>
                </a:lnTo>
                <a:lnTo>
                  <a:pt x="486156" y="368808"/>
                </a:lnTo>
                <a:lnTo>
                  <a:pt x="486918" y="371856"/>
                </a:lnTo>
                <a:lnTo>
                  <a:pt x="489966" y="373380"/>
                </a:lnTo>
                <a:lnTo>
                  <a:pt x="493776" y="372618"/>
                </a:lnTo>
                <a:lnTo>
                  <a:pt x="515112" y="355092"/>
                </a:lnTo>
                <a:lnTo>
                  <a:pt x="515874" y="354330"/>
                </a:lnTo>
                <a:lnTo>
                  <a:pt x="517398" y="351282"/>
                </a:lnTo>
                <a:close/>
              </a:path>
              <a:path w="1519554" h="1014730">
                <a:moveTo>
                  <a:pt x="467106" y="394716"/>
                </a:moveTo>
                <a:lnTo>
                  <a:pt x="465582" y="390906"/>
                </a:lnTo>
                <a:lnTo>
                  <a:pt x="462534" y="389382"/>
                </a:lnTo>
                <a:lnTo>
                  <a:pt x="458724" y="390906"/>
                </a:lnTo>
                <a:lnTo>
                  <a:pt x="441960" y="406908"/>
                </a:lnTo>
                <a:lnTo>
                  <a:pt x="438150" y="410718"/>
                </a:lnTo>
                <a:lnTo>
                  <a:pt x="436626" y="413766"/>
                </a:lnTo>
                <a:lnTo>
                  <a:pt x="438150" y="417576"/>
                </a:lnTo>
                <a:lnTo>
                  <a:pt x="441198" y="419100"/>
                </a:lnTo>
                <a:lnTo>
                  <a:pt x="445008" y="417576"/>
                </a:lnTo>
                <a:lnTo>
                  <a:pt x="448056" y="413766"/>
                </a:lnTo>
                <a:lnTo>
                  <a:pt x="465582" y="397764"/>
                </a:lnTo>
                <a:lnTo>
                  <a:pt x="467106" y="394716"/>
                </a:lnTo>
                <a:close/>
              </a:path>
              <a:path w="1519554" h="1014730">
                <a:moveTo>
                  <a:pt x="419100" y="441198"/>
                </a:moveTo>
                <a:lnTo>
                  <a:pt x="417576" y="437388"/>
                </a:lnTo>
                <a:lnTo>
                  <a:pt x="414528" y="435864"/>
                </a:lnTo>
                <a:lnTo>
                  <a:pt x="410718" y="437388"/>
                </a:lnTo>
                <a:lnTo>
                  <a:pt x="398526" y="450342"/>
                </a:lnTo>
                <a:lnTo>
                  <a:pt x="391668" y="458724"/>
                </a:lnTo>
                <a:lnTo>
                  <a:pt x="390144" y="461772"/>
                </a:lnTo>
                <a:lnTo>
                  <a:pt x="391668" y="465582"/>
                </a:lnTo>
                <a:lnTo>
                  <a:pt x="395478" y="466344"/>
                </a:lnTo>
                <a:lnTo>
                  <a:pt x="398526" y="464820"/>
                </a:lnTo>
                <a:lnTo>
                  <a:pt x="405384" y="457200"/>
                </a:lnTo>
                <a:lnTo>
                  <a:pt x="417576" y="444246"/>
                </a:lnTo>
                <a:lnTo>
                  <a:pt x="419100" y="441198"/>
                </a:lnTo>
                <a:close/>
              </a:path>
              <a:path w="1519554" h="1014730">
                <a:moveTo>
                  <a:pt x="374142" y="489966"/>
                </a:moveTo>
                <a:lnTo>
                  <a:pt x="372618" y="486918"/>
                </a:lnTo>
                <a:lnTo>
                  <a:pt x="369570" y="485394"/>
                </a:lnTo>
                <a:lnTo>
                  <a:pt x="365760" y="486918"/>
                </a:lnTo>
                <a:lnTo>
                  <a:pt x="357378" y="496824"/>
                </a:lnTo>
                <a:lnTo>
                  <a:pt x="347472" y="509016"/>
                </a:lnTo>
                <a:lnTo>
                  <a:pt x="345948" y="512064"/>
                </a:lnTo>
                <a:lnTo>
                  <a:pt x="348234" y="515874"/>
                </a:lnTo>
                <a:lnTo>
                  <a:pt x="351282" y="516636"/>
                </a:lnTo>
                <a:lnTo>
                  <a:pt x="354330" y="515112"/>
                </a:lnTo>
                <a:lnTo>
                  <a:pt x="373380" y="493014"/>
                </a:lnTo>
                <a:lnTo>
                  <a:pt x="374142" y="489966"/>
                </a:lnTo>
                <a:close/>
              </a:path>
              <a:path w="1519554" h="1014730">
                <a:moveTo>
                  <a:pt x="331470" y="541020"/>
                </a:moveTo>
                <a:lnTo>
                  <a:pt x="329946" y="537972"/>
                </a:lnTo>
                <a:lnTo>
                  <a:pt x="326136" y="536448"/>
                </a:lnTo>
                <a:lnTo>
                  <a:pt x="323088" y="538734"/>
                </a:lnTo>
                <a:lnTo>
                  <a:pt x="316992" y="545592"/>
                </a:lnTo>
                <a:lnTo>
                  <a:pt x="305562" y="560832"/>
                </a:lnTo>
                <a:lnTo>
                  <a:pt x="304800" y="564642"/>
                </a:lnTo>
                <a:lnTo>
                  <a:pt x="306324" y="567690"/>
                </a:lnTo>
                <a:lnTo>
                  <a:pt x="310134" y="568452"/>
                </a:lnTo>
                <a:lnTo>
                  <a:pt x="313182" y="566928"/>
                </a:lnTo>
                <a:lnTo>
                  <a:pt x="324612" y="551688"/>
                </a:lnTo>
                <a:lnTo>
                  <a:pt x="330708" y="544068"/>
                </a:lnTo>
                <a:lnTo>
                  <a:pt x="331470" y="541020"/>
                </a:lnTo>
                <a:close/>
              </a:path>
              <a:path w="1519554" h="1014730">
                <a:moveTo>
                  <a:pt x="291084" y="593598"/>
                </a:moveTo>
                <a:lnTo>
                  <a:pt x="288798" y="590550"/>
                </a:lnTo>
                <a:lnTo>
                  <a:pt x="285750" y="589026"/>
                </a:lnTo>
                <a:lnTo>
                  <a:pt x="281940" y="591312"/>
                </a:lnTo>
                <a:lnTo>
                  <a:pt x="278892" y="595884"/>
                </a:lnTo>
                <a:lnTo>
                  <a:pt x="265176" y="614172"/>
                </a:lnTo>
                <a:lnTo>
                  <a:pt x="264414" y="617982"/>
                </a:lnTo>
                <a:lnTo>
                  <a:pt x="265938" y="621030"/>
                </a:lnTo>
                <a:lnTo>
                  <a:pt x="269748" y="621792"/>
                </a:lnTo>
                <a:lnTo>
                  <a:pt x="272796" y="620268"/>
                </a:lnTo>
                <a:lnTo>
                  <a:pt x="286512" y="601218"/>
                </a:lnTo>
                <a:lnTo>
                  <a:pt x="289560" y="596646"/>
                </a:lnTo>
                <a:lnTo>
                  <a:pt x="291084" y="593598"/>
                </a:lnTo>
                <a:close/>
              </a:path>
              <a:path w="1519554" h="1014730">
                <a:moveTo>
                  <a:pt x="251460" y="646938"/>
                </a:moveTo>
                <a:lnTo>
                  <a:pt x="249936" y="643890"/>
                </a:lnTo>
                <a:lnTo>
                  <a:pt x="246126" y="643128"/>
                </a:lnTo>
                <a:lnTo>
                  <a:pt x="243078" y="645414"/>
                </a:lnTo>
                <a:lnTo>
                  <a:pt x="242316" y="646176"/>
                </a:lnTo>
                <a:lnTo>
                  <a:pt x="226314" y="669036"/>
                </a:lnTo>
                <a:lnTo>
                  <a:pt x="225552" y="672084"/>
                </a:lnTo>
                <a:lnTo>
                  <a:pt x="227838" y="675132"/>
                </a:lnTo>
                <a:lnTo>
                  <a:pt x="231648" y="675894"/>
                </a:lnTo>
                <a:lnTo>
                  <a:pt x="234696" y="674370"/>
                </a:lnTo>
                <a:lnTo>
                  <a:pt x="249936" y="652272"/>
                </a:lnTo>
                <a:lnTo>
                  <a:pt x="250698" y="650748"/>
                </a:lnTo>
                <a:lnTo>
                  <a:pt x="251460" y="646938"/>
                </a:lnTo>
                <a:close/>
              </a:path>
              <a:path w="1519554" h="1014730">
                <a:moveTo>
                  <a:pt x="213360" y="701802"/>
                </a:moveTo>
                <a:lnTo>
                  <a:pt x="211836" y="698754"/>
                </a:lnTo>
                <a:lnTo>
                  <a:pt x="208026" y="697992"/>
                </a:lnTo>
                <a:lnTo>
                  <a:pt x="204978" y="700278"/>
                </a:lnTo>
                <a:lnTo>
                  <a:pt x="189738" y="722376"/>
                </a:lnTo>
                <a:lnTo>
                  <a:pt x="188976" y="723900"/>
                </a:lnTo>
                <a:lnTo>
                  <a:pt x="188214" y="727710"/>
                </a:lnTo>
                <a:lnTo>
                  <a:pt x="190500" y="730758"/>
                </a:lnTo>
                <a:lnTo>
                  <a:pt x="193548" y="731520"/>
                </a:lnTo>
                <a:lnTo>
                  <a:pt x="196596" y="729234"/>
                </a:lnTo>
                <a:lnTo>
                  <a:pt x="198120" y="727710"/>
                </a:lnTo>
                <a:lnTo>
                  <a:pt x="212598" y="705612"/>
                </a:lnTo>
                <a:lnTo>
                  <a:pt x="213360" y="701802"/>
                </a:lnTo>
                <a:close/>
              </a:path>
              <a:path w="1519554" h="1014730">
                <a:moveTo>
                  <a:pt x="176784" y="757428"/>
                </a:moveTo>
                <a:lnTo>
                  <a:pt x="174498" y="754380"/>
                </a:lnTo>
                <a:lnTo>
                  <a:pt x="170688" y="753618"/>
                </a:lnTo>
                <a:lnTo>
                  <a:pt x="167640" y="755904"/>
                </a:lnTo>
                <a:lnTo>
                  <a:pt x="156972" y="771906"/>
                </a:lnTo>
                <a:lnTo>
                  <a:pt x="152400" y="779526"/>
                </a:lnTo>
                <a:lnTo>
                  <a:pt x="151638" y="783336"/>
                </a:lnTo>
                <a:lnTo>
                  <a:pt x="153924" y="786384"/>
                </a:lnTo>
                <a:lnTo>
                  <a:pt x="156972" y="787146"/>
                </a:lnTo>
                <a:lnTo>
                  <a:pt x="160020" y="784860"/>
                </a:lnTo>
                <a:lnTo>
                  <a:pt x="165354" y="777240"/>
                </a:lnTo>
                <a:lnTo>
                  <a:pt x="176022" y="761238"/>
                </a:lnTo>
                <a:lnTo>
                  <a:pt x="176784" y="757428"/>
                </a:lnTo>
                <a:close/>
              </a:path>
              <a:path w="1519554" h="1014730">
                <a:moveTo>
                  <a:pt x="140208" y="813054"/>
                </a:moveTo>
                <a:lnTo>
                  <a:pt x="137922" y="810006"/>
                </a:lnTo>
                <a:lnTo>
                  <a:pt x="134874" y="809244"/>
                </a:lnTo>
                <a:lnTo>
                  <a:pt x="131826" y="811530"/>
                </a:lnTo>
                <a:lnTo>
                  <a:pt x="126492" y="819912"/>
                </a:lnTo>
                <a:lnTo>
                  <a:pt x="115824" y="835914"/>
                </a:lnTo>
                <a:lnTo>
                  <a:pt x="115062" y="838962"/>
                </a:lnTo>
                <a:lnTo>
                  <a:pt x="117348" y="842010"/>
                </a:lnTo>
                <a:lnTo>
                  <a:pt x="121158" y="842772"/>
                </a:lnTo>
                <a:lnTo>
                  <a:pt x="124206" y="840486"/>
                </a:lnTo>
                <a:lnTo>
                  <a:pt x="134112" y="825246"/>
                </a:lnTo>
                <a:lnTo>
                  <a:pt x="139446" y="816864"/>
                </a:lnTo>
                <a:lnTo>
                  <a:pt x="140208" y="813054"/>
                </a:lnTo>
                <a:close/>
              </a:path>
              <a:path w="1519554" h="1014730">
                <a:moveTo>
                  <a:pt x="103632" y="872490"/>
                </a:moveTo>
                <a:lnTo>
                  <a:pt x="103632" y="869442"/>
                </a:lnTo>
                <a:lnTo>
                  <a:pt x="102108" y="866394"/>
                </a:lnTo>
                <a:lnTo>
                  <a:pt x="98298" y="865632"/>
                </a:lnTo>
                <a:lnTo>
                  <a:pt x="95250" y="867918"/>
                </a:lnTo>
                <a:lnTo>
                  <a:pt x="83058" y="886968"/>
                </a:lnTo>
                <a:lnTo>
                  <a:pt x="80010" y="891540"/>
                </a:lnTo>
                <a:lnTo>
                  <a:pt x="79248" y="895350"/>
                </a:lnTo>
                <a:lnTo>
                  <a:pt x="80772" y="898398"/>
                </a:lnTo>
                <a:lnTo>
                  <a:pt x="84582" y="899160"/>
                </a:lnTo>
                <a:lnTo>
                  <a:pt x="87630" y="896874"/>
                </a:lnTo>
                <a:lnTo>
                  <a:pt x="90678" y="892302"/>
                </a:lnTo>
                <a:lnTo>
                  <a:pt x="103632" y="872490"/>
                </a:lnTo>
                <a:close/>
              </a:path>
              <a:path w="1519554" h="1014730">
                <a:moveTo>
                  <a:pt x="75438" y="974598"/>
                </a:moveTo>
                <a:lnTo>
                  <a:pt x="48287" y="954574"/>
                </a:lnTo>
                <a:lnTo>
                  <a:pt x="48006" y="954786"/>
                </a:lnTo>
                <a:lnTo>
                  <a:pt x="44196" y="953262"/>
                </a:lnTo>
                <a:lnTo>
                  <a:pt x="41910" y="950214"/>
                </a:lnTo>
                <a:lnTo>
                  <a:pt x="41910" y="949871"/>
                </a:lnTo>
                <a:lnTo>
                  <a:pt x="14478" y="929640"/>
                </a:lnTo>
                <a:lnTo>
                  <a:pt x="0" y="1014222"/>
                </a:lnTo>
                <a:lnTo>
                  <a:pt x="41910" y="992208"/>
                </a:lnTo>
                <a:lnTo>
                  <a:pt x="41910" y="950214"/>
                </a:lnTo>
                <a:lnTo>
                  <a:pt x="41982" y="949924"/>
                </a:lnTo>
                <a:lnTo>
                  <a:pt x="41982" y="992170"/>
                </a:lnTo>
                <a:lnTo>
                  <a:pt x="75438" y="974598"/>
                </a:lnTo>
                <a:close/>
              </a:path>
              <a:path w="1519554" h="1014730">
                <a:moveTo>
                  <a:pt x="48287" y="954574"/>
                </a:moveTo>
                <a:lnTo>
                  <a:pt x="41982" y="949924"/>
                </a:lnTo>
                <a:lnTo>
                  <a:pt x="41910" y="950214"/>
                </a:lnTo>
                <a:lnTo>
                  <a:pt x="44196" y="953262"/>
                </a:lnTo>
                <a:lnTo>
                  <a:pt x="48006" y="954786"/>
                </a:lnTo>
                <a:lnTo>
                  <a:pt x="48287" y="954574"/>
                </a:lnTo>
                <a:close/>
              </a:path>
              <a:path w="1519554" h="1014730">
                <a:moveTo>
                  <a:pt x="67818" y="925068"/>
                </a:moveTo>
                <a:lnTo>
                  <a:pt x="65532" y="922020"/>
                </a:lnTo>
                <a:lnTo>
                  <a:pt x="61722" y="921258"/>
                </a:lnTo>
                <a:lnTo>
                  <a:pt x="58674" y="923544"/>
                </a:lnTo>
                <a:lnTo>
                  <a:pt x="55626" y="928116"/>
                </a:lnTo>
                <a:lnTo>
                  <a:pt x="42672" y="947166"/>
                </a:lnTo>
                <a:lnTo>
                  <a:pt x="41982" y="949924"/>
                </a:lnTo>
                <a:lnTo>
                  <a:pt x="48287" y="954574"/>
                </a:lnTo>
                <a:lnTo>
                  <a:pt x="51054" y="952500"/>
                </a:lnTo>
                <a:lnTo>
                  <a:pt x="64008" y="933450"/>
                </a:lnTo>
                <a:lnTo>
                  <a:pt x="67056" y="928878"/>
                </a:lnTo>
                <a:lnTo>
                  <a:pt x="67818" y="925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1546" y="2173223"/>
            <a:ext cx="1405255" cy="2570480"/>
          </a:xfrm>
          <a:custGeom>
            <a:avLst/>
            <a:gdLst/>
            <a:ahLst/>
            <a:cxnLst/>
            <a:rect l="l" t="t" r="r" b="b"/>
            <a:pathLst>
              <a:path w="1405254" h="2570479">
                <a:moveTo>
                  <a:pt x="1405127" y="6096"/>
                </a:moveTo>
                <a:lnTo>
                  <a:pt x="1404365" y="2286"/>
                </a:lnTo>
                <a:lnTo>
                  <a:pt x="1402079" y="0"/>
                </a:lnTo>
                <a:lnTo>
                  <a:pt x="1398269" y="0"/>
                </a:lnTo>
                <a:lnTo>
                  <a:pt x="1383029" y="8382"/>
                </a:lnTo>
                <a:lnTo>
                  <a:pt x="1373123" y="12954"/>
                </a:lnTo>
                <a:lnTo>
                  <a:pt x="1370837" y="16002"/>
                </a:lnTo>
                <a:lnTo>
                  <a:pt x="1370837" y="19050"/>
                </a:lnTo>
                <a:lnTo>
                  <a:pt x="1373123" y="22098"/>
                </a:lnTo>
                <a:lnTo>
                  <a:pt x="1376933" y="22098"/>
                </a:lnTo>
                <a:lnTo>
                  <a:pt x="1387601" y="16764"/>
                </a:lnTo>
                <a:lnTo>
                  <a:pt x="1402841" y="8382"/>
                </a:lnTo>
                <a:lnTo>
                  <a:pt x="1405127" y="6096"/>
                </a:lnTo>
                <a:close/>
              </a:path>
              <a:path w="1405254" h="2570479">
                <a:moveTo>
                  <a:pt x="1344167" y="33528"/>
                </a:moveTo>
                <a:lnTo>
                  <a:pt x="1344167" y="29718"/>
                </a:lnTo>
                <a:lnTo>
                  <a:pt x="1341881" y="27432"/>
                </a:lnTo>
                <a:lnTo>
                  <a:pt x="1338071" y="27432"/>
                </a:lnTo>
                <a:lnTo>
                  <a:pt x="1325117" y="32004"/>
                </a:lnTo>
                <a:lnTo>
                  <a:pt x="1311401" y="36576"/>
                </a:lnTo>
                <a:lnTo>
                  <a:pt x="1308353" y="38862"/>
                </a:lnTo>
                <a:lnTo>
                  <a:pt x="1308353" y="42672"/>
                </a:lnTo>
                <a:lnTo>
                  <a:pt x="1310639" y="44958"/>
                </a:lnTo>
                <a:lnTo>
                  <a:pt x="1314449" y="45720"/>
                </a:lnTo>
                <a:lnTo>
                  <a:pt x="1328165" y="41148"/>
                </a:lnTo>
                <a:lnTo>
                  <a:pt x="1341119" y="35814"/>
                </a:lnTo>
                <a:lnTo>
                  <a:pt x="1344167" y="33528"/>
                </a:lnTo>
                <a:close/>
              </a:path>
              <a:path w="1405254" h="2570479">
                <a:moveTo>
                  <a:pt x="1280921" y="54864"/>
                </a:moveTo>
                <a:lnTo>
                  <a:pt x="1280921" y="51054"/>
                </a:lnTo>
                <a:lnTo>
                  <a:pt x="1278635" y="48768"/>
                </a:lnTo>
                <a:lnTo>
                  <a:pt x="1274825" y="48006"/>
                </a:lnTo>
                <a:lnTo>
                  <a:pt x="1251203" y="55626"/>
                </a:lnTo>
                <a:lnTo>
                  <a:pt x="1247393" y="56388"/>
                </a:lnTo>
                <a:lnTo>
                  <a:pt x="1245107" y="58674"/>
                </a:lnTo>
                <a:lnTo>
                  <a:pt x="1244345" y="62484"/>
                </a:lnTo>
                <a:lnTo>
                  <a:pt x="1246631" y="64770"/>
                </a:lnTo>
                <a:lnTo>
                  <a:pt x="1250441" y="65532"/>
                </a:lnTo>
                <a:lnTo>
                  <a:pt x="1254251" y="64770"/>
                </a:lnTo>
                <a:lnTo>
                  <a:pt x="1277873" y="57150"/>
                </a:lnTo>
                <a:lnTo>
                  <a:pt x="1280921" y="54864"/>
                </a:lnTo>
                <a:close/>
              </a:path>
              <a:path w="1405254" h="2570479">
                <a:moveTo>
                  <a:pt x="1216913" y="73914"/>
                </a:moveTo>
                <a:lnTo>
                  <a:pt x="1216913" y="70104"/>
                </a:lnTo>
                <a:lnTo>
                  <a:pt x="1214627" y="67818"/>
                </a:lnTo>
                <a:lnTo>
                  <a:pt x="1210817" y="67056"/>
                </a:lnTo>
                <a:lnTo>
                  <a:pt x="1194815" y="71628"/>
                </a:lnTo>
                <a:lnTo>
                  <a:pt x="1183385" y="75438"/>
                </a:lnTo>
                <a:lnTo>
                  <a:pt x="1181099" y="77724"/>
                </a:lnTo>
                <a:lnTo>
                  <a:pt x="1180337" y="81534"/>
                </a:lnTo>
                <a:lnTo>
                  <a:pt x="1182623" y="83820"/>
                </a:lnTo>
                <a:lnTo>
                  <a:pt x="1186433" y="84582"/>
                </a:lnTo>
                <a:lnTo>
                  <a:pt x="1197863" y="80772"/>
                </a:lnTo>
                <a:lnTo>
                  <a:pt x="1213865" y="76200"/>
                </a:lnTo>
                <a:lnTo>
                  <a:pt x="1216913" y="73914"/>
                </a:lnTo>
                <a:close/>
              </a:path>
              <a:path w="1405254" h="2570479">
                <a:moveTo>
                  <a:pt x="1152905" y="92964"/>
                </a:moveTo>
                <a:lnTo>
                  <a:pt x="1152905" y="89154"/>
                </a:lnTo>
                <a:lnTo>
                  <a:pt x="1150619" y="86868"/>
                </a:lnTo>
                <a:lnTo>
                  <a:pt x="1147571" y="86106"/>
                </a:lnTo>
                <a:lnTo>
                  <a:pt x="1134617" y="89916"/>
                </a:lnTo>
                <a:lnTo>
                  <a:pt x="1120139" y="94488"/>
                </a:lnTo>
                <a:lnTo>
                  <a:pt x="1117091" y="96774"/>
                </a:lnTo>
                <a:lnTo>
                  <a:pt x="1117091" y="100584"/>
                </a:lnTo>
                <a:lnTo>
                  <a:pt x="1119377" y="103632"/>
                </a:lnTo>
                <a:lnTo>
                  <a:pt x="1122425" y="103632"/>
                </a:lnTo>
                <a:lnTo>
                  <a:pt x="1136903" y="99060"/>
                </a:lnTo>
                <a:lnTo>
                  <a:pt x="1149857" y="95250"/>
                </a:lnTo>
                <a:lnTo>
                  <a:pt x="1152905" y="92964"/>
                </a:lnTo>
                <a:close/>
              </a:path>
              <a:path w="1405254" h="2570479">
                <a:moveTo>
                  <a:pt x="1089659" y="108966"/>
                </a:moveTo>
                <a:lnTo>
                  <a:pt x="1087373" y="106680"/>
                </a:lnTo>
                <a:lnTo>
                  <a:pt x="1083563" y="105918"/>
                </a:lnTo>
                <a:lnTo>
                  <a:pt x="1070609" y="110490"/>
                </a:lnTo>
                <a:lnTo>
                  <a:pt x="1056131" y="115062"/>
                </a:lnTo>
                <a:lnTo>
                  <a:pt x="1053845" y="118110"/>
                </a:lnTo>
                <a:lnTo>
                  <a:pt x="1053083" y="121158"/>
                </a:lnTo>
                <a:lnTo>
                  <a:pt x="1056131" y="124206"/>
                </a:lnTo>
                <a:lnTo>
                  <a:pt x="1059179" y="124206"/>
                </a:lnTo>
                <a:lnTo>
                  <a:pt x="1073657" y="119634"/>
                </a:lnTo>
                <a:lnTo>
                  <a:pt x="1086611" y="115062"/>
                </a:lnTo>
                <a:lnTo>
                  <a:pt x="1088897" y="112776"/>
                </a:lnTo>
                <a:lnTo>
                  <a:pt x="1089659" y="108966"/>
                </a:lnTo>
                <a:close/>
              </a:path>
              <a:path w="1405254" h="2570479">
                <a:moveTo>
                  <a:pt x="1026413" y="134874"/>
                </a:moveTo>
                <a:lnTo>
                  <a:pt x="1026413" y="131064"/>
                </a:lnTo>
                <a:lnTo>
                  <a:pt x="1024127" y="128016"/>
                </a:lnTo>
                <a:lnTo>
                  <a:pt x="1020317" y="128016"/>
                </a:lnTo>
                <a:lnTo>
                  <a:pt x="1004315" y="134112"/>
                </a:lnTo>
                <a:lnTo>
                  <a:pt x="993647" y="137922"/>
                </a:lnTo>
                <a:lnTo>
                  <a:pt x="990599" y="140208"/>
                </a:lnTo>
                <a:lnTo>
                  <a:pt x="990599" y="144018"/>
                </a:lnTo>
                <a:lnTo>
                  <a:pt x="993647" y="147066"/>
                </a:lnTo>
                <a:lnTo>
                  <a:pt x="996695" y="147066"/>
                </a:lnTo>
                <a:lnTo>
                  <a:pt x="1007363" y="143256"/>
                </a:lnTo>
                <a:lnTo>
                  <a:pt x="1023365" y="137160"/>
                </a:lnTo>
                <a:lnTo>
                  <a:pt x="1026413" y="134874"/>
                </a:lnTo>
                <a:close/>
              </a:path>
              <a:path w="1405254" h="2570479">
                <a:moveTo>
                  <a:pt x="963929" y="158496"/>
                </a:moveTo>
                <a:lnTo>
                  <a:pt x="963929" y="154686"/>
                </a:lnTo>
                <a:lnTo>
                  <a:pt x="961643" y="151638"/>
                </a:lnTo>
                <a:lnTo>
                  <a:pt x="957833" y="151638"/>
                </a:lnTo>
                <a:lnTo>
                  <a:pt x="935735" y="160782"/>
                </a:lnTo>
                <a:lnTo>
                  <a:pt x="931163" y="163068"/>
                </a:lnTo>
                <a:lnTo>
                  <a:pt x="928877" y="165354"/>
                </a:lnTo>
                <a:lnTo>
                  <a:pt x="928877" y="169164"/>
                </a:lnTo>
                <a:lnTo>
                  <a:pt x="931925" y="172212"/>
                </a:lnTo>
                <a:lnTo>
                  <a:pt x="934973" y="171450"/>
                </a:lnTo>
                <a:lnTo>
                  <a:pt x="939545" y="169926"/>
                </a:lnTo>
                <a:lnTo>
                  <a:pt x="961643" y="160782"/>
                </a:lnTo>
                <a:lnTo>
                  <a:pt x="963929" y="158496"/>
                </a:lnTo>
                <a:close/>
              </a:path>
              <a:path w="1405254" h="2570479">
                <a:moveTo>
                  <a:pt x="902969" y="184404"/>
                </a:moveTo>
                <a:lnTo>
                  <a:pt x="902969" y="180594"/>
                </a:lnTo>
                <a:lnTo>
                  <a:pt x="899921" y="178308"/>
                </a:lnTo>
                <a:lnTo>
                  <a:pt x="896873" y="178308"/>
                </a:lnTo>
                <a:lnTo>
                  <a:pt x="870965" y="191262"/>
                </a:lnTo>
                <a:lnTo>
                  <a:pt x="868679" y="193548"/>
                </a:lnTo>
                <a:lnTo>
                  <a:pt x="868679" y="197358"/>
                </a:lnTo>
                <a:lnTo>
                  <a:pt x="870965" y="199644"/>
                </a:lnTo>
                <a:lnTo>
                  <a:pt x="874775" y="199644"/>
                </a:lnTo>
                <a:lnTo>
                  <a:pt x="900683" y="187452"/>
                </a:lnTo>
                <a:lnTo>
                  <a:pt x="902969" y="184404"/>
                </a:lnTo>
                <a:close/>
              </a:path>
              <a:path w="1405254" h="2570479">
                <a:moveTo>
                  <a:pt x="843533" y="214122"/>
                </a:moveTo>
                <a:lnTo>
                  <a:pt x="842771" y="210312"/>
                </a:lnTo>
                <a:lnTo>
                  <a:pt x="840485" y="208026"/>
                </a:lnTo>
                <a:lnTo>
                  <a:pt x="836675" y="208026"/>
                </a:lnTo>
                <a:lnTo>
                  <a:pt x="833627" y="209550"/>
                </a:lnTo>
                <a:lnTo>
                  <a:pt x="811529" y="222504"/>
                </a:lnTo>
                <a:lnTo>
                  <a:pt x="809243" y="224790"/>
                </a:lnTo>
                <a:lnTo>
                  <a:pt x="810005" y="228600"/>
                </a:lnTo>
                <a:lnTo>
                  <a:pt x="812291" y="230886"/>
                </a:lnTo>
                <a:lnTo>
                  <a:pt x="816101" y="230886"/>
                </a:lnTo>
                <a:lnTo>
                  <a:pt x="838199" y="217932"/>
                </a:lnTo>
                <a:lnTo>
                  <a:pt x="841247" y="217170"/>
                </a:lnTo>
                <a:lnTo>
                  <a:pt x="843533" y="214122"/>
                </a:lnTo>
                <a:close/>
              </a:path>
              <a:path w="1405254" h="2570479">
                <a:moveTo>
                  <a:pt x="785621" y="246888"/>
                </a:moveTo>
                <a:lnTo>
                  <a:pt x="784859" y="243078"/>
                </a:lnTo>
                <a:lnTo>
                  <a:pt x="782573" y="240792"/>
                </a:lnTo>
                <a:lnTo>
                  <a:pt x="778763" y="241554"/>
                </a:lnTo>
                <a:lnTo>
                  <a:pt x="754379" y="256794"/>
                </a:lnTo>
                <a:lnTo>
                  <a:pt x="752093" y="259842"/>
                </a:lnTo>
                <a:lnTo>
                  <a:pt x="752855" y="263652"/>
                </a:lnTo>
                <a:lnTo>
                  <a:pt x="755903" y="265938"/>
                </a:lnTo>
                <a:lnTo>
                  <a:pt x="759713" y="265176"/>
                </a:lnTo>
                <a:lnTo>
                  <a:pt x="771905" y="256794"/>
                </a:lnTo>
                <a:lnTo>
                  <a:pt x="783335" y="249936"/>
                </a:lnTo>
                <a:lnTo>
                  <a:pt x="785621" y="246888"/>
                </a:lnTo>
                <a:close/>
              </a:path>
              <a:path w="1405254" h="2570479">
                <a:moveTo>
                  <a:pt x="729995" y="283464"/>
                </a:moveTo>
                <a:lnTo>
                  <a:pt x="729233" y="279654"/>
                </a:lnTo>
                <a:lnTo>
                  <a:pt x="726185" y="278130"/>
                </a:lnTo>
                <a:lnTo>
                  <a:pt x="722375" y="278892"/>
                </a:lnTo>
                <a:lnTo>
                  <a:pt x="701801" y="294132"/>
                </a:lnTo>
                <a:lnTo>
                  <a:pt x="699515" y="295656"/>
                </a:lnTo>
                <a:lnTo>
                  <a:pt x="697991" y="298704"/>
                </a:lnTo>
                <a:lnTo>
                  <a:pt x="698753" y="302514"/>
                </a:lnTo>
                <a:lnTo>
                  <a:pt x="701801" y="304038"/>
                </a:lnTo>
                <a:lnTo>
                  <a:pt x="705611" y="303276"/>
                </a:lnTo>
                <a:lnTo>
                  <a:pt x="707135" y="301752"/>
                </a:lnTo>
                <a:lnTo>
                  <a:pt x="728471" y="286512"/>
                </a:lnTo>
                <a:lnTo>
                  <a:pt x="729995" y="283464"/>
                </a:lnTo>
                <a:close/>
              </a:path>
              <a:path w="1405254" h="2570479">
                <a:moveTo>
                  <a:pt x="677417" y="323850"/>
                </a:moveTo>
                <a:lnTo>
                  <a:pt x="675893" y="320040"/>
                </a:lnTo>
                <a:lnTo>
                  <a:pt x="672845" y="318516"/>
                </a:lnTo>
                <a:lnTo>
                  <a:pt x="669797" y="319278"/>
                </a:lnTo>
                <a:lnTo>
                  <a:pt x="647699" y="338328"/>
                </a:lnTo>
                <a:lnTo>
                  <a:pt x="646175" y="342138"/>
                </a:lnTo>
                <a:lnTo>
                  <a:pt x="647699" y="345186"/>
                </a:lnTo>
                <a:lnTo>
                  <a:pt x="650747" y="346710"/>
                </a:lnTo>
                <a:lnTo>
                  <a:pt x="654557" y="345948"/>
                </a:lnTo>
                <a:lnTo>
                  <a:pt x="675893" y="326898"/>
                </a:lnTo>
                <a:lnTo>
                  <a:pt x="677417" y="323850"/>
                </a:lnTo>
                <a:close/>
              </a:path>
              <a:path w="1405254" h="2570479">
                <a:moveTo>
                  <a:pt x="628649" y="368046"/>
                </a:moveTo>
                <a:lnTo>
                  <a:pt x="627125" y="364998"/>
                </a:lnTo>
                <a:lnTo>
                  <a:pt x="623315" y="363474"/>
                </a:lnTo>
                <a:lnTo>
                  <a:pt x="620267" y="364998"/>
                </a:lnTo>
                <a:lnTo>
                  <a:pt x="599693" y="385572"/>
                </a:lnTo>
                <a:lnTo>
                  <a:pt x="598931" y="388620"/>
                </a:lnTo>
                <a:lnTo>
                  <a:pt x="600455" y="392430"/>
                </a:lnTo>
                <a:lnTo>
                  <a:pt x="603503" y="393192"/>
                </a:lnTo>
                <a:lnTo>
                  <a:pt x="607313" y="391668"/>
                </a:lnTo>
                <a:lnTo>
                  <a:pt x="616457" y="381000"/>
                </a:lnTo>
                <a:lnTo>
                  <a:pt x="627125" y="371856"/>
                </a:lnTo>
                <a:lnTo>
                  <a:pt x="628649" y="368046"/>
                </a:lnTo>
                <a:close/>
              </a:path>
              <a:path w="1405254" h="2570479">
                <a:moveTo>
                  <a:pt x="582929" y="416814"/>
                </a:moveTo>
                <a:lnTo>
                  <a:pt x="581405" y="413004"/>
                </a:lnTo>
                <a:lnTo>
                  <a:pt x="577595" y="412242"/>
                </a:lnTo>
                <a:lnTo>
                  <a:pt x="574547" y="413766"/>
                </a:lnTo>
                <a:lnTo>
                  <a:pt x="556259" y="435864"/>
                </a:lnTo>
                <a:lnTo>
                  <a:pt x="554735" y="439674"/>
                </a:lnTo>
                <a:lnTo>
                  <a:pt x="557021" y="442722"/>
                </a:lnTo>
                <a:lnTo>
                  <a:pt x="560069" y="443484"/>
                </a:lnTo>
                <a:lnTo>
                  <a:pt x="563117" y="441960"/>
                </a:lnTo>
                <a:lnTo>
                  <a:pt x="581405" y="419862"/>
                </a:lnTo>
                <a:lnTo>
                  <a:pt x="582929" y="416814"/>
                </a:lnTo>
                <a:close/>
              </a:path>
              <a:path w="1405254" h="2570479">
                <a:moveTo>
                  <a:pt x="541781" y="468630"/>
                </a:moveTo>
                <a:lnTo>
                  <a:pt x="539495" y="465582"/>
                </a:lnTo>
                <a:lnTo>
                  <a:pt x="536447" y="464820"/>
                </a:lnTo>
                <a:lnTo>
                  <a:pt x="533399" y="466344"/>
                </a:lnTo>
                <a:lnTo>
                  <a:pt x="528827" y="472440"/>
                </a:lnTo>
                <a:lnTo>
                  <a:pt x="516635" y="490728"/>
                </a:lnTo>
                <a:lnTo>
                  <a:pt x="515873" y="493776"/>
                </a:lnTo>
                <a:lnTo>
                  <a:pt x="518159" y="496824"/>
                </a:lnTo>
                <a:lnTo>
                  <a:pt x="521969" y="497586"/>
                </a:lnTo>
                <a:lnTo>
                  <a:pt x="525017" y="495300"/>
                </a:lnTo>
                <a:lnTo>
                  <a:pt x="536447" y="477774"/>
                </a:lnTo>
                <a:lnTo>
                  <a:pt x="541019" y="472440"/>
                </a:lnTo>
                <a:lnTo>
                  <a:pt x="541781" y="468630"/>
                </a:lnTo>
                <a:close/>
              </a:path>
              <a:path w="1405254" h="2570479">
                <a:moveTo>
                  <a:pt x="505205" y="528066"/>
                </a:moveTo>
                <a:lnTo>
                  <a:pt x="505205" y="524256"/>
                </a:lnTo>
                <a:lnTo>
                  <a:pt x="502919" y="521208"/>
                </a:lnTo>
                <a:lnTo>
                  <a:pt x="499109" y="520446"/>
                </a:lnTo>
                <a:lnTo>
                  <a:pt x="496823" y="522732"/>
                </a:lnTo>
                <a:lnTo>
                  <a:pt x="482345" y="547878"/>
                </a:lnTo>
                <a:lnTo>
                  <a:pt x="481583" y="551688"/>
                </a:lnTo>
                <a:lnTo>
                  <a:pt x="483869" y="553974"/>
                </a:lnTo>
                <a:lnTo>
                  <a:pt x="487679" y="554736"/>
                </a:lnTo>
                <a:lnTo>
                  <a:pt x="490727" y="552450"/>
                </a:lnTo>
                <a:lnTo>
                  <a:pt x="505205" y="528066"/>
                </a:lnTo>
                <a:close/>
              </a:path>
              <a:path w="1405254" h="2570479">
                <a:moveTo>
                  <a:pt x="473963" y="582168"/>
                </a:moveTo>
                <a:lnTo>
                  <a:pt x="470915" y="579882"/>
                </a:lnTo>
                <a:lnTo>
                  <a:pt x="467867" y="579882"/>
                </a:lnTo>
                <a:lnTo>
                  <a:pt x="464819" y="582168"/>
                </a:lnTo>
                <a:lnTo>
                  <a:pt x="460247" y="590550"/>
                </a:lnTo>
                <a:lnTo>
                  <a:pt x="452627" y="608076"/>
                </a:lnTo>
                <a:lnTo>
                  <a:pt x="452627" y="611886"/>
                </a:lnTo>
                <a:lnTo>
                  <a:pt x="454913" y="614172"/>
                </a:lnTo>
                <a:lnTo>
                  <a:pt x="458723" y="614172"/>
                </a:lnTo>
                <a:lnTo>
                  <a:pt x="461009" y="611886"/>
                </a:lnTo>
                <a:lnTo>
                  <a:pt x="469391" y="595122"/>
                </a:lnTo>
                <a:lnTo>
                  <a:pt x="473201" y="585978"/>
                </a:lnTo>
                <a:lnTo>
                  <a:pt x="473963" y="582168"/>
                </a:lnTo>
                <a:close/>
              </a:path>
              <a:path w="1405254" h="2570479">
                <a:moveTo>
                  <a:pt x="445769" y="646938"/>
                </a:moveTo>
                <a:lnTo>
                  <a:pt x="445769" y="643128"/>
                </a:lnTo>
                <a:lnTo>
                  <a:pt x="443483" y="640080"/>
                </a:lnTo>
                <a:lnTo>
                  <a:pt x="439673" y="640080"/>
                </a:lnTo>
                <a:lnTo>
                  <a:pt x="437387" y="643128"/>
                </a:lnTo>
                <a:lnTo>
                  <a:pt x="426719" y="669798"/>
                </a:lnTo>
                <a:lnTo>
                  <a:pt x="426719" y="672846"/>
                </a:lnTo>
                <a:lnTo>
                  <a:pt x="429005" y="675894"/>
                </a:lnTo>
                <a:lnTo>
                  <a:pt x="432815" y="675894"/>
                </a:lnTo>
                <a:lnTo>
                  <a:pt x="435101" y="672846"/>
                </a:lnTo>
                <a:lnTo>
                  <a:pt x="438149" y="665226"/>
                </a:lnTo>
                <a:lnTo>
                  <a:pt x="445769" y="646938"/>
                </a:lnTo>
                <a:close/>
              </a:path>
              <a:path w="1405254" h="2570479">
                <a:moveTo>
                  <a:pt x="421385" y="708660"/>
                </a:moveTo>
                <a:lnTo>
                  <a:pt x="421385" y="704850"/>
                </a:lnTo>
                <a:lnTo>
                  <a:pt x="419099" y="702564"/>
                </a:lnTo>
                <a:lnTo>
                  <a:pt x="415289" y="702564"/>
                </a:lnTo>
                <a:lnTo>
                  <a:pt x="413003" y="704850"/>
                </a:lnTo>
                <a:lnTo>
                  <a:pt x="409193" y="713994"/>
                </a:lnTo>
                <a:lnTo>
                  <a:pt x="403097" y="732282"/>
                </a:lnTo>
                <a:lnTo>
                  <a:pt x="403097" y="735330"/>
                </a:lnTo>
                <a:lnTo>
                  <a:pt x="405383" y="738378"/>
                </a:lnTo>
                <a:lnTo>
                  <a:pt x="409193" y="737616"/>
                </a:lnTo>
                <a:lnTo>
                  <a:pt x="411479" y="735330"/>
                </a:lnTo>
                <a:lnTo>
                  <a:pt x="418337" y="717042"/>
                </a:lnTo>
                <a:lnTo>
                  <a:pt x="421385" y="708660"/>
                </a:lnTo>
                <a:close/>
              </a:path>
              <a:path w="1405254" h="2570479">
                <a:moveTo>
                  <a:pt x="399287" y="771144"/>
                </a:moveTo>
                <a:lnTo>
                  <a:pt x="399287" y="767334"/>
                </a:lnTo>
                <a:lnTo>
                  <a:pt x="396239" y="765048"/>
                </a:lnTo>
                <a:lnTo>
                  <a:pt x="392429" y="765048"/>
                </a:lnTo>
                <a:lnTo>
                  <a:pt x="390143" y="768096"/>
                </a:lnTo>
                <a:lnTo>
                  <a:pt x="390143" y="769620"/>
                </a:lnTo>
                <a:lnTo>
                  <a:pt x="380999" y="795528"/>
                </a:lnTo>
                <a:lnTo>
                  <a:pt x="381761" y="798576"/>
                </a:lnTo>
                <a:lnTo>
                  <a:pt x="384047" y="800862"/>
                </a:lnTo>
                <a:lnTo>
                  <a:pt x="387857" y="800862"/>
                </a:lnTo>
                <a:lnTo>
                  <a:pt x="390143" y="798576"/>
                </a:lnTo>
                <a:lnTo>
                  <a:pt x="398525" y="772668"/>
                </a:lnTo>
                <a:lnTo>
                  <a:pt x="399287" y="771144"/>
                </a:lnTo>
                <a:close/>
              </a:path>
              <a:path w="1405254" h="2570479">
                <a:moveTo>
                  <a:pt x="378713" y="834390"/>
                </a:moveTo>
                <a:lnTo>
                  <a:pt x="378713" y="830580"/>
                </a:lnTo>
                <a:lnTo>
                  <a:pt x="375665" y="828294"/>
                </a:lnTo>
                <a:lnTo>
                  <a:pt x="371855" y="829056"/>
                </a:lnTo>
                <a:lnTo>
                  <a:pt x="369569" y="831342"/>
                </a:lnTo>
                <a:lnTo>
                  <a:pt x="361187" y="858012"/>
                </a:lnTo>
                <a:lnTo>
                  <a:pt x="361187" y="858774"/>
                </a:lnTo>
                <a:lnTo>
                  <a:pt x="361949" y="862584"/>
                </a:lnTo>
                <a:lnTo>
                  <a:pt x="364235" y="864870"/>
                </a:lnTo>
                <a:lnTo>
                  <a:pt x="368045" y="864870"/>
                </a:lnTo>
                <a:lnTo>
                  <a:pt x="370331" y="861822"/>
                </a:lnTo>
                <a:lnTo>
                  <a:pt x="370331" y="861060"/>
                </a:lnTo>
                <a:lnTo>
                  <a:pt x="378713" y="834390"/>
                </a:lnTo>
                <a:close/>
              </a:path>
              <a:path w="1405254" h="2570479">
                <a:moveTo>
                  <a:pt x="359663" y="898398"/>
                </a:moveTo>
                <a:lnTo>
                  <a:pt x="359663" y="894588"/>
                </a:lnTo>
                <a:lnTo>
                  <a:pt x="356615" y="892302"/>
                </a:lnTo>
                <a:lnTo>
                  <a:pt x="352805" y="893064"/>
                </a:lnTo>
                <a:lnTo>
                  <a:pt x="350519" y="895350"/>
                </a:lnTo>
                <a:lnTo>
                  <a:pt x="342899" y="920496"/>
                </a:lnTo>
                <a:lnTo>
                  <a:pt x="342899" y="926592"/>
                </a:lnTo>
                <a:lnTo>
                  <a:pt x="345947" y="928878"/>
                </a:lnTo>
                <a:lnTo>
                  <a:pt x="349757" y="928116"/>
                </a:lnTo>
                <a:lnTo>
                  <a:pt x="352043" y="925830"/>
                </a:lnTo>
                <a:lnTo>
                  <a:pt x="352043" y="923544"/>
                </a:lnTo>
                <a:lnTo>
                  <a:pt x="359663" y="898398"/>
                </a:lnTo>
                <a:close/>
              </a:path>
              <a:path w="1405254" h="2570479">
                <a:moveTo>
                  <a:pt x="341375" y="962406"/>
                </a:moveTo>
                <a:lnTo>
                  <a:pt x="341375" y="958596"/>
                </a:lnTo>
                <a:lnTo>
                  <a:pt x="338327" y="956310"/>
                </a:lnTo>
                <a:lnTo>
                  <a:pt x="334517" y="957072"/>
                </a:lnTo>
                <a:lnTo>
                  <a:pt x="332231" y="960120"/>
                </a:lnTo>
                <a:lnTo>
                  <a:pt x="325373" y="986028"/>
                </a:lnTo>
                <a:lnTo>
                  <a:pt x="324611" y="987552"/>
                </a:lnTo>
                <a:lnTo>
                  <a:pt x="325373" y="991362"/>
                </a:lnTo>
                <a:lnTo>
                  <a:pt x="328421" y="992886"/>
                </a:lnTo>
                <a:lnTo>
                  <a:pt x="332231" y="992886"/>
                </a:lnTo>
                <a:lnTo>
                  <a:pt x="334517" y="989838"/>
                </a:lnTo>
                <a:lnTo>
                  <a:pt x="334517" y="988314"/>
                </a:lnTo>
                <a:lnTo>
                  <a:pt x="341375" y="962406"/>
                </a:lnTo>
                <a:close/>
              </a:path>
              <a:path w="1405254" h="2570479">
                <a:moveTo>
                  <a:pt x="324611" y="1026414"/>
                </a:moveTo>
                <a:lnTo>
                  <a:pt x="323849" y="1023366"/>
                </a:lnTo>
                <a:lnTo>
                  <a:pt x="321563" y="1021080"/>
                </a:lnTo>
                <a:lnTo>
                  <a:pt x="317753" y="1021080"/>
                </a:lnTo>
                <a:lnTo>
                  <a:pt x="315467" y="1024128"/>
                </a:lnTo>
                <a:lnTo>
                  <a:pt x="308609" y="1052322"/>
                </a:lnTo>
                <a:lnTo>
                  <a:pt x="308609" y="1055370"/>
                </a:lnTo>
                <a:lnTo>
                  <a:pt x="311657" y="1057656"/>
                </a:lnTo>
                <a:lnTo>
                  <a:pt x="315467" y="1057656"/>
                </a:lnTo>
                <a:lnTo>
                  <a:pt x="317753" y="1054608"/>
                </a:lnTo>
                <a:lnTo>
                  <a:pt x="324611" y="1026414"/>
                </a:lnTo>
                <a:close/>
              </a:path>
              <a:path w="1405254" h="2570479">
                <a:moveTo>
                  <a:pt x="308609" y="1091184"/>
                </a:moveTo>
                <a:lnTo>
                  <a:pt x="307847" y="1087374"/>
                </a:lnTo>
                <a:lnTo>
                  <a:pt x="304799" y="1085850"/>
                </a:lnTo>
                <a:lnTo>
                  <a:pt x="301751" y="1085850"/>
                </a:lnTo>
                <a:lnTo>
                  <a:pt x="299465" y="1088898"/>
                </a:lnTo>
                <a:lnTo>
                  <a:pt x="292607" y="1117092"/>
                </a:lnTo>
                <a:lnTo>
                  <a:pt x="293369" y="1120140"/>
                </a:lnTo>
                <a:lnTo>
                  <a:pt x="295655" y="1122426"/>
                </a:lnTo>
                <a:lnTo>
                  <a:pt x="299465" y="1122426"/>
                </a:lnTo>
                <a:lnTo>
                  <a:pt x="301751" y="1119378"/>
                </a:lnTo>
                <a:lnTo>
                  <a:pt x="308609" y="1091184"/>
                </a:lnTo>
                <a:close/>
              </a:path>
              <a:path w="1405254" h="2570479">
                <a:moveTo>
                  <a:pt x="293369" y="1155954"/>
                </a:moveTo>
                <a:lnTo>
                  <a:pt x="292607" y="1152906"/>
                </a:lnTo>
                <a:lnTo>
                  <a:pt x="289559" y="1150620"/>
                </a:lnTo>
                <a:lnTo>
                  <a:pt x="285749" y="1151382"/>
                </a:lnTo>
                <a:lnTo>
                  <a:pt x="283463" y="1153668"/>
                </a:lnTo>
                <a:lnTo>
                  <a:pt x="277367" y="1181862"/>
                </a:lnTo>
                <a:lnTo>
                  <a:pt x="278129" y="1185672"/>
                </a:lnTo>
                <a:lnTo>
                  <a:pt x="281177" y="1187196"/>
                </a:lnTo>
                <a:lnTo>
                  <a:pt x="284225" y="1187196"/>
                </a:lnTo>
                <a:lnTo>
                  <a:pt x="286511" y="1184148"/>
                </a:lnTo>
                <a:lnTo>
                  <a:pt x="293369" y="1155954"/>
                </a:lnTo>
                <a:close/>
              </a:path>
              <a:path w="1405254" h="2570479">
                <a:moveTo>
                  <a:pt x="278129" y="1221486"/>
                </a:moveTo>
                <a:lnTo>
                  <a:pt x="277367" y="1217676"/>
                </a:lnTo>
                <a:lnTo>
                  <a:pt x="274319" y="1215390"/>
                </a:lnTo>
                <a:lnTo>
                  <a:pt x="271271" y="1216152"/>
                </a:lnTo>
                <a:lnTo>
                  <a:pt x="268985" y="1219200"/>
                </a:lnTo>
                <a:lnTo>
                  <a:pt x="262889" y="1246632"/>
                </a:lnTo>
                <a:lnTo>
                  <a:pt x="263651" y="1250442"/>
                </a:lnTo>
                <a:lnTo>
                  <a:pt x="266699" y="1252728"/>
                </a:lnTo>
                <a:lnTo>
                  <a:pt x="269747" y="1251966"/>
                </a:lnTo>
                <a:lnTo>
                  <a:pt x="272033" y="1248918"/>
                </a:lnTo>
                <a:lnTo>
                  <a:pt x="278129" y="1221486"/>
                </a:lnTo>
                <a:close/>
              </a:path>
              <a:path w="1405254" h="2570479">
                <a:moveTo>
                  <a:pt x="263651" y="1286256"/>
                </a:moveTo>
                <a:lnTo>
                  <a:pt x="263651" y="1282446"/>
                </a:lnTo>
                <a:lnTo>
                  <a:pt x="260603" y="1280922"/>
                </a:lnTo>
                <a:lnTo>
                  <a:pt x="256793" y="1280922"/>
                </a:lnTo>
                <a:lnTo>
                  <a:pt x="254507" y="1283970"/>
                </a:lnTo>
                <a:lnTo>
                  <a:pt x="248411" y="1312164"/>
                </a:lnTo>
                <a:lnTo>
                  <a:pt x="249173" y="1315974"/>
                </a:lnTo>
                <a:lnTo>
                  <a:pt x="252221" y="1317498"/>
                </a:lnTo>
                <a:lnTo>
                  <a:pt x="256031" y="1317498"/>
                </a:lnTo>
                <a:lnTo>
                  <a:pt x="258317" y="1314450"/>
                </a:lnTo>
                <a:lnTo>
                  <a:pt x="263651" y="1286256"/>
                </a:lnTo>
                <a:close/>
              </a:path>
              <a:path w="1405254" h="2570479">
                <a:moveTo>
                  <a:pt x="249935" y="1351026"/>
                </a:moveTo>
                <a:lnTo>
                  <a:pt x="249173" y="1347978"/>
                </a:lnTo>
                <a:lnTo>
                  <a:pt x="246125" y="1345692"/>
                </a:lnTo>
                <a:lnTo>
                  <a:pt x="243077" y="1346454"/>
                </a:lnTo>
                <a:lnTo>
                  <a:pt x="240791" y="1349502"/>
                </a:lnTo>
                <a:lnTo>
                  <a:pt x="235457" y="1377696"/>
                </a:lnTo>
                <a:lnTo>
                  <a:pt x="236219" y="1380744"/>
                </a:lnTo>
                <a:lnTo>
                  <a:pt x="238505" y="1383030"/>
                </a:lnTo>
                <a:lnTo>
                  <a:pt x="242315" y="1382268"/>
                </a:lnTo>
                <a:lnTo>
                  <a:pt x="244601" y="1379220"/>
                </a:lnTo>
                <a:lnTo>
                  <a:pt x="249935" y="1351026"/>
                </a:lnTo>
                <a:close/>
              </a:path>
              <a:path w="1405254" h="2570479">
                <a:moveTo>
                  <a:pt x="236981" y="1416558"/>
                </a:moveTo>
                <a:lnTo>
                  <a:pt x="236219" y="1412748"/>
                </a:lnTo>
                <a:lnTo>
                  <a:pt x="233171" y="1411224"/>
                </a:lnTo>
                <a:lnTo>
                  <a:pt x="229361" y="1411986"/>
                </a:lnTo>
                <a:lnTo>
                  <a:pt x="227837" y="1415034"/>
                </a:lnTo>
                <a:lnTo>
                  <a:pt x="221741" y="1443228"/>
                </a:lnTo>
                <a:lnTo>
                  <a:pt x="222503" y="1446276"/>
                </a:lnTo>
                <a:lnTo>
                  <a:pt x="225551" y="1448562"/>
                </a:lnTo>
                <a:lnTo>
                  <a:pt x="229361" y="1447800"/>
                </a:lnTo>
                <a:lnTo>
                  <a:pt x="231647" y="1444752"/>
                </a:lnTo>
                <a:lnTo>
                  <a:pt x="236981" y="1416558"/>
                </a:lnTo>
                <a:close/>
              </a:path>
              <a:path w="1405254" h="2570479">
                <a:moveTo>
                  <a:pt x="224027" y="1482090"/>
                </a:moveTo>
                <a:lnTo>
                  <a:pt x="223265" y="1478280"/>
                </a:lnTo>
                <a:lnTo>
                  <a:pt x="220217" y="1476756"/>
                </a:lnTo>
                <a:lnTo>
                  <a:pt x="216407" y="1477518"/>
                </a:lnTo>
                <a:lnTo>
                  <a:pt x="214883" y="1480566"/>
                </a:lnTo>
                <a:lnTo>
                  <a:pt x="209550" y="1507998"/>
                </a:lnTo>
                <a:lnTo>
                  <a:pt x="210311" y="1511808"/>
                </a:lnTo>
                <a:lnTo>
                  <a:pt x="213359" y="1514094"/>
                </a:lnTo>
                <a:lnTo>
                  <a:pt x="216407" y="1513332"/>
                </a:lnTo>
                <a:lnTo>
                  <a:pt x="218694" y="1510284"/>
                </a:lnTo>
                <a:lnTo>
                  <a:pt x="224027" y="1482090"/>
                </a:lnTo>
                <a:close/>
              </a:path>
              <a:path w="1405254" h="2570479">
                <a:moveTo>
                  <a:pt x="211073" y="1547622"/>
                </a:moveTo>
                <a:lnTo>
                  <a:pt x="210311" y="1543812"/>
                </a:lnTo>
                <a:lnTo>
                  <a:pt x="207263" y="1542288"/>
                </a:lnTo>
                <a:lnTo>
                  <a:pt x="204215" y="1543050"/>
                </a:lnTo>
                <a:lnTo>
                  <a:pt x="201929" y="1546098"/>
                </a:lnTo>
                <a:lnTo>
                  <a:pt x="196595" y="1573530"/>
                </a:lnTo>
                <a:lnTo>
                  <a:pt x="197357" y="1577340"/>
                </a:lnTo>
                <a:lnTo>
                  <a:pt x="200405" y="1579626"/>
                </a:lnTo>
                <a:lnTo>
                  <a:pt x="204215" y="1578864"/>
                </a:lnTo>
                <a:lnTo>
                  <a:pt x="205739" y="1575816"/>
                </a:lnTo>
                <a:lnTo>
                  <a:pt x="211073" y="1547622"/>
                </a:lnTo>
                <a:close/>
              </a:path>
              <a:path w="1405254" h="2570479">
                <a:moveTo>
                  <a:pt x="198881" y="1613154"/>
                </a:moveTo>
                <a:lnTo>
                  <a:pt x="198119" y="1609344"/>
                </a:lnTo>
                <a:lnTo>
                  <a:pt x="195072" y="1607820"/>
                </a:lnTo>
                <a:lnTo>
                  <a:pt x="192023" y="1608582"/>
                </a:lnTo>
                <a:lnTo>
                  <a:pt x="189737" y="1611630"/>
                </a:lnTo>
                <a:lnTo>
                  <a:pt x="184403" y="1639062"/>
                </a:lnTo>
                <a:lnTo>
                  <a:pt x="185165" y="1642872"/>
                </a:lnTo>
                <a:lnTo>
                  <a:pt x="188213" y="1645158"/>
                </a:lnTo>
                <a:lnTo>
                  <a:pt x="192023" y="1644396"/>
                </a:lnTo>
                <a:lnTo>
                  <a:pt x="193547" y="1641348"/>
                </a:lnTo>
                <a:lnTo>
                  <a:pt x="198881" y="1613154"/>
                </a:lnTo>
                <a:close/>
              </a:path>
              <a:path w="1405254" h="2570479">
                <a:moveTo>
                  <a:pt x="186689" y="1678686"/>
                </a:moveTo>
                <a:lnTo>
                  <a:pt x="185928" y="1674876"/>
                </a:lnTo>
                <a:lnTo>
                  <a:pt x="182879" y="1673352"/>
                </a:lnTo>
                <a:lnTo>
                  <a:pt x="179831" y="1674114"/>
                </a:lnTo>
                <a:lnTo>
                  <a:pt x="177545" y="1677162"/>
                </a:lnTo>
                <a:lnTo>
                  <a:pt x="172211" y="1705356"/>
                </a:lnTo>
                <a:lnTo>
                  <a:pt x="172973" y="1708404"/>
                </a:lnTo>
                <a:lnTo>
                  <a:pt x="176022" y="1710690"/>
                </a:lnTo>
                <a:lnTo>
                  <a:pt x="179831" y="1709928"/>
                </a:lnTo>
                <a:lnTo>
                  <a:pt x="182117" y="1706880"/>
                </a:lnTo>
                <a:lnTo>
                  <a:pt x="186689" y="1678686"/>
                </a:lnTo>
                <a:close/>
              </a:path>
              <a:path w="1405254" h="2570479">
                <a:moveTo>
                  <a:pt x="175259" y="1744218"/>
                </a:moveTo>
                <a:lnTo>
                  <a:pt x="174497" y="1740408"/>
                </a:lnTo>
                <a:lnTo>
                  <a:pt x="171450" y="1738884"/>
                </a:lnTo>
                <a:lnTo>
                  <a:pt x="167639" y="1739646"/>
                </a:lnTo>
                <a:lnTo>
                  <a:pt x="165353" y="1742694"/>
                </a:lnTo>
                <a:lnTo>
                  <a:pt x="160781" y="1770888"/>
                </a:lnTo>
                <a:lnTo>
                  <a:pt x="161544" y="1773936"/>
                </a:lnTo>
                <a:lnTo>
                  <a:pt x="164591" y="1776222"/>
                </a:lnTo>
                <a:lnTo>
                  <a:pt x="168401" y="1775460"/>
                </a:lnTo>
                <a:lnTo>
                  <a:pt x="169925" y="1772412"/>
                </a:lnTo>
                <a:lnTo>
                  <a:pt x="175259" y="1744218"/>
                </a:lnTo>
                <a:close/>
              </a:path>
              <a:path w="1405254" h="2570479">
                <a:moveTo>
                  <a:pt x="163067" y="1809750"/>
                </a:moveTo>
                <a:lnTo>
                  <a:pt x="162305" y="1805940"/>
                </a:lnTo>
                <a:lnTo>
                  <a:pt x="159257" y="1804416"/>
                </a:lnTo>
                <a:lnTo>
                  <a:pt x="156209" y="1805178"/>
                </a:lnTo>
                <a:lnTo>
                  <a:pt x="153923" y="1808226"/>
                </a:lnTo>
                <a:lnTo>
                  <a:pt x="149351" y="1836420"/>
                </a:lnTo>
                <a:lnTo>
                  <a:pt x="150113" y="1840230"/>
                </a:lnTo>
                <a:lnTo>
                  <a:pt x="153161" y="1841754"/>
                </a:lnTo>
                <a:lnTo>
                  <a:pt x="156209" y="1840992"/>
                </a:lnTo>
                <a:lnTo>
                  <a:pt x="158495" y="1837944"/>
                </a:lnTo>
                <a:lnTo>
                  <a:pt x="163067" y="1809750"/>
                </a:lnTo>
                <a:close/>
              </a:path>
              <a:path w="1405254" h="2570479">
                <a:moveTo>
                  <a:pt x="151637" y="1875282"/>
                </a:moveTo>
                <a:lnTo>
                  <a:pt x="150875" y="1872234"/>
                </a:lnTo>
                <a:lnTo>
                  <a:pt x="147828" y="1869948"/>
                </a:lnTo>
                <a:lnTo>
                  <a:pt x="144779" y="1870710"/>
                </a:lnTo>
                <a:lnTo>
                  <a:pt x="142494" y="1873758"/>
                </a:lnTo>
                <a:lnTo>
                  <a:pt x="137922" y="1901952"/>
                </a:lnTo>
                <a:lnTo>
                  <a:pt x="138683" y="1905762"/>
                </a:lnTo>
                <a:lnTo>
                  <a:pt x="141731" y="1907286"/>
                </a:lnTo>
                <a:lnTo>
                  <a:pt x="144779" y="1906524"/>
                </a:lnTo>
                <a:lnTo>
                  <a:pt x="147065" y="1903476"/>
                </a:lnTo>
                <a:lnTo>
                  <a:pt x="151637" y="1875282"/>
                </a:lnTo>
                <a:close/>
              </a:path>
              <a:path w="1405254" h="2570479">
                <a:moveTo>
                  <a:pt x="140207" y="1940814"/>
                </a:moveTo>
                <a:lnTo>
                  <a:pt x="139445" y="1937766"/>
                </a:lnTo>
                <a:lnTo>
                  <a:pt x="136397" y="1935480"/>
                </a:lnTo>
                <a:lnTo>
                  <a:pt x="133350" y="1936242"/>
                </a:lnTo>
                <a:lnTo>
                  <a:pt x="131063" y="1939290"/>
                </a:lnTo>
                <a:lnTo>
                  <a:pt x="126491" y="1967484"/>
                </a:lnTo>
                <a:lnTo>
                  <a:pt x="127253" y="1971294"/>
                </a:lnTo>
                <a:lnTo>
                  <a:pt x="130301" y="1973580"/>
                </a:lnTo>
                <a:lnTo>
                  <a:pt x="134111" y="1972818"/>
                </a:lnTo>
                <a:lnTo>
                  <a:pt x="135635" y="1969008"/>
                </a:lnTo>
                <a:lnTo>
                  <a:pt x="140207" y="1940814"/>
                </a:lnTo>
                <a:close/>
              </a:path>
              <a:path w="1405254" h="2570479">
                <a:moveTo>
                  <a:pt x="129539" y="2007108"/>
                </a:moveTo>
                <a:lnTo>
                  <a:pt x="128778" y="2003298"/>
                </a:lnTo>
                <a:lnTo>
                  <a:pt x="125729" y="2001774"/>
                </a:lnTo>
                <a:lnTo>
                  <a:pt x="121919" y="2002536"/>
                </a:lnTo>
                <a:lnTo>
                  <a:pt x="119633" y="2005584"/>
                </a:lnTo>
                <a:lnTo>
                  <a:pt x="115061" y="2033778"/>
                </a:lnTo>
                <a:lnTo>
                  <a:pt x="115823" y="2036826"/>
                </a:lnTo>
                <a:lnTo>
                  <a:pt x="118872" y="2039112"/>
                </a:lnTo>
                <a:lnTo>
                  <a:pt x="122681" y="2038350"/>
                </a:lnTo>
                <a:lnTo>
                  <a:pt x="124205" y="2035302"/>
                </a:lnTo>
                <a:lnTo>
                  <a:pt x="129539" y="2007108"/>
                </a:lnTo>
                <a:close/>
              </a:path>
              <a:path w="1405254" h="2570479">
                <a:moveTo>
                  <a:pt x="118109" y="2072640"/>
                </a:moveTo>
                <a:lnTo>
                  <a:pt x="117347" y="2068830"/>
                </a:lnTo>
                <a:lnTo>
                  <a:pt x="114300" y="2067306"/>
                </a:lnTo>
                <a:lnTo>
                  <a:pt x="110489" y="2068068"/>
                </a:lnTo>
                <a:lnTo>
                  <a:pt x="108965" y="2071116"/>
                </a:lnTo>
                <a:lnTo>
                  <a:pt x="103631" y="2099310"/>
                </a:lnTo>
                <a:lnTo>
                  <a:pt x="104393" y="2102358"/>
                </a:lnTo>
                <a:lnTo>
                  <a:pt x="107441" y="2104644"/>
                </a:lnTo>
                <a:lnTo>
                  <a:pt x="111251" y="2103882"/>
                </a:lnTo>
                <a:lnTo>
                  <a:pt x="113537" y="2100834"/>
                </a:lnTo>
                <a:lnTo>
                  <a:pt x="118109" y="2072640"/>
                </a:lnTo>
                <a:close/>
              </a:path>
              <a:path w="1405254" h="2570479">
                <a:moveTo>
                  <a:pt x="106679" y="2138172"/>
                </a:moveTo>
                <a:lnTo>
                  <a:pt x="105917" y="2135124"/>
                </a:lnTo>
                <a:lnTo>
                  <a:pt x="102869" y="2132838"/>
                </a:lnTo>
                <a:lnTo>
                  <a:pt x="99059" y="2133600"/>
                </a:lnTo>
                <a:lnTo>
                  <a:pt x="97535" y="2136648"/>
                </a:lnTo>
                <a:lnTo>
                  <a:pt x="92201" y="2164842"/>
                </a:lnTo>
                <a:lnTo>
                  <a:pt x="92963" y="2168652"/>
                </a:lnTo>
                <a:lnTo>
                  <a:pt x="96011" y="2170176"/>
                </a:lnTo>
                <a:lnTo>
                  <a:pt x="99822" y="2169414"/>
                </a:lnTo>
                <a:lnTo>
                  <a:pt x="102107" y="2166366"/>
                </a:lnTo>
                <a:lnTo>
                  <a:pt x="106679" y="2138172"/>
                </a:lnTo>
                <a:close/>
              </a:path>
              <a:path w="1405254" h="2570479">
                <a:moveTo>
                  <a:pt x="95250" y="2203704"/>
                </a:moveTo>
                <a:lnTo>
                  <a:pt x="94487" y="2200656"/>
                </a:lnTo>
                <a:lnTo>
                  <a:pt x="91439" y="2198370"/>
                </a:lnTo>
                <a:lnTo>
                  <a:pt x="87629" y="2199132"/>
                </a:lnTo>
                <a:lnTo>
                  <a:pt x="86105" y="2202180"/>
                </a:lnTo>
                <a:lnTo>
                  <a:pt x="80772" y="2230374"/>
                </a:lnTo>
                <a:lnTo>
                  <a:pt x="82295" y="2234184"/>
                </a:lnTo>
                <a:lnTo>
                  <a:pt x="85343" y="2235708"/>
                </a:lnTo>
                <a:lnTo>
                  <a:pt x="88391" y="2234946"/>
                </a:lnTo>
                <a:lnTo>
                  <a:pt x="90678" y="2231898"/>
                </a:lnTo>
                <a:lnTo>
                  <a:pt x="95250" y="2203704"/>
                </a:lnTo>
                <a:close/>
              </a:path>
              <a:path w="1405254" h="2570479">
                <a:moveTo>
                  <a:pt x="83819" y="2269998"/>
                </a:moveTo>
                <a:lnTo>
                  <a:pt x="83057" y="2266188"/>
                </a:lnTo>
                <a:lnTo>
                  <a:pt x="80009" y="2263902"/>
                </a:lnTo>
                <a:lnTo>
                  <a:pt x="76200" y="2264664"/>
                </a:lnTo>
                <a:lnTo>
                  <a:pt x="74675" y="2267712"/>
                </a:lnTo>
                <a:lnTo>
                  <a:pt x="69341" y="2295906"/>
                </a:lnTo>
                <a:lnTo>
                  <a:pt x="70103" y="2299716"/>
                </a:lnTo>
                <a:lnTo>
                  <a:pt x="73151" y="2302002"/>
                </a:lnTo>
                <a:lnTo>
                  <a:pt x="76961" y="2301240"/>
                </a:lnTo>
                <a:lnTo>
                  <a:pt x="79247" y="2298192"/>
                </a:lnTo>
                <a:lnTo>
                  <a:pt x="83819" y="2269998"/>
                </a:lnTo>
                <a:close/>
              </a:path>
              <a:path w="1405254" h="2570479">
                <a:moveTo>
                  <a:pt x="72389" y="2335530"/>
                </a:moveTo>
                <a:lnTo>
                  <a:pt x="71628" y="2331720"/>
                </a:lnTo>
                <a:lnTo>
                  <a:pt x="68579" y="2330196"/>
                </a:lnTo>
                <a:lnTo>
                  <a:pt x="64769" y="2330958"/>
                </a:lnTo>
                <a:lnTo>
                  <a:pt x="63245" y="2334006"/>
                </a:lnTo>
                <a:lnTo>
                  <a:pt x="59435" y="2351532"/>
                </a:lnTo>
                <a:lnTo>
                  <a:pt x="57911" y="2361438"/>
                </a:lnTo>
                <a:lnTo>
                  <a:pt x="58673" y="2365248"/>
                </a:lnTo>
                <a:lnTo>
                  <a:pt x="61721" y="2367534"/>
                </a:lnTo>
                <a:lnTo>
                  <a:pt x="64769" y="2366772"/>
                </a:lnTo>
                <a:lnTo>
                  <a:pt x="67055" y="2363724"/>
                </a:lnTo>
                <a:lnTo>
                  <a:pt x="69341" y="2353056"/>
                </a:lnTo>
                <a:lnTo>
                  <a:pt x="72389" y="2335530"/>
                </a:lnTo>
                <a:close/>
              </a:path>
              <a:path w="1405254" h="2570479">
                <a:moveTo>
                  <a:pt x="60197" y="2401062"/>
                </a:moveTo>
                <a:lnTo>
                  <a:pt x="59435" y="2397252"/>
                </a:lnTo>
                <a:lnTo>
                  <a:pt x="56387" y="2395728"/>
                </a:lnTo>
                <a:lnTo>
                  <a:pt x="52578" y="2396490"/>
                </a:lnTo>
                <a:lnTo>
                  <a:pt x="51053" y="2399538"/>
                </a:lnTo>
                <a:lnTo>
                  <a:pt x="49529" y="2406396"/>
                </a:lnTo>
                <a:lnTo>
                  <a:pt x="45719" y="2426970"/>
                </a:lnTo>
                <a:lnTo>
                  <a:pt x="46481" y="2430780"/>
                </a:lnTo>
                <a:lnTo>
                  <a:pt x="49529" y="2433066"/>
                </a:lnTo>
                <a:lnTo>
                  <a:pt x="52578" y="2432304"/>
                </a:lnTo>
                <a:lnTo>
                  <a:pt x="54863" y="2429256"/>
                </a:lnTo>
                <a:lnTo>
                  <a:pt x="58673" y="2407920"/>
                </a:lnTo>
                <a:lnTo>
                  <a:pt x="60197" y="2401062"/>
                </a:lnTo>
                <a:close/>
              </a:path>
              <a:path w="1405254" h="2570479">
                <a:moveTo>
                  <a:pt x="73913" y="2503170"/>
                </a:moveTo>
                <a:lnTo>
                  <a:pt x="40972" y="2496038"/>
                </a:lnTo>
                <a:lnTo>
                  <a:pt x="39623" y="2497836"/>
                </a:lnTo>
                <a:lnTo>
                  <a:pt x="36575" y="2498598"/>
                </a:lnTo>
                <a:lnTo>
                  <a:pt x="33528" y="2496312"/>
                </a:lnTo>
                <a:lnTo>
                  <a:pt x="33133" y="2494341"/>
                </a:lnTo>
                <a:lnTo>
                  <a:pt x="0" y="2487168"/>
                </a:lnTo>
                <a:lnTo>
                  <a:pt x="20573" y="2570226"/>
                </a:lnTo>
                <a:lnTo>
                  <a:pt x="73913" y="2503170"/>
                </a:lnTo>
                <a:close/>
              </a:path>
              <a:path w="1405254" h="2570479">
                <a:moveTo>
                  <a:pt x="48005" y="2466594"/>
                </a:moveTo>
                <a:lnTo>
                  <a:pt x="47243" y="2462784"/>
                </a:lnTo>
                <a:lnTo>
                  <a:pt x="44195" y="2461260"/>
                </a:lnTo>
                <a:lnTo>
                  <a:pt x="40385" y="2462022"/>
                </a:lnTo>
                <a:lnTo>
                  <a:pt x="38100" y="2465070"/>
                </a:lnTo>
                <a:lnTo>
                  <a:pt x="35051" y="2481834"/>
                </a:lnTo>
                <a:lnTo>
                  <a:pt x="32765" y="2492502"/>
                </a:lnTo>
                <a:lnTo>
                  <a:pt x="33133" y="2494341"/>
                </a:lnTo>
                <a:lnTo>
                  <a:pt x="40972" y="2496038"/>
                </a:lnTo>
                <a:lnTo>
                  <a:pt x="41909" y="2494788"/>
                </a:lnTo>
                <a:lnTo>
                  <a:pt x="44195" y="2483358"/>
                </a:lnTo>
                <a:lnTo>
                  <a:pt x="48005" y="2466594"/>
                </a:lnTo>
                <a:close/>
              </a:path>
              <a:path w="1405254" h="2570479">
                <a:moveTo>
                  <a:pt x="40972" y="2496038"/>
                </a:moveTo>
                <a:lnTo>
                  <a:pt x="33133" y="2494341"/>
                </a:lnTo>
                <a:lnTo>
                  <a:pt x="33528" y="2496312"/>
                </a:lnTo>
                <a:lnTo>
                  <a:pt x="36575" y="2498598"/>
                </a:lnTo>
                <a:lnTo>
                  <a:pt x="39623" y="2497836"/>
                </a:lnTo>
                <a:lnTo>
                  <a:pt x="40972" y="24960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5748" y="3474720"/>
            <a:ext cx="1068705" cy="567055"/>
          </a:xfrm>
          <a:custGeom>
            <a:avLst/>
            <a:gdLst/>
            <a:ahLst/>
            <a:cxnLst/>
            <a:rect l="l" t="t" r="r" b="b"/>
            <a:pathLst>
              <a:path w="1068704" h="567054">
                <a:moveTo>
                  <a:pt x="1068323" y="558545"/>
                </a:moveTo>
                <a:lnTo>
                  <a:pt x="1066799" y="555497"/>
                </a:lnTo>
                <a:lnTo>
                  <a:pt x="1063752" y="553973"/>
                </a:lnTo>
                <a:lnTo>
                  <a:pt x="1034795" y="554735"/>
                </a:lnTo>
                <a:lnTo>
                  <a:pt x="1031747" y="556259"/>
                </a:lnTo>
                <a:lnTo>
                  <a:pt x="1030223" y="560069"/>
                </a:lnTo>
                <a:lnTo>
                  <a:pt x="1031747" y="563117"/>
                </a:lnTo>
                <a:lnTo>
                  <a:pt x="1035557" y="564641"/>
                </a:lnTo>
                <a:lnTo>
                  <a:pt x="1063752" y="563879"/>
                </a:lnTo>
                <a:lnTo>
                  <a:pt x="1067561" y="562355"/>
                </a:lnTo>
                <a:lnTo>
                  <a:pt x="1068323" y="558545"/>
                </a:lnTo>
                <a:close/>
              </a:path>
              <a:path w="1068704" h="567054">
                <a:moveTo>
                  <a:pt x="1002029" y="560831"/>
                </a:moveTo>
                <a:lnTo>
                  <a:pt x="1000505" y="557783"/>
                </a:lnTo>
                <a:lnTo>
                  <a:pt x="996695" y="556259"/>
                </a:lnTo>
                <a:lnTo>
                  <a:pt x="994410" y="556259"/>
                </a:lnTo>
                <a:lnTo>
                  <a:pt x="968501" y="557021"/>
                </a:lnTo>
                <a:lnTo>
                  <a:pt x="965454" y="558545"/>
                </a:lnTo>
                <a:lnTo>
                  <a:pt x="963929" y="561593"/>
                </a:lnTo>
                <a:lnTo>
                  <a:pt x="965454" y="565403"/>
                </a:lnTo>
                <a:lnTo>
                  <a:pt x="968501" y="566165"/>
                </a:lnTo>
                <a:lnTo>
                  <a:pt x="995171" y="566165"/>
                </a:lnTo>
                <a:lnTo>
                  <a:pt x="997457" y="565403"/>
                </a:lnTo>
                <a:lnTo>
                  <a:pt x="1000505" y="563879"/>
                </a:lnTo>
                <a:lnTo>
                  <a:pt x="1002029" y="560831"/>
                </a:lnTo>
                <a:close/>
              </a:path>
              <a:path w="1068704" h="567054">
                <a:moveTo>
                  <a:pt x="934973" y="562355"/>
                </a:moveTo>
                <a:lnTo>
                  <a:pt x="934211" y="558545"/>
                </a:lnTo>
                <a:lnTo>
                  <a:pt x="930401" y="557021"/>
                </a:lnTo>
                <a:lnTo>
                  <a:pt x="902207" y="557021"/>
                </a:lnTo>
                <a:lnTo>
                  <a:pt x="898397" y="558545"/>
                </a:lnTo>
                <a:lnTo>
                  <a:pt x="896873" y="561593"/>
                </a:lnTo>
                <a:lnTo>
                  <a:pt x="898397" y="565403"/>
                </a:lnTo>
                <a:lnTo>
                  <a:pt x="902207" y="566927"/>
                </a:lnTo>
                <a:lnTo>
                  <a:pt x="930401" y="566927"/>
                </a:lnTo>
                <a:lnTo>
                  <a:pt x="934211" y="565403"/>
                </a:lnTo>
                <a:lnTo>
                  <a:pt x="934973" y="562355"/>
                </a:lnTo>
                <a:close/>
              </a:path>
              <a:path w="1068704" h="567054">
                <a:moveTo>
                  <a:pt x="868679" y="560831"/>
                </a:moveTo>
                <a:lnTo>
                  <a:pt x="867155" y="557783"/>
                </a:lnTo>
                <a:lnTo>
                  <a:pt x="864107" y="556259"/>
                </a:lnTo>
                <a:lnTo>
                  <a:pt x="856488" y="556205"/>
                </a:lnTo>
                <a:lnTo>
                  <a:pt x="835913" y="554735"/>
                </a:lnTo>
                <a:lnTo>
                  <a:pt x="832104" y="556259"/>
                </a:lnTo>
                <a:lnTo>
                  <a:pt x="830579" y="559307"/>
                </a:lnTo>
                <a:lnTo>
                  <a:pt x="832104" y="562355"/>
                </a:lnTo>
                <a:lnTo>
                  <a:pt x="835151" y="564641"/>
                </a:lnTo>
                <a:lnTo>
                  <a:pt x="856488" y="565403"/>
                </a:lnTo>
                <a:lnTo>
                  <a:pt x="864107" y="565403"/>
                </a:lnTo>
                <a:lnTo>
                  <a:pt x="867155" y="564641"/>
                </a:lnTo>
                <a:lnTo>
                  <a:pt x="868679" y="560831"/>
                </a:lnTo>
                <a:close/>
              </a:path>
              <a:path w="1068704" h="567054">
                <a:moveTo>
                  <a:pt x="802385" y="557021"/>
                </a:moveTo>
                <a:lnTo>
                  <a:pt x="800861" y="553973"/>
                </a:lnTo>
                <a:lnTo>
                  <a:pt x="797813" y="551687"/>
                </a:lnTo>
                <a:lnTo>
                  <a:pt x="787907" y="550856"/>
                </a:lnTo>
                <a:lnTo>
                  <a:pt x="771905" y="549401"/>
                </a:lnTo>
                <a:lnTo>
                  <a:pt x="769619" y="548639"/>
                </a:lnTo>
                <a:lnTo>
                  <a:pt x="765809" y="550163"/>
                </a:lnTo>
                <a:lnTo>
                  <a:pt x="764285" y="553211"/>
                </a:lnTo>
                <a:lnTo>
                  <a:pt x="765047" y="557021"/>
                </a:lnTo>
                <a:lnTo>
                  <a:pt x="768095" y="558545"/>
                </a:lnTo>
                <a:lnTo>
                  <a:pt x="771905" y="558649"/>
                </a:lnTo>
                <a:lnTo>
                  <a:pt x="787907" y="560831"/>
                </a:lnTo>
                <a:lnTo>
                  <a:pt x="797051" y="561593"/>
                </a:lnTo>
                <a:lnTo>
                  <a:pt x="800099" y="560069"/>
                </a:lnTo>
                <a:lnTo>
                  <a:pt x="802385" y="557021"/>
                </a:lnTo>
                <a:close/>
              </a:path>
              <a:path w="1068704" h="567054">
                <a:moveTo>
                  <a:pt x="736091" y="549401"/>
                </a:moveTo>
                <a:lnTo>
                  <a:pt x="735329" y="545591"/>
                </a:lnTo>
                <a:lnTo>
                  <a:pt x="732281" y="543305"/>
                </a:lnTo>
                <a:lnTo>
                  <a:pt x="720851" y="541781"/>
                </a:lnTo>
                <a:lnTo>
                  <a:pt x="704087" y="538733"/>
                </a:lnTo>
                <a:lnTo>
                  <a:pt x="700277" y="539495"/>
                </a:lnTo>
                <a:lnTo>
                  <a:pt x="698754" y="542543"/>
                </a:lnTo>
                <a:lnTo>
                  <a:pt x="699515" y="545591"/>
                </a:lnTo>
                <a:lnTo>
                  <a:pt x="702563" y="547877"/>
                </a:lnTo>
                <a:lnTo>
                  <a:pt x="719327" y="550925"/>
                </a:lnTo>
                <a:lnTo>
                  <a:pt x="730757" y="553211"/>
                </a:lnTo>
                <a:lnTo>
                  <a:pt x="733805" y="552449"/>
                </a:lnTo>
                <a:lnTo>
                  <a:pt x="736091" y="549401"/>
                </a:lnTo>
                <a:close/>
              </a:path>
              <a:path w="1068704" h="567054">
                <a:moveTo>
                  <a:pt x="670559" y="535685"/>
                </a:moveTo>
                <a:lnTo>
                  <a:pt x="669797" y="531875"/>
                </a:lnTo>
                <a:lnTo>
                  <a:pt x="667511" y="530351"/>
                </a:lnTo>
                <a:lnTo>
                  <a:pt x="653033" y="526541"/>
                </a:lnTo>
                <a:lnTo>
                  <a:pt x="640079" y="522731"/>
                </a:lnTo>
                <a:lnTo>
                  <a:pt x="636269" y="522731"/>
                </a:lnTo>
                <a:lnTo>
                  <a:pt x="633983" y="525779"/>
                </a:lnTo>
                <a:lnTo>
                  <a:pt x="633983" y="529589"/>
                </a:lnTo>
                <a:lnTo>
                  <a:pt x="637031" y="531875"/>
                </a:lnTo>
                <a:lnTo>
                  <a:pt x="664463" y="539495"/>
                </a:lnTo>
                <a:lnTo>
                  <a:pt x="668273" y="538733"/>
                </a:lnTo>
                <a:lnTo>
                  <a:pt x="670559" y="535685"/>
                </a:lnTo>
                <a:close/>
              </a:path>
              <a:path w="1068704" h="567054">
                <a:moveTo>
                  <a:pt x="606551" y="516635"/>
                </a:moveTo>
                <a:lnTo>
                  <a:pt x="606551" y="512825"/>
                </a:lnTo>
                <a:lnTo>
                  <a:pt x="603503" y="510539"/>
                </a:lnTo>
                <a:lnTo>
                  <a:pt x="602741" y="510539"/>
                </a:lnTo>
                <a:lnTo>
                  <a:pt x="586739" y="504443"/>
                </a:lnTo>
                <a:lnTo>
                  <a:pt x="577595" y="500633"/>
                </a:lnTo>
                <a:lnTo>
                  <a:pt x="573785" y="500633"/>
                </a:lnTo>
                <a:lnTo>
                  <a:pt x="571499" y="502919"/>
                </a:lnTo>
                <a:lnTo>
                  <a:pt x="571499" y="506729"/>
                </a:lnTo>
                <a:lnTo>
                  <a:pt x="573785" y="509015"/>
                </a:lnTo>
                <a:lnTo>
                  <a:pt x="582929" y="512825"/>
                </a:lnTo>
                <a:lnTo>
                  <a:pt x="599693" y="519683"/>
                </a:lnTo>
                <a:lnTo>
                  <a:pt x="604265" y="519683"/>
                </a:lnTo>
                <a:lnTo>
                  <a:pt x="606551" y="516635"/>
                </a:lnTo>
                <a:close/>
              </a:path>
              <a:path w="1068704" h="567054">
                <a:moveTo>
                  <a:pt x="545591" y="487679"/>
                </a:moveTo>
                <a:lnTo>
                  <a:pt x="542543" y="485393"/>
                </a:lnTo>
                <a:lnTo>
                  <a:pt x="519683" y="473963"/>
                </a:lnTo>
                <a:lnTo>
                  <a:pt x="517397" y="472439"/>
                </a:lnTo>
                <a:lnTo>
                  <a:pt x="513587" y="471677"/>
                </a:lnTo>
                <a:lnTo>
                  <a:pt x="511301" y="473963"/>
                </a:lnTo>
                <a:lnTo>
                  <a:pt x="510539" y="477773"/>
                </a:lnTo>
                <a:lnTo>
                  <a:pt x="512825" y="480821"/>
                </a:lnTo>
                <a:lnTo>
                  <a:pt x="538733" y="493775"/>
                </a:lnTo>
                <a:lnTo>
                  <a:pt x="542543" y="493775"/>
                </a:lnTo>
                <a:lnTo>
                  <a:pt x="544829" y="491489"/>
                </a:lnTo>
                <a:lnTo>
                  <a:pt x="545591" y="487679"/>
                </a:lnTo>
                <a:close/>
              </a:path>
              <a:path w="1068704" h="567054">
                <a:moveTo>
                  <a:pt x="486917" y="456437"/>
                </a:moveTo>
                <a:lnTo>
                  <a:pt x="484631" y="453389"/>
                </a:lnTo>
                <a:lnTo>
                  <a:pt x="470153" y="445007"/>
                </a:lnTo>
                <a:lnTo>
                  <a:pt x="460247" y="438911"/>
                </a:lnTo>
                <a:lnTo>
                  <a:pt x="457199" y="438149"/>
                </a:lnTo>
                <a:lnTo>
                  <a:pt x="454151" y="439673"/>
                </a:lnTo>
                <a:lnTo>
                  <a:pt x="453389" y="443483"/>
                </a:lnTo>
                <a:lnTo>
                  <a:pt x="455675" y="446531"/>
                </a:lnTo>
                <a:lnTo>
                  <a:pt x="465581" y="453389"/>
                </a:lnTo>
                <a:lnTo>
                  <a:pt x="479297" y="461771"/>
                </a:lnTo>
                <a:lnTo>
                  <a:pt x="483107" y="462533"/>
                </a:lnTo>
                <a:lnTo>
                  <a:pt x="486155" y="460247"/>
                </a:lnTo>
                <a:lnTo>
                  <a:pt x="486917" y="456437"/>
                </a:lnTo>
                <a:close/>
              </a:path>
              <a:path w="1068704" h="567054">
                <a:moveTo>
                  <a:pt x="431291" y="420623"/>
                </a:moveTo>
                <a:lnTo>
                  <a:pt x="429005" y="417575"/>
                </a:lnTo>
                <a:lnTo>
                  <a:pt x="421385" y="411479"/>
                </a:lnTo>
                <a:lnTo>
                  <a:pt x="406145" y="400811"/>
                </a:lnTo>
                <a:lnTo>
                  <a:pt x="402335" y="399287"/>
                </a:lnTo>
                <a:lnTo>
                  <a:pt x="399287" y="401573"/>
                </a:lnTo>
                <a:lnTo>
                  <a:pt x="398525" y="405383"/>
                </a:lnTo>
                <a:lnTo>
                  <a:pt x="400811" y="408431"/>
                </a:lnTo>
                <a:lnTo>
                  <a:pt x="416051" y="419099"/>
                </a:lnTo>
                <a:lnTo>
                  <a:pt x="423671" y="425195"/>
                </a:lnTo>
                <a:lnTo>
                  <a:pt x="427481" y="425957"/>
                </a:lnTo>
                <a:lnTo>
                  <a:pt x="430529" y="423671"/>
                </a:lnTo>
                <a:lnTo>
                  <a:pt x="431291" y="420623"/>
                </a:lnTo>
                <a:close/>
              </a:path>
              <a:path w="1068704" h="567054">
                <a:moveTo>
                  <a:pt x="377951" y="380237"/>
                </a:moveTo>
                <a:lnTo>
                  <a:pt x="376427" y="377189"/>
                </a:lnTo>
                <a:lnTo>
                  <a:pt x="372617" y="374141"/>
                </a:lnTo>
                <a:lnTo>
                  <a:pt x="355853" y="360425"/>
                </a:lnTo>
                <a:lnTo>
                  <a:pt x="354329" y="358901"/>
                </a:lnTo>
                <a:lnTo>
                  <a:pt x="350519" y="358139"/>
                </a:lnTo>
                <a:lnTo>
                  <a:pt x="347471" y="359663"/>
                </a:lnTo>
                <a:lnTo>
                  <a:pt x="346709" y="362711"/>
                </a:lnTo>
                <a:lnTo>
                  <a:pt x="348233" y="366521"/>
                </a:lnTo>
                <a:lnTo>
                  <a:pt x="349757" y="368045"/>
                </a:lnTo>
                <a:lnTo>
                  <a:pt x="366521" y="381761"/>
                </a:lnTo>
                <a:lnTo>
                  <a:pt x="370331" y="384809"/>
                </a:lnTo>
                <a:lnTo>
                  <a:pt x="374141" y="385571"/>
                </a:lnTo>
                <a:lnTo>
                  <a:pt x="377189" y="384047"/>
                </a:lnTo>
                <a:lnTo>
                  <a:pt x="377951" y="380237"/>
                </a:lnTo>
                <a:close/>
              </a:path>
              <a:path w="1068704" h="567054">
                <a:moveTo>
                  <a:pt x="326897" y="337565"/>
                </a:moveTo>
                <a:lnTo>
                  <a:pt x="300989" y="313943"/>
                </a:lnTo>
                <a:lnTo>
                  <a:pt x="297941" y="315467"/>
                </a:lnTo>
                <a:lnTo>
                  <a:pt x="296417" y="318515"/>
                </a:lnTo>
                <a:lnTo>
                  <a:pt x="297941" y="322325"/>
                </a:lnTo>
                <a:lnTo>
                  <a:pt x="300989" y="325373"/>
                </a:lnTo>
                <a:lnTo>
                  <a:pt x="317753" y="339851"/>
                </a:lnTo>
                <a:lnTo>
                  <a:pt x="319277" y="341375"/>
                </a:lnTo>
                <a:lnTo>
                  <a:pt x="323087" y="342137"/>
                </a:lnTo>
                <a:lnTo>
                  <a:pt x="326135" y="340613"/>
                </a:lnTo>
                <a:lnTo>
                  <a:pt x="326897" y="337565"/>
                </a:lnTo>
                <a:close/>
              </a:path>
              <a:path w="1068704" h="567054">
                <a:moveTo>
                  <a:pt x="278129" y="292607"/>
                </a:moveTo>
                <a:lnTo>
                  <a:pt x="276605" y="288797"/>
                </a:lnTo>
                <a:lnTo>
                  <a:pt x="275081" y="288035"/>
                </a:lnTo>
                <a:lnTo>
                  <a:pt x="259079" y="272795"/>
                </a:lnTo>
                <a:lnTo>
                  <a:pt x="256031" y="269747"/>
                </a:lnTo>
                <a:lnTo>
                  <a:pt x="252983" y="268223"/>
                </a:lnTo>
                <a:lnTo>
                  <a:pt x="249173" y="269747"/>
                </a:lnTo>
                <a:lnTo>
                  <a:pt x="248411" y="272795"/>
                </a:lnTo>
                <a:lnTo>
                  <a:pt x="249173" y="275843"/>
                </a:lnTo>
                <a:lnTo>
                  <a:pt x="252983" y="279653"/>
                </a:lnTo>
                <a:lnTo>
                  <a:pt x="268985" y="294893"/>
                </a:lnTo>
                <a:lnTo>
                  <a:pt x="269747" y="296417"/>
                </a:lnTo>
                <a:lnTo>
                  <a:pt x="273557" y="297179"/>
                </a:lnTo>
                <a:lnTo>
                  <a:pt x="276605" y="295655"/>
                </a:lnTo>
                <a:lnTo>
                  <a:pt x="278129" y="292607"/>
                </a:lnTo>
                <a:close/>
              </a:path>
              <a:path w="1068704" h="567054">
                <a:moveTo>
                  <a:pt x="230885" y="246125"/>
                </a:moveTo>
                <a:lnTo>
                  <a:pt x="229361" y="242315"/>
                </a:lnTo>
                <a:lnTo>
                  <a:pt x="227075" y="240791"/>
                </a:lnTo>
                <a:lnTo>
                  <a:pt x="209549" y="222503"/>
                </a:lnTo>
                <a:lnTo>
                  <a:pt x="205739" y="220979"/>
                </a:lnTo>
                <a:lnTo>
                  <a:pt x="202691" y="221741"/>
                </a:lnTo>
                <a:lnTo>
                  <a:pt x="201167" y="225551"/>
                </a:lnTo>
                <a:lnTo>
                  <a:pt x="202691" y="228599"/>
                </a:lnTo>
                <a:lnTo>
                  <a:pt x="220217" y="247649"/>
                </a:lnTo>
                <a:lnTo>
                  <a:pt x="222503" y="249173"/>
                </a:lnTo>
                <a:lnTo>
                  <a:pt x="225551" y="250697"/>
                </a:lnTo>
                <a:lnTo>
                  <a:pt x="229361" y="249173"/>
                </a:lnTo>
                <a:lnTo>
                  <a:pt x="230885" y="246125"/>
                </a:lnTo>
                <a:close/>
              </a:path>
              <a:path w="1068704" h="567054">
                <a:moveTo>
                  <a:pt x="184403" y="198119"/>
                </a:moveTo>
                <a:lnTo>
                  <a:pt x="182879" y="195071"/>
                </a:lnTo>
                <a:lnTo>
                  <a:pt x="163067" y="173735"/>
                </a:lnTo>
                <a:lnTo>
                  <a:pt x="160019" y="172211"/>
                </a:lnTo>
                <a:lnTo>
                  <a:pt x="156209" y="173735"/>
                </a:lnTo>
                <a:lnTo>
                  <a:pt x="154685" y="176783"/>
                </a:lnTo>
                <a:lnTo>
                  <a:pt x="156209" y="180593"/>
                </a:lnTo>
                <a:lnTo>
                  <a:pt x="176021" y="201167"/>
                </a:lnTo>
                <a:lnTo>
                  <a:pt x="179069" y="202691"/>
                </a:lnTo>
                <a:lnTo>
                  <a:pt x="182879" y="201167"/>
                </a:lnTo>
                <a:lnTo>
                  <a:pt x="184403" y="198119"/>
                </a:lnTo>
                <a:close/>
              </a:path>
              <a:path w="1068704" h="567054">
                <a:moveTo>
                  <a:pt x="138683" y="149351"/>
                </a:moveTo>
                <a:lnTo>
                  <a:pt x="137159" y="146303"/>
                </a:lnTo>
                <a:lnTo>
                  <a:pt x="118109" y="124967"/>
                </a:lnTo>
                <a:lnTo>
                  <a:pt x="115061" y="123443"/>
                </a:lnTo>
                <a:lnTo>
                  <a:pt x="111251" y="124967"/>
                </a:lnTo>
                <a:lnTo>
                  <a:pt x="109727" y="128015"/>
                </a:lnTo>
                <a:lnTo>
                  <a:pt x="111251" y="131063"/>
                </a:lnTo>
                <a:lnTo>
                  <a:pt x="130301" y="152399"/>
                </a:lnTo>
                <a:lnTo>
                  <a:pt x="133349" y="153923"/>
                </a:lnTo>
                <a:lnTo>
                  <a:pt x="137159" y="152399"/>
                </a:lnTo>
                <a:lnTo>
                  <a:pt x="138683" y="149351"/>
                </a:lnTo>
                <a:close/>
              </a:path>
              <a:path w="1068704" h="567054">
                <a:moveTo>
                  <a:pt x="79247" y="32003"/>
                </a:moveTo>
                <a:lnTo>
                  <a:pt x="0" y="0"/>
                </a:lnTo>
                <a:lnTo>
                  <a:pt x="22097" y="82295"/>
                </a:lnTo>
                <a:lnTo>
                  <a:pt x="37337" y="68884"/>
                </a:lnTo>
                <a:lnTo>
                  <a:pt x="37337" y="47243"/>
                </a:lnTo>
                <a:lnTo>
                  <a:pt x="38861" y="44195"/>
                </a:lnTo>
                <a:lnTo>
                  <a:pt x="42671" y="42671"/>
                </a:lnTo>
                <a:lnTo>
                  <a:pt x="45719" y="44195"/>
                </a:lnTo>
                <a:lnTo>
                  <a:pt x="48005" y="47243"/>
                </a:lnTo>
                <a:lnTo>
                  <a:pt x="49529" y="50291"/>
                </a:lnTo>
                <a:lnTo>
                  <a:pt x="49529" y="58155"/>
                </a:lnTo>
                <a:lnTo>
                  <a:pt x="79247" y="32003"/>
                </a:lnTo>
                <a:close/>
              </a:path>
              <a:path w="1068704" h="567054">
                <a:moveTo>
                  <a:pt x="49529" y="50291"/>
                </a:moveTo>
                <a:lnTo>
                  <a:pt x="48005" y="47243"/>
                </a:lnTo>
                <a:lnTo>
                  <a:pt x="45719" y="44195"/>
                </a:lnTo>
                <a:lnTo>
                  <a:pt x="42671" y="42671"/>
                </a:lnTo>
                <a:lnTo>
                  <a:pt x="38861" y="44195"/>
                </a:lnTo>
                <a:lnTo>
                  <a:pt x="37337" y="47243"/>
                </a:lnTo>
                <a:lnTo>
                  <a:pt x="38861" y="51053"/>
                </a:lnTo>
                <a:lnTo>
                  <a:pt x="41147" y="53339"/>
                </a:lnTo>
                <a:lnTo>
                  <a:pt x="44195" y="54863"/>
                </a:lnTo>
                <a:lnTo>
                  <a:pt x="48005" y="54101"/>
                </a:lnTo>
                <a:lnTo>
                  <a:pt x="49529" y="50291"/>
                </a:lnTo>
                <a:close/>
              </a:path>
              <a:path w="1068704" h="567054">
                <a:moveTo>
                  <a:pt x="49529" y="58155"/>
                </a:moveTo>
                <a:lnTo>
                  <a:pt x="49529" y="50291"/>
                </a:lnTo>
                <a:lnTo>
                  <a:pt x="48005" y="54101"/>
                </a:lnTo>
                <a:lnTo>
                  <a:pt x="44195" y="54863"/>
                </a:lnTo>
                <a:lnTo>
                  <a:pt x="41147" y="53339"/>
                </a:lnTo>
                <a:lnTo>
                  <a:pt x="38861" y="51053"/>
                </a:lnTo>
                <a:lnTo>
                  <a:pt x="37337" y="47243"/>
                </a:lnTo>
                <a:lnTo>
                  <a:pt x="37337" y="68884"/>
                </a:lnTo>
                <a:lnTo>
                  <a:pt x="49529" y="58155"/>
                </a:lnTo>
                <a:close/>
              </a:path>
              <a:path w="1068704" h="567054">
                <a:moveTo>
                  <a:pt x="93725" y="100583"/>
                </a:moveTo>
                <a:lnTo>
                  <a:pt x="92963" y="96773"/>
                </a:lnTo>
                <a:lnTo>
                  <a:pt x="73151" y="75437"/>
                </a:lnTo>
                <a:lnTo>
                  <a:pt x="70103" y="73913"/>
                </a:lnTo>
                <a:lnTo>
                  <a:pt x="67055" y="75437"/>
                </a:lnTo>
                <a:lnTo>
                  <a:pt x="65531" y="78485"/>
                </a:lnTo>
                <a:lnTo>
                  <a:pt x="66293" y="81533"/>
                </a:lnTo>
                <a:lnTo>
                  <a:pt x="85343" y="102869"/>
                </a:lnTo>
                <a:lnTo>
                  <a:pt x="89153" y="104393"/>
                </a:lnTo>
                <a:lnTo>
                  <a:pt x="92201" y="103631"/>
                </a:lnTo>
                <a:lnTo>
                  <a:pt x="93725" y="100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30709" y="4970526"/>
            <a:ext cx="2030730" cy="314325"/>
          </a:xfrm>
          <a:custGeom>
            <a:avLst/>
            <a:gdLst/>
            <a:ahLst/>
            <a:cxnLst/>
            <a:rect l="l" t="t" r="r" b="b"/>
            <a:pathLst>
              <a:path w="2030729" h="314325">
                <a:moveTo>
                  <a:pt x="2030729" y="3047"/>
                </a:moveTo>
                <a:lnTo>
                  <a:pt x="2028443" y="0"/>
                </a:lnTo>
                <a:lnTo>
                  <a:pt x="2024633" y="0"/>
                </a:lnTo>
                <a:lnTo>
                  <a:pt x="2007869" y="5333"/>
                </a:lnTo>
                <a:lnTo>
                  <a:pt x="1997201" y="9143"/>
                </a:lnTo>
                <a:lnTo>
                  <a:pt x="1994915" y="11429"/>
                </a:lnTo>
                <a:lnTo>
                  <a:pt x="1994153" y="15239"/>
                </a:lnTo>
                <a:lnTo>
                  <a:pt x="1996439" y="17525"/>
                </a:lnTo>
                <a:lnTo>
                  <a:pt x="2000249" y="18287"/>
                </a:lnTo>
                <a:lnTo>
                  <a:pt x="2010917" y="14477"/>
                </a:lnTo>
                <a:lnTo>
                  <a:pt x="2027681" y="9143"/>
                </a:lnTo>
                <a:lnTo>
                  <a:pt x="2029967" y="6857"/>
                </a:lnTo>
                <a:lnTo>
                  <a:pt x="2030729" y="3047"/>
                </a:lnTo>
                <a:close/>
              </a:path>
              <a:path w="2030729" h="314325">
                <a:moveTo>
                  <a:pt x="1967483" y="28193"/>
                </a:moveTo>
                <a:lnTo>
                  <a:pt x="1967483" y="24383"/>
                </a:lnTo>
                <a:lnTo>
                  <a:pt x="1965197" y="22097"/>
                </a:lnTo>
                <a:lnTo>
                  <a:pt x="1961387" y="22097"/>
                </a:lnTo>
                <a:lnTo>
                  <a:pt x="1946909" y="27431"/>
                </a:lnTo>
                <a:lnTo>
                  <a:pt x="1934717" y="32003"/>
                </a:lnTo>
                <a:lnTo>
                  <a:pt x="1931669" y="35051"/>
                </a:lnTo>
                <a:lnTo>
                  <a:pt x="1931669" y="38099"/>
                </a:lnTo>
                <a:lnTo>
                  <a:pt x="1934717" y="41147"/>
                </a:lnTo>
                <a:lnTo>
                  <a:pt x="1937765" y="41147"/>
                </a:lnTo>
                <a:lnTo>
                  <a:pt x="1950719" y="36575"/>
                </a:lnTo>
                <a:lnTo>
                  <a:pt x="1964435" y="31241"/>
                </a:lnTo>
                <a:lnTo>
                  <a:pt x="1967483" y="28193"/>
                </a:lnTo>
                <a:close/>
              </a:path>
              <a:path w="2030729" h="314325">
                <a:moveTo>
                  <a:pt x="1904999" y="52577"/>
                </a:moveTo>
                <a:lnTo>
                  <a:pt x="1904999" y="48767"/>
                </a:lnTo>
                <a:lnTo>
                  <a:pt x="1902713" y="45719"/>
                </a:lnTo>
                <a:lnTo>
                  <a:pt x="1898903" y="45719"/>
                </a:lnTo>
                <a:lnTo>
                  <a:pt x="1898903" y="46481"/>
                </a:lnTo>
                <a:lnTo>
                  <a:pt x="1872233" y="56387"/>
                </a:lnTo>
                <a:lnTo>
                  <a:pt x="1869947" y="59435"/>
                </a:lnTo>
                <a:lnTo>
                  <a:pt x="1869947" y="62483"/>
                </a:lnTo>
                <a:lnTo>
                  <a:pt x="1872233" y="65531"/>
                </a:lnTo>
                <a:lnTo>
                  <a:pt x="1876043" y="65531"/>
                </a:lnTo>
                <a:lnTo>
                  <a:pt x="1901951" y="54863"/>
                </a:lnTo>
                <a:lnTo>
                  <a:pt x="1902713" y="54863"/>
                </a:lnTo>
                <a:lnTo>
                  <a:pt x="1904999" y="52577"/>
                </a:lnTo>
                <a:close/>
              </a:path>
              <a:path w="2030729" h="314325">
                <a:moveTo>
                  <a:pt x="1843277" y="76961"/>
                </a:moveTo>
                <a:lnTo>
                  <a:pt x="1843277" y="73151"/>
                </a:lnTo>
                <a:lnTo>
                  <a:pt x="1840991" y="70865"/>
                </a:lnTo>
                <a:lnTo>
                  <a:pt x="1837181" y="70865"/>
                </a:lnTo>
                <a:lnTo>
                  <a:pt x="1815845" y="79247"/>
                </a:lnTo>
                <a:lnTo>
                  <a:pt x="1810511" y="81533"/>
                </a:lnTo>
                <a:lnTo>
                  <a:pt x="1808225" y="83819"/>
                </a:lnTo>
                <a:lnTo>
                  <a:pt x="1808225" y="87629"/>
                </a:lnTo>
                <a:lnTo>
                  <a:pt x="1810511" y="89915"/>
                </a:lnTo>
                <a:lnTo>
                  <a:pt x="1814321" y="89915"/>
                </a:lnTo>
                <a:lnTo>
                  <a:pt x="1819655" y="88391"/>
                </a:lnTo>
                <a:lnTo>
                  <a:pt x="1840991" y="79247"/>
                </a:lnTo>
                <a:lnTo>
                  <a:pt x="1843277" y="76961"/>
                </a:lnTo>
                <a:close/>
              </a:path>
              <a:path w="2030729" h="314325">
                <a:moveTo>
                  <a:pt x="1781555" y="102107"/>
                </a:moveTo>
                <a:lnTo>
                  <a:pt x="1781555" y="98297"/>
                </a:lnTo>
                <a:lnTo>
                  <a:pt x="1779269" y="95249"/>
                </a:lnTo>
                <a:lnTo>
                  <a:pt x="1775459" y="95249"/>
                </a:lnTo>
                <a:lnTo>
                  <a:pt x="1754885" y="103631"/>
                </a:lnTo>
                <a:lnTo>
                  <a:pt x="1748789" y="105917"/>
                </a:lnTo>
                <a:lnTo>
                  <a:pt x="1745741" y="108965"/>
                </a:lnTo>
                <a:lnTo>
                  <a:pt x="1745741" y="112013"/>
                </a:lnTo>
                <a:lnTo>
                  <a:pt x="1748789" y="115061"/>
                </a:lnTo>
                <a:lnTo>
                  <a:pt x="1751837" y="115061"/>
                </a:lnTo>
                <a:lnTo>
                  <a:pt x="1757933" y="112775"/>
                </a:lnTo>
                <a:lnTo>
                  <a:pt x="1778507" y="104393"/>
                </a:lnTo>
                <a:lnTo>
                  <a:pt x="1781555" y="102107"/>
                </a:lnTo>
                <a:close/>
              </a:path>
              <a:path w="2030729" h="314325">
                <a:moveTo>
                  <a:pt x="1719071" y="126491"/>
                </a:moveTo>
                <a:lnTo>
                  <a:pt x="1719071" y="122681"/>
                </a:lnTo>
                <a:lnTo>
                  <a:pt x="1716785" y="120395"/>
                </a:lnTo>
                <a:lnTo>
                  <a:pt x="1712975" y="119633"/>
                </a:lnTo>
                <a:lnTo>
                  <a:pt x="1686305" y="130301"/>
                </a:lnTo>
                <a:lnTo>
                  <a:pt x="1684019" y="132587"/>
                </a:lnTo>
                <a:lnTo>
                  <a:pt x="1684019" y="136397"/>
                </a:lnTo>
                <a:lnTo>
                  <a:pt x="1686305" y="139445"/>
                </a:lnTo>
                <a:lnTo>
                  <a:pt x="1690115" y="139445"/>
                </a:lnTo>
                <a:lnTo>
                  <a:pt x="1693163" y="137921"/>
                </a:lnTo>
                <a:lnTo>
                  <a:pt x="1716785" y="128777"/>
                </a:lnTo>
                <a:lnTo>
                  <a:pt x="1719071" y="126491"/>
                </a:lnTo>
                <a:close/>
              </a:path>
              <a:path w="2030729" h="314325">
                <a:moveTo>
                  <a:pt x="1657349" y="150113"/>
                </a:moveTo>
                <a:lnTo>
                  <a:pt x="1657349" y="147065"/>
                </a:lnTo>
                <a:lnTo>
                  <a:pt x="1655063" y="144017"/>
                </a:lnTo>
                <a:lnTo>
                  <a:pt x="1651253" y="144017"/>
                </a:lnTo>
                <a:lnTo>
                  <a:pt x="1624583" y="153923"/>
                </a:lnTo>
                <a:lnTo>
                  <a:pt x="1621535" y="156209"/>
                </a:lnTo>
                <a:lnTo>
                  <a:pt x="1621535" y="160019"/>
                </a:lnTo>
                <a:lnTo>
                  <a:pt x="1623821" y="163067"/>
                </a:lnTo>
                <a:lnTo>
                  <a:pt x="1627631" y="163067"/>
                </a:lnTo>
                <a:lnTo>
                  <a:pt x="1654301" y="153161"/>
                </a:lnTo>
                <a:lnTo>
                  <a:pt x="1657349" y="150113"/>
                </a:lnTo>
                <a:close/>
              </a:path>
              <a:path w="2030729" h="314325">
                <a:moveTo>
                  <a:pt x="1594865" y="173735"/>
                </a:moveTo>
                <a:lnTo>
                  <a:pt x="1594865" y="169925"/>
                </a:lnTo>
                <a:lnTo>
                  <a:pt x="1592579" y="167639"/>
                </a:lnTo>
                <a:lnTo>
                  <a:pt x="1587245" y="167639"/>
                </a:lnTo>
                <a:lnTo>
                  <a:pt x="1562099" y="176783"/>
                </a:lnTo>
                <a:lnTo>
                  <a:pt x="1559051" y="179069"/>
                </a:lnTo>
                <a:lnTo>
                  <a:pt x="1559051" y="182879"/>
                </a:lnTo>
                <a:lnTo>
                  <a:pt x="1561337" y="185927"/>
                </a:lnTo>
                <a:lnTo>
                  <a:pt x="1565147" y="185927"/>
                </a:lnTo>
                <a:lnTo>
                  <a:pt x="1590293" y="176783"/>
                </a:lnTo>
                <a:lnTo>
                  <a:pt x="1591817" y="176021"/>
                </a:lnTo>
                <a:lnTo>
                  <a:pt x="1594865" y="173735"/>
                </a:lnTo>
                <a:close/>
              </a:path>
              <a:path w="2030729" h="314325">
                <a:moveTo>
                  <a:pt x="1531619" y="195833"/>
                </a:moveTo>
                <a:lnTo>
                  <a:pt x="1531619" y="192785"/>
                </a:lnTo>
                <a:lnTo>
                  <a:pt x="1529333" y="189737"/>
                </a:lnTo>
                <a:lnTo>
                  <a:pt x="1525523" y="189737"/>
                </a:lnTo>
                <a:lnTo>
                  <a:pt x="1515617" y="193547"/>
                </a:lnTo>
                <a:lnTo>
                  <a:pt x="1498853" y="198881"/>
                </a:lnTo>
                <a:lnTo>
                  <a:pt x="1496567" y="201167"/>
                </a:lnTo>
                <a:lnTo>
                  <a:pt x="1495805" y="204977"/>
                </a:lnTo>
                <a:lnTo>
                  <a:pt x="1498091" y="207263"/>
                </a:lnTo>
                <a:lnTo>
                  <a:pt x="1501901" y="208025"/>
                </a:lnTo>
                <a:lnTo>
                  <a:pt x="1518665" y="201929"/>
                </a:lnTo>
                <a:lnTo>
                  <a:pt x="1529333" y="198881"/>
                </a:lnTo>
                <a:lnTo>
                  <a:pt x="1531619" y="195833"/>
                </a:lnTo>
                <a:close/>
              </a:path>
              <a:path w="2030729" h="314325">
                <a:moveTo>
                  <a:pt x="1469135" y="214121"/>
                </a:moveTo>
                <a:lnTo>
                  <a:pt x="1466087" y="211073"/>
                </a:lnTo>
                <a:lnTo>
                  <a:pt x="1463039" y="211073"/>
                </a:lnTo>
                <a:lnTo>
                  <a:pt x="1443227" y="217169"/>
                </a:lnTo>
                <a:lnTo>
                  <a:pt x="1435607" y="219455"/>
                </a:lnTo>
                <a:lnTo>
                  <a:pt x="1433321" y="221741"/>
                </a:lnTo>
                <a:lnTo>
                  <a:pt x="1432559" y="225551"/>
                </a:lnTo>
                <a:lnTo>
                  <a:pt x="1434845" y="228599"/>
                </a:lnTo>
                <a:lnTo>
                  <a:pt x="1438655" y="228599"/>
                </a:lnTo>
                <a:lnTo>
                  <a:pt x="1446275" y="226313"/>
                </a:lnTo>
                <a:lnTo>
                  <a:pt x="1466087" y="220217"/>
                </a:lnTo>
                <a:lnTo>
                  <a:pt x="1468373" y="217931"/>
                </a:lnTo>
                <a:lnTo>
                  <a:pt x="1469135" y="214121"/>
                </a:lnTo>
                <a:close/>
              </a:path>
              <a:path w="2030729" h="314325">
                <a:moveTo>
                  <a:pt x="1405127" y="237743"/>
                </a:moveTo>
                <a:lnTo>
                  <a:pt x="1405127" y="233933"/>
                </a:lnTo>
                <a:lnTo>
                  <a:pt x="1402841" y="231647"/>
                </a:lnTo>
                <a:lnTo>
                  <a:pt x="1399031" y="230885"/>
                </a:lnTo>
                <a:lnTo>
                  <a:pt x="1372361" y="239267"/>
                </a:lnTo>
                <a:lnTo>
                  <a:pt x="1369313" y="241553"/>
                </a:lnTo>
                <a:lnTo>
                  <a:pt x="1368551" y="245363"/>
                </a:lnTo>
                <a:lnTo>
                  <a:pt x="1371599" y="248411"/>
                </a:lnTo>
                <a:lnTo>
                  <a:pt x="1374647" y="248411"/>
                </a:lnTo>
                <a:lnTo>
                  <a:pt x="1402079" y="240029"/>
                </a:lnTo>
                <a:lnTo>
                  <a:pt x="1405127" y="237743"/>
                </a:lnTo>
                <a:close/>
              </a:path>
              <a:path w="2030729" h="314325">
                <a:moveTo>
                  <a:pt x="1341119" y="256793"/>
                </a:moveTo>
                <a:lnTo>
                  <a:pt x="1341119" y="252983"/>
                </a:lnTo>
                <a:lnTo>
                  <a:pt x="1338833" y="249935"/>
                </a:lnTo>
                <a:lnTo>
                  <a:pt x="1335785" y="249935"/>
                </a:lnTo>
                <a:lnTo>
                  <a:pt x="1307591" y="257555"/>
                </a:lnTo>
                <a:lnTo>
                  <a:pt x="1305305" y="259841"/>
                </a:lnTo>
                <a:lnTo>
                  <a:pt x="1304543" y="262889"/>
                </a:lnTo>
                <a:lnTo>
                  <a:pt x="1306829" y="265937"/>
                </a:lnTo>
                <a:lnTo>
                  <a:pt x="1310639" y="266699"/>
                </a:lnTo>
                <a:lnTo>
                  <a:pt x="1338071" y="259079"/>
                </a:lnTo>
                <a:lnTo>
                  <a:pt x="1341119" y="256793"/>
                </a:lnTo>
                <a:close/>
              </a:path>
              <a:path w="2030729" h="314325">
                <a:moveTo>
                  <a:pt x="1277111" y="270509"/>
                </a:moveTo>
                <a:lnTo>
                  <a:pt x="1274825" y="267461"/>
                </a:lnTo>
                <a:lnTo>
                  <a:pt x="1271015" y="266699"/>
                </a:lnTo>
                <a:lnTo>
                  <a:pt x="1261109" y="268985"/>
                </a:lnTo>
                <a:lnTo>
                  <a:pt x="1243583" y="273557"/>
                </a:lnTo>
                <a:lnTo>
                  <a:pt x="1240535" y="275081"/>
                </a:lnTo>
                <a:lnTo>
                  <a:pt x="1239773" y="278891"/>
                </a:lnTo>
                <a:lnTo>
                  <a:pt x="1242059" y="281939"/>
                </a:lnTo>
                <a:lnTo>
                  <a:pt x="1245869" y="282701"/>
                </a:lnTo>
                <a:lnTo>
                  <a:pt x="1263395" y="278129"/>
                </a:lnTo>
                <a:lnTo>
                  <a:pt x="1273301" y="275843"/>
                </a:lnTo>
                <a:lnTo>
                  <a:pt x="1276349" y="273557"/>
                </a:lnTo>
                <a:lnTo>
                  <a:pt x="1277111" y="270509"/>
                </a:lnTo>
                <a:close/>
              </a:path>
              <a:path w="2030729" h="314325">
                <a:moveTo>
                  <a:pt x="1211579" y="288797"/>
                </a:moveTo>
                <a:lnTo>
                  <a:pt x="1211579" y="284987"/>
                </a:lnTo>
                <a:lnTo>
                  <a:pt x="1210055" y="281939"/>
                </a:lnTo>
                <a:lnTo>
                  <a:pt x="1206245" y="281177"/>
                </a:lnTo>
                <a:lnTo>
                  <a:pt x="1190243" y="284225"/>
                </a:lnTo>
                <a:lnTo>
                  <a:pt x="1178051" y="286511"/>
                </a:lnTo>
                <a:lnTo>
                  <a:pt x="1175003" y="288797"/>
                </a:lnTo>
                <a:lnTo>
                  <a:pt x="1174241" y="291845"/>
                </a:lnTo>
                <a:lnTo>
                  <a:pt x="1176527" y="294893"/>
                </a:lnTo>
                <a:lnTo>
                  <a:pt x="1180337" y="295655"/>
                </a:lnTo>
                <a:lnTo>
                  <a:pt x="1191767" y="294131"/>
                </a:lnTo>
                <a:lnTo>
                  <a:pt x="1208531" y="290321"/>
                </a:lnTo>
                <a:lnTo>
                  <a:pt x="1211579" y="288797"/>
                </a:lnTo>
                <a:close/>
              </a:path>
              <a:path w="2030729" h="314325">
                <a:moveTo>
                  <a:pt x="1146047" y="297179"/>
                </a:moveTo>
                <a:lnTo>
                  <a:pt x="1144523" y="294131"/>
                </a:lnTo>
                <a:lnTo>
                  <a:pt x="1140713" y="292607"/>
                </a:lnTo>
                <a:lnTo>
                  <a:pt x="1120901" y="296417"/>
                </a:lnTo>
                <a:lnTo>
                  <a:pt x="1112519" y="297179"/>
                </a:lnTo>
                <a:lnTo>
                  <a:pt x="1109471" y="298703"/>
                </a:lnTo>
                <a:lnTo>
                  <a:pt x="1108709" y="302513"/>
                </a:lnTo>
                <a:lnTo>
                  <a:pt x="1110233" y="305561"/>
                </a:lnTo>
                <a:lnTo>
                  <a:pt x="1114043" y="306323"/>
                </a:lnTo>
                <a:lnTo>
                  <a:pt x="1122425" y="305561"/>
                </a:lnTo>
                <a:lnTo>
                  <a:pt x="1142237" y="302513"/>
                </a:lnTo>
                <a:lnTo>
                  <a:pt x="1145285" y="300227"/>
                </a:lnTo>
                <a:lnTo>
                  <a:pt x="1146047" y="297179"/>
                </a:lnTo>
                <a:close/>
              </a:path>
              <a:path w="2030729" h="314325">
                <a:moveTo>
                  <a:pt x="1080515" y="305561"/>
                </a:moveTo>
                <a:lnTo>
                  <a:pt x="1078229" y="302513"/>
                </a:lnTo>
                <a:lnTo>
                  <a:pt x="1075181" y="300989"/>
                </a:lnTo>
                <a:lnTo>
                  <a:pt x="1055369" y="303191"/>
                </a:lnTo>
                <a:lnTo>
                  <a:pt x="1046987" y="303275"/>
                </a:lnTo>
                <a:lnTo>
                  <a:pt x="1043177" y="304799"/>
                </a:lnTo>
                <a:lnTo>
                  <a:pt x="1042415" y="308609"/>
                </a:lnTo>
                <a:lnTo>
                  <a:pt x="1043939" y="311657"/>
                </a:lnTo>
                <a:lnTo>
                  <a:pt x="1046987" y="313181"/>
                </a:lnTo>
                <a:lnTo>
                  <a:pt x="1055369" y="312419"/>
                </a:lnTo>
                <a:lnTo>
                  <a:pt x="1075943" y="310895"/>
                </a:lnTo>
                <a:lnTo>
                  <a:pt x="1078991" y="308609"/>
                </a:lnTo>
                <a:lnTo>
                  <a:pt x="1080515" y="305561"/>
                </a:lnTo>
                <a:close/>
              </a:path>
              <a:path w="2030729" h="314325">
                <a:moveTo>
                  <a:pt x="1013459" y="309371"/>
                </a:moveTo>
                <a:lnTo>
                  <a:pt x="1011935" y="306323"/>
                </a:lnTo>
                <a:lnTo>
                  <a:pt x="1008887" y="304799"/>
                </a:lnTo>
                <a:lnTo>
                  <a:pt x="980693" y="304799"/>
                </a:lnTo>
                <a:lnTo>
                  <a:pt x="976883" y="305561"/>
                </a:lnTo>
                <a:lnTo>
                  <a:pt x="975359" y="309371"/>
                </a:lnTo>
                <a:lnTo>
                  <a:pt x="976883" y="312419"/>
                </a:lnTo>
                <a:lnTo>
                  <a:pt x="979931" y="313943"/>
                </a:lnTo>
                <a:lnTo>
                  <a:pt x="1008887" y="313943"/>
                </a:lnTo>
                <a:lnTo>
                  <a:pt x="1012697" y="312419"/>
                </a:lnTo>
                <a:lnTo>
                  <a:pt x="1013459" y="309371"/>
                </a:lnTo>
                <a:close/>
              </a:path>
              <a:path w="2030729" h="314325">
                <a:moveTo>
                  <a:pt x="947165" y="307847"/>
                </a:moveTo>
                <a:lnTo>
                  <a:pt x="945641" y="304799"/>
                </a:lnTo>
                <a:lnTo>
                  <a:pt x="942593" y="302513"/>
                </a:lnTo>
                <a:lnTo>
                  <a:pt x="925067" y="301751"/>
                </a:lnTo>
                <a:lnTo>
                  <a:pt x="914399" y="300989"/>
                </a:lnTo>
                <a:lnTo>
                  <a:pt x="910589" y="301751"/>
                </a:lnTo>
                <a:lnTo>
                  <a:pt x="909065" y="304799"/>
                </a:lnTo>
                <a:lnTo>
                  <a:pt x="909827" y="308609"/>
                </a:lnTo>
                <a:lnTo>
                  <a:pt x="913637" y="310133"/>
                </a:lnTo>
                <a:lnTo>
                  <a:pt x="925067" y="310962"/>
                </a:lnTo>
                <a:lnTo>
                  <a:pt x="941831" y="312419"/>
                </a:lnTo>
                <a:lnTo>
                  <a:pt x="945641" y="310895"/>
                </a:lnTo>
                <a:lnTo>
                  <a:pt x="947165" y="307847"/>
                </a:lnTo>
                <a:close/>
              </a:path>
              <a:path w="2030729" h="314325">
                <a:moveTo>
                  <a:pt x="880871" y="302513"/>
                </a:moveTo>
                <a:lnTo>
                  <a:pt x="879347" y="298703"/>
                </a:lnTo>
                <a:lnTo>
                  <a:pt x="876299" y="297179"/>
                </a:lnTo>
                <a:lnTo>
                  <a:pt x="856487" y="294131"/>
                </a:lnTo>
                <a:lnTo>
                  <a:pt x="848105" y="293369"/>
                </a:lnTo>
                <a:lnTo>
                  <a:pt x="845057" y="294131"/>
                </a:lnTo>
                <a:lnTo>
                  <a:pt x="842771" y="297179"/>
                </a:lnTo>
                <a:lnTo>
                  <a:pt x="843533" y="300989"/>
                </a:lnTo>
                <a:lnTo>
                  <a:pt x="846581" y="302513"/>
                </a:lnTo>
                <a:lnTo>
                  <a:pt x="854963" y="304037"/>
                </a:lnTo>
                <a:lnTo>
                  <a:pt x="875537" y="306323"/>
                </a:lnTo>
                <a:lnTo>
                  <a:pt x="878585" y="305561"/>
                </a:lnTo>
                <a:lnTo>
                  <a:pt x="880871" y="302513"/>
                </a:lnTo>
                <a:close/>
              </a:path>
              <a:path w="2030729" h="314325">
                <a:moveTo>
                  <a:pt x="814577" y="293369"/>
                </a:moveTo>
                <a:lnTo>
                  <a:pt x="813815" y="289559"/>
                </a:lnTo>
                <a:lnTo>
                  <a:pt x="810767" y="287273"/>
                </a:lnTo>
                <a:lnTo>
                  <a:pt x="786383" y="283463"/>
                </a:lnTo>
                <a:lnTo>
                  <a:pt x="782573" y="282701"/>
                </a:lnTo>
                <a:lnTo>
                  <a:pt x="778763" y="283463"/>
                </a:lnTo>
                <a:lnTo>
                  <a:pt x="777239" y="286511"/>
                </a:lnTo>
                <a:lnTo>
                  <a:pt x="778001" y="290321"/>
                </a:lnTo>
                <a:lnTo>
                  <a:pt x="781049" y="291845"/>
                </a:lnTo>
                <a:lnTo>
                  <a:pt x="784859" y="292607"/>
                </a:lnTo>
                <a:lnTo>
                  <a:pt x="809243" y="297179"/>
                </a:lnTo>
                <a:lnTo>
                  <a:pt x="813053" y="296417"/>
                </a:lnTo>
                <a:lnTo>
                  <a:pt x="814577" y="293369"/>
                </a:lnTo>
                <a:close/>
              </a:path>
              <a:path w="2030729" h="314325">
                <a:moveTo>
                  <a:pt x="749045" y="281177"/>
                </a:moveTo>
                <a:lnTo>
                  <a:pt x="748283" y="277367"/>
                </a:lnTo>
                <a:lnTo>
                  <a:pt x="745235" y="275843"/>
                </a:lnTo>
                <a:lnTo>
                  <a:pt x="717803" y="269747"/>
                </a:lnTo>
                <a:lnTo>
                  <a:pt x="713993" y="270509"/>
                </a:lnTo>
                <a:lnTo>
                  <a:pt x="711707" y="272795"/>
                </a:lnTo>
                <a:lnTo>
                  <a:pt x="712469" y="276605"/>
                </a:lnTo>
                <a:lnTo>
                  <a:pt x="715517" y="278891"/>
                </a:lnTo>
                <a:lnTo>
                  <a:pt x="743711" y="284987"/>
                </a:lnTo>
                <a:lnTo>
                  <a:pt x="746759" y="284225"/>
                </a:lnTo>
                <a:lnTo>
                  <a:pt x="749045" y="281177"/>
                </a:lnTo>
                <a:close/>
              </a:path>
              <a:path w="2030729" h="314325">
                <a:moveTo>
                  <a:pt x="683513" y="266699"/>
                </a:moveTo>
                <a:lnTo>
                  <a:pt x="683513" y="263651"/>
                </a:lnTo>
                <a:lnTo>
                  <a:pt x="680465" y="261365"/>
                </a:lnTo>
                <a:lnTo>
                  <a:pt x="679703" y="261365"/>
                </a:lnTo>
                <a:lnTo>
                  <a:pt x="652271" y="254507"/>
                </a:lnTo>
                <a:lnTo>
                  <a:pt x="649223" y="255269"/>
                </a:lnTo>
                <a:lnTo>
                  <a:pt x="646937" y="258317"/>
                </a:lnTo>
                <a:lnTo>
                  <a:pt x="647699" y="261365"/>
                </a:lnTo>
                <a:lnTo>
                  <a:pt x="649985" y="263651"/>
                </a:lnTo>
                <a:lnTo>
                  <a:pt x="677417" y="270509"/>
                </a:lnTo>
                <a:lnTo>
                  <a:pt x="678179" y="270509"/>
                </a:lnTo>
                <a:lnTo>
                  <a:pt x="681989" y="269747"/>
                </a:lnTo>
                <a:lnTo>
                  <a:pt x="683513" y="266699"/>
                </a:lnTo>
                <a:close/>
              </a:path>
              <a:path w="2030729" h="314325">
                <a:moveTo>
                  <a:pt x="619505" y="250697"/>
                </a:moveTo>
                <a:lnTo>
                  <a:pt x="618743" y="247649"/>
                </a:lnTo>
                <a:lnTo>
                  <a:pt x="615695" y="245363"/>
                </a:lnTo>
                <a:lnTo>
                  <a:pt x="608075" y="243077"/>
                </a:lnTo>
                <a:lnTo>
                  <a:pt x="588263" y="237743"/>
                </a:lnTo>
                <a:lnTo>
                  <a:pt x="584453" y="238505"/>
                </a:lnTo>
                <a:lnTo>
                  <a:pt x="582167" y="240791"/>
                </a:lnTo>
                <a:lnTo>
                  <a:pt x="582929" y="244601"/>
                </a:lnTo>
                <a:lnTo>
                  <a:pt x="585977" y="246887"/>
                </a:lnTo>
                <a:lnTo>
                  <a:pt x="605789" y="252221"/>
                </a:lnTo>
                <a:lnTo>
                  <a:pt x="613409" y="254507"/>
                </a:lnTo>
                <a:lnTo>
                  <a:pt x="617219" y="253745"/>
                </a:lnTo>
                <a:lnTo>
                  <a:pt x="619505" y="250697"/>
                </a:lnTo>
                <a:close/>
              </a:path>
              <a:path w="2030729" h="314325">
                <a:moveTo>
                  <a:pt x="554735" y="233171"/>
                </a:moveTo>
                <a:lnTo>
                  <a:pt x="553973" y="230123"/>
                </a:lnTo>
                <a:lnTo>
                  <a:pt x="551687" y="227837"/>
                </a:lnTo>
                <a:lnTo>
                  <a:pt x="536447" y="223265"/>
                </a:lnTo>
                <a:lnTo>
                  <a:pt x="524255" y="220217"/>
                </a:lnTo>
                <a:lnTo>
                  <a:pt x="520445" y="220217"/>
                </a:lnTo>
                <a:lnTo>
                  <a:pt x="518159" y="223265"/>
                </a:lnTo>
                <a:lnTo>
                  <a:pt x="518921" y="227075"/>
                </a:lnTo>
                <a:lnTo>
                  <a:pt x="521207" y="229361"/>
                </a:lnTo>
                <a:lnTo>
                  <a:pt x="534161" y="232409"/>
                </a:lnTo>
                <a:lnTo>
                  <a:pt x="548639" y="236981"/>
                </a:lnTo>
                <a:lnTo>
                  <a:pt x="552449" y="236219"/>
                </a:lnTo>
                <a:lnTo>
                  <a:pt x="554735" y="233171"/>
                </a:lnTo>
                <a:close/>
              </a:path>
              <a:path w="2030729" h="314325">
                <a:moveTo>
                  <a:pt x="490727" y="214883"/>
                </a:moveTo>
                <a:lnTo>
                  <a:pt x="490727" y="211073"/>
                </a:lnTo>
                <a:lnTo>
                  <a:pt x="487679" y="208787"/>
                </a:lnTo>
                <a:lnTo>
                  <a:pt x="465581" y="202691"/>
                </a:lnTo>
                <a:lnTo>
                  <a:pt x="460247" y="200405"/>
                </a:lnTo>
                <a:lnTo>
                  <a:pt x="456437" y="201167"/>
                </a:lnTo>
                <a:lnTo>
                  <a:pt x="454151" y="204215"/>
                </a:lnTo>
                <a:lnTo>
                  <a:pt x="454913" y="207263"/>
                </a:lnTo>
                <a:lnTo>
                  <a:pt x="457199" y="209549"/>
                </a:lnTo>
                <a:lnTo>
                  <a:pt x="463295" y="211835"/>
                </a:lnTo>
                <a:lnTo>
                  <a:pt x="484631" y="217931"/>
                </a:lnTo>
                <a:lnTo>
                  <a:pt x="488441" y="217931"/>
                </a:lnTo>
                <a:lnTo>
                  <a:pt x="490727" y="214883"/>
                </a:lnTo>
                <a:close/>
              </a:path>
              <a:path w="2030729" h="314325">
                <a:moveTo>
                  <a:pt x="426719" y="195071"/>
                </a:moveTo>
                <a:lnTo>
                  <a:pt x="426719" y="192023"/>
                </a:lnTo>
                <a:lnTo>
                  <a:pt x="423671" y="188975"/>
                </a:lnTo>
                <a:lnTo>
                  <a:pt x="397001" y="180593"/>
                </a:lnTo>
                <a:lnTo>
                  <a:pt x="393191" y="181355"/>
                </a:lnTo>
                <a:lnTo>
                  <a:pt x="390905" y="183641"/>
                </a:lnTo>
                <a:lnTo>
                  <a:pt x="390905" y="187451"/>
                </a:lnTo>
                <a:lnTo>
                  <a:pt x="393953" y="189737"/>
                </a:lnTo>
                <a:lnTo>
                  <a:pt x="421385" y="198119"/>
                </a:lnTo>
                <a:lnTo>
                  <a:pt x="424433" y="198119"/>
                </a:lnTo>
                <a:lnTo>
                  <a:pt x="426719" y="195071"/>
                </a:lnTo>
                <a:close/>
              </a:path>
              <a:path w="2030729" h="314325">
                <a:moveTo>
                  <a:pt x="363473" y="175259"/>
                </a:moveTo>
                <a:lnTo>
                  <a:pt x="363473" y="171449"/>
                </a:lnTo>
                <a:lnTo>
                  <a:pt x="360425" y="169163"/>
                </a:lnTo>
                <a:lnTo>
                  <a:pt x="332993" y="160019"/>
                </a:lnTo>
                <a:lnTo>
                  <a:pt x="329945" y="160019"/>
                </a:lnTo>
                <a:lnTo>
                  <a:pt x="327659" y="163067"/>
                </a:lnTo>
                <a:lnTo>
                  <a:pt x="327659" y="166877"/>
                </a:lnTo>
                <a:lnTo>
                  <a:pt x="330707" y="169163"/>
                </a:lnTo>
                <a:lnTo>
                  <a:pt x="357377" y="178307"/>
                </a:lnTo>
                <a:lnTo>
                  <a:pt x="361187" y="177545"/>
                </a:lnTo>
                <a:lnTo>
                  <a:pt x="363473" y="175259"/>
                </a:lnTo>
                <a:close/>
              </a:path>
              <a:path w="2030729" h="314325">
                <a:moveTo>
                  <a:pt x="300227" y="153923"/>
                </a:moveTo>
                <a:lnTo>
                  <a:pt x="300227" y="150113"/>
                </a:lnTo>
                <a:lnTo>
                  <a:pt x="297179" y="147827"/>
                </a:lnTo>
                <a:lnTo>
                  <a:pt x="270509" y="138683"/>
                </a:lnTo>
                <a:lnTo>
                  <a:pt x="266699" y="139445"/>
                </a:lnTo>
                <a:lnTo>
                  <a:pt x="264413" y="141731"/>
                </a:lnTo>
                <a:lnTo>
                  <a:pt x="264413" y="145541"/>
                </a:lnTo>
                <a:lnTo>
                  <a:pt x="267461" y="147827"/>
                </a:lnTo>
                <a:lnTo>
                  <a:pt x="294131" y="156971"/>
                </a:lnTo>
                <a:lnTo>
                  <a:pt x="297941" y="156971"/>
                </a:lnTo>
                <a:lnTo>
                  <a:pt x="300227" y="153923"/>
                </a:lnTo>
                <a:close/>
              </a:path>
              <a:path w="2030729" h="314325">
                <a:moveTo>
                  <a:pt x="236981" y="132587"/>
                </a:moveTo>
                <a:lnTo>
                  <a:pt x="236981" y="128777"/>
                </a:lnTo>
                <a:lnTo>
                  <a:pt x="233933" y="126491"/>
                </a:lnTo>
                <a:lnTo>
                  <a:pt x="207263" y="117347"/>
                </a:lnTo>
                <a:lnTo>
                  <a:pt x="203453" y="118109"/>
                </a:lnTo>
                <a:lnTo>
                  <a:pt x="201167" y="120395"/>
                </a:lnTo>
                <a:lnTo>
                  <a:pt x="201167" y="124205"/>
                </a:lnTo>
                <a:lnTo>
                  <a:pt x="204215" y="126491"/>
                </a:lnTo>
                <a:lnTo>
                  <a:pt x="230885" y="135635"/>
                </a:lnTo>
                <a:lnTo>
                  <a:pt x="234695" y="135635"/>
                </a:lnTo>
                <a:lnTo>
                  <a:pt x="236981" y="132587"/>
                </a:lnTo>
                <a:close/>
              </a:path>
              <a:path w="2030729" h="314325">
                <a:moveTo>
                  <a:pt x="173735" y="111251"/>
                </a:moveTo>
                <a:lnTo>
                  <a:pt x="173735" y="108203"/>
                </a:lnTo>
                <a:lnTo>
                  <a:pt x="170687" y="105155"/>
                </a:lnTo>
                <a:lnTo>
                  <a:pt x="146303" y="97535"/>
                </a:lnTo>
                <a:lnTo>
                  <a:pt x="144017" y="96773"/>
                </a:lnTo>
                <a:lnTo>
                  <a:pt x="140207" y="96773"/>
                </a:lnTo>
                <a:lnTo>
                  <a:pt x="137921" y="99821"/>
                </a:lnTo>
                <a:lnTo>
                  <a:pt x="137921" y="102869"/>
                </a:lnTo>
                <a:lnTo>
                  <a:pt x="140969" y="105917"/>
                </a:lnTo>
                <a:lnTo>
                  <a:pt x="143255" y="106679"/>
                </a:lnTo>
                <a:lnTo>
                  <a:pt x="167639" y="114299"/>
                </a:lnTo>
                <a:lnTo>
                  <a:pt x="171449" y="114299"/>
                </a:lnTo>
                <a:lnTo>
                  <a:pt x="173735" y="111251"/>
                </a:lnTo>
                <a:close/>
              </a:path>
              <a:path w="2030729" h="314325">
                <a:moveTo>
                  <a:pt x="83819" y="42671"/>
                </a:moveTo>
                <a:lnTo>
                  <a:pt x="0" y="58673"/>
                </a:lnTo>
                <a:lnTo>
                  <a:pt x="63245" y="115823"/>
                </a:lnTo>
                <a:lnTo>
                  <a:pt x="83819" y="42671"/>
                </a:lnTo>
                <a:close/>
              </a:path>
              <a:path w="2030729" h="314325">
                <a:moveTo>
                  <a:pt x="110489" y="90677"/>
                </a:moveTo>
                <a:lnTo>
                  <a:pt x="110489" y="86867"/>
                </a:lnTo>
                <a:lnTo>
                  <a:pt x="107441" y="84581"/>
                </a:lnTo>
                <a:lnTo>
                  <a:pt x="92963" y="80009"/>
                </a:lnTo>
                <a:lnTo>
                  <a:pt x="80009" y="76199"/>
                </a:lnTo>
                <a:lnTo>
                  <a:pt x="76199" y="76961"/>
                </a:lnTo>
                <a:lnTo>
                  <a:pt x="73913" y="79247"/>
                </a:lnTo>
                <a:lnTo>
                  <a:pt x="74675" y="83057"/>
                </a:lnTo>
                <a:lnTo>
                  <a:pt x="76961" y="85343"/>
                </a:lnTo>
                <a:lnTo>
                  <a:pt x="89915" y="89153"/>
                </a:lnTo>
                <a:lnTo>
                  <a:pt x="104393" y="93725"/>
                </a:lnTo>
                <a:lnTo>
                  <a:pt x="108203" y="93725"/>
                </a:lnTo>
                <a:lnTo>
                  <a:pt x="110489" y="906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57791" y="4479797"/>
            <a:ext cx="4192523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2737" y="1361147"/>
            <a:ext cx="6043930" cy="8909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7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动态构造SQL语句是应用程序员必须掌握的重要手段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Microsoft YaHei"/>
                <a:cs typeface="Microsoft YaHei"/>
              </a:rPr>
              <a:t>示例：编写由用户确定检索条件的应用程序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6165" y="2982086"/>
            <a:ext cx="508634" cy="0"/>
          </a:xfrm>
          <a:custGeom>
            <a:avLst/>
            <a:gdLst/>
            <a:ahLst/>
            <a:cxnLst/>
            <a:rect l="l" t="t" r="r" b="b"/>
            <a:pathLst>
              <a:path w="508635">
                <a:moveTo>
                  <a:pt x="0" y="0"/>
                </a:moveTo>
                <a:lnTo>
                  <a:pt x="508253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4413" y="29845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09" y="0"/>
                </a:lnTo>
              </a:path>
            </a:pathLst>
          </a:custGeom>
          <a:ln w="15982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0887" y="2684259"/>
          <a:ext cx="5290820" cy="1128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请输入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Y_N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r>
                        <a:rPr sz="2000" b="1" u="heavy" spc="-5" dirty="0"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Y</a:t>
                      </a: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791845" algn="l"/>
                        </a:tabLst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姓名	</a:t>
                      </a:r>
                      <a:r>
                        <a:rPr sz="2000" b="1" spc="-5" dirty="0">
                          <a:latin typeface="Microsoft YaHei"/>
                          <a:cs typeface="Microsoft YaHei"/>
                        </a:rPr>
                        <a:t>张三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146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Y_N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r>
                        <a:rPr sz="2000" b="1" u="heavy" spc="-5" dirty="0"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N</a:t>
                      </a: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082675" algn="l"/>
                          <a:tab pos="1652905" algn="l"/>
                          <a:tab pos="2477135" algn="l"/>
                        </a:tabLst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年龄在	</a:t>
                      </a: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E0064"/>
                            </a:solidFill>
                          </a:uFill>
                          <a:latin typeface="Microsoft YaHei"/>
                          <a:cs typeface="Microsoft YaHei"/>
                        </a:rPr>
                        <a:t> 	</a:t>
                      </a: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和</a:t>
                      </a: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E0064"/>
                            </a:solidFill>
                          </a:uFill>
                          <a:latin typeface="Microsoft YaHei"/>
                          <a:cs typeface="Microsoft YaHei"/>
                        </a:rPr>
                        <a:t> 	</a:t>
                      </a: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之间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Y_N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r>
                        <a:rPr sz="2000" b="1" u="heavy" spc="-5" dirty="0"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Y</a:t>
                      </a:r>
                      <a:r>
                        <a:rPr sz="2000" u="heavy" spc="-5" dirty="0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Microsoft YaHei"/>
                          <a:cs typeface="Microsoft YaHei"/>
                        </a:rPr>
                        <a:t>_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786130" algn="l"/>
                        </a:tabLst>
                      </a:pPr>
                      <a:r>
                        <a:rPr sz="2000" spc="-5" dirty="0">
                          <a:solidFill>
                            <a:srgbClr val="FF0065"/>
                          </a:solidFill>
                          <a:latin typeface="Microsoft YaHei"/>
                          <a:cs typeface="Microsoft YaHei"/>
                        </a:rPr>
                        <a:t>班级	</a:t>
                      </a:r>
                      <a:r>
                        <a:rPr sz="2000" b="1" dirty="0">
                          <a:latin typeface="Microsoft YaHei"/>
                          <a:cs typeface="Microsoft YaHei"/>
                        </a:rPr>
                        <a:t>035103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20831" y="377609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0" y="0"/>
                </a:moveTo>
                <a:lnTo>
                  <a:pt x="94259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3419" y="3778533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79" y="0"/>
                </a:lnTo>
              </a:path>
            </a:pathLst>
          </a:custGeom>
          <a:ln w="15982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7247" y="3876557"/>
            <a:ext cx="513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…</a:t>
            </a:r>
            <a:r>
              <a:rPr sz="2000" spc="-8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…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22647" y="748630"/>
            <a:ext cx="3490653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4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的概念和作用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70698" y="4403597"/>
            <a:ext cx="2321560" cy="908050"/>
          </a:xfrm>
          <a:custGeom>
            <a:avLst/>
            <a:gdLst/>
            <a:ahLst/>
            <a:cxnLst/>
            <a:rect l="l" t="t" r="r" b="b"/>
            <a:pathLst>
              <a:path w="2321559" h="908050">
                <a:moveTo>
                  <a:pt x="2321052" y="756665"/>
                </a:moveTo>
                <a:lnTo>
                  <a:pt x="2321052" y="150875"/>
                </a:lnTo>
                <a:lnTo>
                  <a:pt x="2313328" y="103290"/>
                </a:lnTo>
                <a:lnTo>
                  <a:pt x="2291815" y="61886"/>
                </a:lnTo>
                <a:lnTo>
                  <a:pt x="2259000" y="29187"/>
                </a:lnTo>
                <a:lnTo>
                  <a:pt x="2217371" y="7717"/>
                </a:lnTo>
                <a:lnTo>
                  <a:pt x="2169414" y="0"/>
                </a:lnTo>
                <a:lnTo>
                  <a:pt x="151638" y="0"/>
                </a:lnTo>
                <a:lnTo>
                  <a:pt x="103680" y="7717"/>
                </a:lnTo>
                <a:lnTo>
                  <a:pt x="62051" y="29187"/>
                </a:lnTo>
                <a:lnTo>
                  <a:pt x="29236" y="61886"/>
                </a:lnTo>
                <a:lnTo>
                  <a:pt x="7723" y="103290"/>
                </a:lnTo>
                <a:lnTo>
                  <a:pt x="0" y="150876"/>
                </a:lnTo>
                <a:lnTo>
                  <a:pt x="0" y="756666"/>
                </a:lnTo>
                <a:lnTo>
                  <a:pt x="7723" y="804543"/>
                </a:lnTo>
                <a:lnTo>
                  <a:pt x="29236" y="845984"/>
                </a:lnTo>
                <a:lnTo>
                  <a:pt x="62051" y="878573"/>
                </a:lnTo>
                <a:lnTo>
                  <a:pt x="103680" y="899897"/>
                </a:lnTo>
                <a:lnTo>
                  <a:pt x="151638" y="907541"/>
                </a:lnTo>
                <a:lnTo>
                  <a:pt x="2169414" y="907541"/>
                </a:lnTo>
                <a:lnTo>
                  <a:pt x="2217371" y="899897"/>
                </a:lnTo>
                <a:lnTo>
                  <a:pt x="2259000" y="878573"/>
                </a:lnTo>
                <a:lnTo>
                  <a:pt x="2291815" y="845984"/>
                </a:lnTo>
                <a:lnTo>
                  <a:pt x="2313328" y="804543"/>
                </a:lnTo>
                <a:lnTo>
                  <a:pt x="2321052" y="75666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5281" y="4478273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2152650" y="632459"/>
                </a:moveTo>
                <a:lnTo>
                  <a:pt x="2152650" y="126491"/>
                </a:lnTo>
                <a:lnTo>
                  <a:pt x="2142636" y="77152"/>
                </a:lnTo>
                <a:lnTo>
                  <a:pt x="2115407" y="36956"/>
                </a:lnTo>
                <a:lnTo>
                  <a:pt x="2075176" y="9905"/>
                </a:lnTo>
                <a:lnTo>
                  <a:pt x="2026158" y="0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32460"/>
                </a:lnTo>
                <a:lnTo>
                  <a:pt x="9906" y="681478"/>
                </a:lnTo>
                <a:lnTo>
                  <a:pt x="36957" y="721709"/>
                </a:lnTo>
                <a:lnTo>
                  <a:pt x="77152" y="748938"/>
                </a:lnTo>
                <a:lnTo>
                  <a:pt x="126492" y="758952"/>
                </a:lnTo>
                <a:lnTo>
                  <a:pt x="2026158" y="758951"/>
                </a:lnTo>
                <a:lnTo>
                  <a:pt x="2075176" y="748938"/>
                </a:lnTo>
                <a:lnTo>
                  <a:pt x="2115407" y="721709"/>
                </a:lnTo>
                <a:lnTo>
                  <a:pt x="2142636" y="681478"/>
                </a:lnTo>
                <a:lnTo>
                  <a:pt x="2152650" y="63245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5281" y="4478273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126492" y="0"/>
                </a:move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32460"/>
                </a:lnTo>
                <a:lnTo>
                  <a:pt x="9906" y="681478"/>
                </a:lnTo>
                <a:lnTo>
                  <a:pt x="36957" y="721709"/>
                </a:lnTo>
                <a:lnTo>
                  <a:pt x="77152" y="748938"/>
                </a:lnTo>
                <a:lnTo>
                  <a:pt x="126492" y="758952"/>
                </a:lnTo>
                <a:lnTo>
                  <a:pt x="2026158" y="758951"/>
                </a:lnTo>
                <a:lnTo>
                  <a:pt x="2075176" y="748938"/>
                </a:lnTo>
                <a:lnTo>
                  <a:pt x="2115407" y="721709"/>
                </a:lnTo>
                <a:lnTo>
                  <a:pt x="2142636" y="681478"/>
                </a:lnTo>
                <a:lnTo>
                  <a:pt x="2152650" y="632459"/>
                </a:lnTo>
                <a:lnTo>
                  <a:pt x="2152650" y="126491"/>
                </a:lnTo>
                <a:lnTo>
                  <a:pt x="2142636" y="77152"/>
                </a:lnTo>
                <a:lnTo>
                  <a:pt x="2115407" y="36956"/>
                </a:lnTo>
                <a:lnTo>
                  <a:pt x="2075176" y="9905"/>
                </a:lnTo>
                <a:lnTo>
                  <a:pt x="2026158" y="0"/>
                </a:lnTo>
                <a:lnTo>
                  <a:pt x="1264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37845" y="4553966"/>
            <a:ext cx="20078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怎样按用户给定的 条件构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造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44256" y="3417570"/>
            <a:ext cx="1739900" cy="883919"/>
          </a:xfrm>
          <a:custGeom>
            <a:avLst/>
            <a:gdLst/>
            <a:ahLst/>
            <a:cxnLst/>
            <a:rect l="l" t="t" r="r" b="b"/>
            <a:pathLst>
              <a:path w="1739900" h="883920">
                <a:moveTo>
                  <a:pt x="1739646" y="736854"/>
                </a:moveTo>
                <a:lnTo>
                  <a:pt x="1739646" y="147065"/>
                </a:lnTo>
                <a:lnTo>
                  <a:pt x="1732099" y="100754"/>
                </a:lnTo>
                <a:lnTo>
                  <a:pt x="1711092" y="60405"/>
                </a:lnTo>
                <a:lnTo>
                  <a:pt x="1679076" y="28504"/>
                </a:lnTo>
                <a:lnTo>
                  <a:pt x="1638501" y="7540"/>
                </a:lnTo>
                <a:lnTo>
                  <a:pt x="1591818" y="0"/>
                </a:lnTo>
                <a:lnTo>
                  <a:pt x="147066" y="0"/>
                </a:lnTo>
                <a:lnTo>
                  <a:pt x="100462" y="7540"/>
                </a:lnTo>
                <a:lnTo>
                  <a:pt x="60076" y="28504"/>
                </a:lnTo>
                <a:lnTo>
                  <a:pt x="28285" y="60405"/>
                </a:lnTo>
                <a:lnTo>
                  <a:pt x="7467" y="100754"/>
                </a:lnTo>
                <a:lnTo>
                  <a:pt x="0" y="147066"/>
                </a:lnTo>
                <a:lnTo>
                  <a:pt x="0" y="736854"/>
                </a:lnTo>
                <a:lnTo>
                  <a:pt x="7467" y="783457"/>
                </a:lnTo>
                <a:lnTo>
                  <a:pt x="28285" y="823843"/>
                </a:lnTo>
                <a:lnTo>
                  <a:pt x="60076" y="855634"/>
                </a:lnTo>
                <a:lnTo>
                  <a:pt x="100462" y="876452"/>
                </a:lnTo>
                <a:lnTo>
                  <a:pt x="147066" y="883919"/>
                </a:lnTo>
                <a:lnTo>
                  <a:pt x="1591818" y="883919"/>
                </a:lnTo>
                <a:lnTo>
                  <a:pt x="1638501" y="876452"/>
                </a:lnTo>
                <a:lnTo>
                  <a:pt x="1679076" y="855634"/>
                </a:lnTo>
                <a:lnTo>
                  <a:pt x="1711092" y="823843"/>
                </a:lnTo>
                <a:lnTo>
                  <a:pt x="1732099" y="783457"/>
                </a:lnTo>
                <a:lnTo>
                  <a:pt x="1739646" y="73685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7515" y="3490721"/>
            <a:ext cx="1613535" cy="738505"/>
          </a:xfrm>
          <a:custGeom>
            <a:avLst/>
            <a:gdLst/>
            <a:ahLst/>
            <a:cxnLst/>
            <a:rect l="l" t="t" r="r" b="b"/>
            <a:pathLst>
              <a:path w="1613534" h="738504">
                <a:moveTo>
                  <a:pt x="1613153" y="614933"/>
                </a:moveTo>
                <a:lnTo>
                  <a:pt x="1613153" y="122681"/>
                </a:lnTo>
                <a:lnTo>
                  <a:pt x="1603402" y="74902"/>
                </a:lnTo>
                <a:lnTo>
                  <a:pt x="1576863" y="35909"/>
                </a:lnTo>
                <a:lnTo>
                  <a:pt x="1537608" y="9632"/>
                </a:lnTo>
                <a:lnTo>
                  <a:pt x="1489709" y="0"/>
                </a:lnTo>
                <a:lnTo>
                  <a:pt x="122681" y="0"/>
                </a:ln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2"/>
                </a:lnTo>
                <a:lnTo>
                  <a:pt x="0" y="614934"/>
                </a:lnTo>
                <a:lnTo>
                  <a:pt x="9632" y="662832"/>
                </a:lnTo>
                <a:lnTo>
                  <a:pt x="35909" y="702087"/>
                </a:lnTo>
                <a:lnTo>
                  <a:pt x="74902" y="728626"/>
                </a:lnTo>
                <a:lnTo>
                  <a:pt x="122681" y="738378"/>
                </a:lnTo>
                <a:lnTo>
                  <a:pt x="1489709" y="738377"/>
                </a:lnTo>
                <a:lnTo>
                  <a:pt x="1537608" y="728626"/>
                </a:lnTo>
                <a:lnTo>
                  <a:pt x="1576863" y="702087"/>
                </a:lnTo>
                <a:lnTo>
                  <a:pt x="1603402" y="662832"/>
                </a:lnTo>
                <a:lnTo>
                  <a:pt x="1613153" y="61493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7515" y="3490721"/>
            <a:ext cx="1613535" cy="738505"/>
          </a:xfrm>
          <a:custGeom>
            <a:avLst/>
            <a:gdLst/>
            <a:ahLst/>
            <a:cxnLst/>
            <a:rect l="l" t="t" r="r" b="b"/>
            <a:pathLst>
              <a:path w="1613534" h="738504">
                <a:moveTo>
                  <a:pt x="122681" y="0"/>
                </a:move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2"/>
                </a:lnTo>
                <a:lnTo>
                  <a:pt x="0" y="614934"/>
                </a:lnTo>
                <a:lnTo>
                  <a:pt x="9632" y="662832"/>
                </a:lnTo>
                <a:lnTo>
                  <a:pt x="35909" y="702087"/>
                </a:lnTo>
                <a:lnTo>
                  <a:pt x="74902" y="728626"/>
                </a:lnTo>
                <a:lnTo>
                  <a:pt x="122681" y="738378"/>
                </a:lnTo>
                <a:lnTo>
                  <a:pt x="1489709" y="738377"/>
                </a:lnTo>
                <a:lnTo>
                  <a:pt x="1537608" y="728626"/>
                </a:lnTo>
                <a:lnTo>
                  <a:pt x="1576863" y="702087"/>
                </a:lnTo>
                <a:lnTo>
                  <a:pt x="1603402" y="662832"/>
                </a:lnTo>
                <a:lnTo>
                  <a:pt x="1613153" y="614933"/>
                </a:lnTo>
                <a:lnTo>
                  <a:pt x="1613153" y="122681"/>
                </a:lnTo>
                <a:lnTo>
                  <a:pt x="1603402" y="74902"/>
                </a:lnTo>
                <a:lnTo>
                  <a:pt x="1576863" y="35909"/>
                </a:lnTo>
                <a:lnTo>
                  <a:pt x="1537608" y="9632"/>
                </a:lnTo>
                <a:lnTo>
                  <a:pt x="1489709" y="0"/>
                </a:lnTo>
                <a:lnTo>
                  <a:pt x="122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15967" y="3564890"/>
            <a:ext cx="13970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为什么需要动 态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4439" y="2519172"/>
            <a:ext cx="5845810" cy="1757680"/>
          </a:xfrm>
          <a:custGeom>
            <a:avLst/>
            <a:gdLst/>
            <a:ahLst/>
            <a:cxnLst/>
            <a:rect l="l" t="t" r="r" b="b"/>
            <a:pathLst>
              <a:path w="5845809" h="1757679">
                <a:moveTo>
                  <a:pt x="0" y="0"/>
                </a:moveTo>
                <a:lnTo>
                  <a:pt x="0" y="1757172"/>
                </a:lnTo>
                <a:lnTo>
                  <a:pt x="5845301" y="1757171"/>
                </a:lnTo>
                <a:lnTo>
                  <a:pt x="584530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8137" y="5082540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3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9605" y="4938776"/>
            <a:ext cx="1651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Microsoft YaHei"/>
                <a:cs typeface="Microsoft YaHei"/>
              </a:rPr>
              <a:t>用户输入检索条件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86519" y="6670547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06558" y="5501894"/>
            <a:ext cx="242570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0"/>
              </a:spcBef>
              <a:tabLst>
                <a:tab pos="2412365" algn="l"/>
              </a:tabLst>
            </a:pPr>
            <a:r>
              <a:rPr sz="1600" b="1" spc="-5" dirty="0">
                <a:latin typeface="Microsoft YaHei"/>
                <a:cs typeface="Microsoft YaHei"/>
              </a:rPr>
              <a:t>显示动态</a:t>
            </a:r>
            <a:r>
              <a:rPr sz="1600" b="1" spc="-5" dirty="0">
                <a:latin typeface="Times New Roman"/>
                <a:cs typeface="Times New Roman"/>
              </a:rPr>
              <a:t>SQ</a:t>
            </a:r>
            <a:r>
              <a:rPr sz="1600" b="1" spc="-10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Microsoft YaHei"/>
                <a:cs typeface="Microsoft YaHei"/>
              </a:rPr>
              <a:t>语句</a:t>
            </a:r>
            <a:r>
              <a:rPr sz="1600" b="1" spc="-175" dirty="0">
                <a:latin typeface="Microsoft YaHei"/>
                <a:cs typeface="Microsoft YaHei"/>
              </a:rPr>
              <a:t> </a:t>
            </a:r>
            <a:r>
              <a:rPr sz="1600" u="sng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0"/>
              </a:lnSpc>
            </a:pPr>
            <a:r>
              <a:rPr sz="1600" b="1" spc="-5" dirty="0">
                <a:latin typeface="Microsoft YaHei"/>
                <a:cs typeface="Microsoft YaHei"/>
              </a:rPr>
              <a:t>构造结果</a:t>
            </a:r>
            <a:r>
              <a:rPr sz="1600" b="1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Microsoft YaHei"/>
                <a:cs typeface="Microsoft YaHei"/>
              </a:rPr>
              <a:t>字符串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07645" marR="787400" indent="-635">
              <a:lnSpc>
                <a:spcPts val="1739"/>
              </a:lnSpc>
            </a:pPr>
            <a:r>
              <a:rPr sz="1600" b="1" spc="-5" dirty="0">
                <a:latin typeface="Microsoft YaHei"/>
                <a:cs typeface="Microsoft YaHei"/>
              </a:rPr>
              <a:t>显示动态</a:t>
            </a:r>
            <a:r>
              <a:rPr sz="1600" b="1" spc="-5" dirty="0">
                <a:latin typeface="Times New Roman"/>
                <a:cs typeface="Times New Roman"/>
              </a:rPr>
              <a:t>SQ</a:t>
            </a:r>
            <a:r>
              <a:rPr sz="1600" b="1" spc="-10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Microsoft YaHei"/>
                <a:cs typeface="Microsoft YaHei"/>
              </a:rPr>
              <a:t>语 </a:t>
            </a:r>
            <a:r>
              <a:rPr sz="1600" b="1" spc="-5" dirty="0">
                <a:latin typeface="Microsoft YaHei"/>
                <a:cs typeface="Microsoft YaHei"/>
              </a:rPr>
              <a:t>句执行结果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68209" y="2009394"/>
            <a:ext cx="4192523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2737" y="1449577"/>
            <a:ext cx="3143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如何设计用户的操作界面?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6086" y="810276"/>
            <a:ext cx="3730499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动</a:t>
            </a:r>
            <a:r>
              <a:rPr sz="2400" dirty="0">
                <a:solidFill>
                  <a:srgbClr val="FFFFFF"/>
                </a:solidFill>
                <a:latin typeface="STZhongsong"/>
                <a:cs typeface="STZhongsong"/>
              </a:rPr>
              <a:t>态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的概念和作用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8143" y="4031741"/>
            <a:ext cx="6086094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3571" y="4027170"/>
            <a:ext cx="6095365" cy="1038225"/>
          </a:xfrm>
          <a:custGeom>
            <a:avLst/>
            <a:gdLst/>
            <a:ahLst/>
            <a:cxnLst/>
            <a:rect l="l" t="t" r="r" b="b"/>
            <a:pathLst>
              <a:path w="6095365" h="1038225">
                <a:moveTo>
                  <a:pt x="0" y="1037844"/>
                </a:moveTo>
                <a:lnTo>
                  <a:pt x="0" y="0"/>
                </a:lnTo>
                <a:lnTo>
                  <a:pt x="6095238" y="0"/>
                </a:lnTo>
                <a:lnTo>
                  <a:pt x="6095238" y="1037843"/>
                </a:lnTo>
                <a:lnTo>
                  <a:pt x="0" y="1037844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3233" y="3086125"/>
            <a:ext cx="3745865" cy="83946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400" b="1" spc="-5" dirty="0">
                <a:latin typeface="Microsoft YaHei"/>
                <a:cs typeface="Microsoft YaHei"/>
              </a:rPr>
              <a:t>QBE：Query by</a:t>
            </a:r>
            <a:r>
              <a:rPr sz="2400" b="1" spc="-90" dirty="0">
                <a:latin typeface="Microsoft YaHei"/>
                <a:cs typeface="Microsoft YaHei"/>
              </a:rPr>
              <a:t> </a:t>
            </a:r>
            <a:r>
              <a:rPr sz="2400" b="1" spc="-5" dirty="0">
                <a:latin typeface="Microsoft YaHei"/>
                <a:cs typeface="Microsoft YaHei"/>
              </a:rPr>
              <a:t>Example</a:t>
            </a:r>
            <a:endParaRPr sz="2400">
              <a:latin typeface="Microsoft YaHei"/>
              <a:cs typeface="Microsoft YaHei"/>
            </a:endParaRPr>
          </a:p>
          <a:p>
            <a:pPr marL="2540" algn="ctr">
              <a:lnSpc>
                <a:spcPct val="100000"/>
              </a:lnSpc>
              <a:spcBef>
                <a:spcPts val="645"/>
              </a:spcBef>
            </a:pPr>
            <a:r>
              <a:rPr sz="1600" b="1" dirty="0">
                <a:latin typeface="Microsoft YaHei"/>
                <a:cs typeface="Microsoft YaHei"/>
              </a:rPr>
              <a:t>(See</a:t>
            </a:r>
            <a:r>
              <a:rPr sz="1600" b="1" spc="-15" dirty="0">
                <a:latin typeface="Microsoft YaHei"/>
                <a:cs typeface="Microsoft YaHei"/>
              </a:rPr>
              <a:t> </a:t>
            </a:r>
            <a:r>
              <a:rPr sz="1600" b="1" dirty="0">
                <a:latin typeface="Microsoft YaHei"/>
                <a:cs typeface="Microsoft YaHei"/>
              </a:rPr>
              <a:t>also</a:t>
            </a:r>
            <a:r>
              <a:rPr sz="1600" b="1" spc="455" dirty="0">
                <a:latin typeface="Microsoft YaHei"/>
                <a:cs typeface="Microsoft YaHei"/>
              </a:rPr>
              <a:t> </a:t>
            </a:r>
            <a:r>
              <a:rPr sz="1600" b="1" spc="-5" dirty="0">
                <a:latin typeface="Microsoft YaHei"/>
                <a:cs typeface="Microsoft YaHei"/>
              </a:rPr>
              <a:t>“关系模型之关系演算”)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86" y="5789167"/>
            <a:ext cx="1553973" cy="960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ts val="2025"/>
              </a:lnSpc>
              <a:spcBef>
                <a:spcPts val="100"/>
              </a:spcBef>
            </a:pPr>
            <a:r>
              <a:rPr sz="1800" b="1" dirty="0">
                <a:latin typeface="Microsoft YaHei"/>
                <a:cs typeface="Microsoft YaHei"/>
              </a:rPr>
              <a:t>(用户)</a:t>
            </a:r>
            <a:endParaRPr sz="1800" dirty="0">
              <a:latin typeface="Microsoft YaHei"/>
              <a:cs typeface="Microsoft YaHei"/>
            </a:endParaRPr>
          </a:p>
          <a:p>
            <a:pPr marL="12700" marR="5080" algn="ctr">
              <a:lnSpc>
                <a:spcPts val="2590"/>
              </a:lnSpc>
              <a:spcBef>
                <a:spcPts val="190"/>
              </a:spcBef>
            </a:pPr>
            <a:r>
              <a:rPr sz="2400" b="1" dirty="0">
                <a:latin typeface="Microsoft YaHei"/>
                <a:cs typeface="Microsoft YaHei"/>
              </a:rPr>
              <a:t>界面操作 表单型语言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9933" y="6295644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60" h="114300">
                <a:moveTo>
                  <a:pt x="676656" y="51053"/>
                </a:moveTo>
                <a:lnTo>
                  <a:pt x="676656" y="38100"/>
                </a:lnTo>
                <a:lnTo>
                  <a:pt x="0" y="38100"/>
                </a:lnTo>
                <a:lnTo>
                  <a:pt x="0" y="51053"/>
                </a:lnTo>
                <a:lnTo>
                  <a:pt x="676656" y="51053"/>
                </a:lnTo>
                <a:close/>
              </a:path>
              <a:path w="772160" h="114300">
                <a:moveTo>
                  <a:pt x="676656" y="76200"/>
                </a:moveTo>
                <a:lnTo>
                  <a:pt x="676656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6656" y="76200"/>
                </a:lnTo>
                <a:close/>
              </a:path>
              <a:path w="772160" h="114300">
                <a:moveTo>
                  <a:pt x="771906" y="57150"/>
                </a:moveTo>
                <a:lnTo>
                  <a:pt x="657606" y="0"/>
                </a:lnTo>
                <a:lnTo>
                  <a:pt x="657606" y="38100"/>
                </a:lnTo>
                <a:lnTo>
                  <a:pt x="676656" y="38100"/>
                </a:lnTo>
                <a:lnTo>
                  <a:pt x="676656" y="104775"/>
                </a:lnTo>
                <a:lnTo>
                  <a:pt x="771906" y="57150"/>
                </a:lnTo>
                <a:close/>
              </a:path>
              <a:path w="772160" h="114300">
                <a:moveTo>
                  <a:pt x="676656" y="63246"/>
                </a:moveTo>
                <a:lnTo>
                  <a:pt x="676656" y="51053"/>
                </a:lnTo>
                <a:lnTo>
                  <a:pt x="657606" y="51053"/>
                </a:lnTo>
                <a:lnTo>
                  <a:pt x="657606" y="63246"/>
                </a:lnTo>
                <a:lnTo>
                  <a:pt x="676656" y="63246"/>
                </a:lnTo>
                <a:close/>
              </a:path>
              <a:path w="772160" h="114300">
                <a:moveTo>
                  <a:pt x="676656" y="104775"/>
                </a:moveTo>
                <a:lnTo>
                  <a:pt x="676656" y="76200"/>
                </a:lnTo>
                <a:lnTo>
                  <a:pt x="657606" y="76200"/>
                </a:lnTo>
                <a:lnTo>
                  <a:pt x="657606" y="114300"/>
                </a:lnTo>
                <a:lnTo>
                  <a:pt x="676656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7483" y="6298691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59" h="114300">
                <a:moveTo>
                  <a:pt x="676655" y="51054"/>
                </a:moveTo>
                <a:lnTo>
                  <a:pt x="676655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6655" y="51054"/>
                </a:lnTo>
                <a:close/>
              </a:path>
              <a:path w="772159" h="114300">
                <a:moveTo>
                  <a:pt x="676655" y="76200"/>
                </a:moveTo>
                <a:lnTo>
                  <a:pt x="676655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6655" y="76200"/>
                </a:lnTo>
                <a:close/>
              </a:path>
              <a:path w="772159" h="114300">
                <a:moveTo>
                  <a:pt x="771893" y="57150"/>
                </a:moveTo>
                <a:lnTo>
                  <a:pt x="657593" y="0"/>
                </a:lnTo>
                <a:lnTo>
                  <a:pt x="657593" y="38100"/>
                </a:lnTo>
                <a:lnTo>
                  <a:pt x="676655" y="38100"/>
                </a:lnTo>
                <a:lnTo>
                  <a:pt x="676655" y="104768"/>
                </a:lnTo>
                <a:lnTo>
                  <a:pt x="771893" y="57150"/>
                </a:lnTo>
                <a:close/>
              </a:path>
              <a:path w="772159" h="114300">
                <a:moveTo>
                  <a:pt x="676655" y="64007"/>
                </a:moveTo>
                <a:lnTo>
                  <a:pt x="676655" y="51054"/>
                </a:lnTo>
                <a:lnTo>
                  <a:pt x="657593" y="51054"/>
                </a:lnTo>
                <a:lnTo>
                  <a:pt x="657593" y="64007"/>
                </a:lnTo>
                <a:lnTo>
                  <a:pt x="676655" y="64007"/>
                </a:lnTo>
                <a:close/>
              </a:path>
              <a:path w="772159" h="114300">
                <a:moveTo>
                  <a:pt x="676655" y="104768"/>
                </a:moveTo>
                <a:lnTo>
                  <a:pt x="676655" y="76200"/>
                </a:lnTo>
                <a:lnTo>
                  <a:pt x="657593" y="76200"/>
                </a:lnTo>
                <a:lnTo>
                  <a:pt x="657593" y="114300"/>
                </a:lnTo>
                <a:lnTo>
                  <a:pt x="676655" y="10476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0278" y="5987288"/>
            <a:ext cx="1362133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030"/>
              </a:lnSpc>
              <a:spcBef>
                <a:spcPts val="100"/>
              </a:spcBef>
            </a:pPr>
            <a:r>
              <a:rPr sz="1800" b="1" dirty="0">
                <a:latin typeface="Microsoft YaHei"/>
                <a:cs typeface="Microsoft YaHei"/>
              </a:rPr>
              <a:t>(应用程序员)</a:t>
            </a:r>
            <a:endParaRPr sz="1800" dirty="0">
              <a:latin typeface="Microsoft YaHei"/>
              <a:cs typeface="Microsoft YaHei"/>
            </a:endParaRPr>
          </a:p>
          <a:p>
            <a:pPr marR="6985" algn="ctr">
              <a:lnSpc>
                <a:spcPts val="2750"/>
              </a:lnSpc>
            </a:pPr>
            <a:r>
              <a:rPr sz="2400" b="1" spc="-5" dirty="0">
                <a:latin typeface="Microsoft YaHei"/>
                <a:cs typeface="Microsoft YaHei"/>
              </a:rPr>
              <a:t>QBE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15091" y="6297167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3" y="51054"/>
                </a:moveTo>
                <a:lnTo>
                  <a:pt x="675893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5893" y="51054"/>
                </a:lnTo>
                <a:close/>
              </a:path>
              <a:path w="771525" h="114300">
                <a:moveTo>
                  <a:pt x="675893" y="76200"/>
                </a:moveTo>
                <a:lnTo>
                  <a:pt x="675893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5893" y="76200"/>
                </a:lnTo>
                <a:close/>
              </a:path>
              <a:path w="771525" h="114300">
                <a:moveTo>
                  <a:pt x="771143" y="57150"/>
                </a:moveTo>
                <a:lnTo>
                  <a:pt x="656843" y="0"/>
                </a:lnTo>
                <a:lnTo>
                  <a:pt x="656843" y="38100"/>
                </a:lnTo>
                <a:lnTo>
                  <a:pt x="675893" y="38100"/>
                </a:lnTo>
                <a:lnTo>
                  <a:pt x="675893" y="104775"/>
                </a:lnTo>
                <a:lnTo>
                  <a:pt x="771143" y="57150"/>
                </a:lnTo>
                <a:close/>
              </a:path>
              <a:path w="771525" h="114300">
                <a:moveTo>
                  <a:pt x="675893" y="64007"/>
                </a:moveTo>
                <a:lnTo>
                  <a:pt x="675893" y="51054"/>
                </a:lnTo>
                <a:lnTo>
                  <a:pt x="656843" y="51054"/>
                </a:lnTo>
                <a:lnTo>
                  <a:pt x="656843" y="64007"/>
                </a:lnTo>
                <a:lnTo>
                  <a:pt x="675893" y="64007"/>
                </a:lnTo>
                <a:close/>
              </a:path>
              <a:path w="771525" h="114300">
                <a:moveTo>
                  <a:pt x="675893" y="104775"/>
                </a:moveTo>
                <a:lnTo>
                  <a:pt x="675893" y="76200"/>
                </a:lnTo>
                <a:lnTo>
                  <a:pt x="656843" y="76200"/>
                </a:lnTo>
                <a:lnTo>
                  <a:pt x="656843" y="114300"/>
                </a:lnTo>
                <a:lnTo>
                  <a:pt x="675893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6585" y="5972047"/>
            <a:ext cx="1362132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025"/>
              </a:lnSpc>
              <a:spcBef>
                <a:spcPts val="100"/>
              </a:spcBef>
            </a:pPr>
            <a:r>
              <a:rPr sz="1800" b="1" dirty="0">
                <a:latin typeface="Microsoft YaHei"/>
                <a:cs typeface="Microsoft YaHei"/>
              </a:rPr>
              <a:t>(应用程序员)</a:t>
            </a:r>
            <a:endParaRPr sz="1800" dirty="0">
              <a:latin typeface="Microsoft YaHei"/>
              <a:cs typeface="Microsoft YaHei"/>
            </a:endParaRPr>
          </a:p>
          <a:p>
            <a:pPr marR="5715" algn="ctr">
              <a:lnSpc>
                <a:spcPts val="2745"/>
              </a:lnSpc>
            </a:pPr>
            <a:r>
              <a:rPr sz="2400" b="1" dirty="0">
                <a:latin typeface="Microsoft YaHei"/>
                <a:cs typeface="Microsoft YaHei"/>
              </a:rPr>
              <a:t>SQL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9033" y="5724144"/>
            <a:ext cx="3192780" cy="1111250"/>
          </a:xfrm>
          <a:custGeom>
            <a:avLst/>
            <a:gdLst/>
            <a:ahLst/>
            <a:cxnLst/>
            <a:rect l="l" t="t" r="r" b="b"/>
            <a:pathLst>
              <a:path w="3192779" h="1111250">
                <a:moveTo>
                  <a:pt x="0" y="0"/>
                </a:moveTo>
                <a:lnTo>
                  <a:pt x="0" y="1110996"/>
                </a:lnTo>
                <a:lnTo>
                  <a:pt x="3192780" y="1110996"/>
                </a:lnTo>
                <a:lnTo>
                  <a:pt x="319277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3685" y="5524500"/>
            <a:ext cx="1972310" cy="375920"/>
          </a:xfrm>
          <a:custGeom>
            <a:avLst/>
            <a:gdLst/>
            <a:ahLst/>
            <a:cxnLst/>
            <a:rect l="l" t="t" r="r" b="b"/>
            <a:pathLst>
              <a:path w="1972310" h="375920">
                <a:moveTo>
                  <a:pt x="0" y="0"/>
                </a:moveTo>
                <a:lnTo>
                  <a:pt x="0" y="375665"/>
                </a:lnTo>
                <a:lnTo>
                  <a:pt x="1972056" y="375665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3685" y="5524500"/>
            <a:ext cx="1972310" cy="375920"/>
          </a:xfrm>
          <a:custGeom>
            <a:avLst/>
            <a:gdLst/>
            <a:ahLst/>
            <a:cxnLst/>
            <a:rect l="l" t="t" r="r" b="b"/>
            <a:pathLst>
              <a:path w="1972310" h="375920">
                <a:moveTo>
                  <a:pt x="0" y="0"/>
                </a:moveTo>
                <a:lnTo>
                  <a:pt x="0" y="375665"/>
                </a:lnTo>
                <a:lnTo>
                  <a:pt x="1972056" y="375665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2700" y="5634282"/>
            <a:ext cx="1878533" cy="2045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ts val="1400"/>
              </a:lnSpc>
              <a:spcBef>
                <a:spcPts val="95"/>
              </a:spcBef>
            </a:pPr>
            <a:r>
              <a:rPr sz="2000" b="1" spc="-5" dirty="0">
                <a:latin typeface="Microsoft YaHei"/>
                <a:cs typeface="Microsoft YaHei"/>
              </a:rPr>
              <a:t>数据库应用程序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04227" y="6300215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4" y="51054"/>
                </a:moveTo>
                <a:lnTo>
                  <a:pt x="675894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5894" y="51054"/>
                </a:lnTo>
                <a:close/>
              </a:path>
              <a:path w="771525" h="114300">
                <a:moveTo>
                  <a:pt x="675894" y="76200"/>
                </a:moveTo>
                <a:lnTo>
                  <a:pt x="675894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5894" y="76200"/>
                </a:lnTo>
                <a:close/>
              </a:path>
              <a:path w="771525" h="114300">
                <a:moveTo>
                  <a:pt x="771144" y="57150"/>
                </a:moveTo>
                <a:lnTo>
                  <a:pt x="656844" y="0"/>
                </a:lnTo>
                <a:lnTo>
                  <a:pt x="656844" y="38100"/>
                </a:lnTo>
                <a:lnTo>
                  <a:pt x="675894" y="38100"/>
                </a:lnTo>
                <a:lnTo>
                  <a:pt x="675894" y="104775"/>
                </a:lnTo>
                <a:lnTo>
                  <a:pt x="771144" y="57150"/>
                </a:lnTo>
                <a:close/>
              </a:path>
              <a:path w="771525" h="114300">
                <a:moveTo>
                  <a:pt x="675894" y="64007"/>
                </a:moveTo>
                <a:lnTo>
                  <a:pt x="675894" y="51054"/>
                </a:lnTo>
                <a:lnTo>
                  <a:pt x="656844" y="51054"/>
                </a:lnTo>
                <a:lnTo>
                  <a:pt x="656844" y="64007"/>
                </a:lnTo>
                <a:lnTo>
                  <a:pt x="675894" y="64007"/>
                </a:lnTo>
                <a:close/>
              </a:path>
              <a:path w="771525" h="114300">
                <a:moveTo>
                  <a:pt x="675894" y="104775"/>
                </a:moveTo>
                <a:lnTo>
                  <a:pt x="675894" y="76200"/>
                </a:lnTo>
                <a:lnTo>
                  <a:pt x="656844" y="76200"/>
                </a:lnTo>
                <a:lnTo>
                  <a:pt x="656844" y="114300"/>
                </a:lnTo>
                <a:lnTo>
                  <a:pt x="675894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4528"/>
              </p:ext>
            </p:extLst>
          </p:nvPr>
        </p:nvGraphicFramePr>
        <p:xfrm>
          <a:off x="6348679" y="5483161"/>
          <a:ext cx="3325558" cy="1347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C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ts val="1625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数据库管理系统实现程序</a:t>
                      </a:r>
                      <a:endParaRPr sz="18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CC0000"/>
                      </a:solidFill>
                      <a:prstDash val="solid"/>
                    </a:lnL>
                    <a:lnR w="9525">
                      <a:solidFill>
                        <a:srgbClr val="CC0000"/>
                      </a:solidFill>
                      <a:prstDash val="solid"/>
                    </a:lnR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0"/>
                      </a:solidFill>
                      <a:prstDash val="solid"/>
                    </a:lnL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CC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0"/>
                      </a:solidFill>
                      <a:prstDash val="solid"/>
                    </a:lnL>
                    <a:lnR w="9525">
                      <a:solidFill>
                        <a:srgbClr val="CC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ts val="2025"/>
                        </a:lnSpc>
                        <a:spcBef>
                          <a:spcPts val="81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(DBMS)</a:t>
                      </a:r>
                      <a:endParaRPr sz="1800" dirty="0">
                        <a:latin typeface="Microsoft YaHei"/>
                        <a:cs typeface="Microsoft YaHei"/>
                      </a:endParaRPr>
                    </a:p>
                    <a:p>
                      <a:pPr marR="53340" algn="ctr">
                        <a:lnSpc>
                          <a:spcPts val="2745"/>
                        </a:lnSpc>
                      </a:pPr>
                      <a:r>
                        <a:rPr sz="2400" b="1" dirty="0">
                          <a:latin typeface="Microsoft YaHei"/>
                          <a:cs typeface="Microsoft YaHei"/>
                        </a:rPr>
                        <a:t>SQL</a:t>
                      </a:r>
                      <a:endParaRPr sz="24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103505" marB="0"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 algn="ctr">
                        <a:lnSpc>
                          <a:spcPts val="2025"/>
                        </a:lnSpc>
                        <a:spcBef>
                          <a:spcPts val="82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(DBMS)</a:t>
                      </a:r>
                      <a:endParaRPr sz="1800" dirty="0">
                        <a:latin typeface="Microsoft YaHei"/>
                        <a:cs typeface="Microsoft YaHei"/>
                      </a:endParaRPr>
                    </a:p>
                    <a:p>
                      <a:pPr marL="220345" algn="ctr">
                        <a:lnSpc>
                          <a:spcPts val="2745"/>
                        </a:lnSpc>
                      </a:pPr>
                      <a:r>
                        <a:rPr sz="2400" b="1" dirty="0">
                          <a:latin typeface="Microsoft YaHei"/>
                          <a:cs typeface="Microsoft YaHei"/>
                        </a:rPr>
                        <a:t>关系代数</a:t>
                      </a:r>
                      <a:endParaRPr sz="24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104775" marB="0"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8259" y="1314390"/>
            <a:ext cx="6066790" cy="8197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已知关系：Customers(Cid,</a:t>
            </a:r>
            <a:r>
              <a:rPr sz="2000" b="1" spc="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Cname,</a:t>
            </a:r>
            <a:r>
              <a:rPr sz="2000" b="1" spc="1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City,</a:t>
            </a:r>
            <a:r>
              <a:rPr sz="2000" b="1" spc="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discnt)</a:t>
            </a:r>
            <a:endParaRPr sz="200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从Customers表中删除满足条件的行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7803" y="285940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291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2089" y="286973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647" y="0"/>
                </a:lnTo>
              </a:path>
            </a:pathLst>
          </a:custGeom>
          <a:ln w="20345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0317" y="2192273"/>
            <a:ext cx="7910183" cy="170957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95"/>
              </a:spcBef>
            </a:pPr>
            <a:r>
              <a:rPr sz="2000" b="1" spc="-10" dirty="0">
                <a:latin typeface="Arial"/>
                <a:cs typeface="Arial"/>
              </a:rPr>
              <a:t>Delete customer </a:t>
            </a:r>
            <a:r>
              <a:rPr sz="2000" b="1" spc="-5" dirty="0">
                <a:latin typeface="Arial"/>
                <a:cs typeface="Arial"/>
              </a:rPr>
              <a:t>rows with ALL of the </a:t>
            </a:r>
            <a:r>
              <a:rPr sz="2000" b="1" spc="-10" dirty="0">
                <a:latin typeface="Arial"/>
                <a:cs typeface="Arial"/>
              </a:rPr>
              <a:t>following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properties:</a:t>
            </a:r>
            <a:endParaRPr sz="2000" dirty="0">
              <a:latin typeface="Arial"/>
              <a:cs typeface="Arial"/>
            </a:endParaRPr>
          </a:p>
          <a:p>
            <a:pPr marL="167005" marR="2729865">
              <a:lnSpc>
                <a:spcPct val="130300"/>
              </a:lnSpc>
              <a:spcBef>
                <a:spcPts val="5"/>
              </a:spcBef>
              <a:tabLst>
                <a:tab pos="1398905" algn="l"/>
                <a:tab pos="3507104" algn="l"/>
                <a:tab pos="428307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Y_N_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_	Customer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name is	</a:t>
            </a:r>
            <a:r>
              <a:rPr sz="1800" b="1" spc="-5" dirty="0">
                <a:latin typeface="Arial"/>
                <a:cs typeface="Arial"/>
              </a:rPr>
              <a:t>Mbale  Jamson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Y_N</a:t>
            </a:r>
            <a:r>
              <a:rPr sz="18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_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_	Customer is  in</a:t>
            </a:r>
            <a:r>
              <a:rPr sz="1800" b="1" spc="-9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city </a:t>
            </a:r>
            <a:r>
              <a:rPr sz="1800" b="1" u="heavy" dirty="0">
                <a:solidFill>
                  <a:srgbClr val="FF0065"/>
                </a:solidFill>
                <a:uFill>
                  <a:solidFill>
                    <a:srgbClr val="FE0064"/>
                  </a:solidFill>
                </a:uFill>
                <a:latin typeface="Arial"/>
                <a:cs typeface="Arial"/>
              </a:rPr>
              <a:t> 	</a:t>
            </a:r>
            <a:endParaRPr sz="18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655"/>
              </a:spcBef>
              <a:tabLst>
                <a:tab pos="1411605" algn="l"/>
                <a:tab pos="6097270" algn="l"/>
                <a:tab pos="720217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Y_N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_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_	Customer discount is in</a:t>
            </a:r>
            <a:r>
              <a:rPr sz="1800" b="1" spc="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range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from</a:t>
            </a:r>
            <a:r>
              <a:rPr sz="1800" b="1" u="heavy" spc="-5" dirty="0">
                <a:solidFill>
                  <a:srgbClr val="FF0065"/>
                </a:solidFill>
                <a:uFill>
                  <a:solidFill>
                    <a:srgbClr val="FE0064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to </a:t>
            </a:r>
            <a:r>
              <a:rPr sz="1800" b="1" u="heavy" dirty="0">
                <a:solidFill>
                  <a:srgbClr val="FF0065"/>
                </a:solidFill>
                <a:uFill>
                  <a:solidFill>
                    <a:srgbClr val="FE0064"/>
                  </a:solidFill>
                </a:uFill>
                <a:latin typeface="Arial"/>
                <a:cs typeface="Arial"/>
              </a:rPr>
              <a:t> 	</a:t>
            </a:r>
            <a:endParaRPr sz="1800" dirty="0">
              <a:latin typeface="Arial"/>
              <a:cs typeface="Arial"/>
            </a:endParaRPr>
          </a:p>
          <a:p>
            <a:pPr marL="1513205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…(and so</a:t>
            </a:r>
            <a:r>
              <a:rPr sz="1800" b="1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161" y="4401566"/>
            <a:ext cx="586803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假设：用户界面上的输入存在下面的变量中</a:t>
            </a:r>
            <a:endParaRPr sz="2000" dirty="0">
              <a:latin typeface="Microsoft YaHei"/>
              <a:cs typeface="Microsoft YaHei"/>
            </a:endParaRPr>
          </a:p>
          <a:p>
            <a:pPr marL="469265">
              <a:lnSpc>
                <a:spcPct val="100000"/>
              </a:lnSpc>
              <a:tabLst>
                <a:tab pos="1250315" algn="l"/>
              </a:tabLst>
            </a:pPr>
            <a:r>
              <a:rPr sz="2000" spc="-5" dirty="0">
                <a:latin typeface="Microsoft YaHei"/>
                <a:cs typeface="Microsoft YaHei"/>
              </a:rPr>
              <a:t>•char	</a:t>
            </a:r>
            <a:r>
              <a:rPr sz="2000" spc="-10" dirty="0">
                <a:solidFill>
                  <a:srgbClr val="3333CC"/>
                </a:solidFill>
                <a:latin typeface="Microsoft YaHei"/>
                <a:cs typeface="Microsoft YaHei"/>
              </a:rPr>
              <a:t>Vcname[ 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]</a:t>
            </a:r>
            <a:r>
              <a:rPr sz="2000" dirty="0">
                <a:latin typeface="Microsoft YaHei"/>
                <a:cs typeface="Microsoft YaHei"/>
              </a:rPr>
              <a:t>;</a:t>
            </a:r>
          </a:p>
          <a:p>
            <a:pPr marL="469265">
              <a:lnSpc>
                <a:spcPct val="100000"/>
              </a:lnSpc>
              <a:tabLst>
                <a:tab pos="1250315" algn="l"/>
              </a:tabLst>
            </a:pPr>
            <a:r>
              <a:rPr sz="2000" spc="-5" dirty="0">
                <a:latin typeface="Microsoft YaHei"/>
                <a:cs typeface="Microsoft YaHei"/>
              </a:rPr>
              <a:t>•char	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Vcity[ ]</a:t>
            </a:r>
            <a:r>
              <a:rPr sz="2000" spc="-5" dirty="0">
                <a:latin typeface="Microsoft YaHei"/>
                <a:cs typeface="Microsoft YaHei"/>
              </a:rPr>
              <a:t>;</a:t>
            </a:r>
            <a:endParaRPr sz="2000" dirty="0">
              <a:latin typeface="Microsoft YaHei"/>
              <a:cs typeface="Microsoft YaHei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Microsoft YaHei"/>
                <a:cs typeface="Microsoft YaHei"/>
              </a:rPr>
              <a:t>•double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range_from,</a:t>
            </a:r>
            <a:r>
              <a:rPr sz="2000" spc="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range_to</a:t>
            </a:r>
            <a:r>
              <a:rPr sz="2000" spc="-5" dirty="0">
                <a:latin typeface="Microsoft YaHei"/>
                <a:cs typeface="Microsoft YaHei"/>
              </a:rPr>
              <a:t>;</a:t>
            </a:r>
            <a:endParaRPr sz="2000" dirty="0">
              <a:latin typeface="Microsoft YaHei"/>
              <a:cs typeface="Microsoft YaHei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latin typeface="Microsoft YaHei"/>
                <a:cs typeface="Microsoft YaHei"/>
              </a:rPr>
              <a:t>•int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Cname_chose, City_chose, Discnt_chose</a:t>
            </a:r>
            <a:r>
              <a:rPr sz="2000" spc="-5" dirty="0">
                <a:latin typeface="Microsoft YaHei"/>
                <a:cs typeface="Microsoft YaHei"/>
              </a:rPr>
              <a:t>;  请按用户输入构造相应的SQL语句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2697" y="558740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程序背景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6767" y="4162044"/>
            <a:ext cx="2438400" cy="1442085"/>
          </a:xfrm>
          <a:custGeom>
            <a:avLst/>
            <a:gdLst/>
            <a:ahLst/>
            <a:cxnLst/>
            <a:rect l="l" t="t" r="r" b="b"/>
            <a:pathLst>
              <a:path w="2438400" h="1442085">
                <a:moveTo>
                  <a:pt x="2438399" y="1201673"/>
                </a:moveTo>
                <a:lnTo>
                  <a:pt x="2438399" y="240029"/>
                </a:lnTo>
                <a:lnTo>
                  <a:pt x="2433522" y="191648"/>
                </a:lnTo>
                <a:lnTo>
                  <a:pt x="2419528" y="146589"/>
                </a:lnTo>
                <a:lnTo>
                  <a:pt x="2397372" y="105816"/>
                </a:lnTo>
                <a:lnTo>
                  <a:pt x="2368010" y="70294"/>
                </a:lnTo>
                <a:lnTo>
                  <a:pt x="2332397" y="40987"/>
                </a:lnTo>
                <a:lnTo>
                  <a:pt x="2291488" y="18859"/>
                </a:lnTo>
                <a:lnTo>
                  <a:pt x="2246240" y="4875"/>
                </a:lnTo>
                <a:lnTo>
                  <a:pt x="2197607" y="0"/>
                </a:lnTo>
                <a:lnTo>
                  <a:pt x="240029" y="0"/>
                </a:lnTo>
                <a:lnTo>
                  <a:pt x="191648" y="4875"/>
                </a:lnTo>
                <a:lnTo>
                  <a:pt x="146589" y="18859"/>
                </a:lnTo>
                <a:lnTo>
                  <a:pt x="105816" y="40987"/>
                </a:lnTo>
                <a:lnTo>
                  <a:pt x="70294" y="70294"/>
                </a:lnTo>
                <a:lnTo>
                  <a:pt x="40987" y="105816"/>
                </a:lnTo>
                <a:lnTo>
                  <a:pt x="18859" y="146589"/>
                </a:lnTo>
                <a:lnTo>
                  <a:pt x="4875" y="191648"/>
                </a:lnTo>
                <a:lnTo>
                  <a:pt x="0" y="240029"/>
                </a:lnTo>
                <a:lnTo>
                  <a:pt x="0" y="1201674"/>
                </a:lnTo>
                <a:lnTo>
                  <a:pt x="4875" y="1250055"/>
                </a:lnTo>
                <a:lnTo>
                  <a:pt x="18859" y="1295114"/>
                </a:lnTo>
                <a:lnTo>
                  <a:pt x="40987" y="1335887"/>
                </a:lnTo>
                <a:lnTo>
                  <a:pt x="70294" y="1371409"/>
                </a:lnTo>
                <a:lnTo>
                  <a:pt x="105816" y="1400716"/>
                </a:lnTo>
                <a:lnTo>
                  <a:pt x="146589" y="1422844"/>
                </a:lnTo>
                <a:lnTo>
                  <a:pt x="191648" y="1436828"/>
                </a:lnTo>
                <a:lnTo>
                  <a:pt x="240029" y="1441704"/>
                </a:lnTo>
                <a:lnTo>
                  <a:pt x="2197607" y="1441703"/>
                </a:lnTo>
                <a:lnTo>
                  <a:pt x="2246240" y="1436828"/>
                </a:lnTo>
                <a:lnTo>
                  <a:pt x="2291488" y="1422844"/>
                </a:lnTo>
                <a:lnTo>
                  <a:pt x="2332397" y="1400716"/>
                </a:lnTo>
                <a:lnTo>
                  <a:pt x="2368010" y="1371409"/>
                </a:lnTo>
                <a:lnTo>
                  <a:pt x="2397372" y="1335887"/>
                </a:lnTo>
                <a:lnTo>
                  <a:pt x="2419528" y="1295114"/>
                </a:lnTo>
                <a:lnTo>
                  <a:pt x="2433522" y="1250055"/>
                </a:lnTo>
                <a:lnTo>
                  <a:pt x="2438399" y="12016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5159" y="4280915"/>
            <a:ext cx="2261235" cy="1203960"/>
          </a:xfrm>
          <a:custGeom>
            <a:avLst/>
            <a:gdLst/>
            <a:ahLst/>
            <a:cxnLst/>
            <a:rect l="l" t="t" r="r" b="b"/>
            <a:pathLst>
              <a:path w="2261234" h="1203960">
                <a:moveTo>
                  <a:pt x="2260854" y="1002791"/>
                </a:moveTo>
                <a:lnTo>
                  <a:pt x="2260854" y="201167"/>
                </a:lnTo>
                <a:lnTo>
                  <a:pt x="2255551" y="154994"/>
                </a:lnTo>
                <a:lnTo>
                  <a:pt x="2240451" y="112633"/>
                </a:lnTo>
                <a:lnTo>
                  <a:pt x="2216766" y="75284"/>
                </a:lnTo>
                <a:lnTo>
                  <a:pt x="2185711" y="44147"/>
                </a:lnTo>
                <a:lnTo>
                  <a:pt x="2148497" y="20420"/>
                </a:lnTo>
                <a:lnTo>
                  <a:pt x="2106339" y="5305"/>
                </a:lnTo>
                <a:lnTo>
                  <a:pt x="2060448" y="0"/>
                </a:lnTo>
                <a:lnTo>
                  <a:pt x="201168" y="0"/>
                </a:lnTo>
                <a:lnTo>
                  <a:pt x="154994" y="5305"/>
                </a:lnTo>
                <a:lnTo>
                  <a:pt x="112633" y="20420"/>
                </a:lnTo>
                <a:lnTo>
                  <a:pt x="75284" y="44147"/>
                </a:lnTo>
                <a:lnTo>
                  <a:pt x="44147" y="75284"/>
                </a:lnTo>
                <a:lnTo>
                  <a:pt x="20420" y="112633"/>
                </a:lnTo>
                <a:lnTo>
                  <a:pt x="5305" y="154994"/>
                </a:lnTo>
                <a:lnTo>
                  <a:pt x="0" y="201168"/>
                </a:lnTo>
                <a:lnTo>
                  <a:pt x="0" y="1002791"/>
                </a:lnTo>
                <a:lnTo>
                  <a:pt x="5305" y="1048965"/>
                </a:lnTo>
                <a:lnTo>
                  <a:pt x="20420" y="1091326"/>
                </a:lnTo>
                <a:lnTo>
                  <a:pt x="44147" y="1128675"/>
                </a:lnTo>
                <a:lnTo>
                  <a:pt x="75284" y="1159812"/>
                </a:lnTo>
                <a:lnTo>
                  <a:pt x="112633" y="1183539"/>
                </a:lnTo>
                <a:lnTo>
                  <a:pt x="154994" y="1198654"/>
                </a:lnTo>
                <a:lnTo>
                  <a:pt x="201168" y="1203960"/>
                </a:lnTo>
                <a:lnTo>
                  <a:pt x="2060448" y="1203959"/>
                </a:lnTo>
                <a:lnTo>
                  <a:pt x="2106339" y="1198654"/>
                </a:lnTo>
                <a:lnTo>
                  <a:pt x="2148497" y="1183539"/>
                </a:lnTo>
                <a:lnTo>
                  <a:pt x="2185711" y="1159812"/>
                </a:lnTo>
                <a:lnTo>
                  <a:pt x="2216766" y="1128675"/>
                </a:lnTo>
                <a:lnTo>
                  <a:pt x="2240451" y="1091326"/>
                </a:lnTo>
                <a:lnTo>
                  <a:pt x="2255551" y="1048965"/>
                </a:lnTo>
                <a:lnTo>
                  <a:pt x="2260854" y="100279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5159" y="4280915"/>
            <a:ext cx="2261235" cy="1203960"/>
          </a:xfrm>
          <a:custGeom>
            <a:avLst/>
            <a:gdLst/>
            <a:ahLst/>
            <a:cxnLst/>
            <a:rect l="l" t="t" r="r" b="b"/>
            <a:pathLst>
              <a:path w="2261234" h="1203960">
                <a:moveTo>
                  <a:pt x="201168" y="0"/>
                </a:moveTo>
                <a:lnTo>
                  <a:pt x="154994" y="5305"/>
                </a:lnTo>
                <a:lnTo>
                  <a:pt x="112633" y="20420"/>
                </a:lnTo>
                <a:lnTo>
                  <a:pt x="75284" y="44147"/>
                </a:lnTo>
                <a:lnTo>
                  <a:pt x="44147" y="75284"/>
                </a:lnTo>
                <a:lnTo>
                  <a:pt x="20420" y="112633"/>
                </a:lnTo>
                <a:lnTo>
                  <a:pt x="5305" y="154994"/>
                </a:lnTo>
                <a:lnTo>
                  <a:pt x="0" y="201168"/>
                </a:lnTo>
                <a:lnTo>
                  <a:pt x="0" y="1002791"/>
                </a:lnTo>
                <a:lnTo>
                  <a:pt x="5305" y="1048965"/>
                </a:lnTo>
                <a:lnTo>
                  <a:pt x="20420" y="1091326"/>
                </a:lnTo>
                <a:lnTo>
                  <a:pt x="44147" y="1128675"/>
                </a:lnTo>
                <a:lnTo>
                  <a:pt x="75284" y="1159812"/>
                </a:lnTo>
                <a:lnTo>
                  <a:pt x="112633" y="1183539"/>
                </a:lnTo>
                <a:lnTo>
                  <a:pt x="154994" y="1198654"/>
                </a:lnTo>
                <a:lnTo>
                  <a:pt x="201168" y="1203960"/>
                </a:lnTo>
                <a:lnTo>
                  <a:pt x="2060448" y="1203959"/>
                </a:lnTo>
                <a:lnTo>
                  <a:pt x="2106339" y="1198654"/>
                </a:lnTo>
                <a:lnTo>
                  <a:pt x="2148497" y="1183539"/>
                </a:lnTo>
                <a:lnTo>
                  <a:pt x="2185711" y="1159812"/>
                </a:lnTo>
                <a:lnTo>
                  <a:pt x="2216766" y="1128675"/>
                </a:lnTo>
                <a:lnTo>
                  <a:pt x="2240451" y="1091326"/>
                </a:lnTo>
                <a:lnTo>
                  <a:pt x="2255551" y="1048965"/>
                </a:lnTo>
                <a:lnTo>
                  <a:pt x="2260854" y="1002791"/>
                </a:lnTo>
                <a:lnTo>
                  <a:pt x="2260854" y="201167"/>
                </a:lnTo>
                <a:lnTo>
                  <a:pt x="2255551" y="154994"/>
                </a:lnTo>
                <a:lnTo>
                  <a:pt x="2240451" y="112633"/>
                </a:lnTo>
                <a:lnTo>
                  <a:pt x="2216766" y="75284"/>
                </a:lnTo>
                <a:lnTo>
                  <a:pt x="2185711" y="44147"/>
                </a:lnTo>
                <a:lnTo>
                  <a:pt x="2148497" y="20420"/>
                </a:lnTo>
                <a:lnTo>
                  <a:pt x="2106339" y="5305"/>
                </a:lnTo>
                <a:lnTo>
                  <a:pt x="2060448" y="0"/>
                </a:lnTo>
                <a:lnTo>
                  <a:pt x="20116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9623" y="4401566"/>
            <a:ext cx="185420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如何构造这个动态</a:t>
            </a:r>
            <a:endParaRPr sz="1800">
              <a:latin typeface="STZhongsong"/>
              <a:cs typeface="STZhongsong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语句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FFFFFF"/>
                </a:solidFill>
                <a:latin typeface="STZhongsong"/>
                <a:cs typeface="STZhongsong"/>
              </a:rPr>
              <a:t>大家编一</a:t>
            </a:r>
            <a:r>
              <a:rPr sz="1800" b="1" dirty="0">
                <a:solidFill>
                  <a:srgbClr val="FFFFFF"/>
                </a:solidFill>
                <a:latin typeface="STZhongsong"/>
                <a:cs typeface="STZhongsong"/>
              </a:rPr>
              <a:t>下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4553" y="1439672"/>
            <a:ext cx="650748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32885">
              <a:lnSpc>
                <a:spcPct val="100000"/>
              </a:lnSpc>
              <a:spcBef>
                <a:spcPts val="95"/>
              </a:spcBef>
              <a:tabLst>
                <a:tab pos="688975" algn="l"/>
                <a:tab pos="118237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#include	&lt;stdio.h&gt;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#include</a:t>
            </a:r>
            <a:r>
              <a:rPr sz="20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“prompt.h”  </a:t>
            </a:r>
            <a:r>
              <a:rPr sz="2000" b="1" spc="-5" dirty="0">
                <a:latin typeface="Arial"/>
                <a:cs typeface="Arial"/>
              </a:rPr>
              <a:t>char	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Vcname[ ]</a:t>
            </a:r>
            <a:r>
              <a:rPr sz="2000" b="1" spc="-5" dirty="0">
                <a:latin typeface="Arial"/>
                <a:cs typeface="Arial"/>
              </a:rPr>
              <a:t>;  char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Vcity[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double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range_from, range_to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tabLst>
                <a:tab pos="671195" algn="l"/>
                <a:tab pos="2390140" algn="l"/>
              </a:tabLst>
            </a:pPr>
            <a:r>
              <a:rPr sz="2000" b="1" spc="-5" dirty="0">
                <a:latin typeface="Arial"/>
                <a:cs typeface="Arial"/>
              </a:rPr>
              <a:t>int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Cname_chose, City_chose, Discnt_chose</a:t>
            </a:r>
            <a:r>
              <a:rPr sz="2000" b="1" spc="-5" dirty="0">
                <a:latin typeface="Arial"/>
                <a:cs typeface="Arial"/>
              </a:rPr>
              <a:t>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Cname_chose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0;	City_chose = 0; Discnt_chose =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2000" b="1" spc="-10" dirty="0">
                <a:latin typeface="Arial"/>
                <a:cs typeface="Arial"/>
              </a:rPr>
              <a:t>; 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int	sql_sign =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889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char	continue_sign[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654" y="4487669"/>
            <a:ext cx="860171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7550" algn="l"/>
                <a:tab pos="1223645" algn="l"/>
              </a:tabLst>
            </a:pPr>
            <a:r>
              <a:rPr sz="2000" b="1" spc="-10" dirty="0">
                <a:latin typeface="Arial"/>
                <a:cs typeface="Arial"/>
              </a:rPr>
              <a:t>exec	</a:t>
            </a:r>
            <a:r>
              <a:rPr sz="2000" b="1" spc="-5" dirty="0">
                <a:latin typeface="Arial"/>
                <a:cs typeface="Arial"/>
              </a:rPr>
              <a:t>sql	include</a:t>
            </a:r>
            <a:r>
              <a:rPr sz="2000" b="1" spc="-10" dirty="0">
                <a:latin typeface="Arial"/>
                <a:cs typeface="Arial"/>
              </a:rPr>
              <a:t> sqlca;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7550" algn="l"/>
                <a:tab pos="1224915" algn="l"/>
              </a:tabLst>
            </a:pPr>
            <a:r>
              <a:rPr sz="2000" b="1" spc="-10" dirty="0">
                <a:latin typeface="Arial"/>
                <a:cs typeface="Arial"/>
              </a:rPr>
              <a:t>exec	</a:t>
            </a:r>
            <a:r>
              <a:rPr sz="2000" b="1" spc="-5" dirty="0">
                <a:latin typeface="Arial"/>
                <a:cs typeface="Arial"/>
              </a:rPr>
              <a:t>sql	begin </a:t>
            </a:r>
            <a:r>
              <a:rPr sz="2000" b="1" spc="-10" dirty="0">
                <a:latin typeface="Arial"/>
                <a:cs typeface="Arial"/>
              </a:rPr>
              <a:t>declare section;</a:t>
            </a:r>
            <a:endParaRPr sz="20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char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user_name[20],user_pwd[20]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char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sqltext[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=“delete from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customers where 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”</a:t>
            </a:r>
            <a:r>
              <a:rPr sz="2000" b="1" dirty="0">
                <a:latin typeface="Arial"/>
                <a:cs typeface="Arial"/>
              </a:rPr>
              <a:t>; </a:t>
            </a:r>
            <a:r>
              <a:rPr sz="2100" b="1" spc="-15" baseline="41666" dirty="0">
                <a:solidFill>
                  <a:srgbClr val="FF0000"/>
                </a:solidFill>
                <a:latin typeface="Arial"/>
                <a:cs typeface="Arial"/>
              </a:rPr>
              <a:t>------The Declare</a:t>
            </a:r>
            <a:r>
              <a:rPr sz="2100" b="1" spc="390" baseline="416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5" baseline="41666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endParaRPr sz="2100" baseline="4166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exec </a:t>
            </a:r>
            <a:r>
              <a:rPr sz="2000" b="1" spc="-5" dirty="0">
                <a:latin typeface="Arial"/>
                <a:cs typeface="Arial"/>
              </a:rPr>
              <a:t>sql end </a:t>
            </a:r>
            <a:r>
              <a:rPr sz="2000" b="1" spc="-10" dirty="0">
                <a:latin typeface="Arial"/>
                <a:cs typeface="Arial"/>
              </a:rPr>
              <a:t>declare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section;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0520" y="4875276"/>
            <a:ext cx="180340" cy="1160145"/>
          </a:xfrm>
          <a:custGeom>
            <a:avLst/>
            <a:gdLst/>
            <a:ahLst/>
            <a:cxnLst/>
            <a:rect l="l" t="t" r="r" b="b"/>
            <a:pathLst>
              <a:path w="180340" h="1160145">
                <a:moveTo>
                  <a:pt x="0" y="0"/>
                </a:moveTo>
                <a:lnTo>
                  <a:pt x="63531" y="28003"/>
                </a:lnTo>
                <a:lnTo>
                  <a:pt x="89916" y="96012"/>
                </a:lnTo>
                <a:lnTo>
                  <a:pt x="89916" y="518159"/>
                </a:lnTo>
                <a:lnTo>
                  <a:pt x="97000" y="555783"/>
                </a:lnTo>
                <a:lnTo>
                  <a:pt x="116300" y="586549"/>
                </a:lnTo>
                <a:lnTo>
                  <a:pt x="144887" y="607314"/>
                </a:lnTo>
                <a:lnTo>
                  <a:pt x="179832" y="614934"/>
                </a:lnTo>
                <a:lnTo>
                  <a:pt x="144887" y="622554"/>
                </a:lnTo>
                <a:lnTo>
                  <a:pt x="116300" y="643318"/>
                </a:lnTo>
                <a:lnTo>
                  <a:pt x="97000" y="674084"/>
                </a:lnTo>
                <a:lnTo>
                  <a:pt x="89916" y="711708"/>
                </a:lnTo>
                <a:lnTo>
                  <a:pt x="89916" y="1063752"/>
                </a:lnTo>
                <a:lnTo>
                  <a:pt x="82831" y="1101256"/>
                </a:lnTo>
                <a:lnTo>
                  <a:pt x="63531" y="1131760"/>
                </a:lnTo>
                <a:lnTo>
                  <a:pt x="34944" y="1152263"/>
                </a:lnTo>
                <a:lnTo>
                  <a:pt x="0" y="115976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53639" y="4531867"/>
            <a:ext cx="3406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------SQLCA: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SQL Communication</a:t>
            </a:r>
            <a:r>
              <a:rPr sz="1400" b="1" spc="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6530" y="3148074"/>
            <a:ext cx="14446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程序变量声明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5770" y="2114550"/>
            <a:ext cx="201930" cy="2186940"/>
          </a:xfrm>
          <a:custGeom>
            <a:avLst/>
            <a:gdLst/>
            <a:ahLst/>
            <a:cxnLst/>
            <a:rect l="l" t="t" r="r" b="b"/>
            <a:pathLst>
              <a:path w="201929" h="2186940">
                <a:moveTo>
                  <a:pt x="0" y="0"/>
                </a:moveTo>
                <a:lnTo>
                  <a:pt x="60033" y="35137"/>
                </a:lnTo>
                <a:lnTo>
                  <a:pt x="81911" y="74560"/>
                </a:lnTo>
                <a:lnTo>
                  <a:pt x="96219" y="124553"/>
                </a:lnTo>
                <a:lnTo>
                  <a:pt x="101346" y="182118"/>
                </a:lnTo>
                <a:lnTo>
                  <a:pt x="101346" y="977646"/>
                </a:lnTo>
                <a:lnTo>
                  <a:pt x="106466" y="1035210"/>
                </a:lnTo>
                <a:lnTo>
                  <a:pt x="120731" y="1085203"/>
                </a:lnTo>
                <a:lnTo>
                  <a:pt x="142494" y="1124626"/>
                </a:lnTo>
                <a:lnTo>
                  <a:pt x="170108" y="1150479"/>
                </a:lnTo>
                <a:lnTo>
                  <a:pt x="201930" y="1159764"/>
                </a:lnTo>
                <a:lnTo>
                  <a:pt x="170108" y="1169048"/>
                </a:lnTo>
                <a:lnTo>
                  <a:pt x="142494" y="1194901"/>
                </a:lnTo>
                <a:lnTo>
                  <a:pt x="120731" y="1234324"/>
                </a:lnTo>
                <a:lnTo>
                  <a:pt x="106466" y="1284317"/>
                </a:lnTo>
                <a:lnTo>
                  <a:pt x="101346" y="1341882"/>
                </a:lnTo>
                <a:lnTo>
                  <a:pt x="101346" y="2004822"/>
                </a:lnTo>
                <a:lnTo>
                  <a:pt x="96219" y="2062386"/>
                </a:lnTo>
                <a:lnTo>
                  <a:pt x="81911" y="2112379"/>
                </a:lnTo>
                <a:lnTo>
                  <a:pt x="60033" y="2151802"/>
                </a:lnTo>
                <a:lnTo>
                  <a:pt x="32192" y="2177655"/>
                </a:lnTo>
                <a:lnTo>
                  <a:pt x="0" y="218694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程序构造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19690" y="1379474"/>
            <a:ext cx="58908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int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 main()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363220" marR="50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exec sql whenever sqlerror goto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report_error</a:t>
            </a:r>
            <a:r>
              <a:rPr sz="2000" b="1" spc="-5" dirty="0">
                <a:latin typeface="Arial"/>
                <a:cs typeface="Arial"/>
              </a:rPr>
              <a:t>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strcpy(user_name, “poneilsql”);  strcpy(user_pwd, “XXXX”);</a:t>
            </a:r>
            <a:endParaRPr sz="2000" dirty="0">
              <a:latin typeface="Arial"/>
              <a:cs typeface="Arial"/>
            </a:endParaRPr>
          </a:p>
          <a:p>
            <a:pPr marL="1409065" marR="501650" indent="-1046480">
              <a:lnSpc>
                <a:spcPct val="100000"/>
              </a:lnSpc>
              <a:tabLst>
                <a:tab pos="1915795" algn="l"/>
                <a:tab pos="2618105" algn="l"/>
                <a:tab pos="4252595" algn="l"/>
              </a:tabLst>
            </a:pPr>
            <a:r>
              <a:rPr sz="2000" b="1" spc="-10" dirty="0">
                <a:latin typeface="Arial"/>
                <a:cs typeface="Arial"/>
              </a:rPr>
              <a:t>exe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sq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onnec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:user_nam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identified  </a:t>
            </a:r>
            <a:r>
              <a:rPr sz="2000" b="1" spc="-5" dirty="0">
                <a:latin typeface="Arial"/>
                <a:cs typeface="Arial"/>
              </a:rPr>
              <a:t>by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:user_pwd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885" y="3817871"/>
            <a:ext cx="34734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while(1)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memset(Vcname,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‘\0’,</a:t>
            </a:r>
            <a:r>
              <a:rPr sz="20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20);</a:t>
            </a:r>
            <a:endParaRPr sz="2000">
              <a:latin typeface="Arial"/>
              <a:cs typeface="Arial"/>
            </a:endParaRPr>
          </a:p>
          <a:p>
            <a:pPr marL="361315" marR="299720" indent="635" algn="r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memset(Vcity,</a:t>
            </a:r>
            <a:r>
              <a:rPr sz="2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‘\0’,</a:t>
            </a:r>
            <a:r>
              <a:rPr sz="2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20);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0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(GetCname(Vcname))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Cname_chose =</a:t>
            </a:r>
            <a:r>
              <a:rPr sz="20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857250" marR="739140" indent="-49657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(GetCity(Vcity))  City_chose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8887" y="5951469"/>
            <a:ext cx="5540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if (GetDiscntRange(&amp;range_from,</a:t>
            </a:r>
            <a:r>
              <a:rPr sz="2000" b="1" spc="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&amp;range_to))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4437" y="2031745"/>
            <a:ext cx="18103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错误捕获语句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3859" y="3010912"/>
            <a:ext cx="1499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852" y="5454637"/>
            <a:ext cx="1245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获取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City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值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0828" y="6026140"/>
            <a:ext cx="180911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获取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Discnt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区间值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7003" y="6256269"/>
            <a:ext cx="4425950" cy="90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Discnt_chose =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Customers(Cid, Cname, City,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discnt)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3" y="361898"/>
            <a:ext cx="30473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的动态构造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示</a:t>
            </a:r>
            <a:r>
              <a:rPr sz="2000" dirty="0">
                <a:solidFill>
                  <a:srgbClr val="FFFFFF"/>
                </a:solidFill>
                <a:latin typeface="STZhongsong"/>
                <a:cs typeface="STZhongsong"/>
              </a:rPr>
              <a:t>例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STZhongsong"/>
                <a:cs typeface="STZhongsong"/>
              </a:rPr>
              <a:t>程序构造</a:t>
            </a:r>
            <a:endParaRPr sz="2000">
              <a:latin typeface="STZhongsong"/>
              <a:cs typeface="STZhongsong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10322" y="4313642"/>
            <a:ext cx="1503045" cy="67945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初始化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获取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Cname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值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1954</Words>
  <Application>Microsoft Office PowerPoint</Application>
  <PresentationFormat>自定义</PresentationFormat>
  <Paragraphs>297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STZhongsong</vt:lpstr>
      <vt:lpstr>SimSun</vt:lpstr>
      <vt:lpstr>Microsoft YaHei</vt:lpstr>
      <vt:lpstr>NSimSun</vt:lpstr>
      <vt:lpstr>Arial</vt:lpstr>
      <vt:lpstr>Tahoma</vt:lpstr>
      <vt:lpstr>Times New Roman</vt:lpstr>
      <vt:lpstr>Wingdings</vt:lpstr>
      <vt:lpstr>1_商务模板系列34</vt:lpstr>
      <vt:lpstr>Image</vt:lpstr>
      <vt:lpstr>数据库编程</vt:lpstr>
      <vt:lpstr>动态SQL的概念和作用</vt:lpstr>
      <vt:lpstr>(2)动态SQL的概念和作用</vt:lpstr>
      <vt:lpstr>(2)动态SQL的概念和作用</vt:lpstr>
      <vt:lpstr>(2)动态SQL的概念和作用</vt:lpstr>
      <vt:lpstr>(2)动态SQL的概念和作用</vt:lpstr>
      <vt:lpstr>SQL语句的动态构造-示例1 (1)程序背景</vt:lpstr>
      <vt:lpstr>SQL语句的动态构造-示例1 (2)程序构造</vt:lpstr>
      <vt:lpstr>SQL语句的动态构造-示例1 (2)程序构造</vt:lpstr>
      <vt:lpstr>SQL语句的动态构造-示例1 (2)程序构造</vt:lpstr>
      <vt:lpstr>SQL语句的动态构造-示例1 (2)程序构造</vt:lpstr>
      <vt:lpstr>SQL语句的动态构造-示例1 (2)程序构造</vt:lpstr>
      <vt:lpstr>SQL语句的动态构造-示例1  (3)动态SQL语句构造小结</vt:lpstr>
      <vt:lpstr>SQL语句的动态构造-示例2 (1)程序背景</vt:lpstr>
      <vt:lpstr>SQL语句的动态构造-示例2 (1)程序背景</vt:lpstr>
      <vt:lpstr>SQL语句的动态构造-示例2 (2)动态SQL语句的构造—SQL字符串</vt:lpstr>
      <vt:lpstr>SQL语句的动态构造-示例2 (2)动态SQL语句的构造—SQL字符串</vt:lpstr>
      <vt:lpstr>动态SQL语句的执行方式 (1)概述</vt:lpstr>
      <vt:lpstr>动态SQL语句的执行方式</vt:lpstr>
      <vt:lpstr>动态SQL语句的执行方式 (2)示例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&lt;4D6963726F736F667420506F776572506F696E74202D20CAFDBEDDBFE2CFB5CDB3BBF9B4A1BDB2D2E5B5DA3130BDB2C7B6C8EBCABD53514CD3EFD1D4D6AEB6AFCCAC53514C2E707074&gt;</dc:title>
  <dc:creator>dechen</dc:creator>
  <cp:lastModifiedBy>zhu xz</cp:lastModifiedBy>
  <cp:revision>4</cp:revision>
  <dcterms:created xsi:type="dcterms:W3CDTF">2020-09-22T10:35:58Z</dcterms:created>
  <dcterms:modified xsi:type="dcterms:W3CDTF">2022-12-05T06:19:39Z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2020-09-22T00:00:00Z</vt:filetime>
  </property>
</Properties>
</file>