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7"/>
  </p:notesMasterIdLst>
  <p:sldIdLst>
    <p:sldId id="312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313" r:id="rId15"/>
    <p:sldId id="273" r:id="rId16"/>
    <p:sldId id="274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43" autoAdjust="0"/>
  </p:normalViewPr>
  <p:slideViewPr>
    <p:cSldViewPr>
      <p:cViewPr varScale="1">
        <p:scale>
          <a:sx n="92" d="100"/>
          <a:sy n="92" d="100"/>
        </p:scale>
        <p:origin x="333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9CA5F-9EEB-43B5-BA35-467FB8F3C79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A847-FA42-4326-B52C-7DFBF9A73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4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BA847-FA42-4326-B52C-7DFBF9A732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7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D:\wamp\www\kaoshi\config.php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BA847-FA42-4326-B52C-7DFBF9A732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49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城市是金华，没有购买记录的客户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BA847-FA42-4326-B52C-7DFBF9A7324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6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Freeform 2"/>
          <p:cNvSpPr>
            <a:spLocks/>
          </p:cNvSpPr>
          <p:nvPr/>
        </p:nvSpPr>
        <p:spPr bwMode="gray">
          <a:xfrm>
            <a:off x="-11139" y="1596602"/>
            <a:ext cx="10717535" cy="4226093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85"/>
          </a:p>
        </p:txBody>
      </p:sp>
      <p:sp>
        <p:nvSpPr>
          <p:cNvPr id="548867" name="Freeform 3"/>
          <p:cNvSpPr>
            <a:spLocks/>
          </p:cNvSpPr>
          <p:nvPr/>
        </p:nvSpPr>
        <p:spPr bwMode="gray">
          <a:xfrm>
            <a:off x="-11139" y="1908219"/>
            <a:ext cx="10700826" cy="360110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85"/>
          </a:p>
        </p:txBody>
      </p:sp>
      <p:grpSp>
        <p:nvGrpSpPr>
          <p:cNvPr id="548868" name="Group 4"/>
          <p:cNvGrpSpPr>
            <a:grpSpLocks/>
          </p:cNvGrpSpPr>
          <p:nvPr/>
        </p:nvGrpSpPr>
        <p:grpSpPr bwMode="auto">
          <a:xfrm>
            <a:off x="8287385" y="2148060"/>
            <a:ext cx="623782" cy="588222"/>
            <a:chOff x="4752" y="1200"/>
            <a:chExt cx="288" cy="288"/>
          </a:xfrm>
        </p:grpSpPr>
        <p:sp>
          <p:nvSpPr>
            <p:cNvPr id="548869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8870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grpSp>
        <p:nvGrpSpPr>
          <p:cNvPr id="548871" name="Group 7"/>
          <p:cNvGrpSpPr>
            <a:grpSpLocks/>
          </p:cNvGrpSpPr>
          <p:nvPr/>
        </p:nvGrpSpPr>
        <p:grpSpPr bwMode="auto">
          <a:xfrm>
            <a:off x="8911167" y="1512570"/>
            <a:ext cx="1069340" cy="1008380"/>
            <a:chOff x="4992" y="816"/>
            <a:chExt cx="576" cy="576"/>
          </a:xfrm>
        </p:grpSpPr>
        <p:sp>
          <p:nvSpPr>
            <p:cNvPr id="548872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8873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grpSp>
        <p:nvGrpSpPr>
          <p:cNvPr id="548874" name="Group 10"/>
          <p:cNvGrpSpPr>
            <a:grpSpLocks/>
          </p:cNvGrpSpPr>
          <p:nvPr/>
        </p:nvGrpSpPr>
        <p:grpSpPr bwMode="auto">
          <a:xfrm>
            <a:off x="356447" y="3781425"/>
            <a:ext cx="1514898" cy="1512570"/>
            <a:chOff x="4992" y="816"/>
            <a:chExt cx="576" cy="576"/>
          </a:xfrm>
        </p:grpSpPr>
        <p:sp>
          <p:nvSpPr>
            <p:cNvPr id="548875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8876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sp>
        <p:nvSpPr>
          <p:cNvPr id="548877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534670" y="7142692"/>
            <a:ext cx="2495127" cy="269602"/>
          </a:xfrm>
        </p:spPr>
        <p:txBody>
          <a:bodyPr/>
          <a:lstStyle>
            <a:lvl1pPr>
              <a:defRPr sz="1323"/>
            </a:lvl1pPr>
          </a:lstStyle>
          <a:p>
            <a:endParaRPr lang="en-US" altLang="zh-CN"/>
          </a:p>
        </p:txBody>
      </p:sp>
      <p:sp>
        <p:nvSpPr>
          <p:cNvPr id="548878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6273091" y="7037652"/>
            <a:ext cx="4126983" cy="316870"/>
          </a:xfr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48879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336675" y="2857077"/>
            <a:ext cx="8287385" cy="1116921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5293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48880" name="Rectangle 16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14898" y="3949489"/>
            <a:ext cx="7841827" cy="42015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6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pic>
        <p:nvPicPr>
          <p:cNvPr id="548881" name="Picture 17" descr="zjnu校标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67" y="287108"/>
            <a:ext cx="1009932" cy="95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4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47680-137C-4A7A-9A43-22A8792CE5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38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756285"/>
            <a:ext cx="2406015" cy="6218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756285"/>
            <a:ext cx="7039822" cy="621834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C5E95-9724-4F8A-8C6B-F6DA8B7CB5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45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340" y="756285"/>
            <a:ext cx="8643832" cy="6214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4670" y="2016760"/>
            <a:ext cx="4722918" cy="49578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2016760"/>
            <a:ext cx="4722918" cy="49578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2632" y="6957122"/>
            <a:ext cx="2495127" cy="353633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104149" y="7037653"/>
            <a:ext cx="4210526" cy="35363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93326" y="6878343"/>
            <a:ext cx="685047" cy="504190"/>
          </a:xfrm>
        </p:spPr>
        <p:txBody>
          <a:bodyPr/>
          <a:lstStyle>
            <a:lvl1pPr>
              <a:defRPr/>
            </a:lvl1pPr>
          </a:lstStyle>
          <a:p>
            <a:fld id="{C4C516AB-B13E-423E-A782-5455CC3F71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21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 Introduction to Database System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64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0A86F4-9E37-467E-9BD2-C09862DA54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4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602" y="1885462"/>
            <a:ext cx="9223058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9223058" cy="1654373"/>
          </a:xfrm>
        </p:spPr>
        <p:txBody>
          <a:bodyPr/>
          <a:lstStyle>
            <a:lvl1pPr marL="0" indent="0">
              <a:buNone/>
              <a:defRPr sz="2647"/>
            </a:lvl1pPr>
            <a:lvl2pPr marL="504200" indent="0">
              <a:buNone/>
              <a:defRPr sz="2206"/>
            </a:lvl2pPr>
            <a:lvl3pPr marL="1008400" indent="0">
              <a:buNone/>
              <a:defRPr sz="1985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88815-74D9-4E20-8352-67A578FA65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72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2016760"/>
            <a:ext cx="4722918" cy="49578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2016760"/>
            <a:ext cx="4722918" cy="49578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E83CA-5872-4D5A-8182-B4AF93E476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6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028" y="402652"/>
            <a:ext cx="9223058" cy="1461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7029" y="1853949"/>
            <a:ext cx="4524273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7029" y="2762541"/>
            <a:ext cx="4524273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552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552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8E60A-B7CF-4966-AC0B-5F82D6518C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85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B4A79-74DF-4AE4-A8F1-2B177D0AFD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60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63A81-74F6-4769-BB7D-0E12D7659F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73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029" y="504190"/>
            <a:ext cx="3449364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552" y="1088911"/>
            <a:ext cx="5413534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7029" y="2268855"/>
            <a:ext cx="3449364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4C81E-B2E5-4C67-9C02-922E780B07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029" y="504190"/>
            <a:ext cx="3449364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6552" y="1088911"/>
            <a:ext cx="5413534" cy="5374525"/>
          </a:xfrm>
        </p:spPr>
        <p:txBody>
          <a:bodyPr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7029" y="2268855"/>
            <a:ext cx="3449364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60188-2FD3-46AB-B434-4B47FFB892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01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7842" name="Object 2"/>
          <p:cNvGraphicFramePr>
            <a:graphicFrameLocks noChangeAspect="1"/>
          </p:cNvGraphicFramePr>
          <p:nvPr/>
        </p:nvGraphicFramePr>
        <p:xfrm>
          <a:off x="0" y="0"/>
          <a:ext cx="10693400" cy="132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9561905" imgH="1600000" progId="Photoshop.Image.6">
                  <p:embed/>
                </p:oleObj>
              </mc:Choice>
              <mc:Fallback>
                <p:oleObj name="Image" r:id="rId15" imgW="9561905" imgH="1600000" progId="Photoshop.Image.6">
                  <p:embed/>
                  <p:pic>
                    <p:nvPicPr>
                      <p:cNvPr id="547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10693400" cy="1323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3" name="Freeform 3"/>
          <p:cNvSpPr>
            <a:spLocks/>
          </p:cNvSpPr>
          <p:nvPr/>
        </p:nvSpPr>
        <p:spPr bwMode="gray">
          <a:xfrm>
            <a:off x="-12995" y="309868"/>
            <a:ext cx="10706396" cy="1787423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85"/>
          </a:p>
        </p:txBody>
      </p:sp>
      <p:sp>
        <p:nvSpPr>
          <p:cNvPr id="547844" name="Freeform 4"/>
          <p:cNvSpPr>
            <a:spLocks/>
          </p:cNvSpPr>
          <p:nvPr/>
        </p:nvSpPr>
        <p:spPr bwMode="gray">
          <a:xfrm>
            <a:off x="-24134" y="588222"/>
            <a:ext cx="10713822" cy="1109918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985"/>
          </a:p>
        </p:txBody>
      </p:sp>
      <p:grpSp>
        <p:nvGrpSpPr>
          <p:cNvPr id="547845" name="Group 5"/>
          <p:cNvGrpSpPr>
            <a:grpSpLocks/>
          </p:cNvGrpSpPr>
          <p:nvPr/>
        </p:nvGrpSpPr>
        <p:grpSpPr bwMode="auto">
          <a:xfrm>
            <a:off x="9052260" y="383395"/>
            <a:ext cx="452984" cy="404402"/>
            <a:chOff x="4752" y="1200"/>
            <a:chExt cx="288" cy="288"/>
          </a:xfrm>
        </p:grpSpPr>
        <p:sp>
          <p:nvSpPr>
            <p:cNvPr id="547846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7847" name="Oval 7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grpSp>
        <p:nvGrpSpPr>
          <p:cNvPr id="547848" name="Group 8"/>
          <p:cNvGrpSpPr>
            <a:grpSpLocks/>
          </p:cNvGrpSpPr>
          <p:nvPr/>
        </p:nvGrpSpPr>
        <p:grpSpPr bwMode="auto">
          <a:xfrm>
            <a:off x="9534949" y="59522"/>
            <a:ext cx="712893" cy="652997"/>
            <a:chOff x="4992" y="816"/>
            <a:chExt cx="576" cy="576"/>
          </a:xfrm>
        </p:grpSpPr>
        <p:sp>
          <p:nvSpPr>
            <p:cNvPr id="547849" name="Oval 9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7850" name="Oval 10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grpSp>
        <p:nvGrpSpPr>
          <p:cNvPr id="547851" name="Group 11"/>
          <p:cNvGrpSpPr>
            <a:grpSpLocks/>
          </p:cNvGrpSpPr>
          <p:nvPr/>
        </p:nvGrpSpPr>
        <p:grpSpPr bwMode="auto">
          <a:xfrm>
            <a:off x="200502" y="903340"/>
            <a:ext cx="842848" cy="840317"/>
            <a:chOff x="4992" y="816"/>
            <a:chExt cx="576" cy="576"/>
          </a:xfrm>
        </p:grpSpPr>
        <p:sp>
          <p:nvSpPr>
            <p:cNvPr id="547852" name="Oval 1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  <p:sp>
          <p:nvSpPr>
            <p:cNvPr id="547853" name="Oval 1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985"/>
            </a:p>
          </p:txBody>
        </p:sp>
      </p:grpSp>
      <p:sp>
        <p:nvSpPr>
          <p:cNvPr id="54785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4670" y="2016760"/>
            <a:ext cx="9624060" cy="4957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785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52632" y="6957122"/>
            <a:ext cx="2495127" cy="35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544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47856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4149" y="7037653"/>
            <a:ext cx="4210526" cy="35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44">
                <a:solidFill>
                  <a:srgbClr val="F03628"/>
                </a:solidFill>
                <a:latin typeface="+mn-lt"/>
              </a:defRPr>
            </a:lvl1pPr>
          </a:lstStyle>
          <a:p>
            <a:r>
              <a:rPr lang="en-US" altLang="zh-CN"/>
              <a:t>An Introduction to Database System</a:t>
            </a:r>
          </a:p>
        </p:txBody>
      </p:sp>
      <p:sp>
        <p:nvSpPr>
          <p:cNvPr id="547857" name="Rectangle 17"/>
          <p:cNvSpPr>
            <a:spLocks noGrp="1" noChangeArrowheads="1"/>
          </p:cNvSpPr>
          <p:nvPr>
            <p:ph type="title"/>
          </p:nvPr>
        </p:nvSpPr>
        <p:spPr bwMode="white">
          <a:xfrm>
            <a:off x="1069340" y="756285"/>
            <a:ext cx="8643832" cy="62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47858" name="Picture 18" descr="zjnu校标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108" y="843818"/>
            <a:ext cx="757449" cy="71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785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3326" y="6878343"/>
            <a:ext cx="685047" cy="50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44" b="0">
                <a:latin typeface="Tahoma" panose="020B0604030504040204" pitchFamily="34" charset="0"/>
              </a:defRPr>
            </a:lvl1pPr>
          </a:lstStyle>
          <a:p>
            <a:fld id="{FE94E069-BD3A-45F9-A0F9-4826A819DA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9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97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04200"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008400"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512600"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016801" algn="ctr" rtl="0" fontAlgn="base">
        <a:spcBef>
          <a:spcPct val="0"/>
        </a:spcBef>
        <a:spcAft>
          <a:spcPct val="0"/>
        </a:spcAft>
        <a:defRPr sz="397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78150" indent="-37815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819325" indent="-3151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2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rtl="0" fontAlgn="base">
        <a:spcBef>
          <a:spcPct val="20000"/>
        </a:spcBef>
        <a:spcAft>
          <a:spcPct val="0"/>
        </a:spcAft>
        <a:buChar char="–"/>
        <a:defRPr sz="2206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rtl="0" fontAlgn="base">
        <a:spcBef>
          <a:spcPct val="20000"/>
        </a:spcBef>
        <a:spcAft>
          <a:spcPct val="0"/>
        </a:spcAft>
        <a:buChar char="»"/>
        <a:defRPr sz="2206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E54FA7C-E975-F0C5-FBD7-EB70C36BE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数据库编程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4614232A-71D7-3793-A18C-3FE0290EC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pc="-5" dirty="0">
                <a:latin typeface="SimHei"/>
                <a:cs typeface="SimHei"/>
              </a:rPr>
              <a:t>嵌入</a:t>
            </a:r>
            <a:r>
              <a:rPr lang="zh-CN" altLang="en-US" spc="-10" dirty="0">
                <a:latin typeface="SimHei"/>
                <a:cs typeface="SimHei"/>
              </a:rPr>
              <a:t>式</a:t>
            </a:r>
            <a:r>
              <a:rPr lang="en-US" altLang="zh-CN" spc="-5" dirty="0">
                <a:latin typeface="Arial"/>
                <a:cs typeface="Arial"/>
              </a:rPr>
              <a:t>SQL</a:t>
            </a:r>
            <a:r>
              <a:rPr lang="zh-CN" altLang="en-US" spc="-5" dirty="0">
                <a:latin typeface="SimHei"/>
                <a:cs typeface="SimHei"/>
              </a:rPr>
              <a:t>语言之基本技巧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870F8-6E64-624D-CDA3-AA815BE88B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878638"/>
            <a:ext cx="684213" cy="503237"/>
          </a:xfrm>
        </p:spPr>
        <p:txBody>
          <a:bodyPr/>
          <a:lstStyle/>
          <a:p>
            <a:fld id="{6B0A86F4-9E37-467E-9BD2-C09862DA542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73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23453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27782" y="195878"/>
                </a:lnTo>
                <a:lnTo>
                  <a:pt x="2090322" y="164722"/>
                </a:lnTo>
                <a:lnTo>
                  <a:pt x="2036024" y="135374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2887" y="23453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lnTo>
                  <a:pt x="2147124" y="228550"/>
                </a:lnTo>
                <a:lnTo>
                  <a:pt x="2111237" y="180093"/>
                </a:lnTo>
                <a:lnTo>
                  <a:pt x="2065198" y="149804"/>
                </a:lnTo>
                <a:lnTo>
                  <a:pt x="2002959" y="121468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8163" y="4412615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2474976" y="245363"/>
                </a:moveTo>
                <a:lnTo>
                  <a:pt x="2455040" y="201226"/>
                </a:lnTo>
                <a:lnTo>
                  <a:pt x="2420678" y="173208"/>
                </a:lnTo>
                <a:lnTo>
                  <a:pt x="2370665" y="146554"/>
                </a:lnTo>
                <a:lnTo>
                  <a:pt x="2306037" y="121468"/>
                </a:lnTo>
                <a:lnTo>
                  <a:pt x="2268566" y="109577"/>
                </a:lnTo>
                <a:lnTo>
                  <a:pt x="2227829" y="98155"/>
                </a:lnTo>
                <a:lnTo>
                  <a:pt x="2183956" y="87227"/>
                </a:lnTo>
                <a:lnTo>
                  <a:pt x="2137076" y="76819"/>
                </a:lnTo>
                <a:lnTo>
                  <a:pt x="2087319" y="66956"/>
                </a:lnTo>
                <a:lnTo>
                  <a:pt x="2034813" y="57665"/>
                </a:lnTo>
                <a:lnTo>
                  <a:pt x="1979689" y="48970"/>
                </a:lnTo>
                <a:lnTo>
                  <a:pt x="1922075" y="40897"/>
                </a:lnTo>
                <a:lnTo>
                  <a:pt x="1862102" y="33471"/>
                </a:lnTo>
                <a:lnTo>
                  <a:pt x="1799897" y="26719"/>
                </a:lnTo>
                <a:lnTo>
                  <a:pt x="1735592" y="20665"/>
                </a:lnTo>
                <a:lnTo>
                  <a:pt x="1669315" y="15336"/>
                </a:lnTo>
                <a:lnTo>
                  <a:pt x="1601195" y="10756"/>
                </a:lnTo>
                <a:lnTo>
                  <a:pt x="1531362" y="6952"/>
                </a:lnTo>
                <a:lnTo>
                  <a:pt x="1459946" y="3949"/>
                </a:lnTo>
                <a:lnTo>
                  <a:pt x="1387075" y="1772"/>
                </a:lnTo>
                <a:lnTo>
                  <a:pt x="1312879" y="447"/>
                </a:lnTo>
                <a:lnTo>
                  <a:pt x="1237488" y="0"/>
                </a:lnTo>
                <a:lnTo>
                  <a:pt x="1162096" y="447"/>
                </a:lnTo>
                <a:lnTo>
                  <a:pt x="1087900" y="1772"/>
                </a:lnTo>
                <a:lnTo>
                  <a:pt x="1015029" y="3949"/>
                </a:lnTo>
                <a:lnTo>
                  <a:pt x="943613" y="6952"/>
                </a:lnTo>
                <a:lnTo>
                  <a:pt x="873780" y="10756"/>
                </a:lnTo>
                <a:lnTo>
                  <a:pt x="805660" y="15336"/>
                </a:lnTo>
                <a:lnTo>
                  <a:pt x="739383" y="20665"/>
                </a:lnTo>
                <a:lnTo>
                  <a:pt x="675078" y="26719"/>
                </a:lnTo>
                <a:lnTo>
                  <a:pt x="612873" y="33471"/>
                </a:lnTo>
                <a:lnTo>
                  <a:pt x="552900" y="40897"/>
                </a:lnTo>
                <a:lnTo>
                  <a:pt x="495286" y="48970"/>
                </a:lnTo>
                <a:lnTo>
                  <a:pt x="440162" y="57665"/>
                </a:lnTo>
                <a:lnTo>
                  <a:pt x="387656" y="66956"/>
                </a:lnTo>
                <a:lnTo>
                  <a:pt x="337899" y="76819"/>
                </a:lnTo>
                <a:lnTo>
                  <a:pt x="291019" y="87227"/>
                </a:lnTo>
                <a:lnTo>
                  <a:pt x="247146" y="98155"/>
                </a:lnTo>
                <a:lnTo>
                  <a:pt x="206409" y="109577"/>
                </a:lnTo>
                <a:lnTo>
                  <a:pt x="168938" y="121468"/>
                </a:lnTo>
                <a:lnTo>
                  <a:pt x="104310" y="146554"/>
                </a:lnTo>
                <a:lnTo>
                  <a:pt x="54297" y="173208"/>
                </a:lnTo>
                <a:lnTo>
                  <a:pt x="19935" y="201226"/>
                </a:lnTo>
                <a:lnTo>
                  <a:pt x="0" y="245364"/>
                </a:lnTo>
                <a:lnTo>
                  <a:pt x="2258" y="260323"/>
                </a:lnTo>
                <a:lnTo>
                  <a:pt x="35095" y="303668"/>
                </a:lnTo>
                <a:lnTo>
                  <a:pt x="77412" y="331029"/>
                </a:lnTo>
                <a:lnTo>
                  <a:pt x="134862" y="356925"/>
                </a:lnTo>
                <a:lnTo>
                  <a:pt x="206409" y="381150"/>
                </a:lnTo>
                <a:lnTo>
                  <a:pt x="247146" y="392572"/>
                </a:lnTo>
                <a:lnTo>
                  <a:pt x="291019" y="403500"/>
                </a:lnTo>
                <a:lnTo>
                  <a:pt x="337899" y="413908"/>
                </a:lnTo>
                <a:lnTo>
                  <a:pt x="387656" y="423771"/>
                </a:lnTo>
                <a:lnTo>
                  <a:pt x="440162" y="433062"/>
                </a:lnTo>
                <a:lnTo>
                  <a:pt x="495286" y="441757"/>
                </a:lnTo>
                <a:lnTo>
                  <a:pt x="552900" y="449830"/>
                </a:lnTo>
                <a:lnTo>
                  <a:pt x="612873" y="457256"/>
                </a:lnTo>
                <a:lnTo>
                  <a:pt x="675078" y="464008"/>
                </a:lnTo>
                <a:lnTo>
                  <a:pt x="739383" y="470062"/>
                </a:lnTo>
                <a:lnTo>
                  <a:pt x="805660" y="475391"/>
                </a:lnTo>
                <a:lnTo>
                  <a:pt x="873780" y="479971"/>
                </a:lnTo>
                <a:lnTo>
                  <a:pt x="943613" y="483775"/>
                </a:lnTo>
                <a:lnTo>
                  <a:pt x="1015029" y="486778"/>
                </a:lnTo>
                <a:lnTo>
                  <a:pt x="1087900" y="488955"/>
                </a:lnTo>
                <a:lnTo>
                  <a:pt x="1162096" y="490280"/>
                </a:lnTo>
                <a:lnTo>
                  <a:pt x="1237488" y="490728"/>
                </a:lnTo>
                <a:lnTo>
                  <a:pt x="1312879" y="490280"/>
                </a:lnTo>
                <a:lnTo>
                  <a:pt x="1387075" y="488955"/>
                </a:lnTo>
                <a:lnTo>
                  <a:pt x="1459946" y="486778"/>
                </a:lnTo>
                <a:lnTo>
                  <a:pt x="1531362" y="483775"/>
                </a:lnTo>
                <a:lnTo>
                  <a:pt x="1601195" y="479971"/>
                </a:lnTo>
                <a:lnTo>
                  <a:pt x="1669315" y="475391"/>
                </a:lnTo>
                <a:lnTo>
                  <a:pt x="1735592" y="470062"/>
                </a:lnTo>
                <a:lnTo>
                  <a:pt x="1799897" y="464008"/>
                </a:lnTo>
                <a:lnTo>
                  <a:pt x="1862102" y="457256"/>
                </a:lnTo>
                <a:lnTo>
                  <a:pt x="1922075" y="449830"/>
                </a:lnTo>
                <a:lnTo>
                  <a:pt x="1979689" y="441757"/>
                </a:lnTo>
                <a:lnTo>
                  <a:pt x="2034813" y="433062"/>
                </a:lnTo>
                <a:lnTo>
                  <a:pt x="2087319" y="423771"/>
                </a:lnTo>
                <a:lnTo>
                  <a:pt x="2137076" y="413908"/>
                </a:lnTo>
                <a:lnTo>
                  <a:pt x="2183956" y="403500"/>
                </a:lnTo>
                <a:lnTo>
                  <a:pt x="2227829" y="392572"/>
                </a:lnTo>
                <a:lnTo>
                  <a:pt x="2268566" y="381150"/>
                </a:lnTo>
                <a:lnTo>
                  <a:pt x="2306037" y="369259"/>
                </a:lnTo>
                <a:lnTo>
                  <a:pt x="2370665" y="344173"/>
                </a:lnTo>
                <a:lnTo>
                  <a:pt x="2420678" y="317519"/>
                </a:lnTo>
                <a:lnTo>
                  <a:pt x="2455040" y="289501"/>
                </a:lnTo>
                <a:lnTo>
                  <a:pt x="2474976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8163" y="4412615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1237488" y="0"/>
                </a:moveTo>
                <a:lnTo>
                  <a:pt x="1162096" y="447"/>
                </a:lnTo>
                <a:lnTo>
                  <a:pt x="1087900" y="1772"/>
                </a:lnTo>
                <a:lnTo>
                  <a:pt x="1015029" y="3949"/>
                </a:lnTo>
                <a:lnTo>
                  <a:pt x="943613" y="6952"/>
                </a:lnTo>
                <a:lnTo>
                  <a:pt x="873780" y="10756"/>
                </a:lnTo>
                <a:lnTo>
                  <a:pt x="805660" y="15336"/>
                </a:lnTo>
                <a:lnTo>
                  <a:pt x="739383" y="20665"/>
                </a:lnTo>
                <a:lnTo>
                  <a:pt x="675078" y="26719"/>
                </a:lnTo>
                <a:lnTo>
                  <a:pt x="612873" y="33471"/>
                </a:lnTo>
                <a:lnTo>
                  <a:pt x="552900" y="40897"/>
                </a:lnTo>
                <a:lnTo>
                  <a:pt x="495286" y="48970"/>
                </a:lnTo>
                <a:lnTo>
                  <a:pt x="440162" y="57665"/>
                </a:lnTo>
                <a:lnTo>
                  <a:pt x="387656" y="66956"/>
                </a:lnTo>
                <a:lnTo>
                  <a:pt x="337899" y="76819"/>
                </a:lnTo>
                <a:lnTo>
                  <a:pt x="291019" y="87227"/>
                </a:lnTo>
                <a:lnTo>
                  <a:pt x="247146" y="98155"/>
                </a:lnTo>
                <a:lnTo>
                  <a:pt x="206409" y="109577"/>
                </a:lnTo>
                <a:lnTo>
                  <a:pt x="168938" y="121468"/>
                </a:lnTo>
                <a:lnTo>
                  <a:pt x="104310" y="146554"/>
                </a:lnTo>
                <a:lnTo>
                  <a:pt x="54297" y="173208"/>
                </a:lnTo>
                <a:lnTo>
                  <a:pt x="19935" y="201226"/>
                </a:lnTo>
                <a:lnTo>
                  <a:pt x="0" y="245364"/>
                </a:lnTo>
                <a:lnTo>
                  <a:pt x="2258" y="260323"/>
                </a:lnTo>
                <a:lnTo>
                  <a:pt x="35095" y="303668"/>
                </a:lnTo>
                <a:lnTo>
                  <a:pt x="77412" y="331029"/>
                </a:lnTo>
                <a:lnTo>
                  <a:pt x="134862" y="356925"/>
                </a:lnTo>
                <a:lnTo>
                  <a:pt x="206409" y="381150"/>
                </a:lnTo>
                <a:lnTo>
                  <a:pt x="247146" y="392572"/>
                </a:lnTo>
                <a:lnTo>
                  <a:pt x="291019" y="403500"/>
                </a:lnTo>
                <a:lnTo>
                  <a:pt x="337899" y="413908"/>
                </a:lnTo>
                <a:lnTo>
                  <a:pt x="387656" y="423771"/>
                </a:lnTo>
                <a:lnTo>
                  <a:pt x="440162" y="433062"/>
                </a:lnTo>
                <a:lnTo>
                  <a:pt x="495286" y="441757"/>
                </a:lnTo>
                <a:lnTo>
                  <a:pt x="552900" y="449830"/>
                </a:lnTo>
                <a:lnTo>
                  <a:pt x="612873" y="457256"/>
                </a:lnTo>
                <a:lnTo>
                  <a:pt x="675078" y="464008"/>
                </a:lnTo>
                <a:lnTo>
                  <a:pt x="739383" y="470062"/>
                </a:lnTo>
                <a:lnTo>
                  <a:pt x="805660" y="475391"/>
                </a:lnTo>
                <a:lnTo>
                  <a:pt x="873780" y="479971"/>
                </a:lnTo>
                <a:lnTo>
                  <a:pt x="943613" y="483775"/>
                </a:lnTo>
                <a:lnTo>
                  <a:pt x="1015029" y="486778"/>
                </a:lnTo>
                <a:lnTo>
                  <a:pt x="1087900" y="488955"/>
                </a:lnTo>
                <a:lnTo>
                  <a:pt x="1162096" y="490280"/>
                </a:lnTo>
                <a:lnTo>
                  <a:pt x="1237488" y="490728"/>
                </a:lnTo>
                <a:lnTo>
                  <a:pt x="1312879" y="490280"/>
                </a:lnTo>
                <a:lnTo>
                  <a:pt x="1387075" y="488955"/>
                </a:lnTo>
                <a:lnTo>
                  <a:pt x="1459946" y="486778"/>
                </a:lnTo>
                <a:lnTo>
                  <a:pt x="1531362" y="483775"/>
                </a:lnTo>
                <a:lnTo>
                  <a:pt x="1601195" y="479971"/>
                </a:lnTo>
                <a:lnTo>
                  <a:pt x="1669315" y="475391"/>
                </a:lnTo>
                <a:lnTo>
                  <a:pt x="1735592" y="470062"/>
                </a:lnTo>
                <a:lnTo>
                  <a:pt x="1799897" y="464008"/>
                </a:lnTo>
                <a:lnTo>
                  <a:pt x="1862102" y="457256"/>
                </a:lnTo>
                <a:lnTo>
                  <a:pt x="1922075" y="449830"/>
                </a:lnTo>
                <a:lnTo>
                  <a:pt x="1979689" y="441757"/>
                </a:lnTo>
                <a:lnTo>
                  <a:pt x="2034813" y="433062"/>
                </a:lnTo>
                <a:lnTo>
                  <a:pt x="2087319" y="423771"/>
                </a:lnTo>
                <a:lnTo>
                  <a:pt x="2137076" y="413908"/>
                </a:lnTo>
                <a:lnTo>
                  <a:pt x="2183956" y="403500"/>
                </a:lnTo>
                <a:lnTo>
                  <a:pt x="2227829" y="392572"/>
                </a:lnTo>
                <a:lnTo>
                  <a:pt x="2268566" y="381150"/>
                </a:lnTo>
                <a:lnTo>
                  <a:pt x="2306037" y="369259"/>
                </a:lnTo>
                <a:lnTo>
                  <a:pt x="2370665" y="344173"/>
                </a:lnTo>
                <a:lnTo>
                  <a:pt x="2420678" y="317519"/>
                </a:lnTo>
                <a:lnTo>
                  <a:pt x="2455040" y="289501"/>
                </a:lnTo>
                <a:lnTo>
                  <a:pt x="2474976" y="245363"/>
                </a:lnTo>
                <a:lnTo>
                  <a:pt x="2472717" y="230404"/>
                </a:lnTo>
                <a:lnTo>
                  <a:pt x="2439880" y="187059"/>
                </a:lnTo>
                <a:lnTo>
                  <a:pt x="2397563" y="159698"/>
                </a:lnTo>
                <a:lnTo>
                  <a:pt x="2340113" y="133802"/>
                </a:lnTo>
                <a:lnTo>
                  <a:pt x="2268566" y="109577"/>
                </a:lnTo>
                <a:lnTo>
                  <a:pt x="2227829" y="98155"/>
                </a:lnTo>
                <a:lnTo>
                  <a:pt x="2183956" y="87227"/>
                </a:lnTo>
                <a:lnTo>
                  <a:pt x="2137076" y="76819"/>
                </a:lnTo>
                <a:lnTo>
                  <a:pt x="2087319" y="66956"/>
                </a:lnTo>
                <a:lnTo>
                  <a:pt x="2034813" y="57665"/>
                </a:lnTo>
                <a:lnTo>
                  <a:pt x="1979689" y="48970"/>
                </a:lnTo>
                <a:lnTo>
                  <a:pt x="1922075" y="40897"/>
                </a:lnTo>
                <a:lnTo>
                  <a:pt x="1862102" y="33471"/>
                </a:lnTo>
                <a:lnTo>
                  <a:pt x="1799897" y="26719"/>
                </a:lnTo>
                <a:lnTo>
                  <a:pt x="1735592" y="20665"/>
                </a:lnTo>
                <a:lnTo>
                  <a:pt x="1669315" y="15336"/>
                </a:lnTo>
                <a:lnTo>
                  <a:pt x="1601195" y="10756"/>
                </a:lnTo>
                <a:lnTo>
                  <a:pt x="1531362" y="6952"/>
                </a:lnTo>
                <a:lnTo>
                  <a:pt x="1459946" y="3949"/>
                </a:lnTo>
                <a:lnTo>
                  <a:pt x="1387075" y="1772"/>
                </a:lnTo>
                <a:lnTo>
                  <a:pt x="1312879" y="447"/>
                </a:lnTo>
                <a:lnTo>
                  <a:pt x="12374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7511" y="4501261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NSimSun"/>
                <a:cs typeface="NSimSun"/>
              </a:rPr>
              <a:t>嵌入式</a:t>
            </a:r>
            <a:r>
              <a:rPr sz="1800" b="1" spc="-5" dirty="0">
                <a:latin typeface="Arial"/>
                <a:cs typeface="Arial"/>
              </a:rPr>
              <a:t>SQL</a:t>
            </a:r>
            <a:r>
              <a:rPr sz="1800" b="1" spc="-5" dirty="0"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2887" y="64806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0373" y="203683"/>
                </a:lnTo>
                <a:lnTo>
                  <a:pt x="1586194" y="164226"/>
                </a:lnTo>
                <a:lnTo>
                  <a:pt x="1531634" y="127595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2887" y="64806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lnTo>
                  <a:pt x="1629205" y="224283"/>
                </a:lnTo>
                <a:lnTo>
                  <a:pt x="1605954" y="183639"/>
                </a:lnTo>
                <a:lnTo>
                  <a:pt x="1561339" y="145519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78029" y="6570091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151" y="2969650"/>
            <a:ext cx="1435735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1: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如何与 数据库连接和 断开连接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1049" y="2969634"/>
            <a:ext cx="1639570" cy="86486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215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2: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如何将 宿主程序的变量 传递给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9879" y="2969680"/>
            <a:ext cx="2133600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4:</a:t>
            </a:r>
            <a:r>
              <a:rPr sz="1800" b="1" spc="-8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如何将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检 索到的结果传递回宿 主程序进行处理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2579" y="2965839"/>
            <a:ext cx="2121535" cy="863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4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6:</a:t>
            </a:r>
            <a:r>
              <a:rPr sz="1800" b="1" spc="-7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宿主程序如何 知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道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语句的执行 状态，是否发生错误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303" y="5462106"/>
            <a:ext cx="14478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3:</a:t>
            </a:r>
            <a:r>
              <a:rPr sz="1800" b="1" spc="-9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语 句如何执行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5979" y="5341001"/>
            <a:ext cx="17760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5:</a:t>
            </a:r>
            <a:r>
              <a:rPr sz="1800" b="1" spc="204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静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3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114" dirty="0">
                <a:solidFill>
                  <a:srgbClr val="B2B2B2"/>
                </a:solidFill>
                <a:latin typeface="NSimSun"/>
                <a:cs typeface="NSimSun"/>
              </a:rPr>
              <a:t>语</a:t>
            </a:r>
            <a:r>
              <a:rPr sz="1800" b="1" spc="100" dirty="0">
                <a:solidFill>
                  <a:srgbClr val="B2B2B2"/>
                </a:solidFill>
                <a:latin typeface="NSimSun"/>
                <a:cs typeface="NSimSun"/>
              </a:rPr>
              <a:t>句中的常</a:t>
            </a:r>
            <a:endParaRPr sz="18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量更换为变量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9673" y="4693270"/>
            <a:ext cx="2388870" cy="1137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7:</a:t>
            </a:r>
            <a:r>
              <a:rPr sz="1800" b="1" spc="-3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SQL,</a:t>
            </a:r>
            <a:r>
              <a:rPr sz="1800" b="1" spc="-2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依据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条件动态构造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语句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,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但欲访问的表名和字段 名对编程者是已知的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9199" y="5965056"/>
            <a:ext cx="2425700" cy="113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 algn="just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8:</a:t>
            </a:r>
            <a:r>
              <a:rPr sz="1800" b="1" spc="35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SQL,</a:t>
            </a:r>
            <a:r>
              <a:rPr sz="1800" b="1" spc="37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依据 </a:t>
            </a:r>
            <a:r>
              <a:rPr sz="1800" b="1" spc="25" dirty="0">
                <a:solidFill>
                  <a:srgbClr val="B2B2B2"/>
                </a:solidFill>
                <a:latin typeface="NSimSun"/>
                <a:cs typeface="NSimSun"/>
              </a:rPr>
              <a:t>条件动态构</a:t>
            </a:r>
            <a:r>
              <a:rPr sz="1800" b="1" spc="15" dirty="0">
                <a:solidFill>
                  <a:srgbClr val="B2B2B2"/>
                </a:solidFill>
                <a:latin typeface="NSimSun"/>
                <a:cs typeface="NSimSun"/>
              </a:rPr>
              <a:t>造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</a:t>
            </a:r>
            <a:r>
              <a:rPr sz="1800" b="1" spc="20" dirty="0">
                <a:solidFill>
                  <a:srgbClr val="B2B2B2"/>
                </a:solidFill>
                <a:latin typeface="Arial"/>
                <a:cs typeface="Arial"/>
              </a:rPr>
              <a:t>L</a:t>
            </a:r>
            <a:r>
              <a:rPr sz="1800" b="1" spc="20" dirty="0">
                <a:solidFill>
                  <a:srgbClr val="B2B2B2"/>
                </a:solidFill>
                <a:latin typeface="NSimSun"/>
                <a:cs typeface="NSimSun"/>
              </a:rPr>
              <a:t>语</a:t>
            </a:r>
            <a:r>
              <a:rPr sz="1800" b="1" spc="15" dirty="0">
                <a:solidFill>
                  <a:srgbClr val="B2B2B2"/>
                </a:solidFill>
                <a:latin typeface="NSimSun"/>
                <a:cs typeface="NSimSun"/>
              </a:rPr>
              <a:t>句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, </a:t>
            </a:r>
            <a:r>
              <a:rPr sz="1800" b="1" spc="40" dirty="0">
                <a:solidFill>
                  <a:srgbClr val="B2B2B2"/>
                </a:solidFill>
                <a:latin typeface="NSimSun"/>
                <a:cs typeface="NSimSun"/>
              </a:rPr>
              <a:t>但</a:t>
            </a:r>
            <a:r>
              <a:rPr sz="1800" b="1" spc="35" dirty="0">
                <a:solidFill>
                  <a:srgbClr val="B2B2B2"/>
                </a:solidFill>
                <a:latin typeface="NSimSun"/>
                <a:cs typeface="NSimSun"/>
              </a:rPr>
              <a:t>欲访</a:t>
            </a:r>
            <a:r>
              <a:rPr sz="1800" b="1" spc="40" dirty="0">
                <a:solidFill>
                  <a:srgbClr val="B2B2B2"/>
                </a:solidFill>
                <a:latin typeface="NSimSun"/>
                <a:cs typeface="NSimSun"/>
              </a:rPr>
              <a:t>问</a:t>
            </a:r>
            <a:r>
              <a:rPr sz="1800" b="1" spc="25" dirty="0">
                <a:solidFill>
                  <a:srgbClr val="B2B2B2"/>
                </a:solidFill>
                <a:latin typeface="NSimSun"/>
                <a:cs typeface="NSimSun"/>
              </a:rPr>
              <a:t>的表名和字段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名对编程者是未知的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530476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0" y="4225290"/>
                </a:lnTo>
                <a:lnTo>
                  <a:pt x="1583" y="4232767"/>
                </a:lnTo>
                <a:lnTo>
                  <a:pt x="5810" y="4238815"/>
                </a:lnTo>
                <a:lnTo>
                  <a:pt x="11894" y="4242863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891" y="2720976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5433" y="2637917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433" y="57150"/>
                </a:lnTo>
                <a:lnTo>
                  <a:pt x="2327957" y="49672"/>
                </a:lnTo>
                <a:lnTo>
                  <a:pt x="2323909" y="43624"/>
                </a:lnTo>
                <a:lnTo>
                  <a:pt x="2317861" y="39576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1509" y="2380361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5306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4648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3520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3520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862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1734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1076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948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948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9290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8162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7504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6376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6376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5718" y="1906524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4590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932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804" y="1897380"/>
                </a:moveTo>
                <a:lnTo>
                  <a:pt x="2616708" y="1860042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804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2146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1018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80360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9232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9232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8574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7446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788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5660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5660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5002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874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3216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2088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2088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1429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40302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9644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8516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8516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858" y="1612392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6730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6072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944" y="1603248"/>
                </a:moveTo>
                <a:lnTo>
                  <a:pt x="4498848" y="1565910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944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4286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3158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2500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1372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1372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50714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9393" y="4721226"/>
            <a:ext cx="1728470" cy="1917700"/>
          </a:xfrm>
          <a:custGeom>
            <a:avLst/>
            <a:gdLst/>
            <a:ahLst/>
            <a:cxnLst/>
            <a:rect l="l" t="t" r="r" b="b"/>
            <a:pathLst>
              <a:path w="1728470" h="1917700">
                <a:moveTo>
                  <a:pt x="1728216" y="36575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6575"/>
                </a:lnTo>
                <a:close/>
              </a:path>
              <a:path w="1728470" h="1917700">
                <a:moveTo>
                  <a:pt x="1655064" y="59435"/>
                </a:moveTo>
                <a:lnTo>
                  <a:pt x="1643634" y="23621"/>
                </a:lnTo>
                <a:lnTo>
                  <a:pt x="1607820" y="35051"/>
                </a:lnTo>
                <a:lnTo>
                  <a:pt x="1619250" y="71627"/>
                </a:lnTo>
                <a:lnTo>
                  <a:pt x="1655064" y="59435"/>
                </a:lnTo>
                <a:close/>
              </a:path>
              <a:path w="1728470" h="1917700">
                <a:moveTo>
                  <a:pt x="1582674" y="83057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3057"/>
                </a:lnTo>
                <a:close/>
              </a:path>
              <a:path w="1728470" h="1917700">
                <a:moveTo>
                  <a:pt x="1510284" y="105917"/>
                </a:moveTo>
                <a:lnTo>
                  <a:pt x="1498854" y="70103"/>
                </a:lnTo>
                <a:lnTo>
                  <a:pt x="1462278" y="81533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7700">
                <a:moveTo>
                  <a:pt x="1437894" y="129539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969"/>
                </a:lnTo>
                <a:lnTo>
                  <a:pt x="1437894" y="129539"/>
                </a:lnTo>
                <a:close/>
              </a:path>
              <a:path w="1728470" h="1917700">
                <a:moveTo>
                  <a:pt x="1364742" y="152399"/>
                </a:moveTo>
                <a:lnTo>
                  <a:pt x="1353312" y="115823"/>
                </a:lnTo>
                <a:lnTo>
                  <a:pt x="1317498" y="128015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7700">
                <a:moveTo>
                  <a:pt x="1292352" y="176021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7451"/>
                </a:lnTo>
                <a:lnTo>
                  <a:pt x="1292352" y="176021"/>
                </a:lnTo>
                <a:close/>
              </a:path>
              <a:path w="1728470" h="1917700">
                <a:moveTo>
                  <a:pt x="1219962" y="198881"/>
                </a:moveTo>
                <a:lnTo>
                  <a:pt x="1208532" y="162305"/>
                </a:lnTo>
                <a:lnTo>
                  <a:pt x="1171956" y="174497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7700">
                <a:moveTo>
                  <a:pt x="1147572" y="221742"/>
                </a:moveTo>
                <a:lnTo>
                  <a:pt x="1135380" y="185927"/>
                </a:lnTo>
                <a:lnTo>
                  <a:pt x="1099566" y="197358"/>
                </a:lnTo>
                <a:lnTo>
                  <a:pt x="1110996" y="233933"/>
                </a:lnTo>
                <a:lnTo>
                  <a:pt x="1147572" y="221742"/>
                </a:lnTo>
                <a:close/>
              </a:path>
              <a:path w="1728470" h="1917700">
                <a:moveTo>
                  <a:pt x="1074420" y="245364"/>
                </a:moveTo>
                <a:lnTo>
                  <a:pt x="1062990" y="208787"/>
                </a:lnTo>
                <a:lnTo>
                  <a:pt x="1027176" y="220218"/>
                </a:lnTo>
                <a:lnTo>
                  <a:pt x="1038606" y="256794"/>
                </a:lnTo>
                <a:lnTo>
                  <a:pt x="1074420" y="245364"/>
                </a:lnTo>
                <a:close/>
              </a:path>
              <a:path w="1728470" h="1917700">
                <a:moveTo>
                  <a:pt x="1002030" y="268223"/>
                </a:moveTo>
                <a:lnTo>
                  <a:pt x="990600" y="232409"/>
                </a:lnTo>
                <a:lnTo>
                  <a:pt x="954024" y="243840"/>
                </a:lnTo>
                <a:lnTo>
                  <a:pt x="966216" y="280416"/>
                </a:lnTo>
                <a:lnTo>
                  <a:pt x="1002030" y="268223"/>
                </a:lnTo>
                <a:close/>
              </a:path>
              <a:path w="1728470" h="1917700">
                <a:moveTo>
                  <a:pt x="929640" y="291846"/>
                </a:moveTo>
                <a:lnTo>
                  <a:pt x="918210" y="255269"/>
                </a:lnTo>
                <a:lnTo>
                  <a:pt x="881634" y="266700"/>
                </a:lnTo>
                <a:lnTo>
                  <a:pt x="893064" y="303276"/>
                </a:lnTo>
                <a:lnTo>
                  <a:pt x="929640" y="291846"/>
                </a:lnTo>
                <a:close/>
              </a:path>
              <a:path w="1728470" h="1917700">
                <a:moveTo>
                  <a:pt x="857250" y="314705"/>
                </a:moveTo>
                <a:lnTo>
                  <a:pt x="845058" y="278891"/>
                </a:lnTo>
                <a:lnTo>
                  <a:pt x="809244" y="290322"/>
                </a:lnTo>
                <a:lnTo>
                  <a:pt x="820674" y="326136"/>
                </a:lnTo>
                <a:lnTo>
                  <a:pt x="857250" y="314705"/>
                </a:lnTo>
                <a:close/>
              </a:path>
              <a:path w="1728470" h="1917700">
                <a:moveTo>
                  <a:pt x="784098" y="338328"/>
                </a:moveTo>
                <a:lnTo>
                  <a:pt x="772668" y="301752"/>
                </a:lnTo>
                <a:lnTo>
                  <a:pt x="736854" y="313182"/>
                </a:lnTo>
                <a:lnTo>
                  <a:pt x="748284" y="349758"/>
                </a:lnTo>
                <a:lnTo>
                  <a:pt x="784098" y="338328"/>
                </a:lnTo>
                <a:close/>
              </a:path>
              <a:path w="1728470" h="1917700">
                <a:moveTo>
                  <a:pt x="711708" y="361188"/>
                </a:moveTo>
                <a:lnTo>
                  <a:pt x="700278" y="325373"/>
                </a:lnTo>
                <a:lnTo>
                  <a:pt x="663702" y="336804"/>
                </a:lnTo>
                <a:lnTo>
                  <a:pt x="675894" y="372618"/>
                </a:lnTo>
                <a:lnTo>
                  <a:pt x="711708" y="361188"/>
                </a:lnTo>
                <a:close/>
              </a:path>
              <a:path w="1728470" h="1917700">
                <a:moveTo>
                  <a:pt x="639318" y="384810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6240"/>
                </a:lnTo>
                <a:lnTo>
                  <a:pt x="639318" y="384810"/>
                </a:lnTo>
                <a:close/>
              </a:path>
              <a:path w="1728470" h="1917700">
                <a:moveTo>
                  <a:pt x="566928" y="407670"/>
                </a:moveTo>
                <a:lnTo>
                  <a:pt x="554736" y="371094"/>
                </a:lnTo>
                <a:lnTo>
                  <a:pt x="518922" y="383286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7700">
                <a:moveTo>
                  <a:pt x="493776" y="430530"/>
                </a:moveTo>
                <a:lnTo>
                  <a:pt x="482346" y="394716"/>
                </a:lnTo>
                <a:lnTo>
                  <a:pt x="446532" y="406146"/>
                </a:lnTo>
                <a:lnTo>
                  <a:pt x="457962" y="442722"/>
                </a:lnTo>
                <a:lnTo>
                  <a:pt x="493776" y="430530"/>
                </a:lnTo>
                <a:close/>
              </a:path>
              <a:path w="1728470" h="1917700">
                <a:moveTo>
                  <a:pt x="421386" y="454152"/>
                </a:moveTo>
                <a:lnTo>
                  <a:pt x="409956" y="417576"/>
                </a:lnTo>
                <a:lnTo>
                  <a:pt x="373380" y="429768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7700">
                <a:moveTo>
                  <a:pt x="348996" y="477012"/>
                </a:moveTo>
                <a:lnTo>
                  <a:pt x="337566" y="441198"/>
                </a:lnTo>
                <a:lnTo>
                  <a:pt x="300990" y="452628"/>
                </a:lnTo>
                <a:lnTo>
                  <a:pt x="312420" y="489204"/>
                </a:lnTo>
                <a:lnTo>
                  <a:pt x="348996" y="477012"/>
                </a:lnTo>
                <a:close/>
              </a:path>
              <a:path w="1728470" h="1917700">
                <a:moveTo>
                  <a:pt x="276606" y="500634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500634"/>
                </a:lnTo>
                <a:close/>
              </a:path>
              <a:path w="1728470" h="1917700">
                <a:moveTo>
                  <a:pt x="203454" y="523494"/>
                </a:moveTo>
                <a:lnTo>
                  <a:pt x="192024" y="487680"/>
                </a:lnTo>
                <a:lnTo>
                  <a:pt x="156210" y="499110"/>
                </a:lnTo>
                <a:lnTo>
                  <a:pt x="167640" y="535686"/>
                </a:lnTo>
                <a:lnTo>
                  <a:pt x="203454" y="523494"/>
                </a:lnTo>
                <a:close/>
              </a:path>
              <a:path w="1728470" h="1917700">
                <a:moveTo>
                  <a:pt x="131064" y="547116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7116"/>
                </a:lnTo>
                <a:close/>
              </a:path>
              <a:path w="1728470" h="1917700">
                <a:moveTo>
                  <a:pt x="58674" y="569976"/>
                </a:moveTo>
                <a:lnTo>
                  <a:pt x="47243" y="534162"/>
                </a:lnTo>
                <a:lnTo>
                  <a:pt x="12954" y="544830"/>
                </a:lnTo>
                <a:lnTo>
                  <a:pt x="5334" y="547116"/>
                </a:lnTo>
                <a:lnTo>
                  <a:pt x="0" y="554736"/>
                </a:lnTo>
                <a:lnTo>
                  <a:pt x="0" y="565404"/>
                </a:lnTo>
                <a:lnTo>
                  <a:pt x="36310" y="565404"/>
                </a:lnTo>
                <a:lnTo>
                  <a:pt x="38100" y="563118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7700">
                <a:moveTo>
                  <a:pt x="38100" y="576376"/>
                </a:moveTo>
                <a:lnTo>
                  <a:pt x="38100" y="565404"/>
                </a:lnTo>
                <a:lnTo>
                  <a:pt x="36310" y="565404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7700">
                <a:moveTo>
                  <a:pt x="38100" y="565404"/>
                </a:moveTo>
                <a:lnTo>
                  <a:pt x="38100" y="563118"/>
                </a:lnTo>
                <a:lnTo>
                  <a:pt x="36310" y="565404"/>
                </a:lnTo>
                <a:lnTo>
                  <a:pt x="38100" y="565404"/>
                </a:lnTo>
                <a:close/>
              </a:path>
              <a:path w="1728470" h="1917700">
                <a:moveTo>
                  <a:pt x="38100" y="641604"/>
                </a:moveTo>
                <a:lnTo>
                  <a:pt x="38100" y="603504"/>
                </a:lnTo>
                <a:lnTo>
                  <a:pt x="0" y="603504"/>
                </a:lnTo>
                <a:lnTo>
                  <a:pt x="0" y="641604"/>
                </a:lnTo>
                <a:lnTo>
                  <a:pt x="38100" y="641604"/>
                </a:lnTo>
                <a:close/>
              </a:path>
              <a:path w="1728470" h="1917700">
                <a:moveTo>
                  <a:pt x="38100" y="717804"/>
                </a:moveTo>
                <a:lnTo>
                  <a:pt x="38100" y="679704"/>
                </a:lnTo>
                <a:lnTo>
                  <a:pt x="0" y="679704"/>
                </a:lnTo>
                <a:lnTo>
                  <a:pt x="0" y="717804"/>
                </a:lnTo>
                <a:lnTo>
                  <a:pt x="38100" y="717804"/>
                </a:lnTo>
                <a:close/>
              </a:path>
              <a:path w="1728470" h="1917700">
                <a:moveTo>
                  <a:pt x="38100" y="794004"/>
                </a:moveTo>
                <a:lnTo>
                  <a:pt x="38100" y="755904"/>
                </a:lnTo>
                <a:lnTo>
                  <a:pt x="0" y="755904"/>
                </a:lnTo>
                <a:lnTo>
                  <a:pt x="0" y="794004"/>
                </a:lnTo>
                <a:lnTo>
                  <a:pt x="38100" y="794004"/>
                </a:lnTo>
                <a:close/>
              </a:path>
              <a:path w="1728470" h="1917700">
                <a:moveTo>
                  <a:pt x="38100" y="870204"/>
                </a:moveTo>
                <a:lnTo>
                  <a:pt x="38100" y="832104"/>
                </a:lnTo>
                <a:lnTo>
                  <a:pt x="0" y="832104"/>
                </a:lnTo>
                <a:lnTo>
                  <a:pt x="0" y="870204"/>
                </a:lnTo>
                <a:lnTo>
                  <a:pt x="38100" y="870204"/>
                </a:lnTo>
                <a:close/>
              </a:path>
              <a:path w="1728470" h="1917700">
                <a:moveTo>
                  <a:pt x="38100" y="946404"/>
                </a:moveTo>
                <a:lnTo>
                  <a:pt x="38100" y="908304"/>
                </a:lnTo>
                <a:lnTo>
                  <a:pt x="0" y="908304"/>
                </a:lnTo>
                <a:lnTo>
                  <a:pt x="0" y="946404"/>
                </a:lnTo>
                <a:lnTo>
                  <a:pt x="38100" y="946404"/>
                </a:lnTo>
                <a:close/>
              </a:path>
              <a:path w="1728470" h="1917700">
                <a:moveTo>
                  <a:pt x="38100" y="1022604"/>
                </a:moveTo>
                <a:lnTo>
                  <a:pt x="38100" y="984504"/>
                </a:lnTo>
                <a:lnTo>
                  <a:pt x="0" y="984504"/>
                </a:lnTo>
                <a:lnTo>
                  <a:pt x="0" y="1022604"/>
                </a:lnTo>
                <a:lnTo>
                  <a:pt x="38100" y="1022604"/>
                </a:lnTo>
                <a:close/>
              </a:path>
              <a:path w="1728470" h="1917700">
                <a:moveTo>
                  <a:pt x="38100" y="1098804"/>
                </a:moveTo>
                <a:lnTo>
                  <a:pt x="38100" y="1060704"/>
                </a:lnTo>
                <a:lnTo>
                  <a:pt x="0" y="1060704"/>
                </a:lnTo>
                <a:lnTo>
                  <a:pt x="0" y="1098804"/>
                </a:lnTo>
                <a:lnTo>
                  <a:pt x="38100" y="1098804"/>
                </a:lnTo>
                <a:close/>
              </a:path>
              <a:path w="1728470" h="1917700">
                <a:moveTo>
                  <a:pt x="38100" y="1175004"/>
                </a:moveTo>
                <a:lnTo>
                  <a:pt x="38100" y="1136904"/>
                </a:lnTo>
                <a:lnTo>
                  <a:pt x="0" y="1136904"/>
                </a:lnTo>
                <a:lnTo>
                  <a:pt x="0" y="1175004"/>
                </a:lnTo>
                <a:lnTo>
                  <a:pt x="38100" y="1175004"/>
                </a:lnTo>
                <a:close/>
              </a:path>
              <a:path w="1728470" h="1917700">
                <a:moveTo>
                  <a:pt x="38100" y="1251204"/>
                </a:moveTo>
                <a:lnTo>
                  <a:pt x="38100" y="1213104"/>
                </a:lnTo>
                <a:lnTo>
                  <a:pt x="0" y="1213104"/>
                </a:lnTo>
                <a:lnTo>
                  <a:pt x="0" y="1251204"/>
                </a:lnTo>
                <a:lnTo>
                  <a:pt x="38100" y="1251204"/>
                </a:lnTo>
                <a:close/>
              </a:path>
              <a:path w="1728470" h="1917700">
                <a:moveTo>
                  <a:pt x="38100" y="1327404"/>
                </a:moveTo>
                <a:lnTo>
                  <a:pt x="38100" y="1289304"/>
                </a:lnTo>
                <a:lnTo>
                  <a:pt x="0" y="1289304"/>
                </a:lnTo>
                <a:lnTo>
                  <a:pt x="0" y="1327404"/>
                </a:lnTo>
                <a:lnTo>
                  <a:pt x="38100" y="1327404"/>
                </a:lnTo>
                <a:close/>
              </a:path>
              <a:path w="1728470" h="1917700">
                <a:moveTo>
                  <a:pt x="38100" y="1403604"/>
                </a:moveTo>
                <a:lnTo>
                  <a:pt x="38100" y="1365504"/>
                </a:lnTo>
                <a:lnTo>
                  <a:pt x="0" y="1365504"/>
                </a:lnTo>
                <a:lnTo>
                  <a:pt x="0" y="1403604"/>
                </a:lnTo>
                <a:lnTo>
                  <a:pt x="38100" y="1403604"/>
                </a:lnTo>
                <a:close/>
              </a:path>
              <a:path w="1728470" h="1917700">
                <a:moveTo>
                  <a:pt x="38100" y="1479804"/>
                </a:moveTo>
                <a:lnTo>
                  <a:pt x="38100" y="1441704"/>
                </a:lnTo>
                <a:lnTo>
                  <a:pt x="0" y="1441704"/>
                </a:lnTo>
                <a:lnTo>
                  <a:pt x="0" y="1479804"/>
                </a:lnTo>
                <a:lnTo>
                  <a:pt x="38100" y="1479804"/>
                </a:lnTo>
                <a:close/>
              </a:path>
              <a:path w="1728470" h="1917700">
                <a:moveTo>
                  <a:pt x="38100" y="1556004"/>
                </a:moveTo>
                <a:lnTo>
                  <a:pt x="38100" y="1517904"/>
                </a:lnTo>
                <a:lnTo>
                  <a:pt x="0" y="1517904"/>
                </a:lnTo>
                <a:lnTo>
                  <a:pt x="0" y="1556004"/>
                </a:lnTo>
                <a:lnTo>
                  <a:pt x="38100" y="1556004"/>
                </a:lnTo>
                <a:close/>
              </a:path>
              <a:path w="1728470" h="1917700">
                <a:moveTo>
                  <a:pt x="38100" y="1632204"/>
                </a:moveTo>
                <a:lnTo>
                  <a:pt x="38100" y="1594104"/>
                </a:lnTo>
                <a:lnTo>
                  <a:pt x="0" y="1594104"/>
                </a:lnTo>
                <a:lnTo>
                  <a:pt x="0" y="1632204"/>
                </a:lnTo>
                <a:lnTo>
                  <a:pt x="38100" y="1632204"/>
                </a:lnTo>
                <a:close/>
              </a:path>
              <a:path w="1728470" h="1917700">
                <a:moveTo>
                  <a:pt x="38100" y="1708403"/>
                </a:moveTo>
                <a:lnTo>
                  <a:pt x="38100" y="1670303"/>
                </a:lnTo>
                <a:lnTo>
                  <a:pt x="0" y="1670303"/>
                </a:lnTo>
                <a:lnTo>
                  <a:pt x="0" y="1708403"/>
                </a:lnTo>
                <a:lnTo>
                  <a:pt x="38100" y="1708403"/>
                </a:lnTo>
                <a:close/>
              </a:path>
              <a:path w="1728470" h="1917700">
                <a:moveTo>
                  <a:pt x="38100" y="1784603"/>
                </a:moveTo>
                <a:lnTo>
                  <a:pt x="38100" y="1746503"/>
                </a:lnTo>
                <a:lnTo>
                  <a:pt x="0" y="1746503"/>
                </a:lnTo>
                <a:lnTo>
                  <a:pt x="0" y="1784603"/>
                </a:lnTo>
                <a:lnTo>
                  <a:pt x="38100" y="1784603"/>
                </a:lnTo>
                <a:close/>
              </a:path>
              <a:path w="1728470" h="1917700">
                <a:moveTo>
                  <a:pt x="38100" y="1860042"/>
                </a:moveTo>
                <a:lnTo>
                  <a:pt x="38100" y="1822703"/>
                </a:lnTo>
                <a:lnTo>
                  <a:pt x="0" y="1822703"/>
                </a:lnTo>
                <a:lnTo>
                  <a:pt x="0" y="1860042"/>
                </a:lnTo>
                <a:lnTo>
                  <a:pt x="1476" y="1867519"/>
                </a:lnTo>
                <a:lnTo>
                  <a:pt x="5524" y="1873567"/>
                </a:lnTo>
                <a:lnTo>
                  <a:pt x="11572" y="1877615"/>
                </a:lnTo>
                <a:lnTo>
                  <a:pt x="19050" y="1879092"/>
                </a:lnTo>
                <a:lnTo>
                  <a:pt x="19050" y="1840992"/>
                </a:lnTo>
                <a:lnTo>
                  <a:pt x="19812" y="1840992"/>
                </a:lnTo>
                <a:lnTo>
                  <a:pt x="19812" y="1841754"/>
                </a:lnTo>
                <a:lnTo>
                  <a:pt x="38100" y="1860042"/>
                </a:lnTo>
                <a:close/>
              </a:path>
              <a:path w="1728470" h="1917700">
                <a:moveTo>
                  <a:pt x="19812" y="1841754"/>
                </a:moveTo>
                <a:lnTo>
                  <a:pt x="19812" y="1840992"/>
                </a:lnTo>
                <a:lnTo>
                  <a:pt x="19050" y="1840992"/>
                </a:lnTo>
                <a:lnTo>
                  <a:pt x="19812" y="1841754"/>
                </a:lnTo>
                <a:close/>
              </a:path>
              <a:path w="1728470" h="1917700">
                <a:moveTo>
                  <a:pt x="19812" y="1879092"/>
                </a:moveTo>
                <a:lnTo>
                  <a:pt x="19812" y="1841754"/>
                </a:lnTo>
                <a:lnTo>
                  <a:pt x="19050" y="1840992"/>
                </a:lnTo>
                <a:lnTo>
                  <a:pt x="19050" y="1879092"/>
                </a:lnTo>
                <a:lnTo>
                  <a:pt x="19812" y="1879092"/>
                </a:lnTo>
                <a:close/>
              </a:path>
              <a:path w="1728470" h="1917700">
                <a:moveTo>
                  <a:pt x="96012" y="1879092"/>
                </a:moveTo>
                <a:lnTo>
                  <a:pt x="96012" y="1840992"/>
                </a:lnTo>
                <a:lnTo>
                  <a:pt x="57912" y="1840992"/>
                </a:lnTo>
                <a:lnTo>
                  <a:pt x="57912" y="1879092"/>
                </a:lnTo>
                <a:lnTo>
                  <a:pt x="96012" y="1879092"/>
                </a:lnTo>
                <a:close/>
              </a:path>
              <a:path w="1728470" h="1917700">
                <a:moveTo>
                  <a:pt x="172212" y="1879092"/>
                </a:moveTo>
                <a:lnTo>
                  <a:pt x="172212" y="1840992"/>
                </a:lnTo>
                <a:lnTo>
                  <a:pt x="134112" y="1840992"/>
                </a:lnTo>
                <a:lnTo>
                  <a:pt x="134112" y="1879092"/>
                </a:lnTo>
                <a:lnTo>
                  <a:pt x="172212" y="1879092"/>
                </a:lnTo>
                <a:close/>
              </a:path>
              <a:path w="1728470" h="1917700">
                <a:moveTo>
                  <a:pt x="248412" y="1879092"/>
                </a:moveTo>
                <a:lnTo>
                  <a:pt x="248412" y="1840992"/>
                </a:lnTo>
                <a:lnTo>
                  <a:pt x="210312" y="1840992"/>
                </a:lnTo>
                <a:lnTo>
                  <a:pt x="210312" y="1879092"/>
                </a:lnTo>
                <a:lnTo>
                  <a:pt x="248412" y="1879092"/>
                </a:lnTo>
                <a:close/>
              </a:path>
              <a:path w="1728470" h="1917700">
                <a:moveTo>
                  <a:pt x="324612" y="1879092"/>
                </a:moveTo>
                <a:lnTo>
                  <a:pt x="324612" y="1840992"/>
                </a:lnTo>
                <a:lnTo>
                  <a:pt x="286512" y="1840992"/>
                </a:lnTo>
                <a:lnTo>
                  <a:pt x="286512" y="1879092"/>
                </a:lnTo>
                <a:lnTo>
                  <a:pt x="324612" y="1879092"/>
                </a:lnTo>
                <a:close/>
              </a:path>
              <a:path w="1728470" h="1917700">
                <a:moveTo>
                  <a:pt x="400812" y="1879092"/>
                </a:moveTo>
                <a:lnTo>
                  <a:pt x="400812" y="1840992"/>
                </a:lnTo>
                <a:lnTo>
                  <a:pt x="362712" y="1840992"/>
                </a:lnTo>
                <a:lnTo>
                  <a:pt x="362712" y="1879092"/>
                </a:lnTo>
                <a:lnTo>
                  <a:pt x="400812" y="1879092"/>
                </a:lnTo>
                <a:close/>
              </a:path>
              <a:path w="1728470" h="1917700">
                <a:moveTo>
                  <a:pt x="477012" y="1879092"/>
                </a:moveTo>
                <a:lnTo>
                  <a:pt x="477012" y="1840992"/>
                </a:lnTo>
                <a:lnTo>
                  <a:pt x="438912" y="1840992"/>
                </a:lnTo>
                <a:lnTo>
                  <a:pt x="438912" y="1879092"/>
                </a:lnTo>
                <a:lnTo>
                  <a:pt x="477012" y="1879092"/>
                </a:lnTo>
                <a:close/>
              </a:path>
              <a:path w="1728470" h="1917700">
                <a:moveTo>
                  <a:pt x="595122" y="1860042"/>
                </a:moveTo>
                <a:lnTo>
                  <a:pt x="480822" y="1802892"/>
                </a:lnTo>
                <a:lnTo>
                  <a:pt x="480822" y="1917192"/>
                </a:lnTo>
                <a:lnTo>
                  <a:pt x="595122" y="186004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65917" y="4830953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20574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20574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770"/>
                </a:lnTo>
                <a:lnTo>
                  <a:pt x="304037" y="96774"/>
                </a:lnTo>
                <a:lnTo>
                  <a:pt x="336041" y="117348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1544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4122"/>
                </a:moveTo>
                <a:lnTo>
                  <a:pt x="243077" y="193548"/>
                </a:lnTo>
                <a:lnTo>
                  <a:pt x="222503" y="226314"/>
                </a:lnTo>
                <a:lnTo>
                  <a:pt x="255269" y="246126"/>
                </a:lnTo>
                <a:lnTo>
                  <a:pt x="275081" y="214122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8318"/>
                </a:lnTo>
                <a:lnTo>
                  <a:pt x="182117" y="290322"/>
                </a:lnTo>
                <a:lnTo>
                  <a:pt x="214883" y="310896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3088"/>
                </a:lnTo>
                <a:lnTo>
                  <a:pt x="141731" y="355092"/>
                </a:lnTo>
                <a:lnTo>
                  <a:pt x="173735" y="375666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7670"/>
                </a:moveTo>
                <a:lnTo>
                  <a:pt x="121919" y="387096"/>
                </a:lnTo>
                <a:lnTo>
                  <a:pt x="101345" y="419862"/>
                </a:lnTo>
                <a:lnTo>
                  <a:pt x="133349" y="439674"/>
                </a:lnTo>
                <a:lnTo>
                  <a:pt x="153923" y="407670"/>
                </a:lnTo>
                <a:close/>
              </a:path>
              <a:path w="397510" h="1678939">
                <a:moveTo>
                  <a:pt x="113537" y="472440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4444"/>
                </a:lnTo>
                <a:lnTo>
                  <a:pt x="113537" y="472440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53369" y="4663314"/>
            <a:ext cx="4465320" cy="2028189"/>
          </a:xfrm>
          <a:custGeom>
            <a:avLst/>
            <a:gdLst/>
            <a:ahLst/>
            <a:cxnLst/>
            <a:rect l="l" t="t" r="r" b="b"/>
            <a:pathLst>
              <a:path w="4465320" h="2028189">
                <a:moveTo>
                  <a:pt x="1988819" y="38100"/>
                </a:moveTo>
                <a:lnTo>
                  <a:pt x="1988819" y="761"/>
                </a:lnTo>
                <a:lnTo>
                  <a:pt x="1950719" y="0"/>
                </a:lnTo>
                <a:lnTo>
                  <a:pt x="1950719" y="38100"/>
                </a:lnTo>
                <a:lnTo>
                  <a:pt x="1988819" y="38100"/>
                </a:lnTo>
                <a:close/>
              </a:path>
              <a:path w="4465320" h="2028189">
                <a:moveTo>
                  <a:pt x="2065019" y="38861"/>
                </a:moveTo>
                <a:lnTo>
                  <a:pt x="2065019" y="761"/>
                </a:lnTo>
                <a:lnTo>
                  <a:pt x="2026919" y="761"/>
                </a:lnTo>
                <a:lnTo>
                  <a:pt x="2026919" y="38861"/>
                </a:lnTo>
                <a:lnTo>
                  <a:pt x="2065019" y="38861"/>
                </a:lnTo>
                <a:close/>
              </a:path>
              <a:path w="4465320" h="2028189">
                <a:moveTo>
                  <a:pt x="2141219" y="39623"/>
                </a:moveTo>
                <a:lnTo>
                  <a:pt x="2141219" y="1523"/>
                </a:lnTo>
                <a:lnTo>
                  <a:pt x="2103119" y="1523"/>
                </a:lnTo>
                <a:lnTo>
                  <a:pt x="2103119" y="39623"/>
                </a:lnTo>
                <a:lnTo>
                  <a:pt x="2141219" y="39623"/>
                </a:lnTo>
                <a:close/>
              </a:path>
              <a:path w="4465320" h="2028189">
                <a:moveTo>
                  <a:pt x="2217419" y="40385"/>
                </a:moveTo>
                <a:lnTo>
                  <a:pt x="2217419" y="2285"/>
                </a:lnTo>
                <a:lnTo>
                  <a:pt x="2179319" y="2285"/>
                </a:lnTo>
                <a:lnTo>
                  <a:pt x="2179319" y="40385"/>
                </a:lnTo>
                <a:lnTo>
                  <a:pt x="2217419" y="40385"/>
                </a:lnTo>
                <a:close/>
              </a:path>
              <a:path w="4465320" h="2028189">
                <a:moveTo>
                  <a:pt x="2293619" y="41147"/>
                </a:moveTo>
                <a:lnTo>
                  <a:pt x="2293619" y="3047"/>
                </a:lnTo>
                <a:lnTo>
                  <a:pt x="2255519" y="3047"/>
                </a:lnTo>
                <a:lnTo>
                  <a:pt x="2255519" y="41147"/>
                </a:lnTo>
                <a:lnTo>
                  <a:pt x="2293619" y="41147"/>
                </a:lnTo>
                <a:close/>
              </a:path>
              <a:path w="4465320" h="2028189">
                <a:moveTo>
                  <a:pt x="2369819" y="41909"/>
                </a:moveTo>
                <a:lnTo>
                  <a:pt x="2369819" y="3809"/>
                </a:lnTo>
                <a:lnTo>
                  <a:pt x="2331719" y="3809"/>
                </a:lnTo>
                <a:lnTo>
                  <a:pt x="2331719" y="41909"/>
                </a:lnTo>
                <a:lnTo>
                  <a:pt x="2369819" y="41909"/>
                </a:lnTo>
                <a:close/>
              </a:path>
              <a:path w="4465320" h="2028189">
                <a:moveTo>
                  <a:pt x="2446019" y="42671"/>
                </a:moveTo>
                <a:lnTo>
                  <a:pt x="2446019" y="4571"/>
                </a:lnTo>
                <a:lnTo>
                  <a:pt x="2407919" y="3809"/>
                </a:lnTo>
                <a:lnTo>
                  <a:pt x="2407919" y="41909"/>
                </a:lnTo>
                <a:lnTo>
                  <a:pt x="2446019" y="42671"/>
                </a:lnTo>
                <a:close/>
              </a:path>
              <a:path w="4465320" h="2028189">
                <a:moveTo>
                  <a:pt x="2522219" y="43433"/>
                </a:moveTo>
                <a:lnTo>
                  <a:pt x="2522219" y="5333"/>
                </a:lnTo>
                <a:lnTo>
                  <a:pt x="2484119" y="4571"/>
                </a:lnTo>
                <a:lnTo>
                  <a:pt x="2484119" y="42671"/>
                </a:lnTo>
                <a:lnTo>
                  <a:pt x="2522219" y="43433"/>
                </a:lnTo>
                <a:close/>
              </a:path>
              <a:path w="4465320" h="2028189">
                <a:moveTo>
                  <a:pt x="2598419" y="44195"/>
                </a:moveTo>
                <a:lnTo>
                  <a:pt x="2598419" y="6095"/>
                </a:lnTo>
                <a:lnTo>
                  <a:pt x="2560319" y="5333"/>
                </a:lnTo>
                <a:lnTo>
                  <a:pt x="2560319" y="43433"/>
                </a:lnTo>
                <a:lnTo>
                  <a:pt x="2598419" y="44195"/>
                </a:lnTo>
                <a:close/>
              </a:path>
              <a:path w="4465320" h="2028189">
                <a:moveTo>
                  <a:pt x="2674619" y="44957"/>
                </a:moveTo>
                <a:lnTo>
                  <a:pt x="2674619" y="6857"/>
                </a:lnTo>
                <a:lnTo>
                  <a:pt x="2636519" y="6095"/>
                </a:lnTo>
                <a:lnTo>
                  <a:pt x="2636519" y="44195"/>
                </a:lnTo>
                <a:lnTo>
                  <a:pt x="2674619" y="44957"/>
                </a:lnTo>
                <a:close/>
              </a:path>
              <a:path w="4465320" h="2028189">
                <a:moveTo>
                  <a:pt x="2750819" y="44957"/>
                </a:moveTo>
                <a:lnTo>
                  <a:pt x="2750819" y="6857"/>
                </a:lnTo>
                <a:lnTo>
                  <a:pt x="2712719" y="6857"/>
                </a:lnTo>
                <a:lnTo>
                  <a:pt x="2712719" y="44957"/>
                </a:lnTo>
                <a:lnTo>
                  <a:pt x="2750819" y="44957"/>
                </a:lnTo>
                <a:close/>
              </a:path>
              <a:path w="4465320" h="2028189">
                <a:moveTo>
                  <a:pt x="2827019" y="45719"/>
                </a:moveTo>
                <a:lnTo>
                  <a:pt x="2827019" y="7619"/>
                </a:lnTo>
                <a:lnTo>
                  <a:pt x="2788919" y="7619"/>
                </a:lnTo>
                <a:lnTo>
                  <a:pt x="2788919" y="45719"/>
                </a:lnTo>
                <a:lnTo>
                  <a:pt x="2827019" y="45719"/>
                </a:lnTo>
                <a:close/>
              </a:path>
              <a:path w="4465320" h="2028189">
                <a:moveTo>
                  <a:pt x="2903219" y="46481"/>
                </a:moveTo>
                <a:lnTo>
                  <a:pt x="2903219" y="8381"/>
                </a:lnTo>
                <a:lnTo>
                  <a:pt x="2865119" y="8381"/>
                </a:lnTo>
                <a:lnTo>
                  <a:pt x="2865119" y="46481"/>
                </a:lnTo>
                <a:lnTo>
                  <a:pt x="2903219" y="46481"/>
                </a:lnTo>
                <a:close/>
              </a:path>
              <a:path w="4465320" h="2028189">
                <a:moveTo>
                  <a:pt x="2979419" y="47243"/>
                </a:moveTo>
                <a:lnTo>
                  <a:pt x="2979419" y="9143"/>
                </a:lnTo>
                <a:lnTo>
                  <a:pt x="2941319" y="9143"/>
                </a:lnTo>
                <a:lnTo>
                  <a:pt x="2941319" y="47243"/>
                </a:lnTo>
                <a:lnTo>
                  <a:pt x="2979419" y="47243"/>
                </a:lnTo>
                <a:close/>
              </a:path>
              <a:path w="4465320" h="2028189">
                <a:moveTo>
                  <a:pt x="3055619" y="48005"/>
                </a:moveTo>
                <a:lnTo>
                  <a:pt x="3055619" y="9905"/>
                </a:lnTo>
                <a:lnTo>
                  <a:pt x="3017519" y="9905"/>
                </a:lnTo>
                <a:lnTo>
                  <a:pt x="3017519" y="48005"/>
                </a:lnTo>
                <a:lnTo>
                  <a:pt x="3055619" y="48005"/>
                </a:lnTo>
                <a:close/>
              </a:path>
              <a:path w="4465320" h="2028189">
                <a:moveTo>
                  <a:pt x="3131819" y="48767"/>
                </a:moveTo>
                <a:lnTo>
                  <a:pt x="3131819" y="10667"/>
                </a:lnTo>
                <a:lnTo>
                  <a:pt x="3093719" y="9905"/>
                </a:lnTo>
                <a:lnTo>
                  <a:pt x="3093719" y="48005"/>
                </a:lnTo>
                <a:lnTo>
                  <a:pt x="3131819" y="48767"/>
                </a:lnTo>
                <a:close/>
              </a:path>
              <a:path w="4465320" h="2028189">
                <a:moveTo>
                  <a:pt x="3208019" y="49529"/>
                </a:moveTo>
                <a:lnTo>
                  <a:pt x="3208019" y="11429"/>
                </a:lnTo>
                <a:lnTo>
                  <a:pt x="3169919" y="10667"/>
                </a:lnTo>
                <a:lnTo>
                  <a:pt x="3169919" y="48767"/>
                </a:lnTo>
                <a:lnTo>
                  <a:pt x="3208019" y="49529"/>
                </a:lnTo>
                <a:close/>
              </a:path>
              <a:path w="4465320" h="2028189">
                <a:moveTo>
                  <a:pt x="3284219" y="50291"/>
                </a:moveTo>
                <a:lnTo>
                  <a:pt x="3284219" y="12191"/>
                </a:lnTo>
                <a:lnTo>
                  <a:pt x="3246119" y="11429"/>
                </a:lnTo>
                <a:lnTo>
                  <a:pt x="3246119" y="49529"/>
                </a:lnTo>
                <a:lnTo>
                  <a:pt x="3284219" y="50291"/>
                </a:lnTo>
                <a:close/>
              </a:path>
              <a:path w="4465320" h="2028189">
                <a:moveTo>
                  <a:pt x="3360419" y="51053"/>
                </a:moveTo>
                <a:lnTo>
                  <a:pt x="3360419" y="12953"/>
                </a:lnTo>
                <a:lnTo>
                  <a:pt x="3322319" y="12191"/>
                </a:lnTo>
                <a:lnTo>
                  <a:pt x="3322319" y="50291"/>
                </a:lnTo>
                <a:lnTo>
                  <a:pt x="3360419" y="51053"/>
                </a:lnTo>
                <a:close/>
              </a:path>
              <a:path w="4465320" h="2028189">
                <a:moveTo>
                  <a:pt x="3436619" y="51815"/>
                </a:moveTo>
                <a:lnTo>
                  <a:pt x="3436619" y="13715"/>
                </a:lnTo>
                <a:lnTo>
                  <a:pt x="3398519" y="12953"/>
                </a:lnTo>
                <a:lnTo>
                  <a:pt x="3398519" y="51053"/>
                </a:lnTo>
                <a:lnTo>
                  <a:pt x="3436619" y="51815"/>
                </a:lnTo>
                <a:close/>
              </a:path>
              <a:path w="4465320" h="2028189">
                <a:moveTo>
                  <a:pt x="3512819" y="51815"/>
                </a:moveTo>
                <a:lnTo>
                  <a:pt x="3512819" y="13715"/>
                </a:lnTo>
                <a:lnTo>
                  <a:pt x="3474719" y="13715"/>
                </a:lnTo>
                <a:lnTo>
                  <a:pt x="3474719" y="51815"/>
                </a:lnTo>
                <a:lnTo>
                  <a:pt x="3512819" y="51815"/>
                </a:lnTo>
                <a:close/>
              </a:path>
              <a:path w="4465320" h="2028189">
                <a:moveTo>
                  <a:pt x="3589019" y="52577"/>
                </a:moveTo>
                <a:lnTo>
                  <a:pt x="3589019" y="14477"/>
                </a:lnTo>
                <a:lnTo>
                  <a:pt x="3550919" y="14477"/>
                </a:lnTo>
                <a:lnTo>
                  <a:pt x="3550919" y="52577"/>
                </a:lnTo>
                <a:lnTo>
                  <a:pt x="3589019" y="52577"/>
                </a:lnTo>
                <a:close/>
              </a:path>
              <a:path w="4465320" h="2028189">
                <a:moveTo>
                  <a:pt x="3665219" y="53339"/>
                </a:moveTo>
                <a:lnTo>
                  <a:pt x="3665219" y="15239"/>
                </a:lnTo>
                <a:lnTo>
                  <a:pt x="3627119" y="15239"/>
                </a:lnTo>
                <a:lnTo>
                  <a:pt x="3627119" y="53339"/>
                </a:lnTo>
                <a:lnTo>
                  <a:pt x="3665219" y="53339"/>
                </a:lnTo>
                <a:close/>
              </a:path>
              <a:path w="4465320" h="2028189">
                <a:moveTo>
                  <a:pt x="3741419" y="54101"/>
                </a:moveTo>
                <a:lnTo>
                  <a:pt x="3741419" y="16001"/>
                </a:lnTo>
                <a:lnTo>
                  <a:pt x="3703319" y="16001"/>
                </a:lnTo>
                <a:lnTo>
                  <a:pt x="3703319" y="54101"/>
                </a:lnTo>
                <a:lnTo>
                  <a:pt x="3741419" y="54101"/>
                </a:lnTo>
                <a:close/>
              </a:path>
              <a:path w="4465320" h="2028189">
                <a:moveTo>
                  <a:pt x="3817619" y="54863"/>
                </a:moveTo>
                <a:lnTo>
                  <a:pt x="3817619" y="16763"/>
                </a:lnTo>
                <a:lnTo>
                  <a:pt x="3779519" y="16763"/>
                </a:lnTo>
                <a:lnTo>
                  <a:pt x="3779519" y="54863"/>
                </a:lnTo>
                <a:lnTo>
                  <a:pt x="3817619" y="54863"/>
                </a:lnTo>
                <a:close/>
              </a:path>
              <a:path w="4465320" h="2028189">
                <a:moveTo>
                  <a:pt x="3893819" y="55625"/>
                </a:moveTo>
                <a:lnTo>
                  <a:pt x="3893819" y="17525"/>
                </a:lnTo>
                <a:lnTo>
                  <a:pt x="3855719" y="16763"/>
                </a:lnTo>
                <a:lnTo>
                  <a:pt x="3855719" y="54863"/>
                </a:lnTo>
                <a:lnTo>
                  <a:pt x="3893819" y="55625"/>
                </a:lnTo>
                <a:close/>
              </a:path>
              <a:path w="4465320" h="2028189">
                <a:moveTo>
                  <a:pt x="3970019" y="56387"/>
                </a:moveTo>
                <a:lnTo>
                  <a:pt x="3970019" y="18287"/>
                </a:lnTo>
                <a:lnTo>
                  <a:pt x="3931919" y="17525"/>
                </a:lnTo>
                <a:lnTo>
                  <a:pt x="3931919" y="55625"/>
                </a:lnTo>
                <a:lnTo>
                  <a:pt x="3970019" y="56387"/>
                </a:lnTo>
                <a:close/>
              </a:path>
              <a:path w="4465320" h="2028189">
                <a:moveTo>
                  <a:pt x="4046219" y="57149"/>
                </a:moveTo>
                <a:lnTo>
                  <a:pt x="4046219" y="19049"/>
                </a:lnTo>
                <a:lnTo>
                  <a:pt x="4008119" y="18287"/>
                </a:lnTo>
                <a:lnTo>
                  <a:pt x="4008119" y="56387"/>
                </a:lnTo>
                <a:lnTo>
                  <a:pt x="4046219" y="57149"/>
                </a:lnTo>
                <a:close/>
              </a:path>
              <a:path w="4465320" h="2028189">
                <a:moveTo>
                  <a:pt x="4122419" y="57911"/>
                </a:moveTo>
                <a:lnTo>
                  <a:pt x="4122419" y="19811"/>
                </a:lnTo>
                <a:lnTo>
                  <a:pt x="4084319" y="19049"/>
                </a:lnTo>
                <a:lnTo>
                  <a:pt x="4084319" y="57149"/>
                </a:lnTo>
                <a:lnTo>
                  <a:pt x="4122419" y="57911"/>
                </a:lnTo>
                <a:close/>
              </a:path>
              <a:path w="4465320" h="2028189">
                <a:moveTo>
                  <a:pt x="4198620" y="57911"/>
                </a:moveTo>
                <a:lnTo>
                  <a:pt x="4198620" y="19811"/>
                </a:lnTo>
                <a:lnTo>
                  <a:pt x="4160519" y="19811"/>
                </a:lnTo>
                <a:lnTo>
                  <a:pt x="4160519" y="57911"/>
                </a:lnTo>
                <a:lnTo>
                  <a:pt x="4198620" y="57911"/>
                </a:lnTo>
                <a:close/>
              </a:path>
              <a:path w="4465320" h="2028189">
                <a:moveTo>
                  <a:pt x="4274820" y="58673"/>
                </a:moveTo>
                <a:lnTo>
                  <a:pt x="4274820" y="20573"/>
                </a:lnTo>
                <a:lnTo>
                  <a:pt x="4236720" y="20573"/>
                </a:lnTo>
                <a:lnTo>
                  <a:pt x="4236720" y="58673"/>
                </a:lnTo>
                <a:lnTo>
                  <a:pt x="4274820" y="58673"/>
                </a:lnTo>
                <a:close/>
              </a:path>
              <a:path w="4465320" h="2028189">
                <a:moveTo>
                  <a:pt x="4351020" y="59435"/>
                </a:moveTo>
                <a:lnTo>
                  <a:pt x="4351020" y="21335"/>
                </a:lnTo>
                <a:lnTo>
                  <a:pt x="4312920" y="21335"/>
                </a:lnTo>
                <a:lnTo>
                  <a:pt x="4312920" y="59435"/>
                </a:lnTo>
                <a:lnTo>
                  <a:pt x="4351020" y="59435"/>
                </a:lnTo>
                <a:close/>
              </a:path>
              <a:path w="4465320" h="2028189">
                <a:moveTo>
                  <a:pt x="4427220" y="60197"/>
                </a:moveTo>
                <a:lnTo>
                  <a:pt x="4427220" y="22097"/>
                </a:lnTo>
                <a:lnTo>
                  <a:pt x="4389120" y="22097"/>
                </a:lnTo>
                <a:lnTo>
                  <a:pt x="4389120" y="60197"/>
                </a:lnTo>
                <a:lnTo>
                  <a:pt x="4427220" y="60197"/>
                </a:lnTo>
                <a:close/>
              </a:path>
              <a:path w="4465320" h="2028189">
                <a:moveTo>
                  <a:pt x="4451604" y="112775"/>
                </a:moveTo>
                <a:lnTo>
                  <a:pt x="4451604" y="74675"/>
                </a:lnTo>
                <a:lnTo>
                  <a:pt x="4413504" y="74675"/>
                </a:lnTo>
                <a:lnTo>
                  <a:pt x="4413504" y="112775"/>
                </a:lnTo>
                <a:lnTo>
                  <a:pt x="4451604" y="112775"/>
                </a:lnTo>
                <a:close/>
              </a:path>
              <a:path w="4465320" h="2028189">
                <a:moveTo>
                  <a:pt x="4453128" y="188213"/>
                </a:moveTo>
                <a:lnTo>
                  <a:pt x="4452365" y="150875"/>
                </a:lnTo>
                <a:lnTo>
                  <a:pt x="4414265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5320" h="2028189">
                <a:moveTo>
                  <a:pt x="4453889" y="264413"/>
                </a:moveTo>
                <a:lnTo>
                  <a:pt x="4453128" y="226313"/>
                </a:lnTo>
                <a:lnTo>
                  <a:pt x="4415028" y="227075"/>
                </a:lnTo>
                <a:lnTo>
                  <a:pt x="4415789" y="265175"/>
                </a:lnTo>
                <a:lnTo>
                  <a:pt x="4453889" y="264413"/>
                </a:lnTo>
                <a:close/>
              </a:path>
              <a:path w="4465320" h="2028189">
                <a:moveTo>
                  <a:pt x="4454652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6552" y="341375"/>
                </a:lnTo>
                <a:lnTo>
                  <a:pt x="4454652" y="340613"/>
                </a:lnTo>
                <a:close/>
              </a:path>
              <a:path w="4465320" h="2028189">
                <a:moveTo>
                  <a:pt x="4456176" y="416813"/>
                </a:moveTo>
                <a:lnTo>
                  <a:pt x="4455413" y="378713"/>
                </a:lnTo>
                <a:lnTo>
                  <a:pt x="4417313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5320" h="2028189">
                <a:moveTo>
                  <a:pt x="4456937" y="493013"/>
                </a:moveTo>
                <a:lnTo>
                  <a:pt x="4456176" y="454913"/>
                </a:lnTo>
                <a:lnTo>
                  <a:pt x="4418076" y="455675"/>
                </a:lnTo>
                <a:lnTo>
                  <a:pt x="4418837" y="493775"/>
                </a:lnTo>
                <a:lnTo>
                  <a:pt x="4456937" y="493013"/>
                </a:lnTo>
                <a:close/>
              </a:path>
              <a:path w="4465320" h="2028189">
                <a:moveTo>
                  <a:pt x="4457700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19600" y="569975"/>
                </a:lnTo>
                <a:lnTo>
                  <a:pt x="4457700" y="569213"/>
                </a:lnTo>
                <a:close/>
              </a:path>
              <a:path w="4465320" h="2028189">
                <a:moveTo>
                  <a:pt x="4458461" y="645413"/>
                </a:moveTo>
                <a:lnTo>
                  <a:pt x="4458461" y="607313"/>
                </a:lnTo>
                <a:lnTo>
                  <a:pt x="4420361" y="608075"/>
                </a:lnTo>
                <a:lnTo>
                  <a:pt x="4420361" y="646175"/>
                </a:lnTo>
                <a:lnTo>
                  <a:pt x="4458461" y="645413"/>
                </a:lnTo>
                <a:close/>
              </a:path>
              <a:path w="4465320" h="2028189">
                <a:moveTo>
                  <a:pt x="4459985" y="721613"/>
                </a:moveTo>
                <a:lnTo>
                  <a:pt x="4459224" y="683513"/>
                </a:lnTo>
                <a:lnTo>
                  <a:pt x="4421124" y="684275"/>
                </a:lnTo>
                <a:lnTo>
                  <a:pt x="4421885" y="722375"/>
                </a:lnTo>
                <a:lnTo>
                  <a:pt x="4459985" y="721613"/>
                </a:lnTo>
                <a:close/>
              </a:path>
              <a:path w="4465320" h="2028189">
                <a:moveTo>
                  <a:pt x="4460747" y="797813"/>
                </a:moveTo>
                <a:lnTo>
                  <a:pt x="4459985" y="759713"/>
                </a:lnTo>
                <a:lnTo>
                  <a:pt x="4421885" y="760475"/>
                </a:lnTo>
                <a:lnTo>
                  <a:pt x="4422647" y="798575"/>
                </a:lnTo>
                <a:lnTo>
                  <a:pt x="4460747" y="797813"/>
                </a:lnTo>
                <a:close/>
              </a:path>
              <a:path w="4465320" h="2028189">
                <a:moveTo>
                  <a:pt x="4461509" y="874013"/>
                </a:moveTo>
                <a:lnTo>
                  <a:pt x="4461509" y="835913"/>
                </a:lnTo>
                <a:lnTo>
                  <a:pt x="4423409" y="836675"/>
                </a:lnTo>
                <a:lnTo>
                  <a:pt x="4423409" y="874775"/>
                </a:lnTo>
                <a:lnTo>
                  <a:pt x="4461509" y="874013"/>
                </a:lnTo>
                <a:close/>
              </a:path>
              <a:path w="4465320" h="2028189">
                <a:moveTo>
                  <a:pt x="4463033" y="950213"/>
                </a:moveTo>
                <a:lnTo>
                  <a:pt x="4462271" y="912113"/>
                </a:lnTo>
                <a:lnTo>
                  <a:pt x="4424171" y="912875"/>
                </a:lnTo>
                <a:lnTo>
                  <a:pt x="4424933" y="950975"/>
                </a:lnTo>
                <a:lnTo>
                  <a:pt x="4463033" y="950213"/>
                </a:lnTo>
                <a:close/>
              </a:path>
              <a:path w="4465320" h="2028189">
                <a:moveTo>
                  <a:pt x="4463795" y="1026413"/>
                </a:moveTo>
                <a:lnTo>
                  <a:pt x="4463033" y="988313"/>
                </a:lnTo>
                <a:lnTo>
                  <a:pt x="4424933" y="989075"/>
                </a:lnTo>
                <a:lnTo>
                  <a:pt x="4425695" y="1027175"/>
                </a:lnTo>
                <a:lnTo>
                  <a:pt x="4463795" y="1026413"/>
                </a:lnTo>
                <a:close/>
              </a:path>
              <a:path w="4465320" h="2028189">
                <a:moveTo>
                  <a:pt x="4464558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6458" y="1103375"/>
                </a:lnTo>
                <a:lnTo>
                  <a:pt x="4464558" y="1102613"/>
                </a:lnTo>
                <a:close/>
              </a:path>
              <a:path w="4465320" h="2028189">
                <a:moveTo>
                  <a:pt x="4446270" y="1130045"/>
                </a:moveTo>
                <a:lnTo>
                  <a:pt x="4415789" y="1130808"/>
                </a:lnTo>
                <a:lnTo>
                  <a:pt x="4416552" y="1168908"/>
                </a:lnTo>
                <a:lnTo>
                  <a:pt x="4427220" y="1168634"/>
                </a:lnTo>
                <a:lnTo>
                  <a:pt x="4427220" y="1141475"/>
                </a:lnTo>
                <a:lnTo>
                  <a:pt x="4435437" y="1141311"/>
                </a:lnTo>
                <a:lnTo>
                  <a:pt x="4446270" y="1130045"/>
                </a:lnTo>
                <a:close/>
              </a:path>
              <a:path w="4465320" h="2028189">
                <a:moveTo>
                  <a:pt x="4435437" y="1141311"/>
                </a:moveTo>
                <a:lnTo>
                  <a:pt x="4427220" y="1141475"/>
                </a:lnTo>
                <a:lnTo>
                  <a:pt x="4427220" y="1149858"/>
                </a:lnTo>
                <a:lnTo>
                  <a:pt x="4435437" y="1141311"/>
                </a:lnTo>
                <a:close/>
              </a:path>
              <a:path w="4465320" h="2028189">
                <a:moveTo>
                  <a:pt x="4465320" y="1154430"/>
                </a:moveTo>
                <a:lnTo>
                  <a:pt x="4465320" y="1140713"/>
                </a:lnTo>
                <a:lnTo>
                  <a:pt x="4435437" y="1141311"/>
                </a:lnTo>
                <a:lnTo>
                  <a:pt x="4427220" y="1149858"/>
                </a:lnTo>
                <a:lnTo>
                  <a:pt x="4427220" y="1168634"/>
                </a:lnTo>
                <a:lnTo>
                  <a:pt x="4446270" y="1168145"/>
                </a:lnTo>
                <a:lnTo>
                  <a:pt x="4451604" y="1168145"/>
                </a:lnTo>
                <a:lnTo>
                  <a:pt x="4456176" y="1166621"/>
                </a:lnTo>
                <a:lnTo>
                  <a:pt x="4459985" y="1162811"/>
                </a:lnTo>
                <a:lnTo>
                  <a:pt x="4463033" y="1159002"/>
                </a:lnTo>
                <a:lnTo>
                  <a:pt x="4465320" y="1154430"/>
                </a:lnTo>
                <a:close/>
              </a:path>
              <a:path w="4465320" h="2028189">
                <a:moveTo>
                  <a:pt x="4378452" y="1168908"/>
                </a:moveTo>
                <a:lnTo>
                  <a:pt x="4377689" y="1130808"/>
                </a:lnTo>
                <a:lnTo>
                  <a:pt x="4339589" y="1131569"/>
                </a:lnTo>
                <a:lnTo>
                  <a:pt x="4340352" y="1169669"/>
                </a:lnTo>
                <a:lnTo>
                  <a:pt x="4378452" y="1168908"/>
                </a:lnTo>
                <a:close/>
              </a:path>
              <a:path w="4465320" h="2028189">
                <a:moveTo>
                  <a:pt x="4302252" y="1170431"/>
                </a:moveTo>
                <a:lnTo>
                  <a:pt x="4301489" y="1132331"/>
                </a:lnTo>
                <a:lnTo>
                  <a:pt x="4263389" y="1132331"/>
                </a:lnTo>
                <a:lnTo>
                  <a:pt x="4264152" y="1170431"/>
                </a:lnTo>
                <a:lnTo>
                  <a:pt x="4302252" y="1170431"/>
                </a:lnTo>
                <a:close/>
              </a:path>
              <a:path w="4465320" h="2028189">
                <a:moveTo>
                  <a:pt x="4226052" y="1171193"/>
                </a:moveTo>
                <a:lnTo>
                  <a:pt x="4225289" y="1133093"/>
                </a:lnTo>
                <a:lnTo>
                  <a:pt x="4187189" y="1133093"/>
                </a:lnTo>
                <a:lnTo>
                  <a:pt x="4187952" y="1171193"/>
                </a:lnTo>
                <a:lnTo>
                  <a:pt x="4226052" y="1171193"/>
                </a:lnTo>
                <a:close/>
              </a:path>
              <a:path w="4465320" h="2028189">
                <a:moveTo>
                  <a:pt x="4149852" y="1171955"/>
                </a:moveTo>
                <a:lnTo>
                  <a:pt x="4149089" y="1133855"/>
                </a:lnTo>
                <a:lnTo>
                  <a:pt x="4110989" y="1134617"/>
                </a:lnTo>
                <a:lnTo>
                  <a:pt x="4111752" y="1172717"/>
                </a:lnTo>
                <a:lnTo>
                  <a:pt x="4149852" y="1171955"/>
                </a:lnTo>
                <a:close/>
              </a:path>
              <a:path w="4465320" h="2028189">
                <a:moveTo>
                  <a:pt x="4073652" y="1172717"/>
                </a:moveTo>
                <a:lnTo>
                  <a:pt x="4072889" y="1134617"/>
                </a:lnTo>
                <a:lnTo>
                  <a:pt x="4034789" y="1135380"/>
                </a:lnTo>
                <a:lnTo>
                  <a:pt x="4035552" y="1173480"/>
                </a:lnTo>
                <a:lnTo>
                  <a:pt x="4073652" y="1172717"/>
                </a:lnTo>
                <a:close/>
              </a:path>
              <a:path w="4465320" h="2028189">
                <a:moveTo>
                  <a:pt x="3997452" y="1173480"/>
                </a:moveTo>
                <a:lnTo>
                  <a:pt x="3996689" y="1135380"/>
                </a:lnTo>
                <a:lnTo>
                  <a:pt x="3958589" y="1136141"/>
                </a:lnTo>
                <a:lnTo>
                  <a:pt x="3959352" y="1174241"/>
                </a:lnTo>
                <a:lnTo>
                  <a:pt x="3997452" y="1173480"/>
                </a:lnTo>
                <a:close/>
              </a:path>
              <a:path w="4465320" h="2028189">
                <a:moveTo>
                  <a:pt x="3921252" y="1174241"/>
                </a:moveTo>
                <a:lnTo>
                  <a:pt x="3920489" y="1136141"/>
                </a:lnTo>
                <a:lnTo>
                  <a:pt x="3882389" y="1136903"/>
                </a:lnTo>
                <a:lnTo>
                  <a:pt x="3883152" y="1175003"/>
                </a:lnTo>
                <a:lnTo>
                  <a:pt x="3921252" y="1174241"/>
                </a:lnTo>
                <a:close/>
              </a:path>
              <a:path w="4465320" h="2028189">
                <a:moveTo>
                  <a:pt x="3845052" y="1175765"/>
                </a:moveTo>
                <a:lnTo>
                  <a:pt x="3844289" y="1137665"/>
                </a:lnTo>
                <a:lnTo>
                  <a:pt x="3806189" y="1137665"/>
                </a:lnTo>
                <a:lnTo>
                  <a:pt x="3806952" y="1175765"/>
                </a:lnTo>
                <a:lnTo>
                  <a:pt x="3845052" y="1175765"/>
                </a:lnTo>
                <a:close/>
              </a:path>
              <a:path w="4465320" h="2028189">
                <a:moveTo>
                  <a:pt x="3768852" y="1176527"/>
                </a:moveTo>
                <a:lnTo>
                  <a:pt x="3768089" y="1138427"/>
                </a:lnTo>
                <a:lnTo>
                  <a:pt x="3729989" y="1138427"/>
                </a:lnTo>
                <a:lnTo>
                  <a:pt x="3730752" y="1176527"/>
                </a:lnTo>
                <a:lnTo>
                  <a:pt x="3768852" y="1176527"/>
                </a:lnTo>
                <a:close/>
              </a:path>
              <a:path w="4465320" h="2028189">
                <a:moveTo>
                  <a:pt x="3692652" y="1177289"/>
                </a:moveTo>
                <a:lnTo>
                  <a:pt x="3691889" y="1139189"/>
                </a:lnTo>
                <a:lnTo>
                  <a:pt x="3653789" y="1139952"/>
                </a:lnTo>
                <a:lnTo>
                  <a:pt x="3654552" y="1178052"/>
                </a:lnTo>
                <a:lnTo>
                  <a:pt x="3692652" y="1177289"/>
                </a:lnTo>
                <a:close/>
              </a:path>
              <a:path w="4465320" h="2028189">
                <a:moveTo>
                  <a:pt x="3616452" y="1178052"/>
                </a:moveTo>
                <a:lnTo>
                  <a:pt x="3615689" y="1139952"/>
                </a:lnTo>
                <a:lnTo>
                  <a:pt x="3577589" y="1140713"/>
                </a:lnTo>
                <a:lnTo>
                  <a:pt x="3578352" y="1178813"/>
                </a:lnTo>
                <a:lnTo>
                  <a:pt x="3616452" y="1178052"/>
                </a:lnTo>
                <a:close/>
              </a:path>
              <a:path w="4465320" h="2028189">
                <a:moveTo>
                  <a:pt x="3540252" y="1178813"/>
                </a:moveTo>
                <a:lnTo>
                  <a:pt x="3539489" y="1140713"/>
                </a:lnTo>
                <a:lnTo>
                  <a:pt x="3501389" y="1141475"/>
                </a:lnTo>
                <a:lnTo>
                  <a:pt x="3502152" y="1179575"/>
                </a:lnTo>
                <a:lnTo>
                  <a:pt x="3540252" y="1178813"/>
                </a:lnTo>
                <a:close/>
              </a:path>
              <a:path w="4465320" h="2028189">
                <a:moveTo>
                  <a:pt x="3464052" y="1179575"/>
                </a:moveTo>
                <a:lnTo>
                  <a:pt x="3463289" y="1141475"/>
                </a:lnTo>
                <a:lnTo>
                  <a:pt x="3425189" y="1142237"/>
                </a:lnTo>
                <a:lnTo>
                  <a:pt x="3425952" y="1180337"/>
                </a:lnTo>
                <a:lnTo>
                  <a:pt x="3464052" y="1179575"/>
                </a:lnTo>
                <a:close/>
              </a:path>
              <a:path w="4465320" h="2028189">
                <a:moveTo>
                  <a:pt x="3387852" y="1181100"/>
                </a:moveTo>
                <a:lnTo>
                  <a:pt x="3387089" y="1143000"/>
                </a:lnTo>
                <a:lnTo>
                  <a:pt x="3348989" y="1143000"/>
                </a:lnTo>
                <a:lnTo>
                  <a:pt x="3349752" y="1181100"/>
                </a:lnTo>
                <a:lnTo>
                  <a:pt x="3387852" y="1181100"/>
                </a:lnTo>
                <a:close/>
              </a:path>
              <a:path w="4465320" h="2028189">
                <a:moveTo>
                  <a:pt x="3311652" y="1181862"/>
                </a:moveTo>
                <a:lnTo>
                  <a:pt x="3310889" y="1143762"/>
                </a:lnTo>
                <a:lnTo>
                  <a:pt x="3272789" y="1143762"/>
                </a:lnTo>
                <a:lnTo>
                  <a:pt x="3273552" y="1181862"/>
                </a:lnTo>
                <a:lnTo>
                  <a:pt x="3311652" y="1181862"/>
                </a:lnTo>
                <a:close/>
              </a:path>
              <a:path w="4465320" h="2028189">
                <a:moveTo>
                  <a:pt x="3235451" y="1182624"/>
                </a:moveTo>
                <a:lnTo>
                  <a:pt x="3234689" y="1144524"/>
                </a:lnTo>
                <a:lnTo>
                  <a:pt x="3196589" y="1145286"/>
                </a:lnTo>
                <a:lnTo>
                  <a:pt x="3197351" y="1183386"/>
                </a:lnTo>
                <a:lnTo>
                  <a:pt x="3235451" y="1182624"/>
                </a:lnTo>
                <a:close/>
              </a:path>
              <a:path w="4465320" h="2028189">
                <a:moveTo>
                  <a:pt x="3159251" y="1183386"/>
                </a:moveTo>
                <a:lnTo>
                  <a:pt x="3158489" y="1145286"/>
                </a:lnTo>
                <a:lnTo>
                  <a:pt x="3120389" y="1146048"/>
                </a:lnTo>
                <a:lnTo>
                  <a:pt x="3121151" y="1184148"/>
                </a:lnTo>
                <a:lnTo>
                  <a:pt x="3159251" y="1183386"/>
                </a:lnTo>
                <a:close/>
              </a:path>
              <a:path w="4465320" h="2028189">
                <a:moveTo>
                  <a:pt x="3083051" y="1184148"/>
                </a:moveTo>
                <a:lnTo>
                  <a:pt x="3082289" y="1146048"/>
                </a:lnTo>
                <a:lnTo>
                  <a:pt x="3044189" y="1146810"/>
                </a:lnTo>
                <a:lnTo>
                  <a:pt x="3044951" y="1184910"/>
                </a:lnTo>
                <a:lnTo>
                  <a:pt x="3083051" y="1184148"/>
                </a:lnTo>
                <a:close/>
              </a:path>
              <a:path w="4465320" h="2028189">
                <a:moveTo>
                  <a:pt x="3006851" y="1185672"/>
                </a:moveTo>
                <a:lnTo>
                  <a:pt x="3006089" y="1147572"/>
                </a:lnTo>
                <a:lnTo>
                  <a:pt x="2967989" y="1147572"/>
                </a:lnTo>
                <a:lnTo>
                  <a:pt x="2968751" y="1185672"/>
                </a:lnTo>
                <a:lnTo>
                  <a:pt x="3006851" y="1185672"/>
                </a:lnTo>
                <a:close/>
              </a:path>
              <a:path w="4465320" h="2028189">
                <a:moveTo>
                  <a:pt x="2930651" y="1186434"/>
                </a:moveTo>
                <a:lnTo>
                  <a:pt x="2929889" y="1148334"/>
                </a:lnTo>
                <a:lnTo>
                  <a:pt x="2891789" y="1148334"/>
                </a:lnTo>
                <a:lnTo>
                  <a:pt x="2892551" y="1186434"/>
                </a:lnTo>
                <a:lnTo>
                  <a:pt x="2930651" y="1186434"/>
                </a:lnTo>
                <a:close/>
              </a:path>
              <a:path w="4465320" h="2028189">
                <a:moveTo>
                  <a:pt x="2854451" y="1187196"/>
                </a:moveTo>
                <a:lnTo>
                  <a:pt x="2853689" y="1149096"/>
                </a:lnTo>
                <a:lnTo>
                  <a:pt x="2815589" y="1149096"/>
                </a:lnTo>
                <a:lnTo>
                  <a:pt x="2816351" y="1187196"/>
                </a:lnTo>
                <a:lnTo>
                  <a:pt x="2854451" y="1187196"/>
                </a:lnTo>
                <a:close/>
              </a:path>
              <a:path w="4465320" h="2028189">
                <a:moveTo>
                  <a:pt x="2778251" y="1187958"/>
                </a:moveTo>
                <a:lnTo>
                  <a:pt x="2777489" y="1149858"/>
                </a:lnTo>
                <a:lnTo>
                  <a:pt x="2739390" y="1150620"/>
                </a:lnTo>
                <a:lnTo>
                  <a:pt x="2740151" y="1188720"/>
                </a:lnTo>
                <a:lnTo>
                  <a:pt x="2778251" y="1187958"/>
                </a:lnTo>
                <a:close/>
              </a:path>
              <a:path w="4465320" h="2028189">
                <a:moveTo>
                  <a:pt x="2702051" y="1188720"/>
                </a:moveTo>
                <a:lnTo>
                  <a:pt x="2701290" y="1150620"/>
                </a:lnTo>
                <a:lnTo>
                  <a:pt x="2663190" y="1151382"/>
                </a:lnTo>
                <a:lnTo>
                  <a:pt x="2663951" y="1189482"/>
                </a:lnTo>
                <a:lnTo>
                  <a:pt x="2702051" y="1188720"/>
                </a:lnTo>
                <a:close/>
              </a:path>
              <a:path w="4465320" h="2028189">
                <a:moveTo>
                  <a:pt x="2625851" y="1189482"/>
                </a:moveTo>
                <a:lnTo>
                  <a:pt x="2625090" y="1151382"/>
                </a:lnTo>
                <a:lnTo>
                  <a:pt x="2587751" y="1152144"/>
                </a:lnTo>
                <a:lnTo>
                  <a:pt x="2587751" y="1190244"/>
                </a:lnTo>
                <a:lnTo>
                  <a:pt x="2625851" y="1189482"/>
                </a:lnTo>
                <a:close/>
              </a:path>
              <a:path w="4465320" h="2028189">
                <a:moveTo>
                  <a:pt x="2549651" y="1191006"/>
                </a:moveTo>
                <a:lnTo>
                  <a:pt x="2549651" y="1152906"/>
                </a:lnTo>
                <a:lnTo>
                  <a:pt x="2511551" y="1152906"/>
                </a:lnTo>
                <a:lnTo>
                  <a:pt x="2511551" y="1191006"/>
                </a:lnTo>
                <a:lnTo>
                  <a:pt x="2549651" y="1191006"/>
                </a:lnTo>
                <a:close/>
              </a:path>
              <a:path w="4465320" h="2028189">
                <a:moveTo>
                  <a:pt x="2473451" y="1191768"/>
                </a:moveTo>
                <a:lnTo>
                  <a:pt x="2473451" y="1153668"/>
                </a:lnTo>
                <a:lnTo>
                  <a:pt x="2435351" y="1153668"/>
                </a:lnTo>
                <a:lnTo>
                  <a:pt x="2435351" y="1191768"/>
                </a:lnTo>
                <a:lnTo>
                  <a:pt x="2473451" y="1191768"/>
                </a:lnTo>
                <a:close/>
              </a:path>
              <a:path w="4465320" h="2028189">
                <a:moveTo>
                  <a:pt x="2397251" y="1192530"/>
                </a:moveTo>
                <a:lnTo>
                  <a:pt x="2397251" y="1154430"/>
                </a:lnTo>
                <a:lnTo>
                  <a:pt x="2359151" y="1154430"/>
                </a:lnTo>
                <a:lnTo>
                  <a:pt x="2359151" y="1192530"/>
                </a:lnTo>
                <a:lnTo>
                  <a:pt x="2397251" y="1192530"/>
                </a:lnTo>
                <a:close/>
              </a:path>
              <a:path w="4465320" h="2028189">
                <a:moveTo>
                  <a:pt x="2321051" y="1193292"/>
                </a:moveTo>
                <a:lnTo>
                  <a:pt x="2321051" y="1155192"/>
                </a:lnTo>
                <a:lnTo>
                  <a:pt x="2282951" y="1155954"/>
                </a:lnTo>
                <a:lnTo>
                  <a:pt x="2282951" y="1194054"/>
                </a:lnTo>
                <a:lnTo>
                  <a:pt x="2321051" y="1193292"/>
                </a:lnTo>
                <a:close/>
              </a:path>
              <a:path w="4465320" h="2028189">
                <a:moveTo>
                  <a:pt x="2244851" y="1194054"/>
                </a:moveTo>
                <a:lnTo>
                  <a:pt x="2244851" y="1155954"/>
                </a:lnTo>
                <a:lnTo>
                  <a:pt x="2206751" y="1156716"/>
                </a:lnTo>
                <a:lnTo>
                  <a:pt x="2206751" y="1194816"/>
                </a:lnTo>
                <a:lnTo>
                  <a:pt x="2244851" y="1194054"/>
                </a:lnTo>
                <a:close/>
              </a:path>
              <a:path w="4465320" h="2028189">
                <a:moveTo>
                  <a:pt x="2168651" y="1194816"/>
                </a:moveTo>
                <a:lnTo>
                  <a:pt x="2168651" y="1156716"/>
                </a:lnTo>
                <a:lnTo>
                  <a:pt x="2130551" y="1157478"/>
                </a:lnTo>
                <a:lnTo>
                  <a:pt x="2130551" y="1195578"/>
                </a:lnTo>
                <a:lnTo>
                  <a:pt x="2168651" y="1194816"/>
                </a:lnTo>
                <a:close/>
              </a:path>
              <a:path w="4465320" h="2028189">
                <a:moveTo>
                  <a:pt x="2092451" y="1196340"/>
                </a:moveTo>
                <a:lnTo>
                  <a:pt x="2092451" y="1158240"/>
                </a:lnTo>
                <a:lnTo>
                  <a:pt x="2054351" y="1158240"/>
                </a:lnTo>
                <a:lnTo>
                  <a:pt x="2054351" y="1196340"/>
                </a:lnTo>
                <a:lnTo>
                  <a:pt x="2092451" y="1196340"/>
                </a:lnTo>
                <a:close/>
              </a:path>
              <a:path w="4465320" h="2028189">
                <a:moveTo>
                  <a:pt x="2016251" y="1197102"/>
                </a:moveTo>
                <a:lnTo>
                  <a:pt x="2016251" y="1159002"/>
                </a:lnTo>
                <a:lnTo>
                  <a:pt x="2004821" y="1159002"/>
                </a:lnTo>
                <a:lnTo>
                  <a:pt x="2000249" y="1160526"/>
                </a:lnTo>
                <a:lnTo>
                  <a:pt x="1972817" y="1171956"/>
                </a:lnTo>
                <a:lnTo>
                  <a:pt x="1988057" y="1207008"/>
                </a:lnTo>
                <a:lnTo>
                  <a:pt x="2007869" y="1198753"/>
                </a:lnTo>
                <a:lnTo>
                  <a:pt x="2007869" y="1197102"/>
                </a:lnTo>
                <a:lnTo>
                  <a:pt x="2015489" y="1195578"/>
                </a:lnTo>
                <a:lnTo>
                  <a:pt x="2015489" y="1197102"/>
                </a:lnTo>
                <a:lnTo>
                  <a:pt x="2016251" y="1197102"/>
                </a:lnTo>
                <a:close/>
              </a:path>
              <a:path w="4465320" h="2028189">
                <a:moveTo>
                  <a:pt x="2015489" y="1195578"/>
                </a:moveTo>
                <a:lnTo>
                  <a:pt x="2007869" y="1197102"/>
                </a:lnTo>
                <a:lnTo>
                  <a:pt x="2011832" y="1197102"/>
                </a:lnTo>
                <a:lnTo>
                  <a:pt x="2015489" y="1195578"/>
                </a:lnTo>
                <a:close/>
              </a:path>
              <a:path w="4465320" h="2028189">
                <a:moveTo>
                  <a:pt x="2011832" y="1197102"/>
                </a:moveTo>
                <a:lnTo>
                  <a:pt x="2007869" y="1197102"/>
                </a:lnTo>
                <a:lnTo>
                  <a:pt x="2007869" y="1198753"/>
                </a:lnTo>
                <a:lnTo>
                  <a:pt x="2011832" y="1197102"/>
                </a:lnTo>
                <a:close/>
              </a:path>
              <a:path w="4465320" h="2028189">
                <a:moveTo>
                  <a:pt x="2015489" y="1197102"/>
                </a:moveTo>
                <a:lnTo>
                  <a:pt x="2015489" y="1195578"/>
                </a:lnTo>
                <a:lnTo>
                  <a:pt x="2011832" y="1197102"/>
                </a:lnTo>
                <a:lnTo>
                  <a:pt x="2015489" y="1197102"/>
                </a:lnTo>
                <a:close/>
              </a:path>
              <a:path w="4465320" h="2028189">
                <a:moveTo>
                  <a:pt x="1952243" y="1221486"/>
                </a:moveTo>
                <a:lnTo>
                  <a:pt x="1937765" y="1186434"/>
                </a:lnTo>
                <a:lnTo>
                  <a:pt x="1902713" y="1201674"/>
                </a:lnTo>
                <a:lnTo>
                  <a:pt x="1917191" y="1236726"/>
                </a:lnTo>
                <a:lnTo>
                  <a:pt x="1952243" y="1221486"/>
                </a:lnTo>
                <a:close/>
              </a:path>
              <a:path w="4465320" h="2028189">
                <a:moveTo>
                  <a:pt x="1882139" y="1251204"/>
                </a:moveTo>
                <a:lnTo>
                  <a:pt x="1867661" y="1216152"/>
                </a:lnTo>
                <a:lnTo>
                  <a:pt x="1832609" y="1230630"/>
                </a:lnTo>
                <a:lnTo>
                  <a:pt x="1847087" y="1265682"/>
                </a:lnTo>
                <a:lnTo>
                  <a:pt x="1882139" y="1251204"/>
                </a:lnTo>
                <a:close/>
              </a:path>
              <a:path w="4465320" h="2028189">
                <a:moveTo>
                  <a:pt x="1812035" y="1280922"/>
                </a:moveTo>
                <a:lnTo>
                  <a:pt x="1797557" y="1245870"/>
                </a:lnTo>
                <a:lnTo>
                  <a:pt x="1762505" y="1260348"/>
                </a:lnTo>
                <a:lnTo>
                  <a:pt x="1776983" y="1295400"/>
                </a:lnTo>
                <a:lnTo>
                  <a:pt x="1812035" y="1280922"/>
                </a:lnTo>
                <a:close/>
              </a:path>
              <a:path w="4465320" h="2028189">
                <a:moveTo>
                  <a:pt x="1741931" y="1309878"/>
                </a:moveTo>
                <a:lnTo>
                  <a:pt x="1726691" y="1274826"/>
                </a:lnTo>
                <a:lnTo>
                  <a:pt x="1691639" y="1290066"/>
                </a:lnTo>
                <a:lnTo>
                  <a:pt x="1706879" y="1325118"/>
                </a:lnTo>
                <a:lnTo>
                  <a:pt x="1741931" y="1309878"/>
                </a:lnTo>
                <a:close/>
              </a:path>
              <a:path w="4465320" h="2028189">
                <a:moveTo>
                  <a:pt x="1671827" y="1339596"/>
                </a:moveTo>
                <a:lnTo>
                  <a:pt x="1656587" y="1304544"/>
                </a:lnTo>
                <a:lnTo>
                  <a:pt x="1621535" y="1319022"/>
                </a:lnTo>
                <a:lnTo>
                  <a:pt x="1636013" y="1354074"/>
                </a:lnTo>
                <a:lnTo>
                  <a:pt x="1671827" y="1339596"/>
                </a:lnTo>
                <a:close/>
              </a:path>
              <a:path w="4465320" h="2028189">
                <a:moveTo>
                  <a:pt x="1600961" y="1369314"/>
                </a:moveTo>
                <a:lnTo>
                  <a:pt x="1586483" y="1333500"/>
                </a:lnTo>
                <a:lnTo>
                  <a:pt x="1551431" y="1348740"/>
                </a:lnTo>
                <a:lnTo>
                  <a:pt x="1565909" y="1383792"/>
                </a:lnTo>
                <a:lnTo>
                  <a:pt x="1600961" y="1369314"/>
                </a:lnTo>
                <a:close/>
              </a:path>
              <a:path w="4465320" h="2028189">
                <a:moveTo>
                  <a:pt x="1530857" y="1398270"/>
                </a:moveTo>
                <a:lnTo>
                  <a:pt x="1516379" y="1363218"/>
                </a:lnTo>
                <a:lnTo>
                  <a:pt x="1481327" y="1377696"/>
                </a:lnTo>
                <a:lnTo>
                  <a:pt x="1495805" y="1413510"/>
                </a:lnTo>
                <a:lnTo>
                  <a:pt x="1530857" y="1398270"/>
                </a:lnTo>
                <a:close/>
              </a:path>
              <a:path w="4465320" h="2028189">
                <a:moveTo>
                  <a:pt x="1460753" y="1427988"/>
                </a:moveTo>
                <a:lnTo>
                  <a:pt x="1445513" y="1392936"/>
                </a:lnTo>
                <a:lnTo>
                  <a:pt x="1410461" y="1407414"/>
                </a:lnTo>
                <a:lnTo>
                  <a:pt x="1425701" y="1442466"/>
                </a:lnTo>
                <a:lnTo>
                  <a:pt x="1460753" y="1427988"/>
                </a:lnTo>
                <a:close/>
              </a:path>
              <a:path w="4465320" h="2028189">
                <a:moveTo>
                  <a:pt x="1390649" y="1457706"/>
                </a:moveTo>
                <a:lnTo>
                  <a:pt x="1375409" y="1421892"/>
                </a:lnTo>
                <a:lnTo>
                  <a:pt x="1340357" y="1437132"/>
                </a:lnTo>
                <a:lnTo>
                  <a:pt x="1354835" y="1472184"/>
                </a:lnTo>
                <a:lnTo>
                  <a:pt x="1390649" y="1457706"/>
                </a:lnTo>
                <a:close/>
              </a:path>
              <a:path w="4465320" h="2028189">
                <a:moveTo>
                  <a:pt x="1319783" y="1486662"/>
                </a:moveTo>
                <a:lnTo>
                  <a:pt x="1305305" y="1451610"/>
                </a:lnTo>
                <a:lnTo>
                  <a:pt x="1270253" y="1466088"/>
                </a:lnTo>
                <a:lnTo>
                  <a:pt x="1284731" y="1501140"/>
                </a:lnTo>
                <a:lnTo>
                  <a:pt x="1319783" y="1486662"/>
                </a:lnTo>
                <a:close/>
              </a:path>
              <a:path w="4465320" h="2028189">
                <a:moveTo>
                  <a:pt x="1249679" y="1516380"/>
                </a:moveTo>
                <a:lnTo>
                  <a:pt x="1235201" y="1481328"/>
                </a:lnTo>
                <a:lnTo>
                  <a:pt x="1200149" y="1495806"/>
                </a:lnTo>
                <a:lnTo>
                  <a:pt x="1214627" y="1530858"/>
                </a:lnTo>
                <a:lnTo>
                  <a:pt x="1249679" y="1516380"/>
                </a:lnTo>
                <a:close/>
              </a:path>
              <a:path w="4465320" h="2028189">
                <a:moveTo>
                  <a:pt x="1179575" y="1545336"/>
                </a:moveTo>
                <a:lnTo>
                  <a:pt x="1165097" y="1510284"/>
                </a:lnTo>
                <a:lnTo>
                  <a:pt x="1129283" y="1525524"/>
                </a:lnTo>
                <a:lnTo>
                  <a:pt x="1144523" y="1560576"/>
                </a:lnTo>
                <a:lnTo>
                  <a:pt x="1179575" y="1545336"/>
                </a:lnTo>
                <a:close/>
              </a:path>
              <a:path w="4465320" h="2028189">
                <a:moveTo>
                  <a:pt x="1109471" y="1575054"/>
                </a:moveTo>
                <a:lnTo>
                  <a:pt x="1094231" y="1540002"/>
                </a:lnTo>
                <a:lnTo>
                  <a:pt x="1059179" y="1554480"/>
                </a:lnTo>
                <a:lnTo>
                  <a:pt x="1074419" y="1589532"/>
                </a:lnTo>
                <a:lnTo>
                  <a:pt x="1109471" y="1575054"/>
                </a:lnTo>
                <a:close/>
              </a:path>
              <a:path w="4465320" h="2028189">
                <a:moveTo>
                  <a:pt x="1038605" y="1604772"/>
                </a:moveTo>
                <a:lnTo>
                  <a:pt x="1024127" y="1569720"/>
                </a:lnTo>
                <a:lnTo>
                  <a:pt x="989075" y="1584198"/>
                </a:lnTo>
                <a:lnTo>
                  <a:pt x="1003553" y="1619250"/>
                </a:lnTo>
                <a:lnTo>
                  <a:pt x="1038605" y="1604772"/>
                </a:lnTo>
                <a:close/>
              </a:path>
              <a:path w="4465320" h="2028189">
                <a:moveTo>
                  <a:pt x="968501" y="1633727"/>
                </a:moveTo>
                <a:lnTo>
                  <a:pt x="954023" y="1598676"/>
                </a:lnTo>
                <a:lnTo>
                  <a:pt x="918971" y="1613916"/>
                </a:lnTo>
                <a:lnTo>
                  <a:pt x="933449" y="1648968"/>
                </a:lnTo>
                <a:lnTo>
                  <a:pt x="968501" y="1633727"/>
                </a:lnTo>
                <a:close/>
              </a:path>
              <a:path w="4465320" h="2028189">
                <a:moveTo>
                  <a:pt x="898397" y="1663445"/>
                </a:moveTo>
                <a:lnTo>
                  <a:pt x="883919" y="1628394"/>
                </a:lnTo>
                <a:lnTo>
                  <a:pt x="848867" y="1642872"/>
                </a:lnTo>
                <a:lnTo>
                  <a:pt x="863345" y="1677924"/>
                </a:lnTo>
                <a:lnTo>
                  <a:pt x="898397" y="1663445"/>
                </a:lnTo>
                <a:close/>
              </a:path>
              <a:path w="4465320" h="2028189">
                <a:moveTo>
                  <a:pt x="828293" y="1693164"/>
                </a:moveTo>
                <a:lnTo>
                  <a:pt x="813053" y="1658112"/>
                </a:lnTo>
                <a:lnTo>
                  <a:pt x="778001" y="1672589"/>
                </a:lnTo>
                <a:lnTo>
                  <a:pt x="793241" y="1707642"/>
                </a:lnTo>
                <a:lnTo>
                  <a:pt x="828293" y="1693164"/>
                </a:lnTo>
                <a:close/>
              </a:path>
              <a:path w="4465320" h="2028189">
                <a:moveTo>
                  <a:pt x="757427" y="1722120"/>
                </a:moveTo>
                <a:lnTo>
                  <a:pt x="742949" y="1687068"/>
                </a:lnTo>
                <a:lnTo>
                  <a:pt x="707897" y="1702308"/>
                </a:lnTo>
                <a:lnTo>
                  <a:pt x="722375" y="1737360"/>
                </a:lnTo>
                <a:lnTo>
                  <a:pt x="757427" y="1722120"/>
                </a:lnTo>
                <a:close/>
              </a:path>
              <a:path w="4465320" h="2028189">
                <a:moveTo>
                  <a:pt x="687323" y="1751838"/>
                </a:moveTo>
                <a:lnTo>
                  <a:pt x="672845" y="1716786"/>
                </a:lnTo>
                <a:lnTo>
                  <a:pt x="637793" y="1731264"/>
                </a:lnTo>
                <a:lnTo>
                  <a:pt x="652271" y="1766316"/>
                </a:lnTo>
                <a:lnTo>
                  <a:pt x="687323" y="1751838"/>
                </a:lnTo>
                <a:close/>
              </a:path>
              <a:path w="4465320" h="2028189">
                <a:moveTo>
                  <a:pt x="617219" y="1781556"/>
                </a:moveTo>
                <a:lnTo>
                  <a:pt x="602741" y="1745742"/>
                </a:lnTo>
                <a:lnTo>
                  <a:pt x="567689" y="1760982"/>
                </a:lnTo>
                <a:lnTo>
                  <a:pt x="582167" y="1796033"/>
                </a:lnTo>
                <a:lnTo>
                  <a:pt x="617219" y="1781556"/>
                </a:lnTo>
                <a:close/>
              </a:path>
              <a:path w="4465320" h="2028189">
                <a:moveTo>
                  <a:pt x="547115" y="1810512"/>
                </a:moveTo>
                <a:lnTo>
                  <a:pt x="531875" y="1775460"/>
                </a:lnTo>
                <a:lnTo>
                  <a:pt x="496823" y="1789938"/>
                </a:lnTo>
                <a:lnTo>
                  <a:pt x="512063" y="1825752"/>
                </a:lnTo>
                <a:lnTo>
                  <a:pt x="547115" y="1810512"/>
                </a:lnTo>
                <a:close/>
              </a:path>
              <a:path w="4465320" h="2028189">
                <a:moveTo>
                  <a:pt x="477011" y="1840230"/>
                </a:moveTo>
                <a:lnTo>
                  <a:pt x="461771" y="1805177"/>
                </a:lnTo>
                <a:lnTo>
                  <a:pt x="426719" y="1819656"/>
                </a:lnTo>
                <a:lnTo>
                  <a:pt x="441197" y="1854708"/>
                </a:lnTo>
                <a:lnTo>
                  <a:pt x="477011" y="1840230"/>
                </a:lnTo>
                <a:close/>
              </a:path>
              <a:path w="4465320" h="2028189">
                <a:moveTo>
                  <a:pt x="406145" y="1869948"/>
                </a:moveTo>
                <a:lnTo>
                  <a:pt x="391667" y="1834133"/>
                </a:lnTo>
                <a:lnTo>
                  <a:pt x="356615" y="1849374"/>
                </a:lnTo>
                <a:lnTo>
                  <a:pt x="371093" y="1884426"/>
                </a:lnTo>
                <a:lnTo>
                  <a:pt x="406145" y="1869948"/>
                </a:lnTo>
                <a:close/>
              </a:path>
              <a:path w="4465320" h="2028189">
                <a:moveTo>
                  <a:pt x="336041" y="1898904"/>
                </a:moveTo>
                <a:lnTo>
                  <a:pt x="321563" y="1863852"/>
                </a:lnTo>
                <a:lnTo>
                  <a:pt x="286511" y="1878330"/>
                </a:lnTo>
                <a:lnTo>
                  <a:pt x="300989" y="1913382"/>
                </a:lnTo>
                <a:lnTo>
                  <a:pt x="336041" y="1898904"/>
                </a:lnTo>
                <a:close/>
              </a:path>
              <a:path w="4465320" h="2028189">
                <a:moveTo>
                  <a:pt x="265937" y="1928622"/>
                </a:moveTo>
                <a:lnTo>
                  <a:pt x="251459" y="1893570"/>
                </a:lnTo>
                <a:lnTo>
                  <a:pt x="215645" y="1908048"/>
                </a:lnTo>
                <a:lnTo>
                  <a:pt x="230885" y="1943100"/>
                </a:lnTo>
                <a:lnTo>
                  <a:pt x="265937" y="1928622"/>
                </a:lnTo>
                <a:close/>
              </a:path>
              <a:path w="4465320" h="2028189">
                <a:moveTo>
                  <a:pt x="195833" y="1957577"/>
                </a:moveTo>
                <a:lnTo>
                  <a:pt x="180593" y="1922526"/>
                </a:lnTo>
                <a:lnTo>
                  <a:pt x="145541" y="1937766"/>
                </a:lnTo>
                <a:lnTo>
                  <a:pt x="160781" y="1972818"/>
                </a:lnTo>
                <a:lnTo>
                  <a:pt x="195833" y="1957577"/>
                </a:lnTo>
                <a:close/>
              </a:path>
              <a:path w="4465320" h="2028189">
                <a:moveTo>
                  <a:pt x="97812" y="1957631"/>
                </a:moveTo>
                <a:lnTo>
                  <a:pt x="83057" y="1922526"/>
                </a:lnTo>
                <a:lnTo>
                  <a:pt x="0" y="2019300"/>
                </a:lnTo>
                <a:lnTo>
                  <a:pt x="80009" y="2024570"/>
                </a:lnTo>
                <a:lnTo>
                  <a:pt x="80009" y="1965198"/>
                </a:lnTo>
                <a:lnTo>
                  <a:pt x="97812" y="1957631"/>
                </a:lnTo>
                <a:close/>
              </a:path>
              <a:path w="4465320" h="2028189">
                <a:moveTo>
                  <a:pt x="112554" y="1992707"/>
                </a:moveTo>
                <a:lnTo>
                  <a:pt x="97812" y="1957631"/>
                </a:lnTo>
                <a:lnTo>
                  <a:pt x="80009" y="1965198"/>
                </a:lnTo>
                <a:lnTo>
                  <a:pt x="95249" y="2000250"/>
                </a:lnTo>
                <a:lnTo>
                  <a:pt x="112554" y="1992707"/>
                </a:lnTo>
                <a:close/>
              </a:path>
              <a:path w="4465320" h="2028189">
                <a:moveTo>
                  <a:pt x="127253" y="2027682"/>
                </a:moveTo>
                <a:lnTo>
                  <a:pt x="112554" y="1992707"/>
                </a:lnTo>
                <a:lnTo>
                  <a:pt x="95249" y="2000250"/>
                </a:lnTo>
                <a:lnTo>
                  <a:pt x="80009" y="1965198"/>
                </a:lnTo>
                <a:lnTo>
                  <a:pt x="80009" y="2024570"/>
                </a:lnTo>
                <a:lnTo>
                  <a:pt x="127253" y="2027682"/>
                </a:lnTo>
                <a:close/>
              </a:path>
              <a:path w="4465320" h="2028189">
                <a:moveTo>
                  <a:pt x="124967" y="1987295"/>
                </a:moveTo>
                <a:lnTo>
                  <a:pt x="110489" y="1952244"/>
                </a:lnTo>
                <a:lnTo>
                  <a:pt x="97812" y="1957631"/>
                </a:lnTo>
                <a:lnTo>
                  <a:pt x="112554" y="1992707"/>
                </a:lnTo>
                <a:lnTo>
                  <a:pt x="124967" y="198729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0217" y="4450715"/>
            <a:ext cx="5347970" cy="2683510"/>
          </a:xfrm>
          <a:custGeom>
            <a:avLst/>
            <a:gdLst/>
            <a:ahLst/>
            <a:cxnLst/>
            <a:rect l="l" t="t" r="r" b="b"/>
            <a:pathLst>
              <a:path w="5347970" h="2683509">
                <a:moveTo>
                  <a:pt x="1944624" y="91439"/>
                </a:moveTo>
                <a:lnTo>
                  <a:pt x="1943862" y="53339"/>
                </a:lnTo>
                <a:lnTo>
                  <a:pt x="1905762" y="54101"/>
                </a:lnTo>
                <a:lnTo>
                  <a:pt x="1906524" y="92201"/>
                </a:lnTo>
                <a:lnTo>
                  <a:pt x="1944624" y="91439"/>
                </a:lnTo>
                <a:close/>
              </a:path>
              <a:path w="5347970" h="2683509">
                <a:moveTo>
                  <a:pt x="2020824" y="89915"/>
                </a:moveTo>
                <a:lnTo>
                  <a:pt x="2020062" y="51815"/>
                </a:lnTo>
                <a:lnTo>
                  <a:pt x="1981962" y="52577"/>
                </a:lnTo>
                <a:lnTo>
                  <a:pt x="1982724" y="90677"/>
                </a:lnTo>
                <a:lnTo>
                  <a:pt x="2020824" y="89915"/>
                </a:lnTo>
                <a:close/>
              </a:path>
              <a:path w="5347970" h="2683509">
                <a:moveTo>
                  <a:pt x="2097024" y="89153"/>
                </a:moveTo>
                <a:lnTo>
                  <a:pt x="2096262" y="51053"/>
                </a:lnTo>
                <a:lnTo>
                  <a:pt x="2058162" y="51815"/>
                </a:lnTo>
                <a:lnTo>
                  <a:pt x="2058924" y="89915"/>
                </a:lnTo>
                <a:lnTo>
                  <a:pt x="2097024" y="89153"/>
                </a:lnTo>
                <a:close/>
              </a:path>
              <a:path w="5347970" h="2683509">
                <a:moveTo>
                  <a:pt x="2173224" y="87629"/>
                </a:moveTo>
                <a:lnTo>
                  <a:pt x="2172462" y="49529"/>
                </a:lnTo>
                <a:lnTo>
                  <a:pt x="2134362" y="50291"/>
                </a:lnTo>
                <a:lnTo>
                  <a:pt x="2135124" y="88391"/>
                </a:lnTo>
                <a:lnTo>
                  <a:pt x="2173224" y="87629"/>
                </a:lnTo>
                <a:close/>
              </a:path>
              <a:path w="5347970" h="2683509">
                <a:moveTo>
                  <a:pt x="2249424" y="86867"/>
                </a:moveTo>
                <a:lnTo>
                  <a:pt x="2248662" y="48767"/>
                </a:lnTo>
                <a:lnTo>
                  <a:pt x="2210562" y="48767"/>
                </a:lnTo>
                <a:lnTo>
                  <a:pt x="2211324" y="86867"/>
                </a:lnTo>
                <a:lnTo>
                  <a:pt x="2249424" y="86867"/>
                </a:lnTo>
                <a:close/>
              </a:path>
              <a:path w="5347970" h="2683509">
                <a:moveTo>
                  <a:pt x="2325624" y="85343"/>
                </a:moveTo>
                <a:lnTo>
                  <a:pt x="2324862" y="47243"/>
                </a:lnTo>
                <a:lnTo>
                  <a:pt x="2286762" y="48005"/>
                </a:lnTo>
                <a:lnTo>
                  <a:pt x="2287524" y="86105"/>
                </a:lnTo>
                <a:lnTo>
                  <a:pt x="2325624" y="85343"/>
                </a:lnTo>
                <a:close/>
              </a:path>
              <a:path w="5347970" h="2683509">
                <a:moveTo>
                  <a:pt x="2401824" y="83819"/>
                </a:moveTo>
                <a:lnTo>
                  <a:pt x="2401062" y="45719"/>
                </a:lnTo>
                <a:lnTo>
                  <a:pt x="2362962" y="46481"/>
                </a:lnTo>
                <a:lnTo>
                  <a:pt x="2363724" y="84581"/>
                </a:lnTo>
                <a:lnTo>
                  <a:pt x="2401824" y="83819"/>
                </a:lnTo>
                <a:close/>
              </a:path>
              <a:path w="5347970" h="2683509">
                <a:moveTo>
                  <a:pt x="2478024" y="83057"/>
                </a:moveTo>
                <a:lnTo>
                  <a:pt x="2477262" y="44957"/>
                </a:lnTo>
                <a:lnTo>
                  <a:pt x="2439162" y="45719"/>
                </a:lnTo>
                <a:lnTo>
                  <a:pt x="2439924" y="83819"/>
                </a:lnTo>
                <a:lnTo>
                  <a:pt x="2478024" y="83057"/>
                </a:lnTo>
                <a:close/>
              </a:path>
              <a:path w="5347970" h="2683509">
                <a:moveTo>
                  <a:pt x="2554224" y="81533"/>
                </a:moveTo>
                <a:lnTo>
                  <a:pt x="2553462" y="43433"/>
                </a:lnTo>
                <a:lnTo>
                  <a:pt x="2515362" y="44195"/>
                </a:lnTo>
                <a:lnTo>
                  <a:pt x="2516124" y="82295"/>
                </a:lnTo>
                <a:lnTo>
                  <a:pt x="2554224" y="81533"/>
                </a:lnTo>
                <a:close/>
              </a:path>
              <a:path w="5347970" h="2683509">
                <a:moveTo>
                  <a:pt x="2630424" y="80771"/>
                </a:moveTo>
                <a:lnTo>
                  <a:pt x="2629662" y="42671"/>
                </a:lnTo>
                <a:lnTo>
                  <a:pt x="2591562" y="43433"/>
                </a:lnTo>
                <a:lnTo>
                  <a:pt x="2592324" y="80771"/>
                </a:lnTo>
                <a:lnTo>
                  <a:pt x="2630424" y="80771"/>
                </a:lnTo>
                <a:close/>
              </a:path>
              <a:path w="5347970" h="2683509">
                <a:moveTo>
                  <a:pt x="2706624" y="79247"/>
                </a:moveTo>
                <a:lnTo>
                  <a:pt x="2705862" y="41147"/>
                </a:lnTo>
                <a:lnTo>
                  <a:pt x="2667762" y="41909"/>
                </a:lnTo>
                <a:lnTo>
                  <a:pt x="2668524" y="80009"/>
                </a:lnTo>
                <a:lnTo>
                  <a:pt x="2706624" y="79247"/>
                </a:lnTo>
                <a:close/>
              </a:path>
              <a:path w="5347970" h="2683509">
                <a:moveTo>
                  <a:pt x="2782824" y="78485"/>
                </a:moveTo>
                <a:lnTo>
                  <a:pt x="2782062" y="40385"/>
                </a:lnTo>
                <a:lnTo>
                  <a:pt x="2743962" y="40385"/>
                </a:lnTo>
                <a:lnTo>
                  <a:pt x="2744724" y="78485"/>
                </a:lnTo>
                <a:lnTo>
                  <a:pt x="2782824" y="78485"/>
                </a:lnTo>
                <a:close/>
              </a:path>
              <a:path w="5347970" h="2683509">
                <a:moveTo>
                  <a:pt x="2859024" y="76961"/>
                </a:moveTo>
                <a:lnTo>
                  <a:pt x="2858262" y="38861"/>
                </a:lnTo>
                <a:lnTo>
                  <a:pt x="2820162" y="39623"/>
                </a:lnTo>
                <a:lnTo>
                  <a:pt x="2820924" y="77723"/>
                </a:lnTo>
                <a:lnTo>
                  <a:pt x="2859024" y="76961"/>
                </a:lnTo>
                <a:close/>
              </a:path>
              <a:path w="5347970" h="2683509">
                <a:moveTo>
                  <a:pt x="2935224" y="75437"/>
                </a:moveTo>
                <a:lnTo>
                  <a:pt x="2934462" y="37337"/>
                </a:lnTo>
                <a:lnTo>
                  <a:pt x="2896362" y="38099"/>
                </a:lnTo>
                <a:lnTo>
                  <a:pt x="2897124" y="76199"/>
                </a:lnTo>
                <a:lnTo>
                  <a:pt x="2935224" y="75437"/>
                </a:lnTo>
                <a:close/>
              </a:path>
              <a:path w="5347970" h="2683509">
                <a:moveTo>
                  <a:pt x="3011424" y="74675"/>
                </a:moveTo>
                <a:lnTo>
                  <a:pt x="3010662" y="36575"/>
                </a:lnTo>
                <a:lnTo>
                  <a:pt x="2972562" y="37337"/>
                </a:lnTo>
                <a:lnTo>
                  <a:pt x="2973324" y="75437"/>
                </a:lnTo>
                <a:lnTo>
                  <a:pt x="3011424" y="74675"/>
                </a:lnTo>
                <a:close/>
              </a:path>
              <a:path w="5347970" h="2683509">
                <a:moveTo>
                  <a:pt x="3087624" y="73151"/>
                </a:moveTo>
                <a:lnTo>
                  <a:pt x="3086862" y="35051"/>
                </a:lnTo>
                <a:lnTo>
                  <a:pt x="3048762" y="35813"/>
                </a:lnTo>
                <a:lnTo>
                  <a:pt x="3049524" y="73913"/>
                </a:lnTo>
                <a:lnTo>
                  <a:pt x="3087624" y="73151"/>
                </a:lnTo>
                <a:close/>
              </a:path>
              <a:path w="5347970" h="2683509">
                <a:moveTo>
                  <a:pt x="3163824" y="72389"/>
                </a:moveTo>
                <a:lnTo>
                  <a:pt x="3163062" y="34289"/>
                </a:lnTo>
                <a:lnTo>
                  <a:pt x="3124962" y="34289"/>
                </a:lnTo>
                <a:lnTo>
                  <a:pt x="3125724" y="72389"/>
                </a:lnTo>
                <a:lnTo>
                  <a:pt x="3163824" y="72389"/>
                </a:lnTo>
                <a:close/>
              </a:path>
              <a:path w="5347970" h="2683509">
                <a:moveTo>
                  <a:pt x="3240024" y="70865"/>
                </a:moveTo>
                <a:lnTo>
                  <a:pt x="3239262" y="32765"/>
                </a:lnTo>
                <a:lnTo>
                  <a:pt x="3201162" y="33527"/>
                </a:lnTo>
                <a:lnTo>
                  <a:pt x="3201924" y="71627"/>
                </a:lnTo>
                <a:lnTo>
                  <a:pt x="3240024" y="70865"/>
                </a:lnTo>
                <a:close/>
              </a:path>
              <a:path w="5347970" h="2683509">
                <a:moveTo>
                  <a:pt x="3316224" y="69341"/>
                </a:moveTo>
                <a:lnTo>
                  <a:pt x="3315462" y="31241"/>
                </a:lnTo>
                <a:lnTo>
                  <a:pt x="3277362" y="32003"/>
                </a:lnTo>
                <a:lnTo>
                  <a:pt x="3278124" y="70103"/>
                </a:lnTo>
                <a:lnTo>
                  <a:pt x="3316224" y="69341"/>
                </a:lnTo>
                <a:close/>
              </a:path>
              <a:path w="5347970" h="2683509">
                <a:moveTo>
                  <a:pt x="3392424" y="68579"/>
                </a:moveTo>
                <a:lnTo>
                  <a:pt x="3391662" y="30479"/>
                </a:lnTo>
                <a:lnTo>
                  <a:pt x="3353562" y="31241"/>
                </a:lnTo>
                <a:lnTo>
                  <a:pt x="3354324" y="69341"/>
                </a:lnTo>
                <a:lnTo>
                  <a:pt x="3392424" y="68579"/>
                </a:lnTo>
                <a:close/>
              </a:path>
              <a:path w="5347970" h="2683509">
                <a:moveTo>
                  <a:pt x="3468624" y="67055"/>
                </a:moveTo>
                <a:lnTo>
                  <a:pt x="3467862" y="28955"/>
                </a:lnTo>
                <a:lnTo>
                  <a:pt x="3429762" y="29717"/>
                </a:lnTo>
                <a:lnTo>
                  <a:pt x="3430524" y="67817"/>
                </a:lnTo>
                <a:lnTo>
                  <a:pt x="3468624" y="67055"/>
                </a:lnTo>
                <a:close/>
              </a:path>
              <a:path w="5347970" h="2683509">
                <a:moveTo>
                  <a:pt x="3544824" y="66293"/>
                </a:moveTo>
                <a:lnTo>
                  <a:pt x="3544062" y="28193"/>
                </a:lnTo>
                <a:lnTo>
                  <a:pt x="3505962" y="28955"/>
                </a:lnTo>
                <a:lnTo>
                  <a:pt x="3506724" y="67055"/>
                </a:lnTo>
                <a:lnTo>
                  <a:pt x="3544824" y="66293"/>
                </a:lnTo>
                <a:close/>
              </a:path>
              <a:path w="5347970" h="2683509">
                <a:moveTo>
                  <a:pt x="3621024" y="64769"/>
                </a:moveTo>
                <a:lnTo>
                  <a:pt x="3620262" y="26669"/>
                </a:lnTo>
                <a:lnTo>
                  <a:pt x="3582162" y="27431"/>
                </a:lnTo>
                <a:lnTo>
                  <a:pt x="3582924" y="65531"/>
                </a:lnTo>
                <a:lnTo>
                  <a:pt x="3621024" y="64769"/>
                </a:lnTo>
                <a:close/>
              </a:path>
              <a:path w="5347970" h="2683509">
                <a:moveTo>
                  <a:pt x="3697224" y="64007"/>
                </a:moveTo>
                <a:lnTo>
                  <a:pt x="3696462" y="25907"/>
                </a:lnTo>
                <a:lnTo>
                  <a:pt x="3658362" y="25907"/>
                </a:lnTo>
                <a:lnTo>
                  <a:pt x="3659124" y="64007"/>
                </a:lnTo>
                <a:lnTo>
                  <a:pt x="3697224" y="64007"/>
                </a:lnTo>
                <a:close/>
              </a:path>
              <a:path w="5347970" h="2683509">
                <a:moveTo>
                  <a:pt x="3773424" y="62483"/>
                </a:moveTo>
                <a:lnTo>
                  <a:pt x="3772662" y="24383"/>
                </a:lnTo>
                <a:lnTo>
                  <a:pt x="3734562" y="25145"/>
                </a:lnTo>
                <a:lnTo>
                  <a:pt x="3735324" y="63245"/>
                </a:lnTo>
                <a:lnTo>
                  <a:pt x="3773424" y="62483"/>
                </a:lnTo>
                <a:close/>
              </a:path>
              <a:path w="5347970" h="2683509">
                <a:moveTo>
                  <a:pt x="3849624" y="60959"/>
                </a:moveTo>
                <a:lnTo>
                  <a:pt x="3848862" y="22859"/>
                </a:lnTo>
                <a:lnTo>
                  <a:pt x="3810762" y="23621"/>
                </a:lnTo>
                <a:lnTo>
                  <a:pt x="3811524" y="61721"/>
                </a:lnTo>
                <a:lnTo>
                  <a:pt x="3849624" y="60959"/>
                </a:lnTo>
                <a:close/>
              </a:path>
              <a:path w="5347970" h="2683509">
                <a:moveTo>
                  <a:pt x="3925824" y="60197"/>
                </a:moveTo>
                <a:lnTo>
                  <a:pt x="3925062" y="22097"/>
                </a:lnTo>
                <a:lnTo>
                  <a:pt x="3886962" y="22859"/>
                </a:lnTo>
                <a:lnTo>
                  <a:pt x="3887724" y="60959"/>
                </a:lnTo>
                <a:lnTo>
                  <a:pt x="3925824" y="60197"/>
                </a:lnTo>
                <a:close/>
              </a:path>
              <a:path w="5347970" h="2683509">
                <a:moveTo>
                  <a:pt x="4002024" y="58673"/>
                </a:moveTo>
                <a:lnTo>
                  <a:pt x="4001262" y="20573"/>
                </a:lnTo>
                <a:lnTo>
                  <a:pt x="3963162" y="21335"/>
                </a:lnTo>
                <a:lnTo>
                  <a:pt x="3963924" y="59435"/>
                </a:lnTo>
                <a:lnTo>
                  <a:pt x="4002024" y="58673"/>
                </a:lnTo>
                <a:close/>
              </a:path>
              <a:path w="5347970" h="2683509">
                <a:moveTo>
                  <a:pt x="4078224" y="57911"/>
                </a:moveTo>
                <a:lnTo>
                  <a:pt x="4077462" y="19811"/>
                </a:lnTo>
                <a:lnTo>
                  <a:pt x="4039362" y="19811"/>
                </a:lnTo>
                <a:lnTo>
                  <a:pt x="4040124" y="57911"/>
                </a:lnTo>
                <a:lnTo>
                  <a:pt x="4078224" y="57911"/>
                </a:lnTo>
                <a:close/>
              </a:path>
              <a:path w="5347970" h="2683509">
                <a:moveTo>
                  <a:pt x="4154424" y="56387"/>
                </a:moveTo>
                <a:lnTo>
                  <a:pt x="4153662" y="18287"/>
                </a:lnTo>
                <a:lnTo>
                  <a:pt x="4115562" y="19049"/>
                </a:lnTo>
                <a:lnTo>
                  <a:pt x="4116324" y="57149"/>
                </a:lnTo>
                <a:lnTo>
                  <a:pt x="4154424" y="56387"/>
                </a:lnTo>
                <a:close/>
              </a:path>
              <a:path w="5347970" h="2683509">
                <a:moveTo>
                  <a:pt x="4230624" y="55625"/>
                </a:moveTo>
                <a:lnTo>
                  <a:pt x="4229862" y="17525"/>
                </a:lnTo>
                <a:lnTo>
                  <a:pt x="4191762" y="17525"/>
                </a:lnTo>
                <a:lnTo>
                  <a:pt x="4192524" y="55625"/>
                </a:lnTo>
                <a:lnTo>
                  <a:pt x="4230624" y="55625"/>
                </a:lnTo>
                <a:close/>
              </a:path>
              <a:path w="5347970" h="2683509">
                <a:moveTo>
                  <a:pt x="4306824" y="54101"/>
                </a:moveTo>
                <a:lnTo>
                  <a:pt x="4306062" y="16001"/>
                </a:lnTo>
                <a:lnTo>
                  <a:pt x="4267962" y="16763"/>
                </a:lnTo>
                <a:lnTo>
                  <a:pt x="4268724" y="54863"/>
                </a:lnTo>
                <a:lnTo>
                  <a:pt x="4306824" y="54101"/>
                </a:lnTo>
                <a:close/>
              </a:path>
              <a:path w="5347970" h="2683509">
                <a:moveTo>
                  <a:pt x="4383024" y="52577"/>
                </a:moveTo>
                <a:lnTo>
                  <a:pt x="4382262" y="14477"/>
                </a:lnTo>
                <a:lnTo>
                  <a:pt x="4344162" y="15239"/>
                </a:lnTo>
                <a:lnTo>
                  <a:pt x="4344924" y="53339"/>
                </a:lnTo>
                <a:lnTo>
                  <a:pt x="4383024" y="52577"/>
                </a:lnTo>
                <a:close/>
              </a:path>
              <a:path w="5347970" h="2683509">
                <a:moveTo>
                  <a:pt x="4459224" y="51815"/>
                </a:moveTo>
                <a:lnTo>
                  <a:pt x="4458462" y="13715"/>
                </a:lnTo>
                <a:lnTo>
                  <a:pt x="4420362" y="14477"/>
                </a:lnTo>
                <a:lnTo>
                  <a:pt x="4421124" y="52577"/>
                </a:lnTo>
                <a:lnTo>
                  <a:pt x="4459224" y="51815"/>
                </a:lnTo>
                <a:close/>
              </a:path>
              <a:path w="5347970" h="2683509">
                <a:moveTo>
                  <a:pt x="4535424" y="50291"/>
                </a:moveTo>
                <a:lnTo>
                  <a:pt x="4534662" y="12191"/>
                </a:lnTo>
                <a:lnTo>
                  <a:pt x="4496562" y="12953"/>
                </a:lnTo>
                <a:lnTo>
                  <a:pt x="4497324" y="51053"/>
                </a:lnTo>
                <a:lnTo>
                  <a:pt x="4535424" y="50291"/>
                </a:lnTo>
                <a:close/>
              </a:path>
              <a:path w="5347970" h="2683509">
                <a:moveTo>
                  <a:pt x="4611624" y="49529"/>
                </a:moveTo>
                <a:lnTo>
                  <a:pt x="4610862" y="11429"/>
                </a:lnTo>
                <a:lnTo>
                  <a:pt x="4572762" y="11429"/>
                </a:lnTo>
                <a:lnTo>
                  <a:pt x="4573524" y="49529"/>
                </a:lnTo>
                <a:lnTo>
                  <a:pt x="4611624" y="49529"/>
                </a:lnTo>
                <a:close/>
              </a:path>
              <a:path w="5347970" h="2683509">
                <a:moveTo>
                  <a:pt x="4687824" y="48005"/>
                </a:moveTo>
                <a:lnTo>
                  <a:pt x="4687062" y="9905"/>
                </a:lnTo>
                <a:lnTo>
                  <a:pt x="4648962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7970" h="2683509">
                <a:moveTo>
                  <a:pt x="4764024" y="46481"/>
                </a:moveTo>
                <a:lnTo>
                  <a:pt x="4763262" y="8381"/>
                </a:lnTo>
                <a:lnTo>
                  <a:pt x="4725162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7970" h="2683509">
                <a:moveTo>
                  <a:pt x="4840224" y="45719"/>
                </a:moveTo>
                <a:lnTo>
                  <a:pt x="4839462" y="7619"/>
                </a:lnTo>
                <a:lnTo>
                  <a:pt x="4801362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7970" h="2683509">
                <a:moveTo>
                  <a:pt x="4916424" y="44195"/>
                </a:moveTo>
                <a:lnTo>
                  <a:pt x="4915662" y="6095"/>
                </a:lnTo>
                <a:lnTo>
                  <a:pt x="4877562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7970" h="2683509">
                <a:moveTo>
                  <a:pt x="4992624" y="43433"/>
                </a:moveTo>
                <a:lnTo>
                  <a:pt x="4991862" y="5333"/>
                </a:lnTo>
                <a:lnTo>
                  <a:pt x="4953762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7970" h="2683509">
                <a:moveTo>
                  <a:pt x="5068824" y="41909"/>
                </a:moveTo>
                <a:lnTo>
                  <a:pt x="5068062" y="3809"/>
                </a:lnTo>
                <a:lnTo>
                  <a:pt x="5029962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7970" h="2683509">
                <a:moveTo>
                  <a:pt x="5145024" y="41147"/>
                </a:moveTo>
                <a:lnTo>
                  <a:pt x="5144262" y="3047"/>
                </a:lnTo>
                <a:lnTo>
                  <a:pt x="5106162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7970" h="2683509">
                <a:moveTo>
                  <a:pt x="5221224" y="39623"/>
                </a:moveTo>
                <a:lnTo>
                  <a:pt x="5220462" y="1523"/>
                </a:lnTo>
                <a:lnTo>
                  <a:pt x="5182362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7970" h="2683509">
                <a:moveTo>
                  <a:pt x="5297424" y="38099"/>
                </a:moveTo>
                <a:lnTo>
                  <a:pt x="5296662" y="0"/>
                </a:lnTo>
                <a:lnTo>
                  <a:pt x="5258562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7970" h="2683509">
                <a:moveTo>
                  <a:pt x="5341620" y="69341"/>
                </a:moveTo>
                <a:lnTo>
                  <a:pt x="5341620" y="31241"/>
                </a:lnTo>
                <a:lnTo>
                  <a:pt x="5303520" y="31241"/>
                </a:lnTo>
                <a:lnTo>
                  <a:pt x="5303520" y="69341"/>
                </a:lnTo>
                <a:lnTo>
                  <a:pt x="5341620" y="69341"/>
                </a:lnTo>
                <a:close/>
              </a:path>
              <a:path w="5347970" h="2683509">
                <a:moveTo>
                  <a:pt x="5342382" y="145541"/>
                </a:moveTo>
                <a:lnTo>
                  <a:pt x="5341620" y="107441"/>
                </a:lnTo>
                <a:lnTo>
                  <a:pt x="5303520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7970" h="2683509">
                <a:moveTo>
                  <a:pt x="5342382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4282" y="221741"/>
                </a:lnTo>
                <a:lnTo>
                  <a:pt x="5342382" y="221741"/>
                </a:lnTo>
                <a:close/>
              </a:path>
              <a:path w="5347970" h="2683509">
                <a:moveTo>
                  <a:pt x="5342382" y="297941"/>
                </a:moveTo>
                <a:lnTo>
                  <a:pt x="5342382" y="259841"/>
                </a:lnTo>
                <a:lnTo>
                  <a:pt x="5304282" y="259841"/>
                </a:lnTo>
                <a:lnTo>
                  <a:pt x="5304282" y="297941"/>
                </a:lnTo>
                <a:lnTo>
                  <a:pt x="5342382" y="297941"/>
                </a:lnTo>
                <a:close/>
              </a:path>
              <a:path w="5347970" h="2683509">
                <a:moveTo>
                  <a:pt x="5342382" y="374141"/>
                </a:moveTo>
                <a:lnTo>
                  <a:pt x="5342382" y="336041"/>
                </a:lnTo>
                <a:lnTo>
                  <a:pt x="5304282" y="336041"/>
                </a:lnTo>
                <a:lnTo>
                  <a:pt x="5304282" y="374141"/>
                </a:lnTo>
                <a:lnTo>
                  <a:pt x="5342382" y="374141"/>
                </a:lnTo>
                <a:close/>
              </a:path>
              <a:path w="5347970" h="2683509">
                <a:moveTo>
                  <a:pt x="5342382" y="450341"/>
                </a:moveTo>
                <a:lnTo>
                  <a:pt x="5342382" y="412241"/>
                </a:lnTo>
                <a:lnTo>
                  <a:pt x="5304282" y="412241"/>
                </a:lnTo>
                <a:lnTo>
                  <a:pt x="5304282" y="450341"/>
                </a:lnTo>
                <a:lnTo>
                  <a:pt x="5342382" y="450341"/>
                </a:lnTo>
                <a:close/>
              </a:path>
              <a:path w="5347970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7970" h="2683509">
                <a:moveTo>
                  <a:pt x="5343144" y="602741"/>
                </a:moveTo>
                <a:lnTo>
                  <a:pt x="5343144" y="564641"/>
                </a:lnTo>
                <a:lnTo>
                  <a:pt x="5305044" y="564641"/>
                </a:lnTo>
                <a:lnTo>
                  <a:pt x="5305044" y="602741"/>
                </a:lnTo>
                <a:lnTo>
                  <a:pt x="5343144" y="602741"/>
                </a:lnTo>
                <a:close/>
              </a:path>
              <a:path w="5347970" h="2683509">
                <a:moveTo>
                  <a:pt x="5343144" y="678941"/>
                </a:moveTo>
                <a:lnTo>
                  <a:pt x="5343144" y="640841"/>
                </a:lnTo>
                <a:lnTo>
                  <a:pt x="5305044" y="640841"/>
                </a:lnTo>
                <a:lnTo>
                  <a:pt x="5305044" y="678941"/>
                </a:lnTo>
                <a:lnTo>
                  <a:pt x="5343144" y="678941"/>
                </a:lnTo>
                <a:close/>
              </a:path>
              <a:path w="5347970" h="2683509">
                <a:moveTo>
                  <a:pt x="5343144" y="755141"/>
                </a:moveTo>
                <a:lnTo>
                  <a:pt x="5343144" y="717041"/>
                </a:lnTo>
                <a:lnTo>
                  <a:pt x="5305044" y="717041"/>
                </a:lnTo>
                <a:lnTo>
                  <a:pt x="5305044" y="755141"/>
                </a:lnTo>
                <a:lnTo>
                  <a:pt x="5343144" y="755141"/>
                </a:lnTo>
                <a:close/>
              </a:path>
              <a:path w="5347970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7970" h="2683509">
                <a:moveTo>
                  <a:pt x="5343906" y="907541"/>
                </a:moveTo>
                <a:lnTo>
                  <a:pt x="5343906" y="869441"/>
                </a:lnTo>
                <a:lnTo>
                  <a:pt x="5305806" y="869441"/>
                </a:lnTo>
                <a:lnTo>
                  <a:pt x="5305806" y="907541"/>
                </a:lnTo>
                <a:lnTo>
                  <a:pt x="5343906" y="907541"/>
                </a:lnTo>
                <a:close/>
              </a:path>
              <a:path w="5347970" h="2683509">
                <a:moveTo>
                  <a:pt x="5343906" y="983741"/>
                </a:moveTo>
                <a:lnTo>
                  <a:pt x="5343906" y="945641"/>
                </a:lnTo>
                <a:lnTo>
                  <a:pt x="5305806" y="945641"/>
                </a:lnTo>
                <a:lnTo>
                  <a:pt x="5305806" y="983741"/>
                </a:lnTo>
                <a:lnTo>
                  <a:pt x="5343906" y="983741"/>
                </a:lnTo>
                <a:close/>
              </a:path>
              <a:path w="5347970" h="2683509">
                <a:moveTo>
                  <a:pt x="5343906" y="1059941"/>
                </a:moveTo>
                <a:lnTo>
                  <a:pt x="5343906" y="1021841"/>
                </a:lnTo>
                <a:lnTo>
                  <a:pt x="5305806" y="1021841"/>
                </a:lnTo>
                <a:lnTo>
                  <a:pt x="5305806" y="1059941"/>
                </a:lnTo>
                <a:lnTo>
                  <a:pt x="5343906" y="1059941"/>
                </a:lnTo>
                <a:close/>
              </a:path>
              <a:path w="5347970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7970" h="2683509">
                <a:moveTo>
                  <a:pt x="5344668" y="1212341"/>
                </a:moveTo>
                <a:lnTo>
                  <a:pt x="5344668" y="1174241"/>
                </a:lnTo>
                <a:lnTo>
                  <a:pt x="5306568" y="1174241"/>
                </a:lnTo>
                <a:lnTo>
                  <a:pt x="5306568" y="1212341"/>
                </a:lnTo>
                <a:lnTo>
                  <a:pt x="5344668" y="1212341"/>
                </a:lnTo>
                <a:close/>
              </a:path>
              <a:path w="5347970" h="2683509">
                <a:moveTo>
                  <a:pt x="5344668" y="1288541"/>
                </a:moveTo>
                <a:lnTo>
                  <a:pt x="5344668" y="1250441"/>
                </a:lnTo>
                <a:lnTo>
                  <a:pt x="5306568" y="1250441"/>
                </a:lnTo>
                <a:lnTo>
                  <a:pt x="5306568" y="1288541"/>
                </a:lnTo>
                <a:lnTo>
                  <a:pt x="5344668" y="1288541"/>
                </a:lnTo>
                <a:close/>
              </a:path>
              <a:path w="5347970" h="2683509">
                <a:moveTo>
                  <a:pt x="5344668" y="1364741"/>
                </a:moveTo>
                <a:lnTo>
                  <a:pt x="5344668" y="1326641"/>
                </a:lnTo>
                <a:lnTo>
                  <a:pt x="5306568" y="1326641"/>
                </a:lnTo>
                <a:lnTo>
                  <a:pt x="5306568" y="1364741"/>
                </a:lnTo>
                <a:lnTo>
                  <a:pt x="5344668" y="1364741"/>
                </a:lnTo>
                <a:close/>
              </a:path>
              <a:path w="5347970" h="2683509">
                <a:moveTo>
                  <a:pt x="5345430" y="1440941"/>
                </a:moveTo>
                <a:lnTo>
                  <a:pt x="5344668" y="1402841"/>
                </a:lnTo>
                <a:lnTo>
                  <a:pt x="5306568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7970" h="2683509">
                <a:moveTo>
                  <a:pt x="5345430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7330" y="1517141"/>
                </a:lnTo>
                <a:lnTo>
                  <a:pt x="5345430" y="1517141"/>
                </a:lnTo>
                <a:close/>
              </a:path>
              <a:path w="5347970" h="2683509">
                <a:moveTo>
                  <a:pt x="5345430" y="1593341"/>
                </a:moveTo>
                <a:lnTo>
                  <a:pt x="5345430" y="1555241"/>
                </a:lnTo>
                <a:lnTo>
                  <a:pt x="5307330" y="1555241"/>
                </a:lnTo>
                <a:lnTo>
                  <a:pt x="5307330" y="1593341"/>
                </a:lnTo>
                <a:lnTo>
                  <a:pt x="5345430" y="1593341"/>
                </a:lnTo>
                <a:close/>
              </a:path>
              <a:path w="5347970" h="2683509">
                <a:moveTo>
                  <a:pt x="5345430" y="1669541"/>
                </a:moveTo>
                <a:lnTo>
                  <a:pt x="5345430" y="1631441"/>
                </a:lnTo>
                <a:lnTo>
                  <a:pt x="5307330" y="1631441"/>
                </a:lnTo>
                <a:lnTo>
                  <a:pt x="5307330" y="1669541"/>
                </a:lnTo>
                <a:lnTo>
                  <a:pt x="5345430" y="1669541"/>
                </a:lnTo>
                <a:close/>
              </a:path>
              <a:path w="5347970" h="2683509">
                <a:moveTo>
                  <a:pt x="5346192" y="1745741"/>
                </a:moveTo>
                <a:lnTo>
                  <a:pt x="5345430" y="1707641"/>
                </a:lnTo>
                <a:lnTo>
                  <a:pt x="5307330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7970" h="2683509">
                <a:moveTo>
                  <a:pt x="5346192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092" y="1821941"/>
                </a:lnTo>
                <a:lnTo>
                  <a:pt x="5346192" y="1821941"/>
                </a:lnTo>
                <a:close/>
              </a:path>
              <a:path w="5347970" h="2683509">
                <a:moveTo>
                  <a:pt x="5346192" y="1898141"/>
                </a:moveTo>
                <a:lnTo>
                  <a:pt x="5346192" y="1860041"/>
                </a:lnTo>
                <a:lnTo>
                  <a:pt x="5308092" y="1860041"/>
                </a:lnTo>
                <a:lnTo>
                  <a:pt x="5308092" y="1898141"/>
                </a:lnTo>
                <a:lnTo>
                  <a:pt x="5346192" y="1898141"/>
                </a:lnTo>
                <a:close/>
              </a:path>
              <a:path w="5347970" h="2683509">
                <a:moveTo>
                  <a:pt x="5346192" y="1974341"/>
                </a:moveTo>
                <a:lnTo>
                  <a:pt x="5346192" y="1936241"/>
                </a:lnTo>
                <a:lnTo>
                  <a:pt x="5308092" y="1936241"/>
                </a:lnTo>
                <a:lnTo>
                  <a:pt x="5308092" y="1974341"/>
                </a:lnTo>
                <a:lnTo>
                  <a:pt x="5346192" y="1974341"/>
                </a:lnTo>
                <a:close/>
              </a:path>
              <a:path w="5347970" h="2683509">
                <a:moveTo>
                  <a:pt x="5346954" y="2050541"/>
                </a:moveTo>
                <a:lnTo>
                  <a:pt x="5346192" y="2012441"/>
                </a:lnTo>
                <a:lnTo>
                  <a:pt x="5308092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7970" h="2683509">
                <a:moveTo>
                  <a:pt x="5346954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8854" y="2126741"/>
                </a:lnTo>
                <a:lnTo>
                  <a:pt x="5346954" y="2126741"/>
                </a:lnTo>
                <a:close/>
              </a:path>
              <a:path w="5347970" h="2683509">
                <a:moveTo>
                  <a:pt x="5346954" y="2202941"/>
                </a:moveTo>
                <a:lnTo>
                  <a:pt x="5346954" y="2164841"/>
                </a:lnTo>
                <a:lnTo>
                  <a:pt x="5308854" y="2164841"/>
                </a:lnTo>
                <a:lnTo>
                  <a:pt x="5308854" y="2202941"/>
                </a:lnTo>
                <a:lnTo>
                  <a:pt x="5346954" y="2202941"/>
                </a:lnTo>
                <a:close/>
              </a:path>
              <a:path w="5347970" h="2683509">
                <a:moveTo>
                  <a:pt x="5346954" y="2279141"/>
                </a:moveTo>
                <a:lnTo>
                  <a:pt x="5346954" y="2241041"/>
                </a:lnTo>
                <a:lnTo>
                  <a:pt x="5308854" y="2241041"/>
                </a:lnTo>
                <a:lnTo>
                  <a:pt x="5308854" y="2279141"/>
                </a:lnTo>
                <a:lnTo>
                  <a:pt x="5346954" y="2279141"/>
                </a:lnTo>
                <a:close/>
              </a:path>
              <a:path w="5347970" h="2683509">
                <a:moveTo>
                  <a:pt x="5346954" y="2355341"/>
                </a:moveTo>
                <a:lnTo>
                  <a:pt x="5346954" y="2317241"/>
                </a:lnTo>
                <a:lnTo>
                  <a:pt x="5308854" y="2317241"/>
                </a:lnTo>
                <a:lnTo>
                  <a:pt x="5308854" y="2355341"/>
                </a:lnTo>
                <a:lnTo>
                  <a:pt x="5346954" y="2355341"/>
                </a:lnTo>
                <a:close/>
              </a:path>
              <a:path w="5347970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7970" h="2683509">
                <a:moveTo>
                  <a:pt x="5347716" y="2507741"/>
                </a:moveTo>
                <a:lnTo>
                  <a:pt x="5347716" y="2469641"/>
                </a:lnTo>
                <a:lnTo>
                  <a:pt x="5309616" y="2469641"/>
                </a:lnTo>
                <a:lnTo>
                  <a:pt x="5309616" y="2507741"/>
                </a:lnTo>
                <a:lnTo>
                  <a:pt x="5347716" y="2507741"/>
                </a:lnTo>
                <a:close/>
              </a:path>
              <a:path w="5347970" h="2683509">
                <a:moveTo>
                  <a:pt x="5347716" y="2583941"/>
                </a:moveTo>
                <a:lnTo>
                  <a:pt x="5347716" y="2545841"/>
                </a:lnTo>
                <a:lnTo>
                  <a:pt x="5309616" y="2545841"/>
                </a:lnTo>
                <a:lnTo>
                  <a:pt x="5309616" y="2583941"/>
                </a:lnTo>
                <a:lnTo>
                  <a:pt x="5347716" y="2583941"/>
                </a:lnTo>
                <a:close/>
              </a:path>
              <a:path w="5347970" h="2683509">
                <a:moveTo>
                  <a:pt x="5347716" y="2660141"/>
                </a:moveTo>
                <a:lnTo>
                  <a:pt x="5347716" y="2622041"/>
                </a:lnTo>
                <a:lnTo>
                  <a:pt x="5309616" y="2622041"/>
                </a:lnTo>
                <a:lnTo>
                  <a:pt x="5309616" y="2660141"/>
                </a:lnTo>
                <a:lnTo>
                  <a:pt x="5347716" y="2660141"/>
                </a:lnTo>
                <a:close/>
              </a:path>
              <a:path w="5347970" h="2683509">
                <a:moveTo>
                  <a:pt x="5294376" y="2683001"/>
                </a:moveTo>
                <a:lnTo>
                  <a:pt x="5294376" y="2644901"/>
                </a:lnTo>
                <a:lnTo>
                  <a:pt x="5256276" y="2644901"/>
                </a:lnTo>
                <a:lnTo>
                  <a:pt x="5256276" y="2683001"/>
                </a:lnTo>
                <a:lnTo>
                  <a:pt x="5294376" y="2683001"/>
                </a:lnTo>
                <a:close/>
              </a:path>
              <a:path w="5347970" h="2683509">
                <a:moveTo>
                  <a:pt x="5218176" y="2683001"/>
                </a:moveTo>
                <a:lnTo>
                  <a:pt x="5218176" y="2644901"/>
                </a:lnTo>
                <a:lnTo>
                  <a:pt x="5180076" y="2644901"/>
                </a:lnTo>
                <a:lnTo>
                  <a:pt x="5180076" y="2683001"/>
                </a:lnTo>
                <a:lnTo>
                  <a:pt x="5218176" y="2683001"/>
                </a:lnTo>
                <a:close/>
              </a:path>
              <a:path w="5347970" h="2683509">
                <a:moveTo>
                  <a:pt x="5141976" y="2683001"/>
                </a:moveTo>
                <a:lnTo>
                  <a:pt x="5141976" y="2644901"/>
                </a:lnTo>
                <a:lnTo>
                  <a:pt x="5103876" y="2644901"/>
                </a:lnTo>
                <a:lnTo>
                  <a:pt x="5103876" y="2683001"/>
                </a:lnTo>
                <a:lnTo>
                  <a:pt x="5141976" y="2683001"/>
                </a:lnTo>
                <a:close/>
              </a:path>
              <a:path w="5347970" h="2683509">
                <a:moveTo>
                  <a:pt x="5065776" y="2683001"/>
                </a:moveTo>
                <a:lnTo>
                  <a:pt x="5065776" y="2644901"/>
                </a:lnTo>
                <a:lnTo>
                  <a:pt x="5027676" y="2644901"/>
                </a:lnTo>
                <a:lnTo>
                  <a:pt x="5027676" y="2683001"/>
                </a:lnTo>
                <a:lnTo>
                  <a:pt x="5065776" y="2683001"/>
                </a:lnTo>
                <a:close/>
              </a:path>
              <a:path w="5347970" h="2683509">
                <a:moveTo>
                  <a:pt x="4989576" y="2683001"/>
                </a:moveTo>
                <a:lnTo>
                  <a:pt x="4989576" y="2644901"/>
                </a:lnTo>
                <a:lnTo>
                  <a:pt x="4951476" y="2644901"/>
                </a:lnTo>
                <a:lnTo>
                  <a:pt x="4951476" y="2683001"/>
                </a:lnTo>
                <a:lnTo>
                  <a:pt x="4989576" y="2683001"/>
                </a:lnTo>
                <a:close/>
              </a:path>
              <a:path w="5347970" h="2683509">
                <a:moveTo>
                  <a:pt x="4913376" y="2683001"/>
                </a:moveTo>
                <a:lnTo>
                  <a:pt x="4913376" y="2644901"/>
                </a:lnTo>
                <a:lnTo>
                  <a:pt x="4875276" y="2644901"/>
                </a:lnTo>
                <a:lnTo>
                  <a:pt x="4875276" y="2683001"/>
                </a:lnTo>
                <a:lnTo>
                  <a:pt x="4913376" y="2683001"/>
                </a:lnTo>
                <a:close/>
              </a:path>
              <a:path w="5347970" h="2683509">
                <a:moveTo>
                  <a:pt x="4837176" y="2683002"/>
                </a:moveTo>
                <a:lnTo>
                  <a:pt x="4837176" y="2644902"/>
                </a:lnTo>
                <a:lnTo>
                  <a:pt x="4799076" y="2644902"/>
                </a:lnTo>
                <a:lnTo>
                  <a:pt x="4799076" y="2683002"/>
                </a:lnTo>
                <a:lnTo>
                  <a:pt x="4837176" y="2683002"/>
                </a:lnTo>
                <a:close/>
              </a:path>
              <a:path w="5347970" h="2683509">
                <a:moveTo>
                  <a:pt x="4760976" y="2683002"/>
                </a:moveTo>
                <a:lnTo>
                  <a:pt x="4760976" y="2644902"/>
                </a:lnTo>
                <a:lnTo>
                  <a:pt x="4722876" y="2644902"/>
                </a:lnTo>
                <a:lnTo>
                  <a:pt x="4722876" y="2683002"/>
                </a:lnTo>
                <a:lnTo>
                  <a:pt x="4760976" y="2683002"/>
                </a:lnTo>
                <a:close/>
              </a:path>
              <a:path w="5347970" h="2683509">
                <a:moveTo>
                  <a:pt x="4684776" y="2683002"/>
                </a:moveTo>
                <a:lnTo>
                  <a:pt x="4684776" y="2644902"/>
                </a:lnTo>
                <a:lnTo>
                  <a:pt x="4646676" y="2644902"/>
                </a:lnTo>
                <a:lnTo>
                  <a:pt x="4646676" y="2683002"/>
                </a:lnTo>
                <a:lnTo>
                  <a:pt x="4684776" y="2683002"/>
                </a:lnTo>
                <a:close/>
              </a:path>
              <a:path w="5347970" h="2683509">
                <a:moveTo>
                  <a:pt x="4608576" y="2683002"/>
                </a:moveTo>
                <a:lnTo>
                  <a:pt x="4608576" y="2644902"/>
                </a:lnTo>
                <a:lnTo>
                  <a:pt x="4570476" y="2644902"/>
                </a:lnTo>
                <a:lnTo>
                  <a:pt x="4570476" y="2683002"/>
                </a:lnTo>
                <a:lnTo>
                  <a:pt x="4608576" y="2683002"/>
                </a:lnTo>
                <a:close/>
              </a:path>
              <a:path w="5347970" h="2683509">
                <a:moveTo>
                  <a:pt x="4532376" y="2683002"/>
                </a:moveTo>
                <a:lnTo>
                  <a:pt x="4532376" y="2644902"/>
                </a:lnTo>
                <a:lnTo>
                  <a:pt x="4494276" y="2644902"/>
                </a:lnTo>
                <a:lnTo>
                  <a:pt x="4494276" y="2683002"/>
                </a:lnTo>
                <a:lnTo>
                  <a:pt x="4532376" y="2683002"/>
                </a:lnTo>
                <a:close/>
              </a:path>
              <a:path w="5347970" h="2683509">
                <a:moveTo>
                  <a:pt x="4456176" y="2683002"/>
                </a:moveTo>
                <a:lnTo>
                  <a:pt x="4456176" y="2644902"/>
                </a:lnTo>
                <a:lnTo>
                  <a:pt x="4418076" y="2644902"/>
                </a:lnTo>
                <a:lnTo>
                  <a:pt x="4418076" y="2683002"/>
                </a:lnTo>
                <a:lnTo>
                  <a:pt x="4456176" y="2683002"/>
                </a:lnTo>
                <a:close/>
              </a:path>
              <a:path w="5347970" h="2683509">
                <a:moveTo>
                  <a:pt x="4379976" y="2683002"/>
                </a:moveTo>
                <a:lnTo>
                  <a:pt x="4379976" y="2644902"/>
                </a:lnTo>
                <a:lnTo>
                  <a:pt x="4341876" y="2644902"/>
                </a:lnTo>
                <a:lnTo>
                  <a:pt x="4341876" y="2683002"/>
                </a:lnTo>
                <a:lnTo>
                  <a:pt x="4379976" y="2683002"/>
                </a:lnTo>
                <a:close/>
              </a:path>
              <a:path w="5347970" h="2683509">
                <a:moveTo>
                  <a:pt x="4303776" y="2683002"/>
                </a:moveTo>
                <a:lnTo>
                  <a:pt x="4303776" y="2644902"/>
                </a:lnTo>
                <a:lnTo>
                  <a:pt x="4265676" y="2644902"/>
                </a:lnTo>
                <a:lnTo>
                  <a:pt x="4265676" y="2683002"/>
                </a:lnTo>
                <a:lnTo>
                  <a:pt x="4303776" y="2683002"/>
                </a:lnTo>
                <a:close/>
              </a:path>
              <a:path w="5347970" h="2683509">
                <a:moveTo>
                  <a:pt x="4227576" y="2683002"/>
                </a:moveTo>
                <a:lnTo>
                  <a:pt x="4227576" y="2644902"/>
                </a:lnTo>
                <a:lnTo>
                  <a:pt x="4189476" y="2644902"/>
                </a:lnTo>
                <a:lnTo>
                  <a:pt x="4189476" y="2683002"/>
                </a:lnTo>
                <a:lnTo>
                  <a:pt x="4227576" y="2683002"/>
                </a:lnTo>
                <a:close/>
              </a:path>
              <a:path w="5347970" h="2683509">
                <a:moveTo>
                  <a:pt x="4151376" y="2683002"/>
                </a:moveTo>
                <a:lnTo>
                  <a:pt x="4151376" y="2644902"/>
                </a:lnTo>
                <a:lnTo>
                  <a:pt x="4113276" y="2644902"/>
                </a:lnTo>
                <a:lnTo>
                  <a:pt x="4113276" y="2683002"/>
                </a:lnTo>
                <a:lnTo>
                  <a:pt x="4151376" y="2683002"/>
                </a:lnTo>
                <a:close/>
              </a:path>
              <a:path w="5347970" h="2683509">
                <a:moveTo>
                  <a:pt x="4075176" y="2683002"/>
                </a:moveTo>
                <a:lnTo>
                  <a:pt x="4075176" y="2644902"/>
                </a:lnTo>
                <a:lnTo>
                  <a:pt x="4037076" y="2644902"/>
                </a:lnTo>
                <a:lnTo>
                  <a:pt x="4037076" y="2683002"/>
                </a:lnTo>
                <a:lnTo>
                  <a:pt x="4075176" y="2683002"/>
                </a:lnTo>
                <a:close/>
              </a:path>
              <a:path w="5347970" h="2683509">
                <a:moveTo>
                  <a:pt x="3998976" y="2683002"/>
                </a:moveTo>
                <a:lnTo>
                  <a:pt x="3998976" y="2644902"/>
                </a:lnTo>
                <a:lnTo>
                  <a:pt x="3960876" y="2644902"/>
                </a:lnTo>
                <a:lnTo>
                  <a:pt x="3960876" y="2683002"/>
                </a:lnTo>
                <a:lnTo>
                  <a:pt x="3998976" y="2683002"/>
                </a:lnTo>
                <a:close/>
              </a:path>
              <a:path w="5347970" h="2683509">
                <a:moveTo>
                  <a:pt x="3922776" y="2683002"/>
                </a:moveTo>
                <a:lnTo>
                  <a:pt x="3922776" y="2644902"/>
                </a:lnTo>
                <a:lnTo>
                  <a:pt x="3884676" y="2644902"/>
                </a:lnTo>
                <a:lnTo>
                  <a:pt x="3884676" y="2683002"/>
                </a:lnTo>
                <a:lnTo>
                  <a:pt x="3922776" y="2683002"/>
                </a:lnTo>
                <a:close/>
              </a:path>
              <a:path w="5347970" h="2683509">
                <a:moveTo>
                  <a:pt x="3846576" y="2683002"/>
                </a:moveTo>
                <a:lnTo>
                  <a:pt x="3846576" y="2644902"/>
                </a:lnTo>
                <a:lnTo>
                  <a:pt x="3808476" y="2644902"/>
                </a:lnTo>
                <a:lnTo>
                  <a:pt x="3808476" y="2683002"/>
                </a:lnTo>
                <a:lnTo>
                  <a:pt x="3846576" y="2683002"/>
                </a:lnTo>
                <a:close/>
              </a:path>
              <a:path w="5347970" h="2683509">
                <a:moveTo>
                  <a:pt x="3770376" y="2683002"/>
                </a:moveTo>
                <a:lnTo>
                  <a:pt x="3770376" y="2644902"/>
                </a:lnTo>
                <a:lnTo>
                  <a:pt x="3732276" y="2644902"/>
                </a:lnTo>
                <a:lnTo>
                  <a:pt x="3732276" y="2683002"/>
                </a:lnTo>
                <a:lnTo>
                  <a:pt x="3770376" y="2683002"/>
                </a:lnTo>
                <a:close/>
              </a:path>
              <a:path w="5347970" h="2683509">
                <a:moveTo>
                  <a:pt x="3694176" y="2683002"/>
                </a:moveTo>
                <a:lnTo>
                  <a:pt x="3694176" y="2644902"/>
                </a:lnTo>
                <a:lnTo>
                  <a:pt x="3656076" y="2644902"/>
                </a:lnTo>
                <a:lnTo>
                  <a:pt x="3656076" y="2683002"/>
                </a:lnTo>
                <a:lnTo>
                  <a:pt x="3694176" y="2683002"/>
                </a:lnTo>
                <a:close/>
              </a:path>
              <a:path w="5347970" h="2683509">
                <a:moveTo>
                  <a:pt x="3617976" y="2683002"/>
                </a:moveTo>
                <a:lnTo>
                  <a:pt x="3617976" y="2644902"/>
                </a:lnTo>
                <a:lnTo>
                  <a:pt x="3579876" y="2644902"/>
                </a:lnTo>
                <a:lnTo>
                  <a:pt x="3579876" y="2683002"/>
                </a:lnTo>
                <a:lnTo>
                  <a:pt x="3617976" y="2683002"/>
                </a:lnTo>
                <a:close/>
              </a:path>
              <a:path w="5347970" h="2683509">
                <a:moveTo>
                  <a:pt x="3541776" y="2683002"/>
                </a:moveTo>
                <a:lnTo>
                  <a:pt x="3541776" y="2644902"/>
                </a:lnTo>
                <a:lnTo>
                  <a:pt x="3503676" y="2644902"/>
                </a:lnTo>
                <a:lnTo>
                  <a:pt x="3503676" y="2683002"/>
                </a:lnTo>
                <a:lnTo>
                  <a:pt x="3541776" y="2683002"/>
                </a:lnTo>
                <a:close/>
              </a:path>
              <a:path w="5347970" h="2683509">
                <a:moveTo>
                  <a:pt x="3465576" y="2683002"/>
                </a:moveTo>
                <a:lnTo>
                  <a:pt x="3465576" y="2644902"/>
                </a:lnTo>
                <a:lnTo>
                  <a:pt x="3427476" y="2644902"/>
                </a:lnTo>
                <a:lnTo>
                  <a:pt x="3427476" y="2683002"/>
                </a:lnTo>
                <a:lnTo>
                  <a:pt x="3465576" y="2683002"/>
                </a:lnTo>
                <a:close/>
              </a:path>
              <a:path w="5347970" h="2683509">
                <a:moveTo>
                  <a:pt x="3389376" y="2683002"/>
                </a:moveTo>
                <a:lnTo>
                  <a:pt x="3389376" y="2644902"/>
                </a:lnTo>
                <a:lnTo>
                  <a:pt x="3351276" y="2644902"/>
                </a:lnTo>
                <a:lnTo>
                  <a:pt x="3351276" y="2683002"/>
                </a:lnTo>
                <a:lnTo>
                  <a:pt x="3389376" y="2683002"/>
                </a:lnTo>
                <a:close/>
              </a:path>
              <a:path w="5347970" h="2683509">
                <a:moveTo>
                  <a:pt x="3313176" y="2683002"/>
                </a:moveTo>
                <a:lnTo>
                  <a:pt x="3313176" y="2644902"/>
                </a:lnTo>
                <a:lnTo>
                  <a:pt x="3275076" y="2644902"/>
                </a:lnTo>
                <a:lnTo>
                  <a:pt x="3275076" y="2683002"/>
                </a:lnTo>
                <a:lnTo>
                  <a:pt x="3313176" y="2683002"/>
                </a:lnTo>
                <a:close/>
              </a:path>
              <a:path w="5347970" h="2683509">
                <a:moveTo>
                  <a:pt x="3236976" y="2683002"/>
                </a:moveTo>
                <a:lnTo>
                  <a:pt x="3236976" y="2644902"/>
                </a:lnTo>
                <a:lnTo>
                  <a:pt x="3198876" y="2644902"/>
                </a:lnTo>
                <a:lnTo>
                  <a:pt x="3198876" y="2683002"/>
                </a:lnTo>
                <a:lnTo>
                  <a:pt x="3236976" y="2683002"/>
                </a:lnTo>
                <a:close/>
              </a:path>
              <a:path w="5347970" h="2683509">
                <a:moveTo>
                  <a:pt x="3160776" y="2683002"/>
                </a:moveTo>
                <a:lnTo>
                  <a:pt x="3160776" y="2644902"/>
                </a:lnTo>
                <a:lnTo>
                  <a:pt x="3122676" y="2644902"/>
                </a:lnTo>
                <a:lnTo>
                  <a:pt x="3122676" y="2683002"/>
                </a:lnTo>
                <a:lnTo>
                  <a:pt x="3160776" y="2683002"/>
                </a:lnTo>
                <a:close/>
              </a:path>
              <a:path w="5347970" h="2683509">
                <a:moveTo>
                  <a:pt x="3084576" y="2683002"/>
                </a:moveTo>
                <a:lnTo>
                  <a:pt x="3084576" y="2644902"/>
                </a:lnTo>
                <a:lnTo>
                  <a:pt x="3046476" y="2644902"/>
                </a:lnTo>
                <a:lnTo>
                  <a:pt x="3046476" y="2683002"/>
                </a:lnTo>
                <a:lnTo>
                  <a:pt x="3084576" y="2683002"/>
                </a:lnTo>
                <a:close/>
              </a:path>
              <a:path w="5347970" h="2683509">
                <a:moveTo>
                  <a:pt x="3008376" y="2683002"/>
                </a:moveTo>
                <a:lnTo>
                  <a:pt x="3008376" y="2644902"/>
                </a:lnTo>
                <a:lnTo>
                  <a:pt x="2970276" y="2644902"/>
                </a:lnTo>
                <a:lnTo>
                  <a:pt x="2970276" y="2683002"/>
                </a:lnTo>
                <a:lnTo>
                  <a:pt x="3008376" y="2683002"/>
                </a:lnTo>
                <a:close/>
              </a:path>
              <a:path w="5347970" h="2683509">
                <a:moveTo>
                  <a:pt x="2932176" y="2683002"/>
                </a:moveTo>
                <a:lnTo>
                  <a:pt x="2932176" y="2644902"/>
                </a:lnTo>
                <a:lnTo>
                  <a:pt x="2894076" y="2644902"/>
                </a:lnTo>
                <a:lnTo>
                  <a:pt x="2894076" y="2683002"/>
                </a:lnTo>
                <a:lnTo>
                  <a:pt x="2932176" y="2683002"/>
                </a:lnTo>
                <a:close/>
              </a:path>
              <a:path w="5347970" h="2683509">
                <a:moveTo>
                  <a:pt x="2855976" y="2683002"/>
                </a:moveTo>
                <a:lnTo>
                  <a:pt x="2855976" y="2644902"/>
                </a:lnTo>
                <a:lnTo>
                  <a:pt x="2817876" y="2644902"/>
                </a:lnTo>
                <a:lnTo>
                  <a:pt x="2817876" y="2683002"/>
                </a:lnTo>
                <a:lnTo>
                  <a:pt x="2855976" y="2683002"/>
                </a:lnTo>
                <a:close/>
              </a:path>
              <a:path w="5347970" h="2683509">
                <a:moveTo>
                  <a:pt x="2779776" y="2683002"/>
                </a:moveTo>
                <a:lnTo>
                  <a:pt x="2779776" y="2644902"/>
                </a:lnTo>
                <a:lnTo>
                  <a:pt x="2741676" y="2644902"/>
                </a:lnTo>
                <a:lnTo>
                  <a:pt x="2741676" y="2683002"/>
                </a:lnTo>
                <a:lnTo>
                  <a:pt x="2779776" y="2683002"/>
                </a:lnTo>
                <a:close/>
              </a:path>
              <a:path w="5347970" h="2683509">
                <a:moveTo>
                  <a:pt x="2703576" y="2683002"/>
                </a:moveTo>
                <a:lnTo>
                  <a:pt x="2703576" y="2644902"/>
                </a:lnTo>
                <a:lnTo>
                  <a:pt x="2665476" y="2644902"/>
                </a:lnTo>
                <a:lnTo>
                  <a:pt x="2665476" y="2683002"/>
                </a:lnTo>
                <a:lnTo>
                  <a:pt x="2703576" y="2683002"/>
                </a:lnTo>
                <a:close/>
              </a:path>
              <a:path w="5347970" h="2683509">
                <a:moveTo>
                  <a:pt x="2627376" y="2683002"/>
                </a:moveTo>
                <a:lnTo>
                  <a:pt x="2627376" y="2644902"/>
                </a:lnTo>
                <a:lnTo>
                  <a:pt x="2589276" y="2644902"/>
                </a:lnTo>
                <a:lnTo>
                  <a:pt x="2589276" y="2683002"/>
                </a:lnTo>
                <a:lnTo>
                  <a:pt x="2627376" y="2683002"/>
                </a:lnTo>
                <a:close/>
              </a:path>
              <a:path w="5347970" h="2683509">
                <a:moveTo>
                  <a:pt x="2551176" y="2683002"/>
                </a:moveTo>
                <a:lnTo>
                  <a:pt x="2551176" y="2644902"/>
                </a:lnTo>
                <a:lnTo>
                  <a:pt x="2513076" y="2644902"/>
                </a:lnTo>
                <a:lnTo>
                  <a:pt x="2513076" y="2683002"/>
                </a:lnTo>
                <a:lnTo>
                  <a:pt x="2551176" y="2683002"/>
                </a:lnTo>
                <a:close/>
              </a:path>
              <a:path w="5347970" h="2683509">
                <a:moveTo>
                  <a:pt x="2474976" y="2683002"/>
                </a:moveTo>
                <a:lnTo>
                  <a:pt x="2474976" y="2644902"/>
                </a:lnTo>
                <a:lnTo>
                  <a:pt x="2436876" y="2644902"/>
                </a:lnTo>
                <a:lnTo>
                  <a:pt x="2436876" y="2683002"/>
                </a:lnTo>
                <a:lnTo>
                  <a:pt x="2474976" y="2683002"/>
                </a:lnTo>
                <a:close/>
              </a:path>
              <a:path w="5347970" h="2683509">
                <a:moveTo>
                  <a:pt x="2398776" y="2683002"/>
                </a:moveTo>
                <a:lnTo>
                  <a:pt x="2398776" y="2644902"/>
                </a:lnTo>
                <a:lnTo>
                  <a:pt x="2360676" y="2644902"/>
                </a:lnTo>
                <a:lnTo>
                  <a:pt x="2360676" y="2683002"/>
                </a:lnTo>
                <a:lnTo>
                  <a:pt x="2398776" y="2683002"/>
                </a:lnTo>
                <a:close/>
              </a:path>
              <a:path w="5347970" h="2683509">
                <a:moveTo>
                  <a:pt x="2322576" y="2683002"/>
                </a:moveTo>
                <a:lnTo>
                  <a:pt x="2322576" y="2644902"/>
                </a:lnTo>
                <a:lnTo>
                  <a:pt x="2284476" y="2644902"/>
                </a:lnTo>
                <a:lnTo>
                  <a:pt x="2284476" y="2683002"/>
                </a:lnTo>
                <a:lnTo>
                  <a:pt x="2322576" y="2683002"/>
                </a:lnTo>
                <a:close/>
              </a:path>
              <a:path w="5347970" h="2683509">
                <a:moveTo>
                  <a:pt x="2246376" y="2683002"/>
                </a:moveTo>
                <a:lnTo>
                  <a:pt x="2246376" y="2644902"/>
                </a:lnTo>
                <a:lnTo>
                  <a:pt x="2208276" y="2644902"/>
                </a:lnTo>
                <a:lnTo>
                  <a:pt x="2208276" y="2683002"/>
                </a:lnTo>
                <a:lnTo>
                  <a:pt x="2246376" y="2683002"/>
                </a:lnTo>
                <a:close/>
              </a:path>
              <a:path w="5347970" h="2683509">
                <a:moveTo>
                  <a:pt x="2170176" y="2683002"/>
                </a:moveTo>
                <a:lnTo>
                  <a:pt x="2170176" y="2644902"/>
                </a:lnTo>
                <a:lnTo>
                  <a:pt x="2132076" y="2644902"/>
                </a:lnTo>
                <a:lnTo>
                  <a:pt x="2132076" y="2683002"/>
                </a:lnTo>
                <a:lnTo>
                  <a:pt x="2170176" y="2683002"/>
                </a:lnTo>
                <a:close/>
              </a:path>
              <a:path w="5347970" h="2683509">
                <a:moveTo>
                  <a:pt x="2093976" y="2683002"/>
                </a:moveTo>
                <a:lnTo>
                  <a:pt x="2093976" y="2644902"/>
                </a:lnTo>
                <a:lnTo>
                  <a:pt x="2088642" y="2644902"/>
                </a:lnTo>
                <a:lnTo>
                  <a:pt x="2058924" y="2640329"/>
                </a:lnTo>
                <a:lnTo>
                  <a:pt x="2053590" y="2678429"/>
                </a:lnTo>
                <a:lnTo>
                  <a:pt x="2088642" y="2683002"/>
                </a:lnTo>
                <a:lnTo>
                  <a:pt x="2093976" y="2683002"/>
                </a:lnTo>
                <a:close/>
              </a:path>
              <a:path w="5347970" h="2683509">
                <a:moveTo>
                  <a:pt x="2020824" y="2634996"/>
                </a:moveTo>
                <a:lnTo>
                  <a:pt x="1983486" y="2629662"/>
                </a:lnTo>
                <a:lnTo>
                  <a:pt x="1978152" y="2667762"/>
                </a:lnTo>
                <a:lnTo>
                  <a:pt x="2016252" y="2673096"/>
                </a:lnTo>
                <a:lnTo>
                  <a:pt x="2020824" y="2634996"/>
                </a:lnTo>
                <a:close/>
              </a:path>
              <a:path w="5347970" h="2683509">
                <a:moveTo>
                  <a:pt x="1945386" y="2625090"/>
                </a:moveTo>
                <a:lnTo>
                  <a:pt x="1908048" y="2619756"/>
                </a:lnTo>
                <a:lnTo>
                  <a:pt x="1902714" y="2657094"/>
                </a:lnTo>
                <a:lnTo>
                  <a:pt x="1940814" y="2662428"/>
                </a:lnTo>
                <a:lnTo>
                  <a:pt x="1945386" y="2625090"/>
                </a:lnTo>
                <a:close/>
              </a:path>
              <a:path w="5347970" h="2683509">
                <a:moveTo>
                  <a:pt x="1869948" y="2614422"/>
                </a:moveTo>
                <a:lnTo>
                  <a:pt x="1832610" y="2609088"/>
                </a:lnTo>
                <a:lnTo>
                  <a:pt x="1827276" y="2647188"/>
                </a:lnTo>
                <a:lnTo>
                  <a:pt x="1865376" y="2652522"/>
                </a:lnTo>
                <a:lnTo>
                  <a:pt x="1869948" y="2614422"/>
                </a:lnTo>
                <a:close/>
              </a:path>
              <a:path w="5347970" h="2683509">
                <a:moveTo>
                  <a:pt x="1794510" y="2603754"/>
                </a:moveTo>
                <a:lnTo>
                  <a:pt x="1757172" y="2599182"/>
                </a:lnTo>
                <a:lnTo>
                  <a:pt x="1751838" y="2636520"/>
                </a:lnTo>
                <a:lnTo>
                  <a:pt x="1789176" y="2641854"/>
                </a:lnTo>
                <a:lnTo>
                  <a:pt x="1794510" y="2603754"/>
                </a:lnTo>
                <a:close/>
              </a:path>
              <a:path w="5347970" h="2683509">
                <a:moveTo>
                  <a:pt x="1719072" y="2593847"/>
                </a:moveTo>
                <a:lnTo>
                  <a:pt x="1681734" y="2588514"/>
                </a:lnTo>
                <a:lnTo>
                  <a:pt x="1676400" y="2625852"/>
                </a:lnTo>
                <a:lnTo>
                  <a:pt x="1713738" y="2631185"/>
                </a:lnTo>
                <a:lnTo>
                  <a:pt x="1719072" y="2593847"/>
                </a:lnTo>
                <a:close/>
              </a:path>
              <a:path w="5347970" h="2683509">
                <a:moveTo>
                  <a:pt x="1643634" y="2583179"/>
                </a:moveTo>
                <a:lnTo>
                  <a:pt x="1606296" y="2577846"/>
                </a:lnTo>
                <a:lnTo>
                  <a:pt x="1600962" y="2615946"/>
                </a:lnTo>
                <a:lnTo>
                  <a:pt x="1638300" y="2621279"/>
                </a:lnTo>
                <a:lnTo>
                  <a:pt x="1643634" y="2583179"/>
                </a:lnTo>
                <a:close/>
              </a:path>
              <a:path w="5347970" h="2683509">
                <a:moveTo>
                  <a:pt x="1568196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2862" y="2610612"/>
                </a:lnTo>
                <a:lnTo>
                  <a:pt x="1568196" y="2572512"/>
                </a:lnTo>
                <a:close/>
              </a:path>
              <a:path w="5347970" h="2683509">
                <a:moveTo>
                  <a:pt x="1492758" y="2562606"/>
                </a:moveTo>
                <a:lnTo>
                  <a:pt x="1454658" y="2557272"/>
                </a:lnTo>
                <a:lnTo>
                  <a:pt x="1450086" y="2595372"/>
                </a:lnTo>
                <a:lnTo>
                  <a:pt x="1487424" y="2599944"/>
                </a:lnTo>
                <a:lnTo>
                  <a:pt x="1492758" y="2562606"/>
                </a:lnTo>
                <a:close/>
              </a:path>
              <a:path w="5347970" h="2683509">
                <a:moveTo>
                  <a:pt x="1417320" y="2551938"/>
                </a:moveTo>
                <a:lnTo>
                  <a:pt x="1379220" y="2546604"/>
                </a:lnTo>
                <a:lnTo>
                  <a:pt x="1374648" y="2584704"/>
                </a:lnTo>
                <a:lnTo>
                  <a:pt x="1411986" y="2590038"/>
                </a:lnTo>
                <a:lnTo>
                  <a:pt x="1417320" y="2551938"/>
                </a:lnTo>
                <a:close/>
              </a:path>
              <a:path w="5347970" h="2683509">
                <a:moveTo>
                  <a:pt x="1341882" y="2542032"/>
                </a:moveTo>
                <a:lnTo>
                  <a:pt x="1303782" y="2536697"/>
                </a:lnTo>
                <a:lnTo>
                  <a:pt x="1299210" y="2574035"/>
                </a:lnTo>
                <a:lnTo>
                  <a:pt x="1336548" y="2579370"/>
                </a:lnTo>
                <a:lnTo>
                  <a:pt x="1341882" y="2542032"/>
                </a:lnTo>
                <a:close/>
              </a:path>
              <a:path w="5347970" h="2683509">
                <a:moveTo>
                  <a:pt x="1266444" y="2531364"/>
                </a:moveTo>
                <a:lnTo>
                  <a:pt x="1228344" y="2526029"/>
                </a:lnTo>
                <a:lnTo>
                  <a:pt x="1223010" y="2564129"/>
                </a:lnTo>
                <a:lnTo>
                  <a:pt x="1261110" y="2569464"/>
                </a:lnTo>
                <a:lnTo>
                  <a:pt x="1266444" y="2531364"/>
                </a:lnTo>
                <a:close/>
              </a:path>
              <a:path w="5347970" h="2683509">
                <a:moveTo>
                  <a:pt x="1191006" y="2520696"/>
                </a:moveTo>
                <a:lnTo>
                  <a:pt x="1152906" y="2516124"/>
                </a:lnTo>
                <a:lnTo>
                  <a:pt x="1147572" y="2553462"/>
                </a:lnTo>
                <a:lnTo>
                  <a:pt x="1185672" y="2558796"/>
                </a:lnTo>
                <a:lnTo>
                  <a:pt x="1191006" y="2520696"/>
                </a:lnTo>
                <a:close/>
              </a:path>
              <a:path w="5347970" h="2683509">
                <a:moveTo>
                  <a:pt x="1115568" y="2510790"/>
                </a:moveTo>
                <a:lnTo>
                  <a:pt x="1077468" y="2505456"/>
                </a:lnTo>
                <a:lnTo>
                  <a:pt x="1072134" y="2542794"/>
                </a:lnTo>
                <a:lnTo>
                  <a:pt x="1110234" y="2548128"/>
                </a:lnTo>
                <a:lnTo>
                  <a:pt x="1115568" y="2510790"/>
                </a:lnTo>
                <a:close/>
              </a:path>
              <a:path w="5347970" h="2683509">
                <a:moveTo>
                  <a:pt x="1040130" y="2500122"/>
                </a:moveTo>
                <a:lnTo>
                  <a:pt x="1002030" y="2494788"/>
                </a:lnTo>
                <a:lnTo>
                  <a:pt x="996696" y="2532888"/>
                </a:lnTo>
                <a:lnTo>
                  <a:pt x="1034796" y="2538222"/>
                </a:lnTo>
                <a:lnTo>
                  <a:pt x="1040130" y="2500122"/>
                </a:lnTo>
                <a:close/>
              </a:path>
              <a:path w="5347970" h="2683509">
                <a:moveTo>
                  <a:pt x="964692" y="2489454"/>
                </a:moveTo>
                <a:lnTo>
                  <a:pt x="926592" y="2484882"/>
                </a:lnTo>
                <a:lnTo>
                  <a:pt x="921258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7970" h="2683509">
                <a:moveTo>
                  <a:pt x="888492" y="2479547"/>
                </a:moveTo>
                <a:lnTo>
                  <a:pt x="851154" y="2474214"/>
                </a:lnTo>
                <a:lnTo>
                  <a:pt x="845820" y="2512314"/>
                </a:lnTo>
                <a:lnTo>
                  <a:pt x="883920" y="2516885"/>
                </a:lnTo>
                <a:lnTo>
                  <a:pt x="888492" y="2479547"/>
                </a:lnTo>
                <a:close/>
              </a:path>
              <a:path w="5347970" h="2683509">
                <a:moveTo>
                  <a:pt x="813054" y="2468879"/>
                </a:moveTo>
                <a:lnTo>
                  <a:pt x="775716" y="2463546"/>
                </a:lnTo>
                <a:lnTo>
                  <a:pt x="770382" y="2501646"/>
                </a:lnTo>
                <a:lnTo>
                  <a:pt x="808482" y="2506979"/>
                </a:lnTo>
                <a:lnTo>
                  <a:pt x="813054" y="2468879"/>
                </a:lnTo>
                <a:close/>
              </a:path>
              <a:path w="5347970" h="2683509">
                <a:moveTo>
                  <a:pt x="737616" y="2458974"/>
                </a:moveTo>
                <a:lnTo>
                  <a:pt x="700278" y="2453640"/>
                </a:lnTo>
                <a:lnTo>
                  <a:pt x="694944" y="2490978"/>
                </a:lnTo>
                <a:lnTo>
                  <a:pt x="733044" y="2496312"/>
                </a:lnTo>
                <a:lnTo>
                  <a:pt x="737616" y="2458974"/>
                </a:lnTo>
                <a:close/>
              </a:path>
              <a:path w="5347970" h="2683509">
                <a:moveTo>
                  <a:pt x="662178" y="2448306"/>
                </a:moveTo>
                <a:lnTo>
                  <a:pt x="624840" y="2442972"/>
                </a:lnTo>
                <a:lnTo>
                  <a:pt x="619506" y="2481072"/>
                </a:lnTo>
                <a:lnTo>
                  <a:pt x="656844" y="2486406"/>
                </a:lnTo>
                <a:lnTo>
                  <a:pt x="662178" y="2448306"/>
                </a:lnTo>
                <a:close/>
              </a:path>
              <a:path w="5347970" h="2683509">
                <a:moveTo>
                  <a:pt x="586740" y="2437638"/>
                </a:moveTo>
                <a:lnTo>
                  <a:pt x="549402" y="2433066"/>
                </a:lnTo>
                <a:lnTo>
                  <a:pt x="544068" y="2470404"/>
                </a:lnTo>
                <a:lnTo>
                  <a:pt x="581406" y="2475738"/>
                </a:lnTo>
                <a:lnTo>
                  <a:pt x="586740" y="2437638"/>
                </a:lnTo>
                <a:close/>
              </a:path>
              <a:path w="5347970" h="2683509">
                <a:moveTo>
                  <a:pt x="511302" y="2427732"/>
                </a:moveTo>
                <a:lnTo>
                  <a:pt x="473964" y="2422397"/>
                </a:lnTo>
                <a:lnTo>
                  <a:pt x="468630" y="2459735"/>
                </a:lnTo>
                <a:lnTo>
                  <a:pt x="505968" y="2465070"/>
                </a:lnTo>
                <a:lnTo>
                  <a:pt x="511302" y="2427732"/>
                </a:lnTo>
                <a:close/>
              </a:path>
              <a:path w="5347970" h="2683509">
                <a:moveTo>
                  <a:pt x="435864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0530" y="2455164"/>
                </a:lnTo>
                <a:lnTo>
                  <a:pt x="435864" y="2417064"/>
                </a:lnTo>
                <a:close/>
              </a:path>
              <a:path w="5347970" h="2683509">
                <a:moveTo>
                  <a:pt x="360426" y="2406396"/>
                </a:moveTo>
                <a:lnTo>
                  <a:pt x="322326" y="2401824"/>
                </a:lnTo>
                <a:lnTo>
                  <a:pt x="317754" y="2439162"/>
                </a:lnTo>
                <a:lnTo>
                  <a:pt x="355092" y="2444496"/>
                </a:lnTo>
                <a:lnTo>
                  <a:pt x="360426" y="2406396"/>
                </a:lnTo>
                <a:close/>
              </a:path>
              <a:path w="5347970" h="2683509">
                <a:moveTo>
                  <a:pt x="284988" y="2396490"/>
                </a:moveTo>
                <a:lnTo>
                  <a:pt x="246887" y="2391156"/>
                </a:lnTo>
                <a:lnTo>
                  <a:pt x="242316" y="2429256"/>
                </a:lnTo>
                <a:lnTo>
                  <a:pt x="279654" y="2433828"/>
                </a:lnTo>
                <a:lnTo>
                  <a:pt x="284988" y="2396490"/>
                </a:lnTo>
                <a:close/>
              </a:path>
              <a:path w="5347970" h="2683509">
                <a:moveTo>
                  <a:pt x="209550" y="2385822"/>
                </a:moveTo>
                <a:lnTo>
                  <a:pt x="171450" y="2380488"/>
                </a:lnTo>
                <a:lnTo>
                  <a:pt x="166878" y="2418588"/>
                </a:lnTo>
                <a:lnTo>
                  <a:pt x="204216" y="2423922"/>
                </a:lnTo>
                <a:lnTo>
                  <a:pt x="209550" y="2385822"/>
                </a:lnTo>
                <a:close/>
              </a:path>
              <a:path w="5347970" h="2683509">
                <a:moveTo>
                  <a:pt x="121157" y="2335529"/>
                </a:moveTo>
                <a:lnTo>
                  <a:pt x="0" y="2376678"/>
                </a:lnTo>
                <a:lnTo>
                  <a:pt x="91439" y="2438963"/>
                </a:lnTo>
                <a:lnTo>
                  <a:pt x="91439" y="2407920"/>
                </a:lnTo>
                <a:lnTo>
                  <a:pt x="96774" y="2370582"/>
                </a:lnTo>
                <a:lnTo>
                  <a:pt x="115798" y="2373299"/>
                </a:lnTo>
                <a:lnTo>
                  <a:pt x="121157" y="2335529"/>
                </a:lnTo>
                <a:close/>
              </a:path>
              <a:path w="5347970" h="2683509">
                <a:moveTo>
                  <a:pt x="115798" y="2373299"/>
                </a:moveTo>
                <a:lnTo>
                  <a:pt x="96774" y="2370582"/>
                </a:lnTo>
                <a:lnTo>
                  <a:pt x="91439" y="2407920"/>
                </a:lnTo>
                <a:lnTo>
                  <a:pt x="110500" y="2410642"/>
                </a:lnTo>
                <a:lnTo>
                  <a:pt x="115798" y="2373299"/>
                </a:lnTo>
                <a:close/>
              </a:path>
              <a:path w="5347970" h="2683509">
                <a:moveTo>
                  <a:pt x="110500" y="2410642"/>
                </a:moveTo>
                <a:lnTo>
                  <a:pt x="91439" y="2407920"/>
                </a:lnTo>
                <a:lnTo>
                  <a:pt x="91439" y="2438963"/>
                </a:lnTo>
                <a:lnTo>
                  <a:pt x="105156" y="2448306"/>
                </a:lnTo>
                <a:lnTo>
                  <a:pt x="110500" y="2410642"/>
                </a:lnTo>
                <a:close/>
              </a:path>
              <a:path w="5347970" h="2683509">
                <a:moveTo>
                  <a:pt x="134112" y="2375916"/>
                </a:moveTo>
                <a:lnTo>
                  <a:pt x="115798" y="2373299"/>
                </a:lnTo>
                <a:lnTo>
                  <a:pt x="110500" y="2410642"/>
                </a:lnTo>
                <a:lnTo>
                  <a:pt x="128778" y="2413254"/>
                </a:lnTo>
                <a:lnTo>
                  <a:pt x="134112" y="237591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2861" y="1693292"/>
            <a:ext cx="8058784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Microsoft YaHei"/>
                <a:cs typeface="Microsoft YaHei"/>
              </a:rPr>
              <a:t>高级语言(语句)</a:t>
            </a: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b="1" spc="-5" dirty="0">
                <a:latin typeface="Microsoft YaHei"/>
                <a:cs typeface="Microsoft YaHei"/>
              </a:rPr>
              <a:t>嵌入式SQL语</a:t>
            </a:r>
            <a:r>
              <a:rPr sz="2800" b="1" spc="-10" dirty="0">
                <a:latin typeface="Microsoft YaHei"/>
                <a:cs typeface="Microsoft YaHei"/>
              </a:rPr>
              <a:t>句</a:t>
            </a: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b="1" spc="-5" dirty="0">
                <a:latin typeface="Microsoft YaHei"/>
                <a:cs typeface="Microsoft YaHei"/>
              </a:rPr>
              <a:t>DBMS</a:t>
            </a:r>
            <a:r>
              <a:rPr sz="2800" spc="-5" dirty="0">
                <a:latin typeface="Wingdings"/>
                <a:cs typeface="Wingdings"/>
              </a:rPr>
              <a:t></a:t>
            </a:r>
            <a:r>
              <a:rPr sz="2800" b="1" spc="-5" dirty="0">
                <a:latin typeface="Microsoft YaHei"/>
                <a:cs typeface="Microsoft YaHei"/>
              </a:rPr>
              <a:t>DB</a:t>
            </a:r>
            <a:endParaRPr sz="2800">
              <a:latin typeface="Microsoft YaHei"/>
              <a:cs typeface="Microsoft YaHei"/>
            </a:endParaRPr>
          </a:p>
          <a:p>
            <a:pPr marL="1813560">
              <a:lnSpc>
                <a:spcPct val="100000"/>
              </a:lnSpc>
              <a:spcBef>
                <a:spcPts val="2590"/>
              </a:spcBef>
            </a:pPr>
            <a:r>
              <a:rPr sz="1800" b="1" spc="-10" dirty="0">
                <a:latin typeface="NSimSun"/>
                <a:cs typeface="NSimSun"/>
              </a:rPr>
              <a:t>宿主语言程序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020064" y="834194"/>
            <a:ext cx="391743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STZhongsong"/>
                <a:cs typeface="STZhongsong"/>
              </a:rPr>
              <a:t>变量声明与数据库连接</a:t>
            </a:r>
            <a:endParaRPr sz="2800" dirty="0">
              <a:latin typeface="STZhongsong"/>
              <a:cs typeface="STZhongsong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1709" y="1105725"/>
            <a:ext cx="310235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拟解决的问题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160AA6-98BF-DA86-8047-BA56679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502" y="1564232"/>
            <a:ext cx="7715250" cy="13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变量的声明与使用</a:t>
            </a:r>
            <a:endParaRPr sz="24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在嵌入式SQL语句中可以出现宿主语言语句所使用的变量：</a:t>
            </a:r>
            <a:endParaRPr sz="20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835"/>
              </a:spcBef>
              <a:tabLst>
                <a:tab pos="1525905" algn="l"/>
                <a:tab pos="2322195" algn="l"/>
                <a:tab pos="3922395" algn="l"/>
                <a:tab pos="4520565" algn="l"/>
              </a:tabLst>
            </a:pPr>
            <a:r>
              <a:rPr sz="1800" b="1" dirty="0">
                <a:latin typeface="Microsoft YaHei"/>
                <a:cs typeface="Microsoft YaHei"/>
              </a:rPr>
              <a:t>exec sql	select	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Sname, Sage	</a:t>
            </a:r>
            <a:r>
              <a:rPr sz="1800" b="1" dirty="0">
                <a:latin typeface="Microsoft YaHei"/>
                <a:cs typeface="Microsoft YaHei"/>
              </a:rPr>
              <a:t>into	</a:t>
            </a:r>
            <a:r>
              <a:rPr sz="2400" b="1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Microsoft YaHei"/>
                <a:cs typeface="Microsoft YaHei"/>
              </a:rPr>
              <a:t>:vSname, :vSage</a:t>
            </a:r>
            <a:r>
              <a:rPr sz="2400" b="1" spc="24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latin typeface="Microsoft YaHei"/>
                <a:cs typeface="Microsoft YaHei"/>
              </a:rPr>
              <a:t>from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7883" y="2809041"/>
            <a:ext cx="5884545" cy="269113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90"/>
              </a:spcBef>
              <a:tabLst>
                <a:tab pos="1515745" algn="l"/>
              </a:tabLst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Student	</a:t>
            </a:r>
            <a:r>
              <a:rPr sz="1800" b="1" spc="-5" dirty="0">
                <a:latin typeface="Microsoft YaHei"/>
                <a:cs typeface="Microsoft YaHei"/>
              </a:rPr>
              <a:t>where 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Sname=</a:t>
            </a:r>
            <a:r>
              <a:rPr sz="1800" b="1" spc="-15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400" b="1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Microsoft YaHei"/>
                <a:cs typeface="Microsoft YaHei"/>
              </a:rPr>
              <a:t>:specName</a:t>
            </a: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;</a:t>
            </a:r>
            <a:endParaRPr sz="180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4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这些变量需要特殊的声明：</a:t>
            </a:r>
            <a:endParaRPr sz="200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1800" b="1" dirty="0">
                <a:latin typeface="Microsoft YaHei"/>
                <a:cs typeface="Microsoft YaHei"/>
              </a:rPr>
              <a:t>exec sql begin declare</a:t>
            </a:r>
            <a:r>
              <a:rPr sz="1800" b="1" spc="-20" dirty="0">
                <a:latin typeface="Microsoft YaHei"/>
                <a:cs typeface="Microsoft YaHei"/>
              </a:rPr>
              <a:t> </a:t>
            </a:r>
            <a:r>
              <a:rPr sz="1800" b="1" dirty="0">
                <a:latin typeface="Microsoft YaHei"/>
                <a:cs typeface="Microsoft YaHei"/>
              </a:rPr>
              <a:t>section;</a:t>
            </a:r>
            <a:endParaRPr sz="1800">
              <a:latin typeface="Microsoft YaHei"/>
              <a:cs typeface="Microsoft YaHei"/>
            </a:endParaRPr>
          </a:p>
          <a:p>
            <a:pPr marL="927100" marR="5080">
              <a:lnSpc>
                <a:spcPct val="130300"/>
              </a:lnSpc>
              <a:tabLst>
                <a:tab pos="1374140" algn="l"/>
                <a:tab pos="1557020" algn="l"/>
              </a:tabLst>
            </a:pPr>
            <a:r>
              <a:rPr sz="1800" b="1" dirty="0">
                <a:latin typeface="Microsoft YaHei"/>
                <a:cs typeface="Microsoft YaHei"/>
              </a:rPr>
              <a:t>char	</a:t>
            </a: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vSname[10],</a:t>
            </a:r>
            <a:r>
              <a:rPr sz="1800" b="1" spc="-90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specName[10]=“张三”;  </a:t>
            </a:r>
            <a:r>
              <a:rPr sz="1800" b="1" spc="-5" dirty="0">
                <a:latin typeface="Microsoft YaHei"/>
                <a:cs typeface="Microsoft YaHei"/>
              </a:rPr>
              <a:t>int	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vSage;</a:t>
            </a:r>
            <a:endParaRPr sz="180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latin typeface="Microsoft YaHei"/>
                <a:cs typeface="Microsoft YaHei"/>
              </a:rPr>
              <a:t>exec sql end declare</a:t>
            </a:r>
            <a:r>
              <a:rPr sz="1800" b="1" spc="-20" dirty="0">
                <a:latin typeface="Microsoft YaHei"/>
                <a:cs typeface="Microsoft YaHei"/>
              </a:rPr>
              <a:t> </a:t>
            </a:r>
            <a:r>
              <a:rPr sz="1800" b="1" dirty="0">
                <a:latin typeface="Microsoft YaHei"/>
                <a:cs typeface="Microsoft YaHei"/>
              </a:rPr>
              <a:t>section;</a:t>
            </a:r>
            <a:endParaRPr sz="1800">
              <a:latin typeface="Microsoft YaHei"/>
              <a:cs typeface="Microsoft YaHei"/>
            </a:endParaRPr>
          </a:p>
          <a:p>
            <a:pPr marL="194945" indent="-182245">
              <a:lnSpc>
                <a:spcPct val="100000"/>
              </a:lnSpc>
              <a:spcBef>
                <a:spcPts val="650"/>
              </a:spcBef>
              <a:buSzPct val="94444"/>
              <a:buFont typeface="Wingdings"/>
              <a:buChar char=""/>
              <a:tabLst>
                <a:tab pos="194945" algn="l"/>
              </a:tabLst>
            </a:pP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变量声明和赋值中，要注意：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5084" y="5469265"/>
            <a:ext cx="7907020" cy="141986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175"/>
              </a:spcBef>
              <a:buSzPct val="94444"/>
              <a:buFont typeface="Wingdings"/>
              <a:buChar char=""/>
              <a:tabLst>
                <a:tab pos="217170" algn="l"/>
              </a:tabLst>
            </a:pPr>
            <a:r>
              <a:rPr sz="1800" spc="-5" dirty="0">
                <a:solidFill>
                  <a:srgbClr val="3333CC"/>
                </a:solidFill>
                <a:latin typeface="Microsoft YaHei"/>
                <a:cs typeface="Microsoft YaHei"/>
              </a:rPr>
              <a:t>宿主程序的字符串变量长度应比字符型字段的长度多1个。</a:t>
            </a:r>
            <a:r>
              <a:rPr sz="1600" spc="-5" dirty="0">
                <a:solidFill>
                  <a:srgbClr val="3333CC"/>
                </a:solidFill>
                <a:latin typeface="Microsoft YaHei"/>
                <a:cs typeface="Microsoft YaHei"/>
              </a:rPr>
              <a:t>因宿主程序的字符串 尾部多一个终止符为</a:t>
            </a:r>
            <a:r>
              <a:rPr sz="1600" spc="-10" dirty="0">
                <a:solidFill>
                  <a:srgbClr val="3333CC"/>
                </a:solidFill>
                <a:latin typeface="Microsoft YaHei"/>
                <a:cs typeface="Microsoft YaHei"/>
              </a:rPr>
              <a:t>‘\0‘，</a:t>
            </a:r>
            <a:r>
              <a:rPr sz="1600" spc="-5" dirty="0">
                <a:solidFill>
                  <a:srgbClr val="3333CC"/>
                </a:solidFill>
                <a:latin typeface="Microsoft YaHei"/>
                <a:cs typeface="Microsoft YaHei"/>
              </a:rPr>
              <a:t>而程序中用双引号来描述。</a:t>
            </a:r>
            <a:endParaRPr sz="1600">
              <a:latin typeface="Microsoft YaHei"/>
              <a:cs typeface="Microsoft YaHei"/>
            </a:endParaRPr>
          </a:p>
          <a:p>
            <a:pPr marL="12700" marR="27305">
              <a:lnSpc>
                <a:spcPts val="2810"/>
              </a:lnSpc>
              <a:spcBef>
                <a:spcPts val="160"/>
              </a:spcBef>
              <a:buSzPct val="94444"/>
              <a:buFont typeface="Wingdings"/>
              <a:buChar char=""/>
              <a:tabLst>
                <a:tab pos="217170" algn="l"/>
              </a:tabLst>
            </a:pP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宿主程序变量类型与数据库字段类型之间有些是有差异的,</a:t>
            </a:r>
            <a:r>
              <a:rPr sz="1800" spc="-10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有些DBMS可支持 自动转换，有些不能。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5502" y="848752"/>
            <a:ext cx="3376797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变量的声明与使用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85367" y="2913126"/>
            <a:ext cx="1892046" cy="1893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93463" y="3012439"/>
            <a:ext cx="1272540" cy="166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55"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STZhongsong"/>
                <a:cs typeface="STZhongsong"/>
              </a:rPr>
              <a:t>嵌入式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STZhongsong"/>
                <a:cs typeface="STZhongsong"/>
              </a:rPr>
              <a:t>的 </a:t>
            </a:r>
            <a:r>
              <a:rPr sz="1600" b="1" spc="-5" dirty="0">
                <a:solidFill>
                  <a:srgbClr val="FFFFFF"/>
                </a:solidFill>
                <a:latin typeface="STZhongsong"/>
                <a:cs typeface="STZhongsong"/>
              </a:rPr>
              <a:t>变量为什么要 </a:t>
            </a:r>
            <a:r>
              <a:rPr sz="1600" b="1" dirty="0">
                <a:solidFill>
                  <a:srgbClr val="FFFFFF"/>
                </a:solidFill>
                <a:latin typeface="STZhongsong"/>
                <a:cs typeface="STZhongsong"/>
              </a:rPr>
              <a:t>加冒号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 marL="28575" marR="5080" algn="ctr">
              <a:lnSpc>
                <a:spcPct val="100000"/>
              </a:lnSpc>
              <a:spcBef>
                <a:spcPts val="1350"/>
              </a:spcBef>
            </a:pPr>
            <a:r>
              <a:rPr sz="1600" b="1" dirty="0">
                <a:solidFill>
                  <a:srgbClr val="FFFFFF"/>
                </a:solidFill>
                <a:latin typeface="STZhongsong"/>
                <a:cs typeface="STZhongsong"/>
              </a:rPr>
              <a:t>嵌入式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STZhongsong"/>
                <a:cs typeface="STZhongsong"/>
              </a:rPr>
              <a:t>的 </a:t>
            </a:r>
            <a:r>
              <a:rPr sz="1600" b="1" spc="-5" dirty="0">
                <a:solidFill>
                  <a:srgbClr val="FFFFFF"/>
                </a:solidFill>
                <a:latin typeface="STZhongsong"/>
                <a:cs typeface="STZhongsong"/>
              </a:rPr>
              <a:t>变量为什么要 </a:t>
            </a:r>
            <a:r>
              <a:rPr sz="1600" b="1" dirty="0">
                <a:solidFill>
                  <a:srgbClr val="FFFFFF"/>
                </a:solidFill>
                <a:latin typeface="STZhongsong"/>
                <a:cs typeface="STZhongsong"/>
              </a:rPr>
              <a:t>声明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4955F7-787F-4D7E-5818-2736E974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7396" y="787372"/>
            <a:ext cx="387210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变量的声明与使用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627" y="5936615"/>
            <a:ext cx="2283460" cy="1426210"/>
          </a:xfrm>
          <a:custGeom>
            <a:avLst/>
            <a:gdLst/>
            <a:ahLst/>
            <a:cxnLst/>
            <a:rect l="l" t="t" r="r" b="b"/>
            <a:pathLst>
              <a:path w="2283459" h="1426209">
                <a:moveTo>
                  <a:pt x="2282952" y="713232"/>
                </a:moveTo>
                <a:lnTo>
                  <a:pt x="2277055" y="640300"/>
                </a:lnTo>
                <a:lnTo>
                  <a:pt x="2259751" y="569477"/>
                </a:lnTo>
                <a:lnTo>
                  <a:pt x="2231612" y="501121"/>
                </a:lnTo>
                <a:lnTo>
                  <a:pt x="2193214" y="435590"/>
                </a:lnTo>
                <a:lnTo>
                  <a:pt x="2170348" y="403996"/>
                </a:lnTo>
                <a:lnTo>
                  <a:pt x="2145132" y="373242"/>
                </a:lnTo>
                <a:lnTo>
                  <a:pt x="2117639" y="343374"/>
                </a:lnTo>
                <a:lnTo>
                  <a:pt x="2087941" y="314436"/>
                </a:lnTo>
                <a:lnTo>
                  <a:pt x="2056108" y="286473"/>
                </a:lnTo>
                <a:lnTo>
                  <a:pt x="2022214" y="259530"/>
                </a:lnTo>
                <a:lnTo>
                  <a:pt x="1986331" y="233652"/>
                </a:lnTo>
                <a:lnTo>
                  <a:pt x="1948529" y="208883"/>
                </a:lnTo>
                <a:lnTo>
                  <a:pt x="1908881" y="185268"/>
                </a:lnTo>
                <a:lnTo>
                  <a:pt x="1867458" y="162852"/>
                </a:lnTo>
                <a:lnTo>
                  <a:pt x="1824333" y="141680"/>
                </a:lnTo>
                <a:lnTo>
                  <a:pt x="1779578" y="121796"/>
                </a:lnTo>
                <a:lnTo>
                  <a:pt x="1733263" y="103246"/>
                </a:lnTo>
                <a:lnTo>
                  <a:pt x="1685462" y="86073"/>
                </a:lnTo>
                <a:lnTo>
                  <a:pt x="1636245" y="70324"/>
                </a:lnTo>
                <a:lnTo>
                  <a:pt x="1585686" y="56042"/>
                </a:lnTo>
                <a:lnTo>
                  <a:pt x="1533855" y="43273"/>
                </a:lnTo>
                <a:lnTo>
                  <a:pt x="1480824" y="32061"/>
                </a:lnTo>
                <a:lnTo>
                  <a:pt x="1426666" y="22451"/>
                </a:lnTo>
                <a:lnTo>
                  <a:pt x="1371452" y="14488"/>
                </a:lnTo>
                <a:lnTo>
                  <a:pt x="1315254" y="8216"/>
                </a:lnTo>
                <a:lnTo>
                  <a:pt x="1258144" y="3681"/>
                </a:lnTo>
                <a:lnTo>
                  <a:pt x="1200194" y="927"/>
                </a:lnTo>
                <a:lnTo>
                  <a:pt x="1141476" y="0"/>
                </a:lnTo>
                <a:lnTo>
                  <a:pt x="1082757" y="927"/>
                </a:lnTo>
                <a:lnTo>
                  <a:pt x="1024807" y="3681"/>
                </a:lnTo>
                <a:lnTo>
                  <a:pt x="967697" y="8216"/>
                </a:lnTo>
                <a:lnTo>
                  <a:pt x="911499" y="14488"/>
                </a:lnTo>
                <a:lnTo>
                  <a:pt x="856285" y="22451"/>
                </a:lnTo>
                <a:lnTo>
                  <a:pt x="801887" y="32112"/>
                </a:lnTo>
                <a:lnTo>
                  <a:pt x="749096" y="43273"/>
                </a:lnTo>
                <a:lnTo>
                  <a:pt x="697265" y="56042"/>
                </a:lnTo>
                <a:lnTo>
                  <a:pt x="646706" y="70324"/>
                </a:lnTo>
                <a:lnTo>
                  <a:pt x="597489" y="86073"/>
                </a:lnTo>
                <a:lnTo>
                  <a:pt x="549688" y="103246"/>
                </a:lnTo>
                <a:lnTo>
                  <a:pt x="503373" y="121796"/>
                </a:lnTo>
                <a:lnTo>
                  <a:pt x="458618" y="141680"/>
                </a:lnTo>
                <a:lnTo>
                  <a:pt x="415493" y="162852"/>
                </a:lnTo>
                <a:lnTo>
                  <a:pt x="374070" y="185268"/>
                </a:lnTo>
                <a:lnTo>
                  <a:pt x="334422" y="208883"/>
                </a:lnTo>
                <a:lnTo>
                  <a:pt x="296620" y="233652"/>
                </a:lnTo>
                <a:lnTo>
                  <a:pt x="260737" y="259530"/>
                </a:lnTo>
                <a:lnTo>
                  <a:pt x="226843" y="286473"/>
                </a:lnTo>
                <a:lnTo>
                  <a:pt x="195010" y="314436"/>
                </a:lnTo>
                <a:lnTo>
                  <a:pt x="165312" y="343374"/>
                </a:lnTo>
                <a:lnTo>
                  <a:pt x="137819" y="373242"/>
                </a:lnTo>
                <a:lnTo>
                  <a:pt x="112603" y="403996"/>
                </a:lnTo>
                <a:lnTo>
                  <a:pt x="89737" y="435590"/>
                </a:lnTo>
                <a:lnTo>
                  <a:pt x="69292" y="467980"/>
                </a:lnTo>
                <a:lnTo>
                  <a:pt x="35951" y="534968"/>
                </a:lnTo>
                <a:lnTo>
                  <a:pt x="13158" y="604602"/>
                </a:lnTo>
                <a:lnTo>
                  <a:pt x="1485" y="676525"/>
                </a:lnTo>
                <a:lnTo>
                  <a:pt x="0" y="713232"/>
                </a:lnTo>
                <a:lnTo>
                  <a:pt x="1485" y="749869"/>
                </a:lnTo>
                <a:lnTo>
                  <a:pt x="13158" y="821666"/>
                </a:lnTo>
                <a:lnTo>
                  <a:pt x="35951" y="891191"/>
                </a:lnTo>
                <a:lnTo>
                  <a:pt x="69292" y="958085"/>
                </a:lnTo>
                <a:lnTo>
                  <a:pt x="89737" y="990433"/>
                </a:lnTo>
                <a:lnTo>
                  <a:pt x="112603" y="1021988"/>
                </a:lnTo>
                <a:lnTo>
                  <a:pt x="137819" y="1052707"/>
                </a:lnTo>
                <a:lnTo>
                  <a:pt x="165312" y="1082542"/>
                </a:lnTo>
                <a:lnTo>
                  <a:pt x="195010" y="1111451"/>
                </a:lnTo>
                <a:lnTo>
                  <a:pt x="201930" y="1117523"/>
                </a:lnTo>
                <a:lnTo>
                  <a:pt x="201930" y="713232"/>
                </a:lnTo>
                <a:lnTo>
                  <a:pt x="203778" y="676065"/>
                </a:lnTo>
                <a:lnTo>
                  <a:pt x="218234" y="603668"/>
                </a:lnTo>
                <a:lnTo>
                  <a:pt x="246304" y="534308"/>
                </a:lnTo>
                <a:lnTo>
                  <a:pt x="265169" y="500936"/>
                </a:lnTo>
                <a:lnTo>
                  <a:pt x="287106" y="468528"/>
                </a:lnTo>
                <a:lnTo>
                  <a:pt x="312007" y="437152"/>
                </a:lnTo>
                <a:lnTo>
                  <a:pt x="339761" y="406876"/>
                </a:lnTo>
                <a:lnTo>
                  <a:pt x="370258" y="377768"/>
                </a:lnTo>
                <a:lnTo>
                  <a:pt x="403388" y="349895"/>
                </a:lnTo>
                <a:lnTo>
                  <a:pt x="439041" y="323328"/>
                </a:lnTo>
                <a:lnTo>
                  <a:pt x="477107" y="298132"/>
                </a:lnTo>
                <a:lnTo>
                  <a:pt x="517476" y="274377"/>
                </a:lnTo>
                <a:lnTo>
                  <a:pt x="560037" y="252131"/>
                </a:lnTo>
                <a:lnTo>
                  <a:pt x="604682" y="231462"/>
                </a:lnTo>
                <a:lnTo>
                  <a:pt x="651299" y="212437"/>
                </a:lnTo>
                <a:lnTo>
                  <a:pt x="699779" y="195126"/>
                </a:lnTo>
                <a:lnTo>
                  <a:pt x="750012" y="179597"/>
                </a:lnTo>
                <a:lnTo>
                  <a:pt x="802127" y="165864"/>
                </a:lnTo>
                <a:lnTo>
                  <a:pt x="855296" y="154154"/>
                </a:lnTo>
                <a:lnTo>
                  <a:pt x="910126" y="144377"/>
                </a:lnTo>
                <a:lnTo>
                  <a:pt x="966270" y="136654"/>
                </a:lnTo>
                <a:lnTo>
                  <a:pt x="1023616" y="131054"/>
                </a:lnTo>
                <a:lnTo>
                  <a:pt x="1082054" y="127643"/>
                </a:lnTo>
                <a:lnTo>
                  <a:pt x="1141476" y="126492"/>
                </a:lnTo>
                <a:lnTo>
                  <a:pt x="1200893" y="127643"/>
                </a:lnTo>
                <a:lnTo>
                  <a:pt x="1259322" y="131054"/>
                </a:lnTo>
                <a:lnTo>
                  <a:pt x="1316653" y="136654"/>
                </a:lnTo>
                <a:lnTo>
                  <a:pt x="1372776" y="144377"/>
                </a:lnTo>
                <a:lnTo>
                  <a:pt x="1427582" y="154154"/>
                </a:lnTo>
                <a:lnTo>
                  <a:pt x="1480961" y="165916"/>
                </a:lnTo>
                <a:lnTo>
                  <a:pt x="1532803" y="179597"/>
                </a:lnTo>
                <a:lnTo>
                  <a:pt x="1583000" y="195126"/>
                </a:lnTo>
                <a:lnTo>
                  <a:pt x="1631441" y="212437"/>
                </a:lnTo>
                <a:lnTo>
                  <a:pt x="1678018" y="231462"/>
                </a:lnTo>
                <a:lnTo>
                  <a:pt x="1722620" y="252131"/>
                </a:lnTo>
                <a:lnTo>
                  <a:pt x="1765138" y="274377"/>
                </a:lnTo>
                <a:lnTo>
                  <a:pt x="1805463" y="298132"/>
                </a:lnTo>
                <a:lnTo>
                  <a:pt x="1843485" y="323328"/>
                </a:lnTo>
                <a:lnTo>
                  <a:pt x="1879095" y="349895"/>
                </a:lnTo>
                <a:lnTo>
                  <a:pt x="1912182" y="377768"/>
                </a:lnTo>
                <a:lnTo>
                  <a:pt x="1942639" y="406876"/>
                </a:lnTo>
                <a:lnTo>
                  <a:pt x="1970354" y="437152"/>
                </a:lnTo>
                <a:lnTo>
                  <a:pt x="1995219" y="468528"/>
                </a:lnTo>
                <a:lnTo>
                  <a:pt x="2017123" y="500936"/>
                </a:lnTo>
                <a:lnTo>
                  <a:pt x="2035959" y="534308"/>
                </a:lnTo>
                <a:lnTo>
                  <a:pt x="2063983" y="603668"/>
                </a:lnTo>
                <a:lnTo>
                  <a:pt x="2078414" y="676065"/>
                </a:lnTo>
                <a:lnTo>
                  <a:pt x="2080260" y="713232"/>
                </a:lnTo>
                <a:lnTo>
                  <a:pt x="2080260" y="1118192"/>
                </a:lnTo>
                <a:lnTo>
                  <a:pt x="2087941" y="1111451"/>
                </a:lnTo>
                <a:lnTo>
                  <a:pt x="2117639" y="1082542"/>
                </a:lnTo>
                <a:lnTo>
                  <a:pt x="2145132" y="1052707"/>
                </a:lnTo>
                <a:lnTo>
                  <a:pt x="2170348" y="1021988"/>
                </a:lnTo>
                <a:lnTo>
                  <a:pt x="2193214" y="990433"/>
                </a:lnTo>
                <a:lnTo>
                  <a:pt x="2213659" y="958085"/>
                </a:lnTo>
                <a:lnTo>
                  <a:pt x="2247000" y="891191"/>
                </a:lnTo>
                <a:lnTo>
                  <a:pt x="2269793" y="821666"/>
                </a:lnTo>
                <a:lnTo>
                  <a:pt x="2281466" y="749869"/>
                </a:lnTo>
                <a:lnTo>
                  <a:pt x="2282952" y="713232"/>
                </a:lnTo>
                <a:close/>
              </a:path>
              <a:path w="2283459" h="1426209">
                <a:moveTo>
                  <a:pt x="2080260" y="1118192"/>
                </a:moveTo>
                <a:lnTo>
                  <a:pt x="2080260" y="713232"/>
                </a:lnTo>
                <a:lnTo>
                  <a:pt x="2078414" y="750313"/>
                </a:lnTo>
                <a:lnTo>
                  <a:pt x="2072952" y="786779"/>
                </a:lnTo>
                <a:lnTo>
                  <a:pt x="2051615" y="857588"/>
                </a:lnTo>
                <a:lnTo>
                  <a:pt x="2017123" y="925112"/>
                </a:lnTo>
                <a:lnTo>
                  <a:pt x="1995219" y="957470"/>
                </a:lnTo>
                <a:lnTo>
                  <a:pt x="1970354" y="988801"/>
                </a:lnTo>
                <a:lnTo>
                  <a:pt x="1942639" y="1019038"/>
                </a:lnTo>
                <a:lnTo>
                  <a:pt x="1912182" y="1048111"/>
                </a:lnTo>
                <a:lnTo>
                  <a:pt x="1879095" y="1075952"/>
                </a:lnTo>
                <a:lnTo>
                  <a:pt x="1843485" y="1102492"/>
                </a:lnTo>
                <a:lnTo>
                  <a:pt x="1805463" y="1127664"/>
                </a:lnTo>
                <a:lnTo>
                  <a:pt x="1765138" y="1151399"/>
                </a:lnTo>
                <a:lnTo>
                  <a:pt x="1722620" y="1173628"/>
                </a:lnTo>
                <a:lnTo>
                  <a:pt x="1678018" y="1194283"/>
                </a:lnTo>
                <a:lnTo>
                  <a:pt x="1631441" y="1213295"/>
                </a:lnTo>
                <a:lnTo>
                  <a:pt x="1583000" y="1230597"/>
                </a:lnTo>
                <a:lnTo>
                  <a:pt x="1532803" y="1246119"/>
                </a:lnTo>
                <a:lnTo>
                  <a:pt x="1480824" y="1259824"/>
                </a:lnTo>
                <a:lnTo>
                  <a:pt x="1427582" y="1271553"/>
                </a:lnTo>
                <a:lnTo>
                  <a:pt x="1372776" y="1281327"/>
                </a:lnTo>
                <a:lnTo>
                  <a:pt x="1316653" y="1289048"/>
                </a:lnTo>
                <a:lnTo>
                  <a:pt x="1259322" y="1294648"/>
                </a:lnTo>
                <a:lnTo>
                  <a:pt x="1200893" y="1298058"/>
                </a:lnTo>
                <a:lnTo>
                  <a:pt x="1141476" y="1299210"/>
                </a:lnTo>
                <a:lnTo>
                  <a:pt x="1082054" y="1298058"/>
                </a:lnTo>
                <a:lnTo>
                  <a:pt x="1023616" y="1294648"/>
                </a:lnTo>
                <a:lnTo>
                  <a:pt x="966270" y="1289048"/>
                </a:lnTo>
                <a:lnTo>
                  <a:pt x="910126" y="1281327"/>
                </a:lnTo>
                <a:lnTo>
                  <a:pt x="855296" y="1271553"/>
                </a:lnTo>
                <a:lnTo>
                  <a:pt x="801887" y="1259794"/>
                </a:lnTo>
                <a:lnTo>
                  <a:pt x="750012" y="1246119"/>
                </a:lnTo>
                <a:lnTo>
                  <a:pt x="699779" y="1230597"/>
                </a:lnTo>
                <a:lnTo>
                  <a:pt x="651299" y="1213295"/>
                </a:lnTo>
                <a:lnTo>
                  <a:pt x="604682" y="1194283"/>
                </a:lnTo>
                <a:lnTo>
                  <a:pt x="560037" y="1173628"/>
                </a:lnTo>
                <a:lnTo>
                  <a:pt x="517476" y="1151399"/>
                </a:lnTo>
                <a:lnTo>
                  <a:pt x="477107" y="1127664"/>
                </a:lnTo>
                <a:lnTo>
                  <a:pt x="439041" y="1102492"/>
                </a:lnTo>
                <a:lnTo>
                  <a:pt x="403388" y="1075952"/>
                </a:lnTo>
                <a:lnTo>
                  <a:pt x="370258" y="1048111"/>
                </a:lnTo>
                <a:lnTo>
                  <a:pt x="339761" y="1019038"/>
                </a:lnTo>
                <a:lnTo>
                  <a:pt x="312007" y="988801"/>
                </a:lnTo>
                <a:lnTo>
                  <a:pt x="287106" y="957470"/>
                </a:lnTo>
                <a:lnTo>
                  <a:pt x="265169" y="925112"/>
                </a:lnTo>
                <a:lnTo>
                  <a:pt x="246304" y="891795"/>
                </a:lnTo>
                <a:lnTo>
                  <a:pt x="218234" y="822560"/>
                </a:lnTo>
                <a:lnTo>
                  <a:pt x="203778" y="750313"/>
                </a:lnTo>
                <a:lnTo>
                  <a:pt x="201930" y="713232"/>
                </a:lnTo>
                <a:lnTo>
                  <a:pt x="201930" y="1117523"/>
                </a:lnTo>
                <a:lnTo>
                  <a:pt x="260737" y="1166306"/>
                </a:lnTo>
                <a:lnTo>
                  <a:pt x="296620" y="1192163"/>
                </a:lnTo>
                <a:lnTo>
                  <a:pt x="334422" y="1216914"/>
                </a:lnTo>
                <a:lnTo>
                  <a:pt x="374070" y="1240512"/>
                </a:lnTo>
                <a:lnTo>
                  <a:pt x="415493" y="1262913"/>
                </a:lnTo>
                <a:lnTo>
                  <a:pt x="458618" y="1284072"/>
                </a:lnTo>
                <a:lnTo>
                  <a:pt x="503373" y="1303945"/>
                </a:lnTo>
                <a:lnTo>
                  <a:pt x="549688" y="1322486"/>
                </a:lnTo>
                <a:lnTo>
                  <a:pt x="597489" y="1339651"/>
                </a:lnTo>
                <a:lnTo>
                  <a:pt x="646706" y="1355394"/>
                </a:lnTo>
                <a:lnTo>
                  <a:pt x="697265" y="1369671"/>
                </a:lnTo>
                <a:lnTo>
                  <a:pt x="749096" y="1382436"/>
                </a:lnTo>
                <a:lnTo>
                  <a:pt x="802127" y="1393645"/>
                </a:lnTo>
                <a:lnTo>
                  <a:pt x="856285" y="1403253"/>
                </a:lnTo>
                <a:lnTo>
                  <a:pt x="911499" y="1411215"/>
                </a:lnTo>
                <a:lnTo>
                  <a:pt x="967697" y="1417485"/>
                </a:lnTo>
                <a:lnTo>
                  <a:pt x="1024807" y="1422020"/>
                </a:lnTo>
                <a:lnTo>
                  <a:pt x="1082757" y="1424774"/>
                </a:lnTo>
                <a:lnTo>
                  <a:pt x="1141476" y="1425702"/>
                </a:lnTo>
                <a:lnTo>
                  <a:pt x="1200194" y="1424774"/>
                </a:lnTo>
                <a:lnTo>
                  <a:pt x="1258144" y="1422020"/>
                </a:lnTo>
                <a:lnTo>
                  <a:pt x="1315254" y="1417485"/>
                </a:lnTo>
                <a:lnTo>
                  <a:pt x="1371452" y="1411215"/>
                </a:lnTo>
                <a:lnTo>
                  <a:pt x="1426666" y="1403253"/>
                </a:lnTo>
                <a:lnTo>
                  <a:pt x="1480961" y="1393616"/>
                </a:lnTo>
                <a:lnTo>
                  <a:pt x="1533855" y="1382436"/>
                </a:lnTo>
                <a:lnTo>
                  <a:pt x="1585686" y="1369671"/>
                </a:lnTo>
                <a:lnTo>
                  <a:pt x="1636245" y="1355394"/>
                </a:lnTo>
                <a:lnTo>
                  <a:pt x="1685462" y="1339651"/>
                </a:lnTo>
                <a:lnTo>
                  <a:pt x="1733263" y="1322486"/>
                </a:lnTo>
                <a:lnTo>
                  <a:pt x="1779578" y="1303945"/>
                </a:lnTo>
                <a:lnTo>
                  <a:pt x="1824333" y="1284072"/>
                </a:lnTo>
                <a:lnTo>
                  <a:pt x="1867458" y="1262913"/>
                </a:lnTo>
                <a:lnTo>
                  <a:pt x="1908881" y="1240512"/>
                </a:lnTo>
                <a:lnTo>
                  <a:pt x="1948529" y="1216914"/>
                </a:lnTo>
                <a:lnTo>
                  <a:pt x="1986331" y="1192163"/>
                </a:lnTo>
                <a:lnTo>
                  <a:pt x="2022214" y="1166306"/>
                </a:lnTo>
                <a:lnTo>
                  <a:pt x="2056108" y="1139387"/>
                </a:lnTo>
                <a:lnTo>
                  <a:pt x="2080260" y="111819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2615" y="6052438"/>
            <a:ext cx="1905000" cy="1194435"/>
          </a:xfrm>
          <a:custGeom>
            <a:avLst/>
            <a:gdLst/>
            <a:ahLst/>
            <a:cxnLst/>
            <a:rect l="l" t="t" r="r" b="b"/>
            <a:pathLst>
              <a:path w="1905000" h="1194434">
                <a:moveTo>
                  <a:pt x="1905000" y="597407"/>
                </a:moveTo>
                <a:lnTo>
                  <a:pt x="1898108" y="525198"/>
                </a:lnTo>
                <a:lnTo>
                  <a:pt x="1877968" y="455545"/>
                </a:lnTo>
                <a:lnTo>
                  <a:pt x="1845377" y="388950"/>
                </a:lnTo>
                <a:lnTo>
                  <a:pt x="1824663" y="356954"/>
                </a:lnTo>
                <a:lnTo>
                  <a:pt x="1801136" y="325911"/>
                </a:lnTo>
                <a:lnTo>
                  <a:pt x="1774895" y="295881"/>
                </a:lnTo>
                <a:lnTo>
                  <a:pt x="1746041" y="266928"/>
                </a:lnTo>
                <a:lnTo>
                  <a:pt x="1714674" y="239115"/>
                </a:lnTo>
                <a:lnTo>
                  <a:pt x="1680894" y="212502"/>
                </a:lnTo>
                <a:lnTo>
                  <a:pt x="1644800" y="187154"/>
                </a:lnTo>
                <a:lnTo>
                  <a:pt x="1606493" y="163133"/>
                </a:lnTo>
                <a:lnTo>
                  <a:pt x="1566072" y="140500"/>
                </a:lnTo>
                <a:lnTo>
                  <a:pt x="1523636" y="119319"/>
                </a:lnTo>
                <a:lnTo>
                  <a:pt x="1479287" y="99652"/>
                </a:lnTo>
                <a:lnTo>
                  <a:pt x="1433124" y="81562"/>
                </a:lnTo>
                <a:lnTo>
                  <a:pt x="1385246" y="65110"/>
                </a:lnTo>
                <a:lnTo>
                  <a:pt x="1335755" y="50360"/>
                </a:lnTo>
                <a:lnTo>
                  <a:pt x="1284748" y="37374"/>
                </a:lnTo>
                <a:lnTo>
                  <a:pt x="1232327" y="26214"/>
                </a:lnTo>
                <a:lnTo>
                  <a:pt x="1178592" y="16944"/>
                </a:lnTo>
                <a:lnTo>
                  <a:pt x="1123641" y="9624"/>
                </a:lnTo>
                <a:lnTo>
                  <a:pt x="1067576" y="4319"/>
                </a:lnTo>
                <a:lnTo>
                  <a:pt x="1010495" y="1090"/>
                </a:lnTo>
                <a:lnTo>
                  <a:pt x="952500" y="0"/>
                </a:lnTo>
                <a:lnTo>
                  <a:pt x="894425" y="1090"/>
                </a:lnTo>
                <a:lnTo>
                  <a:pt x="837278" y="4319"/>
                </a:lnTo>
                <a:lnTo>
                  <a:pt x="781157" y="9624"/>
                </a:lnTo>
                <a:lnTo>
                  <a:pt x="726162" y="16944"/>
                </a:lnTo>
                <a:lnTo>
                  <a:pt x="672391" y="26214"/>
                </a:lnTo>
                <a:lnTo>
                  <a:pt x="619943" y="37374"/>
                </a:lnTo>
                <a:lnTo>
                  <a:pt x="568919" y="50360"/>
                </a:lnTo>
                <a:lnTo>
                  <a:pt x="519417" y="65110"/>
                </a:lnTo>
                <a:lnTo>
                  <a:pt x="471536" y="81562"/>
                </a:lnTo>
                <a:lnTo>
                  <a:pt x="425376" y="99652"/>
                </a:lnTo>
                <a:lnTo>
                  <a:pt x="381036" y="119319"/>
                </a:lnTo>
                <a:lnTo>
                  <a:pt x="338614" y="140500"/>
                </a:lnTo>
                <a:lnTo>
                  <a:pt x="298210" y="163133"/>
                </a:lnTo>
                <a:lnTo>
                  <a:pt x="259924" y="187154"/>
                </a:lnTo>
                <a:lnTo>
                  <a:pt x="223854" y="212502"/>
                </a:lnTo>
                <a:lnTo>
                  <a:pt x="190100" y="239115"/>
                </a:lnTo>
                <a:lnTo>
                  <a:pt x="158760" y="266928"/>
                </a:lnTo>
                <a:lnTo>
                  <a:pt x="129935" y="295881"/>
                </a:lnTo>
                <a:lnTo>
                  <a:pt x="103722" y="325911"/>
                </a:lnTo>
                <a:lnTo>
                  <a:pt x="80222" y="356954"/>
                </a:lnTo>
                <a:lnTo>
                  <a:pt x="59534" y="388950"/>
                </a:lnTo>
                <a:lnTo>
                  <a:pt x="26988" y="455545"/>
                </a:lnTo>
                <a:lnTo>
                  <a:pt x="6879" y="525198"/>
                </a:lnTo>
                <a:lnTo>
                  <a:pt x="0" y="597408"/>
                </a:lnTo>
                <a:lnTo>
                  <a:pt x="1736" y="633719"/>
                </a:lnTo>
                <a:lnTo>
                  <a:pt x="15329" y="704567"/>
                </a:lnTo>
                <a:lnTo>
                  <a:pt x="41756" y="772631"/>
                </a:lnTo>
                <a:lnTo>
                  <a:pt x="80222" y="837408"/>
                </a:lnTo>
                <a:lnTo>
                  <a:pt x="103722" y="868408"/>
                </a:lnTo>
                <a:lnTo>
                  <a:pt x="129935" y="898397"/>
                </a:lnTo>
                <a:lnTo>
                  <a:pt x="158760" y="927315"/>
                </a:lnTo>
                <a:lnTo>
                  <a:pt x="190100" y="955097"/>
                </a:lnTo>
                <a:lnTo>
                  <a:pt x="223854" y="981681"/>
                </a:lnTo>
                <a:lnTo>
                  <a:pt x="259924" y="1007005"/>
                </a:lnTo>
                <a:lnTo>
                  <a:pt x="298210" y="1031005"/>
                </a:lnTo>
                <a:lnTo>
                  <a:pt x="338614" y="1053620"/>
                </a:lnTo>
                <a:lnTo>
                  <a:pt x="381036" y="1074785"/>
                </a:lnTo>
                <a:lnTo>
                  <a:pt x="425376" y="1094440"/>
                </a:lnTo>
                <a:lnTo>
                  <a:pt x="471536" y="1112519"/>
                </a:lnTo>
                <a:lnTo>
                  <a:pt x="519417" y="1128963"/>
                </a:lnTo>
                <a:lnTo>
                  <a:pt x="568919" y="1143706"/>
                </a:lnTo>
                <a:lnTo>
                  <a:pt x="619943" y="1156687"/>
                </a:lnTo>
                <a:lnTo>
                  <a:pt x="672391" y="1167843"/>
                </a:lnTo>
                <a:lnTo>
                  <a:pt x="726162" y="1177112"/>
                </a:lnTo>
                <a:lnTo>
                  <a:pt x="781157" y="1184430"/>
                </a:lnTo>
                <a:lnTo>
                  <a:pt x="837278" y="1189734"/>
                </a:lnTo>
                <a:lnTo>
                  <a:pt x="894425" y="1192963"/>
                </a:lnTo>
                <a:lnTo>
                  <a:pt x="952500" y="1194054"/>
                </a:lnTo>
                <a:lnTo>
                  <a:pt x="1010495" y="1192963"/>
                </a:lnTo>
                <a:lnTo>
                  <a:pt x="1067576" y="1189734"/>
                </a:lnTo>
                <a:lnTo>
                  <a:pt x="1123641" y="1184430"/>
                </a:lnTo>
                <a:lnTo>
                  <a:pt x="1178592" y="1177112"/>
                </a:lnTo>
                <a:lnTo>
                  <a:pt x="1232327" y="1167843"/>
                </a:lnTo>
                <a:lnTo>
                  <a:pt x="1284748" y="1156687"/>
                </a:lnTo>
                <a:lnTo>
                  <a:pt x="1335755" y="1143706"/>
                </a:lnTo>
                <a:lnTo>
                  <a:pt x="1385246" y="1128963"/>
                </a:lnTo>
                <a:lnTo>
                  <a:pt x="1433124" y="1112520"/>
                </a:lnTo>
                <a:lnTo>
                  <a:pt x="1479287" y="1094440"/>
                </a:lnTo>
                <a:lnTo>
                  <a:pt x="1523636" y="1074785"/>
                </a:lnTo>
                <a:lnTo>
                  <a:pt x="1566072" y="1053620"/>
                </a:lnTo>
                <a:lnTo>
                  <a:pt x="1606493" y="1031005"/>
                </a:lnTo>
                <a:lnTo>
                  <a:pt x="1644800" y="1007005"/>
                </a:lnTo>
                <a:lnTo>
                  <a:pt x="1680894" y="981681"/>
                </a:lnTo>
                <a:lnTo>
                  <a:pt x="1714674" y="955097"/>
                </a:lnTo>
                <a:lnTo>
                  <a:pt x="1746041" y="927315"/>
                </a:lnTo>
                <a:lnTo>
                  <a:pt x="1774895" y="898397"/>
                </a:lnTo>
                <a:lnTo>
                  <a:pt x="1801136" y="868408"/>
                </a:lnTo>
                <a:lnTo>
                  <a:pt x="1824663" y="837408"/>
                </a:lnTo>
                <a:lnTo>
                  <a:pt x="1863179" y="772631"/>
                </a:lnTo>
                <a:lnTo>
                  <a:pt x="1889645" y="704567"/>
                </a:lnTo>
                <a:lnTo>
                  <a:pt x="1903260" y="633719"/>
                </a:lnTo>
                <a:lnTo>
                  <a:pt x="1905000" y="59740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2615" y="6052438"/>
            <a:ext cx="1905000" cy="1194435"/>
          </a:xfrm>
          <a:custGeom>
            <a:avLst/>
            <a:gdLst/>
            <a:ahLst/>
            <a:cxnLst/>
            <a:rect l="l" t="t" r="r" b="b"/>
            <a:pathLst>
              <a:path w="1905000" h="1194434">
                <a:moveTo>
                  <a:pt x="952500" y="0"/>
                </a:moveTo>
                <a:lnTo>
                  <a:pt x="894425" y="1090"/>
                </a:lnTo>
                <a:lnTo>
                  <a:pt x="837278" y="4319"/>
                </a:lnTo>
                <a:lnTo>
                  <a:pt x="781157" y="9624"/>
                </a:lnTo>
                <a:lnTo>
                  <a:pt x="726162" y="16944"/>
                </a:lnTo>
                <a:lnTo>
                  <a:pt x="672391" y="26214"/>
                </a:lnTo>
                <a:lnTo>
                  <a:pt x="619943" y="37374"/>
                </a:lnTo>
                <a:lnTo>
                  <a:pt x="568919" y="50360"/>
                </a:lnTo>
                <a:lnTo>
                  <a:pt x="519417" y="65110"/>
                </a:lnTo>
                <a:lnTo>
                  <a:pt x="471536" y="81562"/>
                </a:lnTo>
                <a:lnTo>
                  <a:pt x="425376" y="99652"/>
                </a:lnTo>
                <a:lnTo>
                  <a:pt x="381036" y="119319"/>
                </a:lnTo>
                <a:lnTo>
                  <a:pt x="338614" y="140500"/>
                </a:lnTo>
                <a:lnTo>
                  <a:pt x="298210" y="163133"/>
                </a:lnTo>
                <a:lnTo>
                  <a:pt x="259924" y="187154"/>
                </a:lnTo>
                <a:lnTo>
                  <a:pt x="223854" y="212502"/>
                </a:lnTo>
                <a:lnTo>
                  <a:pt x="190100" y="239115"/>
                </a:lnTo>
                <a:lnTo>
                  <a:pt x="158760" y="266928"/>
                </a:lnTo>
                <a:lnTo>
                  <a:pt x="129935" y="295881"/>
                </a:lnTo>
                <a:lnTo>
                  <a:pt x="103722" y="325911"/>
                </a:lnTo>
                <a:lnTo>
                  <a:pt x="80222" y="356954"/>
                </a:lnTo>
                <a:lnTo>
                  <a:pt x="59534" y="388950"/>
                </a:lnTo>
                <a:lnTo>
                  <a:pt x="26988" y="455545"/>
                </a:lnTo>
                <a:lnTo>
                  <a:pt x="6879" y="525198"/>
                </a:lnTo>
                <a:lnTo>
                  <a:pt x="0" y="597408"/>
                </a:lnTo>
                <a:lnTo>
                  <a:pt x="1736" y="633719"/>
                </a:lnTo>
                <a:lnTo>
                  <a:pt x="15329" y="704567"/>
                </a:lnTo>
                <a:lnTo>
                  <a:pt x="41756" y="772631"/>
                </a:lnTo>
                <a:lnTo>
                  <a:pt x="80222" y="837408"/>
                </a:lnTo>
                <a:lnTo>
                  <a:pt x="103722" y="868408"/>
                </a:lnTo>
                <a:lnTo>
                  <a:pt x="129935" y="898397"/>
                </a:lnTo>
                <a:lnTo>
                  <a:pt x="158760" y="927315"/>
                </a:lnTo>
                <a:lnTo>
                  <a:pt x="190100" y="955097"/>
                </a:lnTo>
                <a:lnTo>
                  <a:pt x="223854" y="981681"/>
                </a:lnTo>
                <a:lnTo>
                  <a:pt x="259924" y="1007005"/>
                </a:lnTo>
                <a:lnTo>
                  <a:pt x="298210" y="1031005"/>
                </a:lnTo>
                <a:lnTo>
                  <a:pt x="338614" y="1053620"/>
                </a:lnTo>
                <a:lnTo>
                  <a:pt x="381036" y="1074785"/>
                </a:lnTo>
                <a:lnTo>
                  <a:pt x="425376" y="1094440"/>
                </a:lnTo>
                <a:lnTo>
                  <a:pt x="471536" y="1112519"/>
                </a:lnTo>
                <a:lnTo>
                  <a:pt x="519417" y="1128963"/>
                </a:lnTo>
                <a:lnTo>
                  <a:pt x="568919" y="1143706"/>
                </a:lnTo>
                <a:lnTo>
                  <a:pt x="619943" y="1156687"/>
                </a:lnTo>
                <a:lnTo>
                  <a:pt x="672391" y="1167843"/>
                </a:lnTo>
                <a:lnTo>
                  <a:pt x="726162" y="1177112"/>
                </a:lnTo>
                <a:lnTo>
                  <a:pt x="781157" y="1184430"/>
                </a:lnTo>
                <a:lnTo>
                  <a:pt x="837278" y="1189734"/>
                </a:lnTo>
                <a:lnTo>
                  <a:pt x="894425" y="1192963"/>
                </a:lnTo>
                <a:lnTo>
                  <a:pt x="952500" y="1194054"/>
                </a:lnTo>
                <a:lnTo>
                  <a:pt x="1010495" y="1192963"/>
                </a:lnTo>
                <a:lnTo>
                  <a:pt x="1067576" y="1189734"/>
                </a:lnTo>
                <a:lnTo>
                  <a:pt x="1123641" y="1184430"/>
                </a:lnTo>
                <a:lnTo>
                  <a:pt x="1178592" y="1177112"/>
                </a:lnTo>
                <a:lnTo>
                  <a:pt x="1232327" y="1167843"/>
                </a:lnTo>
                <a:lnTo>
                  <a:pt x="1284748" y="1156687"/>
                </a:lnTo>
                <a:lnTo>
                  <a:pt x="1335755" y="1143706"/>
                </a:lnTo>
                <a:lnTo>
                  <a:pt x="1385246" y="1128963"/>
                </a:lnTo>
                <a:lnTo>
                  <a:pt x="1433124" y="1112520"/>
                </a:lnTo>
                <a:lnTo>
                  <a:pt x="1479287" y="1094440"/>
                </a:lnTo>
                <a:lnTo>
                  <a:pt x="1523636" y="1074785"/>
                </a:lnTo>
                <a:lnTo>
                  <a:pt x="1566072" y="1053620"/>
                </a:lnTo>
                <a:lnTo>
                  <a:pt x="1606493" y="1031005"/>
                </a:lnTo>
                <a:lnTo>
                  <a:pt x="1644800" y="1007005"/>
                </a:lnTo>
                <a:lnTo>
                  <a:pt x="1680894" y="981681"/>
                </a:lnTo>
                <a:lnTo>
                  <a:pt x="1714674" y="955097"/>
                </a:lnTo>
                <a:lnTo>
                  <a:pt x="1746041" y="927315"/>
                </a:lnTo>
                <a:lnTo>
                  <a:pt x="1774895" y="898397"/>
                </a:lnTo>
                <a:lnTo>
                  <a:pt x="1801136" y="868408"/>
                </a:lnTo>
                <a:lnTo>
                  <a:pt x="1824663" y="837408"/>
                </a:lnTo>
                <a:lnTo>
                  <a:pt x="1863179" y="772631"/>
                </a:lnTo>
                <a:lnTo>
                  <a:pt x="1889645" y="704567"/>
                </a:lnTo>
                <a:lnTo>
                  <a:pt x="1903260" y="633719"/>
                </a:lnTo>
                <a:lnTo>
                  <a:pt x="1905000" y="597407"/>
                </a:lnTo>
                <a:lnTo>
                  <a:pt x="1903260" y="561014"/>
                </a:lnTo>
                <a:lnTo>
                  <a:pt x="1889645" y="490021"/>
                </a:lnTo>
                <a:lnTo>
                  <a:pt x="1863179" y="421834"/>
                </a:lnTo>
                <a:lnTo>
                  <a:pt x="1824663" y="356954"/>
                </a:lnTo>
                <a:lnTo>
                  <a:pt x="1801136" y="325911"/>
                </a:lnTo>
                <a:lnTo>
                  <a:pt x="1774895" y="295881"/>
                </a:lnTo>
                <a:lnTo>
                  <a:pt x="1746041" y="266928"/>
                </a:lnTo>
                <a:lnTo>
                  <a:pt x="1714674" y="239115"/>
                </a:lnTo>
                <a:lnTo>
                  <a:pt x="1680894" y="212502"/>
                </a:lnTo>
                <a:lnTo>
                  <a:pt x="1644800" y="187154"/>
                </a:lnTo>
                <a:lnTo>
                  <a:pt x="1606493" y="163133"/>
                </a:lnTo>
                <a:lnTo>
                  <a:pt x="1566072" y="140500"/>
                </a:lnTo>
                <a:lnTo>
                  <a:pt x="1523636" y="119319"/>
                </a:lnTo>
                <a:lnTo>
                  <a:pt x="1479287" y="99652"/>
                </a:lnTo>
                <a:lnTo>
                  <a:pt x="1433124" y="81562"/>
                </a:lnTo>
                <a:lnTo>
                  <a:pt x="1385246" y="65110"/>
                </a:lnTo>
                <a:lnTo>
                  <a:pt x="1335755" y="50360"/>
                </a:lnTo>
                <a:lnTo>
                  <a:pt x="1284748" y="37374"/>
                </a:lnTo>
                <a:lnTo>
                  <a:pt x="1232327" y="26214"/>
                </a:lnTo>
                <a:lnTo>
                  <a:pt x="1178592" y="16944"/>
                </a:lnTo>
                <a:lnTo>
                  <a:pt x="1123641" y="9624"/>
                </a:lnTo>
                <a:lnTo>
                  <a:pt x="1067576" y="4319"/>
                </a:lnTo>
                <a:lnTo>
                  <a:pt x="1010495" y="1090"/>
                </a:lnTo>
                <a:lnTo>
                  <a:pt x="9525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2361" y="1461347"/>
            <a:ext cx="8564880" cy="569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latin typeface="Microsoft YaHei"/>
                <a:cs typeface="Microsoft YaHei"/>
              </a:rPr>
              <a:t>声明的变量，可以在宿主程序中赋值，然后传</a:t>
            </a:r>
            <a:r>
              <a:rPr sz="2000" dirty="0">
                <a:latin typeface="Microsoft YaHei"/>
                <a:cs typeface="Microsoft YaHei"/>
              </a:rPr>
              <a:t>递</a:t>
            </a:r>
            <a:r>
              <a:rPr sz="2000" spc="-5" dirty="0">
                <a:latin typeface="Microsoft YaHei"/>
                <a:cs typeface="Microsoft YaHei"/>
              </a:rPr>
              <a:t>给SQL语句的where等子句 中，以使SQL语句能够按照指定的要求(可变化的)进行检索。</a:t>
            </a:r>
            <a:endParaRPr sz="200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Arial"/>
                <a:cs typeface="Arial"/>
              </a:rPr>
              <a:t>exec sql begin declare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section;</a:t>
            </a:r>
            <a:endParaRPr sz="1800">
              <a:latin typeface="Arial"/>
              <a:cs typeface="Arial"/>
            </a:endParaRPr>
          </a:p>
          <a:p>
            <a:pPr marL="926465" marR="3432175">
              <a:lnSpc>
                <a:spcPct val="120300"/>
              </a:lnSpc>
            </a:pPr>
            <a:r>
              <a:rPr sz="1800" spc="-5" dirty="0">
                <a:latin typeface="Arial"/>
                <a:cs typeface="Arial"/>
              </a:rPr>
              <a:t>char</a:t>
            </a:r>
            <a:r>
              <a:rPr sz="1800" spc="45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vSname[10],</a:t>
            </a:r>
            <a:r>
              <a:rPr sz="1800" spc="-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specName[10]=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张三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”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;  </a:t>
            </a:r>
            <a:r>
              <a:rPr sz="1800" spc="-5" dirty="0">
                <a:latin typeface="Arial"/>
                <a:cs typeface="Arial"/>
              </a:rPr>
              <a:t>int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vSage;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Arial"/>
                <a:cs typeface="Arial"/>
              </a:rPr>
              <a:t>exec sql end declare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section;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15"/>
              </a:spcBef>
            </a:pPr>
            <a:r>
              <a:rPr sz="1600" spc="-5" dirty="0">
                <a:solidFill>
                  <a:srgbClr val="3333CC"/>
                </a:solidFill>
                <a:latin typeface="Microsoft YaHei"/>
                <a:cs typeface="Microsoft YaHei"/>
              </a:rPr>
              <a:t>//用户可在此处基于键盘输入给specName赋值</a:t>
            </a:r>
            <a:endParaRPr sz="1600">
              <a:latin typeface="Microsoft YaHei"/>
              <a:cs typeface="Microsoft YaHei"/>
            </a:endParaRPr>
          </a:p>
          <a:p>
            <a:pPr marL="469900" marR="60325">
              <a:lnSpc>
                <a:spcPts val="3429"/>
              </a:lnSpc>
              <a:spcBef>
                <a:spcPts val="190"/>
              </a:spcBef>
              <a:tabLst>
                <a:tab pos="1688464" algn="l"/>
                <a:tab pos="1757045" algn="l"/>
                <a:tab pos="2722245" algn="l"/>
                <a:tab pos="4738370" algn="l"/>
                <a:tab pos="5398135" algn="l"/>
                <a:tab pos="7886700" algn="l"/>
              </a:tabLst>
            </a:pPr>
            <a:r>
              <a:rPr sz="2400" spc="-5" dirty="0">
                <a:latin typeface="Arial"/>
                <a:cs typeface="Arial"/>
              </a:rPr>
              <a:t>exec sql</a:t>
            </a:r>
            <a:r>
              <a:rPr sz="2400" dirty="0">
                <a:latin typeface="Arial"/>
                <a:cs typeface="Arial"/>
              </a:rPr>
              <a:t>		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elect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Sname,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 Sage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int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:vSname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 :vSag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from  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Student	</a:t>
            </a:r>
            <a:r>
              <a:rPr sz="2400" spc="-5" dirty="0"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Sname 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:specName 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spcBef>
                <a:spcPts val="30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latin typeface="Microsoft YaHei"/>
                <a:cs typeface="Microsoft YaHei"/>
              </a:rPr>
              <a:t>比较相应的交互式SQL语句：</a:t>
            </a:r>
            <a:endParaRPr sz="200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latin typeface="Arial"/>
                <a:cs typeface="Arial"/>
              </a:rPr>
              <a:t>select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Sname, Sage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r>
              <a:rPr sz="1800" spc="49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where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Sname</a:t>
            </a:r>
            <a:r>
              <a:rPr sz="1800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‘</a:t>
            </a: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张三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’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65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 marR="10795">
              <a:lnSpc>
                <a:spcPct val="119700"/>
              </a:lnSpc>
              <a:spcBef>
                <a:spcPts val="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latin typeface="Microsoft YaHei"/>
                <a:cs typeface="Microsoft YaHei"/>
              </a:rPr>
              <a:t>嵌入式比交互式SQL语句灵活了一些：只需改一下变量值，SQL语句便可反 复使用，以检索出不同结果。</a:t>
            </a:r>
            <a:endParaRPr sz="2000">
              <a:latin typeface="Microsoft YaHei"/>
              <a:cs typeface="Microsoft YaHei"/>
            </a:endParaRPr>
          </a:p>
          <a:p>
            <a:pPr marL="5729605">
              <a:lnSpc>
                <a:spcPct val="100000"/>
              </a:lnSpc>
              <a:spcBef>
                <a:spcPts val="890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体验到嵌入式</a:t>
            </a:r>
            <a:endParaRPr sz="2000">
              <a:latin typeface="Microsoft YaHei"/>
              <a:cs typeface="Microsoft YaHei"/>
            </a:endParaRPr>
          </a:p>
          <a:p>
            <a:pPr marL="6033135" marR="1295400" indent="-310515">
              <a:lnSpc>
                <a:spcPct val="100000"/>
              </a:lnSpc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SQ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的可变化</a:t>
            </a:r>
            <a:r>
              <a:rPr sz="2000" b="1" spc="-2020" dirty="0">
                <a:solidFill>
                  <a:srgbClr val="3333CC"/>
                </a:solidFill>
                <a:latin typeface="Microsoft YaHei"/>
                <a:cs typeface="Microsoft YaHei"/>
              </a:rPr>
              <a:t>性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了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吗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684838-20E7-B994-0238-47357AE0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9896" y="1495425"/>
            <a:ext cx="9647295" cy="44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程序与数据库的连接和断开</a:t>
            </a:r>
            <a:endParaRPr sz="24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208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在嵌入式SQL程序执行之前，首先要与数据库进行连接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47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不同DBMS，具体连接语句的语法略有差异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48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SQL标准中建议的连接语法为：</a:t>
            </a:r>
            <a:endParaRPr sz="2000" dirty="0">
              <a:latin typeface="Microsoft YaHei"/>
              <a:cs typeface="Microsoft YaHei"/>
            </a:endParaRPr>
          </a:p>
          <a:p>
            <a:pPr marL="469265" marR="5080">
              <a:lnSpc>
                <a:spcPts val="2600"/>
              </a:lnSpc>
              <a:spcBef>
                <a:spcPts val="155"/>
              </a:spcBef>
              <a:tabLst>
                <a:tab pos="4210050" algn="l"/>
              </a:tabLst>
            </a:pPr>
            <a:r>
              <a:rPr sz="1800" dirty="0">
                <a:latin typeface="Microsoft YaHei"/>
                <a:cs typeface="Microsoft YaHei"/>
              </a:rPr>
              <a:t>exec sql connect to</a:t>
            </a:r>
            <a:r>
              <a:rPr sz="1800" spc="20" dirty="0"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0065"/>
                </a:solidFill>
                <a:latin typeface="Microsoft YaHei"/>
                <a:cs typeface="Microsoft YaHei"/>
              </a:rPr>
              <a:t>target-server	</a:t>
            </a:r>
            <a:r>
              <a:rPr sz="1800" dirty="0">
                <a:latin typeface="Microsoft YaHei"/>
                <a:cs typeface="Microsoft YaHei"/>
              </a:rPr>
              <a:t>as </a:t>
            </a:r>
            <a:r>
              <a:rPr sz="1800" dirty="0">
                <a:solidFill>
                  <a:srgbClr val="FF0065"/>
                </a:solidFill>
                <a:latin typeface="Microsoft YaHei"/>
                <a:cs typeface="Microsoft YaHei"/>
              </a:rPr>
              <a:t>connect-name </a:t>
            </a:r>
            <a:r>
              <a:rPr sz="1800" dirty="0">
                <a:latin typeface="Microsoft YaHei"/>
                <a:cs typeface="Microsoft YaHei"/>
              </a:rPr>
              <a:t>user</a:t>
            </a:r>
            <a:r>
              <a:rPr sz="1800" spc="-70" dirty="0"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FF0065"/>
                </a:solidFill>
                <a:latin typeface="Microsoft YaHei"/>
                <a:cs typeface="Microsoft YaHei"/>
              </a:rPr>
              <a:t>user-name</a:t>
            </a:r>
            <a:r>
              <a:rPr sz="1800" dirty="0">
                <a:latin typeface="Microsoft YaHei"/>
                <a:cs typeface="Microsoft YaHei"/>
              </a:rPr>
              <a:t>;  </a:t>
            </a:r>
            <a:br>
              <a:rPr lang="en-US" sz="1800" dirty="0">
                <a:latin typeface="Microsoft YaHei"/>
                <a:cs typeface="Microsoft YaHei"/>
              </a:rPr>
            </a:b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或</a:t>
            </a:r>
            <a:endParaRPr sz="1800" dirty="0">
              <a:latin typeface="Microsoft YaHei"/>
              <a:cs typeface="Microsoft YaHei"/>
            </a:endParaRPr>
          </a:p>
          <a:p>
            <a:pPr marL="469265">
              <a:lnSpc>
                <a:spcPct val="100000"/>
              </a:lnSpc>
              <a:spcBef>
                <a:spcPts val="284"/>
              </a:spcBef>
            </a:pPr>
            <a:r>
              <a:rPr sz="1800" dirty="0">
                <a:latin typeface="Microsoft YaHei"/>
                <a:cs typeface="Microsoft YaHei"/>
              </a:rPr>
              <a:t>exec sql connect to</a:t>
            </a:r>
            <a:r>
              <a:rPr sz="1800" spc="-5" dirty="0">
                <a:latin typeface="Microsoft YaHei"/>
                <a:cs typeface="Microsoft YaHei"/>
              </a:rPr>
              <a:t> </a:t>
            </a:r>
            <a:r>
              <a:rPr sz="1800" dirty="0">
                <a:latin typeface="Microsoft YaHei"/>
                <a:cs typeface="Microsoft YaHei"/>
              </a:rPr>
              <a:t>default;</a:t>
            </a:r>
          </a:p>
          <a:p>
            <a:pPr marL="214629" marR="0" lvl="0" indent="-201930" algn="l" defTabSz="914400" rtl="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Tx/>
              <a:buSzPct val="95000"/>
              <a:buFont typeface="Wingdings"/>
              <a:buChar char=""/>
              <a:tabLst>
                <a:tab pos="215265" algn="l"/>
              </a:tabLst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Oracle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中数据库连接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+mn-ea"/>
              <a:cs typeface="Microsoft YaHei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None/>
              <a:tabLst>
                <a:tab pos="2419350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exec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sql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 connect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user_name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identified by</a:t>
            </a:r>
            <a:r>
              <a:rPr kumimoji="0" lang="en-US" altLang="zh-CN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user_pwd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;</a:t>
            </a:r>
          </a:p>
          <a:p>
            <a:pPr marL="214629" marR="0" lvl="0" indent="-20193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ct val="95000"/>
              <a:buFont typeface="Wingdings"/>
              <a:buChar char=""/>
              <a:tabLst>
                <a:tab pos="215265" algn="l"/>
              </a:tabLst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DB2</a:t>
            </a:r>
            <a:r>
              <a:rPr kumimoji="0" lang="en-US" altLang="zh-CN" sz="2000" b="0" i="0" u="none" strike="noStrike" kern="1200" cap="none" spc="-1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 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UDB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中数据库连接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+mn-ea"/>
              <a:cs typeface="Microsoft YaHei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Tx/>
              <a:buSzTx/>
              <a:buFontTx/>
              <a:buNone/>
              <a:tabLst>
                <a:tab pos="2417445" algn="l"/>
                <a:tab pos="2787015" algn="l"/>
                <a:tab pos="3550285" algn="l"/>
                <a:tab pos="4152265" algn="l"/>
                <a:tab pos="5525135" algn="l"/>
                <a:tab pos="6256655" algn="l"/>
              </a:tabLs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exec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sql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 connect	to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mydb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user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: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user_name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using	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:</a:t>
            </a:r>
            <a:r>
              <a:rPr kumimoji="0" lang="en-US" altLang="zh-CN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FF0065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user_pwd</a:t>
            </a:r>
            <a:r>
              <a:rPr kumimoji="0" lang="en-US" altLang="zh-CN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/>
                <a:ea typeface="+mn-ea"/>
                <a:cs typeface="Microsoft YaHei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/>
              <a:ea typeface="+mn-ea"/>
              <a:cs typeface="Microsoft YaHei"/>
            </a:endParaRPr>
          </a:p>
          <a:p>
            <a:pPr marL="12699">
              <a:lnSpc>
                <a:spcPct val="100000"/>
              </a:lnSpc>
              <a:spcBef>
                <a:spcPts val="475"/>
              </a:spcBef>
              <a:buSzPct val="95000"/>
              <a:tabLst>
                <a:tab pos="215265" algn="l"/>
              </a:tabLst>
            </a:pPr>
            <a:endParaRPr lang="zh-CN" altLang="en-US" sz="20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105" y="885825"/>
            <a:ext cx="47864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程序与数据库的连接与断开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63B78D-5C76-B072-C9A9-D406E740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387D8-DE5B-FC08-15DA-502BAF43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F8198-8521-FABA-9451-CF7D3685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70" y="2016760"/>
            <a:ext cx="10158730" cy="1536065"/>
          </a:xfrm>
        </p:spPr>
        <p:txBody>
          <a:bodyPr/>
          <a:lstStyle/>
          <a:p>
            <a:pPr marL="214629" marR="0" lvl="0" indent="-201930" algn="l" defTabSz="914400" rtl="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Tx/>
              <a:buSzPct val="95000"/>
              <a:buFont typeface="Wingdings"/>
              <a:buChar char=""/>
              <a:tabLst>
                <a:tab pos="215265" algn="l"/>
              </a:tabLst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PHP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使用</a:t>
            </a:r>
            <a:r>
              <a:rPr kumimoji="0" lang="en-US" altLang="zh-CN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mysql_connect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( )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函数连接到</a:t>
            </a:r>
            <a:r>
              <a:rPr kumimoji="0" lang="en-US" altLang="zh-CN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MySql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数据库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:</a:t>
            </a:r>
          </a:p>
          <a:p>
            <a:pPr marL="12699" marR="0" lvl="0" indent="0" algn="l" defTabSz="914400" rtl="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Tx/>
              <a:buSzPct val="95000"/>
              <a:buFontTx/>
              <a:buNone/>
              <a:tabLst>
                <a:tab pos="215265" algn="l"/>
              </a:tabLst>
              <a:defRPr/>
            </a:pP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         </a:t>
            </a:r>
            <a:r>
              <a:rPr kumimoji="0" lang="en-US" altLang="zh-CN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mysql_connect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(‘</a:t>
            </a:r>
            <a:r>
              <a:rPr kumimoji="0" lang="en-US" altLang="zh-CN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MySql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服务器地址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’, ‘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用户名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’,’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用户密码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’,’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数据库名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’)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；</a:t>
            </a:r>
            <a:endParaRPr kumimoji="0" lang="en-US" altLang="zh-CN" sz="2000" b="0" i="0" u="none" strike="noStrike" kern="1200" cap="none" spc="-5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/>
              <a:ea typeface="宋体"/>
              <a:cs typeface="Microsoft YaHei"/>
            </a:endParaRPr>
          </a:p>
          <a:p>
            <a:pPr marL="12699" marR="0" lvl="0" indent="0" algn="l" defTabSz="914400" rtl="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Tx/>
              <a:buSzPct val="95000"/>
              <a:buFontTx/>
              <a:buNone/>
              <a:tabLst>
                <a:tab pos="215265" algn="l"/>
              </a:tabLst>
              <a:defRPr/>
            </a:pP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    使用</a:t>
            </a:r>
            <a:r>
              <a:rPr lang="en-US" altLang="zh-CN" sz="2000" spc="-5" dirty="0" err="1">
                <a:solidFill>
                  <a:srgbClr val="3333CC"/>
                </a:solidFill>
                <a:latin typeface="Microsoft YaHei"/>
                <a:ea typeface="宋体"/>
                <a:cs typeface="Microsoft YaHei"/>
              </a:rPr>
              <a:t>mysql_select_db</a:t>
            </a:r>
            <a:r>
              <a:rPr kumimoji="0" lang="en-US" altLang="zh-CN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( )</a:t>
            </a:r>
            <a:r>
              <a:rPr kumimoji="0" lang="zh-CN" alt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/>
                <a:ea typeface="宋体"/>
                <a:cs typeface="Microsoft YaHei"/>
              </a:rPr>
              <a:t>函数 </a:t>
            </a:r>
            <a:r>
              <a:rPr lang="zh-CN" altLang="en-US" sz="2000" spc="-5" dirty="0">
                <a:solidFill>
                  <a:srgbClr val="3333CC"/>
                </a:solidFill>
                <a:latin typeface="Microsoft YaHei"/>
                <a:ea typeface="宋体"/>
                <a:cs typeface="Microsoft YaHei"/>
              </a:rPr>
              <a:t>更改默认数据库</a:t>
            </a:r>
            <a:endParaRPr lang="en-US" altLang="zh-CN" sz="2000" spc="-5" dirty="0">
              <a:solidFill>
                <a:srgbClr val="3333CC"/>
              </a:solidFill>
              <a:latin typeface="Microsoft YaHei"/>
              <a:ea typeface="宋体"/>
              <a:cs typeface="Microsoft YaHei"/>
            </a:endParaRPr>
          </a:p>
          <a:p>
            <a:pPr marL="12699" marR="0" lvl="0" indent="0" algn="l" defTabSz="914400" rtl="0" eaLnBrk="1" fontAlgn="auto" latinLnBrk="0" hangingPunct="1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Tx/>
              <a:buSzPct val="95000"/>
              <a:buFontTx/>
              <a:buNone/>
              <a:tabLst>
                <a:tab pos="215265" algn="l"/>
              </a:tabLst>
              <a:defRPr/>
            </a:pPr>
            <a:r>
              <a:rPr lang="en-US" altLang="zh-CN" sz="2000" spc="-5" dirty="0">
                <a:solidFill>
                  <a:srgbClr val="3333CC"/>
                </a:solidFill>
                <a:latin typeface="Microsoft YaHei"/>
                <a:ea typeface="宋体"/>
                <a:cs typeface="Microsoft YaHei"/>
              </a:rPr>
              <a:t>         </a:t>
            </a:r>
            <a:r>
              <a:rPr lang="en-US" altLang="zh-CN" sz="2000" spc="-5" dirty="0" err="1">
                <a:solidFill>
                  <a:srgbClr val="3333CC"/>
                </a:solidFill>
                <a:latin typeface="Microsoft YaHei"/>
                <a:ea typeface="宋体"/>
                <a:cs typeface="Microsoft YaHei"/>
              </a:rPr>
              <a:t>mysql_select_db</a:t>
            </a:r>
            <a:r>
              <a:rPr lang="en-US" altLang="zh-CN" sz="2000" spc="-5" dirty="0">
                <a:solidFill>
                  <a:srgbClr val="3333CC"/>
                </a:solidFill>
                <a:latin typeface="Microsoft YaHei"/>
                <a:ea typeface="宋体"/>
                <a:cs typeface="Microsoft YaHei"/>
              </a:rPr>
              <a:t>(‘</a:t>
            </a:r>
            <a:r>
              <a:rPr lang="zh-CN" altLang="en-US" sz="2000" spc="-5" dirty="0">
                <a:solidFill>
                  <a:srgbClr val="3333CC"/>
                </a:solidFill>
                <a:latin typeface="Microsoft YaHei"/>
                <a:ea typeface="宋体"/>
                <a:cs typeface="Microsoft YaHei"/>
              </a:rPr>
              <a:t>数据库服务器连接对象</a:t>
            </a:r>
            <a:r>
              <a:rPr lang="en-US" altLang="zh-CN" sz="2000" spc="-5" dirty="0">
                <a:solidFill>
                  <a:srgbClr val="3333CC"/>
                </a:solidFill>
                <a:latin typeface="Microsoft YaHei"/>
                <a:ea typeface="宋体"/>
                <a:cs typeface="Microsoft YaHei"/>
              </a:rPr>
              <a:t>’, ‘</a:t>
            </a:r>
            <a:r>
              <a:rPr lang="zh-CN" altLang="en-US" sz="2000" spc="-5" dirty="0">
                <a:solidFill>
                  <a:srgbClr val="3333CC"/>
                </a:solidFill>
                <a:latin typeface="Microsoft YaHei"/>
                <a:ea typeface="宋体"/>
                <a:cs typeface="Microsoft YaHei"/>
              </a:rPr>
              <a:t>数据库名</a:t>
            </a:r>
            <a:r>
              <a:rPr lang="en-US" altLang="zh-CN" sz="2000" spc="-5" dirty="0">
                <a:solidFill>
                  <a:srgbClr val="3333CC"/>
                </a:solidFill>
                <a:latin typeface="Microsoft YaHei"/>
                <a:ea typeface="宋体"/>
                <a:cs typeface="Microsoft YaHei"/>
              </a:rPr>
              <a:t>’)</a:t>
            </a:r>
            <a:endParaRPr kumimoji="0" lang="en-US" altLang="zh-CN" sz="2000" b="0" i="0" u="none" strike="noStrike" kern="1200" cap="none" spc="-5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Microsoft YaHei"/>
              <a:ea typeface="宋体"/>
              <a:cs typeface="Microsoft YaHe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91C60-C23B-DB0A-FB6B-79C990D1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9EF8DA-F5B2-733F-988C-F8AD5D1E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3647077"/>
            <a:ext cx="9361905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0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700" y="1647825"/>
            <a:ext cx="8763000" cy="555446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在嵌入</a:t>
            </a:r>
            <a:r>
              <a:rPr sz="2000" b="1" dirty="0">
                <a:solidFill>
                  <a:srgbClr val="3333CC"/>
                </a:solidFill>
                <a:latin typeface="NSimSun"/>
                <a:cs typeface="NSimSun"/>
              </a:rPr>
              <a:t>式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程序执行之后，需要与数据库断开连接</a:t>
            </a:r>
            <a:endParaRPr sz="2000" dirty="0">
              <a:latin typeface="NSimSun"/>
              <a:cs typeface="NSimSun"/>
            </a:endParaRPr>
          </a:p>
          <a:p>
            <a:pPr marL="285115" indent="-272415">
              <a:lnSpc>
                <a:spcPct val="100000"/>
              </a:lnSpc>
              <a:spcBef>
                <a:spcPts val="470"/>
              </a:spcBef>
              <a:buFont typeface="Wingdings"/>
              <a:buChar char=""/>
              <a:tabLst>
                <a:tab pos="28575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标准中建议的断开连接的语法为：</a:t>
            </a:r>
            <a:endParaRPr sz="2000" dirty="0">
              <a:latin typeface="NSimSun"/>
              <a:cs typeface="NSimSun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3533775" algn="l"/>
              </a:tabLst>
            </a:pPr>
            <a:r>
              <a:rPr sz="2400" b="1" spc="-5" dirty="0">
                <a:latin typeface="Arial"/>
                <a:cs typeface="Arial"/>
              </a:rPr>
              <a:t>exec sql disconnect	</a:t>
            </a: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connect-name</a:t>
            </a:r>
            <a:r>
              <a:rPr sz="2400" b="1" spc="-5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400" b="1" spc="-10" dirty="0">
                <a:solidFill>
                  <a:srgbClr val="3333CC"/>
                </a:solidFill>
                <a:latin typeface="SimSun"/>
                <a:cs typeface="SimSun"/>
              </a:rPr>
              <a:t>或</a:t>
            </a:r>
            <a:endParaRPr sz="2400" dirty="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2400" b="1" spc="-5" dirty="0">
                <a:latin typeface="Arial"/>
                <a:cs typeface="Arial"/>
              </a:rPr>
              <a:t>exec sql disconnect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current;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buFont typeface="Wingdings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Oracle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中断开连接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commit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release;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800" b="1" spc="-10" dirty="0">
                <a:solidFill>
                  <a:srgbClr val="3333CC"/>
                </a:solidFill>
                <a:latin typeface="SimSun"/>
                <a:cs typeface="SimSun"/>
              </a:rPr>
              <a:t>或</a:t>
            </a:r>
            <a:endParaRPr sz="1800" dirty="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rollback</a:t>
            </a:r>
            <a:r>
              <a:rPr sz="1800" b="1" spc="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release;</a:t>
            </a:r>
            <a:endParaRPr sz="1800" dirty="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8575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DB2 </a:t>
            </a:r>
            <a:r>
              <a:rPr sz="2000" b="1" dirty="0" err="1">
                <a:solidFill>
                  <a:srgbClr val="3333CC"/>
                </a:solidFill>
                <a:latin typeface="Arial"/>
                <a:cs typeface="Arial"/>
              </a:rPr>
              <a:t>UDB</a:t>
            </a:r>
            <a:r>
              <a:rPr sz="2000" b="1" spc="-10" dirty="0" err="1">
                <a:solidFill>
                  <a:srgbClr val="3333CC"/>
                </a:solidFill>
                <a:latin typeface="NSimSun"/>
                <a:cs typeface="NSimSun"/>
              </a:rPr>
              <a:t>中断开连</a:t>
            </a:r>
            <a:r>
              <a:rPr sz="2000" b="1" spc="-5" dirty="0" err="1">
                <a:solidFill>
                  <a:srgbClr val="3333CC"/>
                </a:solidFill>
                <a:latin typeface="NSimSun"/>
                <a:cs typeface="NSimSun"/>
              </a:rPr>
              <a:t>接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endParaRPr lang="en-US" sz="2000" b="1" spc="-5" dirty="0">
              <a:solidFill>
                <a:srgbClr val="3333CC"/>
              </a:solidFill>
              <a:latin typeface="Arial"/>
              <a:cs typeface="Arial"/>
            </a:endParaRPr>
          </a:p>
          <a:p>
            <a:pPr marL="469900" marR="2577465" lvl="0" indent="0" algn="l" defTabSz="914400" rtl="0" eaLnBrk="1" fontAlgn="auto" latinLnBrk="0" hangingPunct="1">
              <a:lnSpc>
                <a:spcPct val="120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exec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sql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 connect </a:t>
            </a:r>
            <a:r>
              <a:rPr kumimoji="0" lang="en-US" altLang="zh-CN" sz="1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reset;  </a:t>
            </a:r>
            <a:br>
              <a:rPr kumimoji="0" lang="en-US" altLang="zh-CN" sz="1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</a:br>
            <a:r>
              <a:rPr kumimoji="0" lang="en-US" altLang="zh-CN" sz="1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exec </a:t>
            </a:r>
            <a:r>
              <a:rPr kumimoji="0" lang="en-US" altLang="zh-CN" sz="1800" b="1" i="0" u="none" strike="noStrike" kern="1200" cap="none" spc="-5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sql</a:t>
            </a:r>
            <a:r>
              <a:rPr kumimoji="0" lang="en-US" altLang="zh-CN" sz="1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 disconnect</a:t>
            </a:r>
            <a:r>
              <a:rPr kumimoji="0" lang="en-US" altLang="zh-CN" sz="1800" b="1" i="0" u="none" strike="noStrike" kern="1200" cap="none" spc="-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 </a:t>
            </a:r>
            <a:r>
              <a:rPr kumimoji="0" lang="en-US" altLang="zh-CN" sz="1800" b="1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current;</a:t>
            </a:r>
            <a:endParaRPr lang="en-US" sz="2000" b="1" spc="-5" dirty="0">
              <a:solidFill>
                <a:srgbClr val="3333CC"/>
              </a:solidFill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285750" algn="l"/>
              </a:tabLst>
            </a:pPr>
            <a:r>
              <a:rPr lang="en-US" altLang="zh-CN" sz="2000" b="1" spc="-5" dirty="0" err="1">
                <a:solidFill>
                  <a:srgbClr val="3333CC"/>
                </a:solidFill>
                <a:latin typeface="Arial"/>
                <a:cs typeface="Arial"/>
              </a:rPr>
              <a:t>PHP+MySQL</a:t>
            </a:r>
            <a:r>
              <a:rPr lang="en-US" altLang="zh-CN" sz="20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zh-CN" altLang="en-US" sz="2000" b="1" spc="-5" dirty="0">
                <a:solidFill>
                  <a:srgbClr val="3333CC"/>
                </a:solidFill>
                <a:latin typeface="Arial"/>
                <a:cs typeface="Arial"/>
              </a:rPr>
              <a:t>中断连接：</a:t>
            </a:r>
            <a:endParaRPr sz="2000" dirty="0">
              <a:latin typeface="Arial"/>
              <a:cs typeface="Arial"/>
            </a:endParaRPr>
          </a:p>
          <a:p>
            <a:pPr marL="469900" marR="2577465">
              <a:lnSpc>
                <a:spcPct val="120300"/>
              </a:lnSpc>
            </a:pPr>
            <a:r>
              <a:rPr lang="en-US" altLang="zh-CN" sz="1800" dirty="0" err="1">
                <a:latin typeface="Arial"/>
                <a:cs typeface="Arial"/>
              </a:rPr>
              <a:t>mysql_close</a:t>
            </a:r>
            <a:r>
              <a:rPr lang="en-US" altLang="zh-CN" sz="1800" dirty="0">
                <a:latin typeface="Arial"/>
                <a:cs typeface="Arial"/>
              </a:rPr>
              <a:t>(‘</a:t>
            </a:r>
            <a:r>
              <a:rPr lang="zh-CN" altLang="en-US" sz="1800" dirty="0">
                <a:latin typeface="Arial"/>
                <a:cs typeface="Arial"/>
              </a:rPr>
              <a:t>需要关闭的数据库连接对象</a:t>
            </a:r>
            <a:r>
              <a:rPr lang="en-US" altLang="zh-CN" sz="1800" dirty="0">
                <a:latin typeface="Arial"/>
                <a:cs typeface="Arial"/>
              </a:rPr>
              <a:t>’);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5700" y="834982"/>
            <a:ext cx="4114800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程序与数据库的连接与断开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1FDF1A-8630-7148-4CBA-C44D6766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31900" y="819569"/>
            <a:ext cx="44054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(4)SQL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执行的提交与撤销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900" y="1474901"/>
            <a:ext cx="8509000" cy="252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SQL执行的提交与撤消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latin typeface="Microsoft YaHei"/>
                <a:cs typeface="Microsoft YaHei"/>
              </a:rPr>
              <a:t>SQL语句在执行过程中，必须</a:t>
            </a:r>
            <a:r>
              <a:rPr sz="2000" spc="5" dirty="0">
                <a:latin typeface="Microsoft YaHei"/>
                <a:cs typeface="Microsoft YaHei"/>
              </a:rPr>
              <a:t>有</a:t>
            </a:r>
            <a:r>
              <a:rPr sz="2400" b="1" dirty="0">
                <a:solidFill>
                  <a:srgbClr val="3333CC"/>
                </a:solidFill>
                <a:latin typeface="Microsoft YaHei"/>
                <a:cs typeface="Microsoft YaHei"/>
              </a:rPr>
              <a:t>提交</a:t>
            </a:r>
            <a:r>
              <a:rPr sz="2000" spc="-5" dirty="0">
                <a:latin typeface="Microsoft YaHei"/>
                <a:cs typeface="Microsoft YaHei"/>
              </a:rPr>
              <a:t>和</a:t>
            </a:r>
            <a:r>
              <a:rPr sz="2400" b="1" dirty="0">
                <a:solidFill>
                  <a:srgbClr val="3333CC"/>
                </a:solidFill>
                <a:latin typeface="Microsoft YaHei"/>
                <a:cs typeface="Microsoft YaHei"/>
              </a:rPr>
              <a:t>撤消</a:t>
            </a:r>
            <a:r>
              <a:rPr sz="2000" spc="-5" dirty="0">
                <a:latin typeface="Microsoft YaHei"/>
                <a:cs typeface="Microsoft YaHei"/>
              </a:rPr>
              <a:t>语句才能确认其操作结果</a:t>
            </a:r>
            <a:endParaRPr sz="20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0" dirty="0">
                <a:latin typeface="Microsoft YaHei"/>
                <a:cs typeface="Microsoft YaHei"/>
              </a:rPr>
              <a:t>SQL执行</a:t>
            </a:r>
            <a:r>
              <a:rPr sz="2000" dirty="0">
                <a:latin typeface="Microsoft YaHei"/>
                <a:cs typeface="Microsoft YaHei"/>
              </a:rPr>
              <a:t>的</a:t>
            </a:r>
            <a:r>
              <a:rPr sz="2400" b="1" dirty="0">
                <a:solidFill>
                  <a:srgbClr val="3333CC"/>
                </a:solidFill>
                <a:latin typeface="Microsoft YaHei"/>
                <a:cs typeface="Microsoft YaHei"/>
              </a:rPr>
              <a:t>提交</a:t>
            </a:r>
            <a:r>
              <a:rPr sz="2000" spc="-5" dirty="0">
                <a:latin typeface="Microsoft YaHei"/>
                <a:cs typeface="Microsoft YaHei"/>
              </a:rPr>
              <a:t>：</a:t>
            </a:r>
            <a:endParaRPr sz="20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1163320" algn="l"/>
                <a:tab pos="1661160" algn="l"/>
                <a:tab pos="2736215" algn="l"/>
              </a:tabLst>
            </a:pPr>
            <a:r>
              <a:rPr sz="2000" spc="-5" dirty="0">
                <a:solidFill>
                  <a:srgbClr val="CC0000"/>
                </a:solidFill>
                <a:latin typeface="Microsoft YaHei"/>
                <a:cs typeface="Microsoft YaHei"/>
              </a:rPr>
              <a:t>exec	sql	</a:t>
            </a:r>
            <a:r>
              <a:rPr sz="2000" spc="-10" dirty="0">
                <a:solidFill>
                  <a:srgbClr val="CC0000"/>
                </a:solidFill>
                <a:latin typeface="Microsoft YaHei"/>
                <a:cs typeface="Microsoft YaHei"/>
              </a:rPr>
              <a:t>commit	</a:t>
            </a:r>
            <a:r>
              <a:rPr sz="2000" spc="-5" dirty="0">
                <a:solidFill>
                  <a:srgbClr val="CC0000"/>
                </a:solidFill>
                <a:latin typeface="Microsoft YaHei"/>
                <a:cs typeface="Microsoft YaHei"/>
              </a:rPr>
              <a:t>work;</a:t>
            </a:r>
            <a:endParaRPr sz="20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10" dirty="0">
                <a:latin typeface="Microsoft YaHei"/>
                <a:cs typeface="Microsoft YaHei"/>
              </a:rPr>
              <a:t>SQL执行</a:t>
            </a:r>
            <a:r>
              <a:rPr sz="2000" dirty="0">
                <a:latin typeface="Microsoft YaHei"/>
                <a:cs typeface="Microsoft YaHei"/>
              </a:rPr>
              <a:t>的</a:t>
            </a:r>
            <a:r>
              <a:rPr sz="2400" b="1" dirty="0">
                <a:solidFill>
                  <a:srgbClr val="3333CC"/>
                </a:solidFill>
                <a:latin typeface="Microsoft YaHei"/>
                <a:cs typeface="Microsoft YaHei"/>
              </a:rPr>
              <a:t>撤消</a:t>
            </a:r>
            <a:r>
              <a:rPr sz="2000" spc="-5" dirty="0">
                <a:latin typeface="Microsoft YaHei"/>
                <a:cs typeface="Microsoft YaHei"/>
              </a:rPr>
              <a:t>：</a:t>
            </a:r>
            <a:endParaRPr sz="20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1162685" algn="l"/>
                <a:tab pos="1660525" algn="l"/>
                <a:tab pos="2773045" algn="l"/>
              </a:tabLst>
            </a:pPr>
            <a:r>
              <a:rPr sz="2000" spc="-5" dirty="0">
                <a:solidFill>
                  <a:srgbClr val="CC0000"/>
                </a:solidFill>
                <a:latin typeface="Microsoft YaHei"/>
                <a:cs typeface="Microsoft YaHei"/>
              </a:rPr>
              <a:t>exec	sql	rollback	work;</a:t>
            </a:r>
            <a:endParaRPr sz="2000" dirty="0">
              <a:latin typeface="Microsoft YaHei"/>
              <a:cs typeface="Microsoft YaHei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8266930-2CF7-F231-A1FD-602EA1CC4928}"/>
              </a:ext>
            </a:extLst>
          </p:cNvPr>
          <p:cNvGrpSpPr/>
          <p:nvPr/>
        </p:nvGrpSpPr>
        <p:grpSpPr>
          <a:xfrm>
            <a:off x="6718300" y="2885562"/>
            <a:ext cx="1905000" cy="1040574"/>
            <a:chOff x="6689470" y="5372100"/>
            <a:chExt cx="1905000" cy="1040574"/>
          </a:xfrm>
        </p:grpSpPr>
        <p:sp>
          <p:nvSpPr>
            <p:cNvPr id="6" name="object 6"/>
            <p:cNvSpPr/>
            <p:nvPr/>
          </p:nvSpPr>
          <p:spPr>
            <a:xfrm>
              <a:off x="6689470" y="5372100"/>
              <a:ext cx="1905000" cy="1000125"/>
            </a:xfrm>
            <a:custGeom>
              <a:avLst/>
              <a:gdLst/>
              <a:ahLst/>
              <a:cxnLst/>
              <a:rect l="l" t="t" r="r" b="b"/>
              <a:pathLst>
                <a:path w="1905000" h="1000125">
                  <a:moveTo>
                    <a:pt x="1905000" y="499872"/>
                  </a:moveTo>
                  <a:lnTo>
                    <a:pt x="1896988" y="434752"/>
                  </a:lnTo>
                  <a:lnTo>
                    <a:pt x="1873619" y="372151"/>
                  </a:lnTo>
                  <a:lnTo>
                    <a:pt x="1835892" y="312598"/>
                  </a:lnTo>
                  <a:lnTo>
                    <a:pt x="1784807" y="256622"/>
                  </a:lnTo>
                  <a:lnTo>
                    <a:pt x="1754568" y="230141"/>
                  </a:lnTo>
                  <a:lnTo>
                    <a:pt x="1721364" y="204752"/>
                  </a:lnTo>
                  <a:lnTo>
                    <a:pt x="1685320" y="180522"/>
                  </a:lnTo>
                  <a:lnTo>
                    <a:pt x="1646561" y="157517"/>
                  </a:lnTo>
                  <a:lnTo>
                    <a:pt x="1605213" y="135802"/>
                  </a:lnTo>
                  <a:lnTo>
                    <a:pt x="1561399" y="115445"/>
                  </a:lnTo>
                  <a:lnTo>
                    <a:pt x="1515246" y="96511"/>
                  </a:lnTo>
                  <a:lnTo>
                    <a:pt x="1466877" y="79067"/>
                  </a:lnTo>
                  <a:lnTo>
                    <a:pt x="1416419" y="63178"/>
                  </a:lnTo>
                  <a:lnTo>
                    <a:pt x="1363995" y="48910"/>
                  </a:lnTo>
                  <a:lnTo>
                    <a:pt x="1309731" y="36331"/>
                  </a:lnTo>
                  <a:lnTo>
                    <a:pt x="1253752" y="25505"/>
                  </a:lnTo>
                  <a:lnTo>
                    <a:pt x="1196182" y="16499"/>
                  </a:lnTo>
                  <a:lnTo>
                    <a:pt x="1137147" y="9380"/>
                  </a:lnTo>
                  <a:lnTo>
                    <a:pt x="1076772" y="4213"/>
                  </a:lnTo>
                  <a:lnTo>
                    <a:pt x="1015181" y="1064"/>
                  </a:lnTo>
                  <a:lnTo>
                    <a:pt x="952500" y="0"/>
                  </a:lnTo>
                  <a:lnTo>
                    <a:pt x="889902" y="1064"/>
                  </a:lnTo>
                  <a:lnTo>
                    <a:pt x="828382" y="4213"/>
                  </a:lnTo>
                  <a:lnTo>
                    <a:pt x="768064" y="9380"/>
                  </a:lnTo>
                  <a:lnTo>
                    <a:pt x="709075" y="16499"/>
                  </a:lnTo>
                  <a:lnTo>
                    <a:pt x="651540" y="25505"/>
                  </a:lnTo>
                  <a:lnTo>
                    <a:pt x="595585" y="36331"/>
                  </a:lnTo>
                  <a:lnTo>
                    <a:pt x="541336" y="48910"/>
                  </a:lnTo>
                  <a:lnTo>
                    <a:pt x="488919" y="63178"/>
                  </a:lnTo>
                  <a:lnTo>
                    <a:pt x="438459" y="79067"/>
                  </a:lnTo>
                  <a:lnTo>
                    <a:pt x="390083" y="96511"/>
                  </a:lnTo>
                  <a:lnTo>
                    <a:pt x="343915" y="115445"/>
                  </a:lnTo>
                  <a:lnTo>
                    <a:pt x="300083" y="135802"/>
                  </a:lnTo>
                  <a:lnTo>
                    <a:pt x="258712" y="157517"/>
                  </a:lnTo>
                  <a:lnTo>
                    <a:pt x="219927" y="180522"/>
                  </a:lnTo>
                  <a:lnTo>
                    <a:pt x="183855" y="204752"/>
                  </a:lnTo>
                  <a:lnTo>
                    <a:pt x="150621" y="230141"/>
                  </a:lnTo>
                  <a:lnTo>
                    <a:pt x="120351" y="256622"/>
                  </a:lnTo>
                  <a:lnTo>
                    <a:pt x="93171" y="284130"/>
                  </a:lnTo>
                  <a:lnTo>
                    <a:pt x="48585" y="341961"/>
                  </a:lnTo>
                  <a:lnTo>
                    <a:pt x="17868" y="403104"/>
                  </a:lnTo>
                  <a:lnTo>
                    <a:pt x="2027" y="467030"/>
                  </a:lnTo>
                  <a:lnTo>
                    <a:pt x="0" y="499872"/>
                  </a:lnTo>
                  <a:lnTo>
                    <a:pt x="2027" y="532797"/>
                  </a:lnTo>
                  <a:lnTo>
                    <a:pt x="17868" y="596852"/>
                  </a:lnTo>
                  <a:lnTo>
                    <a:pt x="48585" y="658075"/>
                  </a:lnTo>
                  <a:lnTo>
                    <a:pt x="93171" y="715945"/>
                  </a:lnTo>
                  <a:lnTo>
                    <a:pt x="120351" y="743459"/>
                  </a:lnTo>
                  <a:lnTo>
                    <a:pt x="150621" y="769939"/>
                  </a:lnTo>
                  <a:lnTo>
                    <a:pt x="169164" y="784100"/>
                  </a:lnTo>
                  <a:lnTo>
                    <a:pt x="169164" y="499872"/>
                  </a:lnTo>
                  <a:lnTo>
                    <a:pt x="171519" y="467738"/>
                  </a:lnTo>
                  <a:lnTo>
                    <a:pt x="189842" y="405579"/>
                  </a:lnTo>
                  <a:lnTo>
                    <a:pt x="225155" y="346845"/>
                  </a:lnTo>
                  <a:lnTo>
                    <a:pt x="276069" y="292269"/>
                  </a:lnTo>
                  <a:lnTo>
                    <a:pt x="306942" y="266770"/>
                  </a:lnTo>
                  <a:lnTo>
                    <a:pt x="341193" y="242587"/>
                  </a:lnTo>
                  <a:lnTo>
                    <a:pt x="378650" y="219810"/>
                  </a:lnTo>
                  <a:lnTo>
                    <a:pt x="419137" y="198532"/>
                  </a:lnTo>
                  <a:lnTo>
                    <a:pt x="462482" y="178845"/>
                  </a:lnTo>
                  <a:lnTo>
                    <a:pt x="508511" y="160840"/>
                  </a:lnTo>
                  <a:lnTo>
                    <a:pt x="557050" y="144610"/>
                  </a:lnTo>
                  <a:lnTo>
                    <a:pt x="607924" y="130246"/>
                  </a:lnTo>
                  <a:lnTo>
                    <a:pt x="660961" y="117840"/>
                  </a:lnTo>
                  <a:lnTo>
                    <a:pt x="715987" y="107483"/>
                  </a:lnTo>
                  <a:lnTo>
                    <a:pt x="772827" y="99268"/>
                  </a:lnTo>
                  <a:lnTo>
                    <a:pt x="831309" y="93287"/>
                  </a:lnTo>
                  <a:lnTo>
                    <a:pt x="891257" y="89631"/>
                  </a:lnTo>
                  <a:lnTo>
                    <a:pt x="952500" y="88392"/>
                  </a:lnTo>
                  <a:lnTo>
                    <a:pt x="1013845" y="89631"/>
                  </a:lnTo>
                  <a:lnTo>
                    <a:pt x="1073888" y="93287"/>
                  </a:lnTo>
                  <a:lnTo>
                    <a:pt x="1132454" y="99268"/>
                  </a:lnTo>
                  <a:lnTo>
                    <a:pt x="1189370" y="107483"/>
                  </a:lnTo>
                  <a:lnTo>
                    <a:pt x="1244463" y="117840"/>
                  </a:lnTo>
                  <a:lnTo>
                    <a:pt x="1297559" y="130246"/>
                  </a:lnTo>
                  <a:lnTo>
                    <a:pt x="1348486" y="144610"/>
                  </a:lnTo>
                  <a:lnTo>
                    <a:pt x="1397069" y="160840"/>
                  </a:lnTo>
                  <a:lnTo>
                    <a:pt x="1443136" y="178845"/>
                  </a:lnTo>
                  <a:lnTo>
                    <a:pt x="1486514" y="198532"/>
                  </a:lnTo>
                  <a:lnTo>
                    <a:pt x="1527029" y="219810"/>
                  </a:lnTo>
                  <a:lnTo>
                    <a:pt x="1564508" y="242587"/>
                  </a:lnTo>
                  <a:lnTo>
                    <a:pt x="1598777" y="266770"/>
                  </a:lnTo>
                  <a:lnTo>
                    <a:pt x="1629664" y="292269"/>
                  </a:lnTo>
                  <a:lnTo>
                    <a:pt x="1656994" y="318991"/>
                  </a:lnTo>
                  <a:lnTo>
                    <a:pt x="1700294" y="375738"/>
                  </a:lnTo>
                  <a:lnTo>
                    <a:pt x="1727291" y="436276"/>
                  </a:lnTo>
                  <a:lnTo>
                    <a:pt x="1736598" y="499872"/>
                  </a:lnTo>
                  <a:lnTo>
                    <a:pt x="1736598" y="783676"/>
                  </a:lnTo>
                  <a:lnTo>
                    <a:pt x="1754568" y="769939"/>
                  </a:lnTo>
                  <a:lnTo>
                    <a:pt x="1784807" y="743459"/>
                  </a:lnTo>
                  <a:lnTo>
                    <a:pt x="1811957" y="715945"/>
                  </a:lnTo>
                  <a:lnTo>
                    <a:pt x="1856488" y="658075"/>
                  </a:lnTo>
                  <a:lnTo>
                    <a:pt x="1887160" y="596852"/>
                  </a:lnTo>
                  <a:lnTo>
                    <a:pt x="1902976" y="532797"/>
                  </a:lnTo>
                  <a:lnTo>
                    <a:pt x="1905000" y="499872"/>
                  </a:lnTo>
                  <a:close/>
                </a:path>
                <a:path w="1905000" h="1000125">
                  <a:moveTo>
                    <a:pt x="1736598" y="783676"/>
                  </a:moveTo>
                  <a:lnTo>
                    <a:pt x="1736598" y="499872"/>
                  </a:lnTo>
                  <a:lnTo>
                    <a:pt x="1734242" y="532005"/>
                  </a:lnTo>
                  <a:lnTo>
                    <a:pt x="1715917" y="594164"/>
                  </a:lnTo>
                  <a:lnTo>
                    <a:pt x="1680595" y="652898"/>
                  </a:lnTo>
                  <a:lnTo>
                    <a:pt x="1629664" y="707474"/>
                  </a:lnTo>
                  <a:lnTo>
                    <a:pt x="1598777" y="732973"/>
                  </a:lnTo>
                  <a:lnTo>
                    <a:pt x="1564508" y="757156"/>
                  </a:lnTo>
                  <a:lnTo>
                    <a:pt x="1527029" y="779933"/>
                  </a:lnTo>
                  <a:lnTo>
                    <a:pt x="1486514" y="801211"/>
                  </a:lnTo>
                  <a:lnTo>
                    <a:pt x="1443136" y="820898"/>
                  </a:lnTo>
                  <a:lnTo>
                    <a:pt x="1397069" y="838903"/>
                  </a:lnTo>
                  <a:lnTo>
                    <a:pt x="1348486" y="855133"/>
                  </a:lnTo>
                  <a:lnTo>
                    <a:pt x="1297559" y="869497"/>
                  </a:lnTo>
                  <a:lnTo>
                    <a:pt x="1244463" y="881903"/>
                  </a:lnTo>
                  <a:lnTo>
                    <a:pt x="1189370" y="892260"/>
                  </a:lnTo>
                  <a:lnTo>
                    <a:pt x="1132454" y="900475"/>
                  </a:lnTo>
                  <a:lnTo>
                    <a:pt x="1073888" y="906456"/>
                  </a:lnTo>
                  <a:lnTo>
                    <a:pt x="1013845" y="910112"/>
                  </a:lnTo>
                  <a:lnTo>
                    <a:pt x="952500" y="911352"/>
                  </a:lnTo>
                  <a:lnTo>
                    <a:pt x="891257" y="910112"/>
                  </a:lnTo>
                  <a:lnTo>
                    <a:pt x="831309" y="906456"/>
                  </a:lnTo>
                  <a:lnTo>
                    <a:pt x="772827" y="900475"/>
                  </a:lnTo>
                  <a:lnTo>
                    <a:pt x="715987" y="892260"/>
                  </a:lnTo>
                  <a:lnTo>
                    <a:pt x="660961" y="881903"/>
                  </a:lnTo>
                  <a:lnTo>
                    <a:pt x="607924" y="869497"/>
                  </a:lnTo>
                  <a:lnTo>
                    <a:pt x="557050" y="855133"/>
                  </a:lnTo>
                  <a:lnTo>
                    <a:pt x="508511" y="838903"/>
                  </a:lnTo>
                  <a:lnTo>
                    <a:pt x="462482" y="820898"/>
                  </a:lnTo>
                  <a:lnTo>
                    <a:pt x="419137" y="801211"/>
                  </a:lnTo>
                  <a:lnTo>
                    <a:pt x="378650" y="779933"/>
                  </a:lnTo>
                  <a:lnTo>
                    <a:pt x="341193" y="757156"/>
                  </a:lnTo>
                  <a:lnTo>
                    <a:pt x="306942" y="732973"/>
                  </a:lnTo>
                  <a:lnTo>
                    <a:pt x="276069" y="707474"/>
                  </a:lnTo>
                  <a:lnTo>
                    <a:pt x="248749" y="680752"/>
                  </a:lnTo>
                  <a:lnTo>
                    <a:pt x="205462" y="624005"/>
                  </a:lnTo>
                  <a:lnTo>
                    <a:pt x="178470" y="563467"/>
                  </a:lnTo>
                  <a:lnTo>
                    <a:pt x="169164" y="499872"/>
                  </a:lnTo>
                  <a:lnTo>
                    <a:pt x="169164" y="784100"/>
                  </a:lnTo>
                  <a:lnTo>
                    <a:pt x="219927" y="819537"/>
                  </a:lnTo>
                  <a:lnTo>
                    <a:pt x="258712" y="842523"/>
                  </a:lnTo>
                  <a:lnTo>
                    <a:pt x="300083" y="864214"/>
                  </a:lnTo>
                  <a:lnTo>
                    <a:pt x="343915" y="884546"/>
                  </a:lnTo>
                  <a:lnTo>
                    <a:pt x="390083" y="903451"/>
                  </a:lnTo>
                  <a:lnTo>
                    <a:pt x="438459" y="920866"/>
                  </a:lnTo>
                  <a:lnTo>
                    <a:pt x="488919" y="936724"/>
                  </a:lnTo>
                  <a:lnTo>
                    <a:pt x="541336" y="950962"/>
                  </a:lnTo>
                  <a:lnTo>
                    <a:pt x="595585" y="963512"/>
                  </a:lnTo>
                  <a:lnTo>
                    <a:pt x="651540" y="974311"/>
                  </a:lnTo>
                  <a:lnTo>
                    <a:pt x="709075" y="983293"/>
                  </a:lnTo>
                  <a:lnTo>
                    <a:pt x="768064" y="990392"/>
                  </a:lnTo>
                  <a:lnTo>
                    <a:pt x="828382" y="995544"/>
                  </a:lnTo>
                  <a:lnTo>
                    <a:pt x="889902" y="998683"/>
                  </a:lnTo>
                  <a:lnTo>
                    <a:pt x="952500" y="999744"/>
                  </a:lnTo>
                  <a:lnTo>
                    <a:pt x="1015181" y="998683"/>
                  </a:lnTo>
                  <a:lnTo>
                    <a:pt x="1076772" y="995544"/>
                  </a:lnTo>
                  <a:lnTo>
                    <a:pt x="1137147" y="990392"/>
                  </a:lnTo>
                  <a:lnTo>
                    <a:pt x="1196182" y="983293"/>
                  </a:lnTo>
                  <a:lnTo>
                    <a:pt x="1253752" y="974311"/>
                  </a:lnTo>
                  <a:lnTo>
                    <a:pt x="1309731" y="963512"/>
                  </a:lnTo>
                  <a:lnTo>
                    <a:pt x="1363995" y="950962"/>
                  </a:lnTo>
                  <a:lnTo>
                    <a:pt x="1416419" y="936724"/>
                  </a:lnTo>
                  <a:lnTo>
                    <a:pt x="1466877" y="920866"/>
                  </a:lnTo>
                  <a:lnTo>
                    <a:pt x="1515246" y="903451"/>
                  </a:lnTo>
                  <a:lnTo>
                    <a:pt x="1561399" y="884546"/>
                  </a:lnTo>
                  <a:lnTo>
                    <a:pt x="1605213" y="864214"/>
                  </a:lnTo>
                  <a:lnTo>
                    <a:pt x="1646561" y="842523"/>
                  </a:lnTo>
                  <a:lnTo>
                    <a:pt x="1685320" y="819537"/>
                  </a:lnTo>
                  <a:lnTo>
                    <a:pt x="1721364" y="795320"/>
                  </a:lnTo>
                  <a:lnTo>
                    <a:pt x="1736598" y="78367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47205" y="5454397"/>
              <a:ext cx="1590675" cy="836930"/>
            </a:xfrm>
            <a:custGeom>
              <a:avLst/>
              <a:gdLst/>
              <a:ahLst/>
              <a:cxnLst/>
              <a:rect l="l" t="t" r="r" b="b"/>
              <a:pathLst>
                <a:path w="1590675" h="836929">
                  <a:moveTo>
                    <a:pt x="1590294" y="418337"/>
                  </a:moveTo>
                  <a:lnTo>
                    <a:pt x="1580845" y="353676"/>
                  </a:lnTo>
                  <a:lnTo>
                    <a:pt x="1553441" y="292125"/>
                  </a:lnTo>
                  <a:lnTo>
                    <a:pt x="1509490" y="234431"/>
                  </a:lnTo>
                  <a:lnTo>
                    <a:pt x="1481751" y="207263"/>
                  </a:lnTo>
                  <a:lnTo>
                    <a:pt x="1450403" y="181340"/>
                  </a:lnTo>
                  <a:lnTo>
                    <a:pt x="1415624" y="156754"/>
                  </a:lnTo>
                  <a:lnTo>
                    <a:pt x="1377590" y="133598"/>
                  </a:lnTo>
                  <a:lnTo>
                    <a:pt x="1336477" y="111967"/>
                  </a:lnTo>
                  <a:lnTo>
                    <a:pt x="1292460" y="91953"/>
                  </a:lnTo>
                  <a:lnTo>
                    <a:pt x="1245717" y="73649"/>
                  </a:lnTo>
                  <a:lnTo>
                    <a:pt x="1196424" y="57149"/>
                  </a:lnTo>
                  <a:lnTo>
                    <a:pt x="1144757" y="42547"/>
                  </a:lnTo>
                  <a:lnTo>
                    <a:pt x="1090891" y="29935"/>
                  </a:lnTo>
                  <a:lnTo>
                    <a:pt x="1035005" y="19407"/>
                  </a:lnTo>
                  <a:lnTo>
                    <a:pt x="977272" y="11056"/>
                  </a:lnTo>
                  <a:lnTo>
                    <a:pt x="917871" y="4976"/>
                  </a:lnTo>
                  <a:lnTo>
                    <a:pt x="856976" y="1259"/>
                  </a:lnTo>
                  <a:lnTo>
                    <a:pt x="794766" y="0"/>
                  </a:lnTo>
                  <a:lnTo>
                    <a:pt x="732658" y="1259"/>
                  </a:lnTo>
                  <a:lnTo>
                    <a:pt x="671858" y="4976"/>
                  </a:lnTo>
                  <a:lnTo>
                    <a:pt x="612541" y="11056"/>
                  </a:lnTo>
                  <a:lnTo>
                    <a:pt x="554884" y="19407"/>
                  </a:lnTo>
                  <a:lnTo>
                    <a:pt x="499064" y="29935"/>
                  </a:lnTo>
                  <a:lnTo>
                    <a:pt x="445259" y="42547"/>
                  </a:lnTo>
                  <a:lnTo>
                    <a:pt x="393643" y="57150"/>
                  </a:lnTo>
                  <a:lnTo>
                    <a:pt x="344395" y="73649"/>
                  </a:lnTo>
                  <a:lnTo>
                    <a:pt x="297690" y="91953"/>
                  </a:lnTo>
                  <a:lnTo>
                    <a:pt x="253707" y="111967"/>
                  </a:lnTo>
                  <a:lnTo>
                    <a:pt x="212621" y="133598"/>
                  </a:lnTo>
                  <a:lnTo>
                    <a:pt x="174609" y="156754"/>
                  </a:lnTo>
                  <a:lnTo>
                    <a:pt x="139847" y="181340"/>
                  </a:lnTo>
                  <a:lnTo>
                    <a:pt x="108514" y="207263"/>
                  </a:lnTo>
                  <a:lnTo>
                    <a:pt x="80785" y="234431"/>
                  </a:lnTo>
                  <a:lnTo>
                    <a:pt x="36847" y="292125"/>
                  </a:lnTo>
                  <a:lnTo>
                    <a:pt x="9447" y="353676"/>
                  </a:lnTo>
                  <a:lnTo>
                    <a:pt x="0" y="418338"/>
                  </a:lnTo>
                  <a:lnTo>
                    <a:pt x="2391" y="451010"/>
                  </a:lnTo>
                  <a:lnTo>
                    <a:pt x="20991" y="514210"/>
                  </a:lnTo>
                  <a:lnTo>
                    <a:pt x="56837" y="573925"/>
                  </a:lnTo>
                  <a:lnTo>
                    <a:pt x="108514" y="629411"/>
                  </a:lnTo>
                  <a:lnTo>
                    <a:pt x="139847" y="655335"/>
                  </a:lnTo>
                  <a:lnTo>
                    <a:pt x="174609" y="679921"/>
                  </a:lnTo>
                  <a:lnTo>
                    <a:pt x="212621" y="703077"/>
                  </a:lnTo>
                  <a:lnTo>
                    <a:pt x="253707" y="724708"/>
                  </a:lnTo>
                  <a:lnTo>
                    <a:pt x="297690" y="744722"/>
                  </a:lnTo>
                  <a:lnTo>
                    <a:pt x="344395" y="763026"/>
                  </a:lnTo>
                  <a:lnTo>
                    <a:pt x="393643" y="779525"/>
                  </a:lnTo>
                  <a:lnTo>
                    <a:pt x="445259" y="794128"/>
                  </a:lnTo>
                  <a:lnTo>
                    <a:pt x="499064" y="806740"/>
                  </a:lnTo>
                  <a:lnTo>
                    <a:pt x="554884" y="817268"/>
                  </a:lnTo>
                  <a:lnTo>
                    <a:pt x="612541" y="825619"/>
                  </a:lnTo>
                  <a:lnTo>
                    <a:pt x="671858" y="831699"/>
                  </a:lnTo>
                  <a:lnTo>
                    <a:pt x="732658" y="835416"/>
                  </a:lnTo>
                  <a:lnTo>
                    <a:pt x="794766" y="836676"/>
                  </a:lnTo>
                  <a:lnTo>
                    <a:pt x="856976" y="835416"/>
                  </a:lnTo>
                  <a:lnTo>
                    <a:pt x="917871" y="831699"/>
                  </a:lnTo>
                  <a:lnTo>
                    <a:pt x="977272" y="825619"/>
                  </a:lnTo>
                  <a:lnTo>
                    <a:pt x="1035005" y="817268"/>
                  </a:lnTo>
                  <a:lnTo>
                    <a:pt x="1090891" y="806740"/>
                  </a:lnTo>
                  <a:lnTo>
                    <a:pt x="1144757" y="794128"/>
                  </a:lnTo>
                  <a:lnTo>
                    <a:pt x="1196424" y="779526"/>
                  </a:lnTo>
                  <a:lnTo>
                    <a:pt x="1245717" y="763026"/>
                  </a:lnTo>
                  <a:lnTo>
                    <a:pt x="1292460" y="744722"/>
                  </a:lnTo>
                  <a:lnTo>
                    <a:pt x="1336477" y="724708"/>
                  </a:lnTo>
                  <a:lnTo>
                    <a:pt x="1377590" y="703077"/>
                  </a:lnTo>
                  <a:lnTo>
                    <a:pt x="1415624" y="679921"/>
                  </a:lnTo>
                  <a:lnTo>
                    <a:pt x="1450403" y="655335"/>
                  </a:lnTo>
                  <a:lnTo>
                    <a:pt x="1481751" y="629412"/>
                  </a:lnTo>
                  <a:lnTo>
                    <a:pt x="1509490" y="602244"/>
                  </a:lnTo>
                  <a:lnTo>
                    <a:pt x="1553441" y="544550"/>
                  </a:lnTo>
                  <a:lnTo>
                    <a:pt x="1580845" y="482999"/>
                  </a:lnTo>
                  <a:lnTo>
                    <a:pt x="1590294" y="418337"/>
                  </a:lnTo>
                  <a:close/>
                </a:path>
              </a:pathLst>
            </a:custGeom>
            <a:solidFill>
              <a:srgbClr val="66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47205" y="5454397"/>
              <a:ext cx="1590675" cy="836930"/>
            </a:xfrm>
            <a:custGeom>
              <a:avLst/>
              <a:gdLst/>
              <a:ahLst/>
              <a:cxnLst/>
              <a:rect l="l" t="t" r="r" b="b"/>
              <a:pathLst>
                <a:path w="1590675" h="836929">
                  <a:moveTo>
                    <a:pt x="794766" y="0"/>
                  </a:moveTo>
                  <a:lnTo>
                    <a:pt x="732658" y="1259"/>
                  </a:lnTo>
                  <a:lnTo>
                    <a:pt x="671858" y="4976"/>
                  </a:lnTo>
                  <a:lnTo>
                    <a:pt x="612541" y="11056"/>
                  </a:lnTo>
                  <a:lnTo>
                    <a:pt x="554884" y="19407"/>
                  </a:lnTo>
                  <a:lnTo>
                    <a:pt x="499064" y="29935"/>
                  </a:lnTo>
                  <a:lnTo>
                    <a:pt x="445259" y="42547"/>
                  </a:lnTo>
                  <a:lnTo>
                    <a:pt x="393643" y="57150"/>
                  </a:lnTo>
                  <a:lnTo>
                    <a:pt x="344395" y="73649"/>
                  </a:lnTo>
                  <a:lnTo>
                    <a:pt x="297690" y="91953"/>
                  </a:lnTo>
                  <a:lnTo>
                    <a:pt x="253707" y="111967"/>
                  </a:lnTo>
                  <a:lnTo>
                    <a:pt x="212621" y="133598"/>
                  </a:lnTo>
                  <a:lnTo>
                    <a:pt x="174609" y="156754"/>
                  </a:lnTo>
                  <a:lnTo>
                    <a:pt x="139847" y="181340"/>
                  </a:lnTo>
                  <a:lnTo>
                    <a:pt x="108514" y="207263"/>
                  </a:lnTo>
                  <a:lnTo>
                    <a:pt x="80785" y="234431"/>
                  </a:lnTo>
                  <a:lnTo>
                    <a:pt x="36847" y="292125"/>
                  </a:lnTo>
                  <a:lnTo>
                    <a:pt x="9447" y="353676"/>
                  </a:lnTo>
                  <a:lnTo>
                    <a:pt x="0" y="418338"/>
                  </a:lnTo>
                  <a:lnTo>
                    <a:pt x="2391" y="451010"/>
                  </a:lnTo>
                  <a:lnTo>
                    <a:pt x="20991" y="514210"/>
                  </a:lnTo>
                  <a:lnTo>
                    <a:pt x="56837" y="573925"/>
                  </a:lnTo>
                  <a:lnTo>
                    <a:pt x="108514" y="629411"/>
                  </a:lnTo>
                  <a:lnTo>
                    <a:pt x="139847" y="655335"/>
                  </a:lnTo>
                  <a:lnTo>
                    <a:pt x="174609" y="679921"/>
                  </a:lnTo>
                  <a:lnTo>
                    <a:pt x="212621" y="703077"/>
                  </a:lnTo>
                  <a:lnTo>
                    <a:pt x="253707" y="724708"/>
                  </a:lnTo>
                  <a:lnTo>
                    <a:pt x="297690" y="744722"/>
                  </a:lnTo>
                  <a:lnTo>
                    <a:pt x="344395" y="763026"/>
                  </a:lnTo>
                  <a:lnTo>
                    <a:pt x="393643" y="779525"/>
                  </a:lnTo>
                  <a:lnTo>
                    <a:pt x="445259" y="794128"/>
                  </a:lnTo>
                  <a:lnTo>
                    <a:pt x="499064" y="806740"/>
                  </a:lnTo>
                  <a:lnTo>
                    <a:pt x="554884" y="817268"/>
                  </a:lnTo>
                  <a:lnTo>
                    <a:pt x="612541" y="825619"/>
                  </a:lnTo>
                  <a:lnTo>
                    <a:pt x="671858" y="831699"/>
                  </a:lnTo>
                  <a:lnTo>
                    <a:pt x="732658" y="835416"/>
                  </a:lnTo>
                  <a:lnTo>
                    <a:pt x="794766" y="836676"/>
                  </a:lnTo>
                  <a:lnTo>
                    <a:pt x="856976" y="835416"/>
                  </a:lnTo>
                  <a:lnTo>
                    <a:pt x="917871" y="831699"/>
                  </a:lnTo>
                  <a:lnTo>
                    <a:pt x="977272" y="825619"/>
                  </a:lnTo>
                  <a:lnTo>
                    <a:pt x="1035005" y="817268"/>
                  </a:lnTo>
                  <a:lnTo>
                    <a:pt x="1090891" y="806740"/>
                  </a:lnTo>
                  <a:lnTo>
                    <a:pt x="1144757" y="794128"/>
                  </a:lnTo>
                  <a:lnTo>
                    <a:pt x="1196424" y="779526"/>
                  </a:lnTo>
                  <a:lnTo>
                    <a:pt x="1245717" y="763026"/>
                  </a:lnTo>
                  <a:lnTo>
                    <a:pt x="1292460" y="744722"/>
                  </a:lnTo>
                  <a:lnTo>
                    <a:pt x="1336477" y="724708"/>
                  </a:lnTo>
                  <a:lnTo>
                    <a:pt x="1377590" y="703077"/>
                  </a:lnTo>
                  <a:lnTo>
                    <a:pt x="1415624" y="679921"/>
                  </a:lnTo>
                  <a:lnTo>
                    <a:pt x="1450403" y="655335"/>
                  </a:lnTo>
                  <a:lnTo>
                    <a:pt x="1481751" y="629412"/>
                  </a:lnTo>
                  <a:lnTo>
                    <a:pt x="1509490" y="602244"/>
                  </a:lnTo>
                  <a:lnTo>
                    <a:pt x="1553441" y="544550"/>
                  </a:lnTo>
                  <a:lnTo>
                    <a:pt x="1580845" y="482999"/>
                  </a:lnTo>
                  <a:lnTo>
                    <a:pt x="1590294" y="418337"/>
                  </a:lnTo>
                  <a:lnTo>
                    <a:pt x="1587902" y="385665"/>
                  </a:lnTo>
                  <a:lnTo>
                    <a:pt x="1569300" y="322465"/>
                  </a:lnTo>
                  <a:lnTo>
                    <a:pt x="1533446" y="262750"/>
                  </a:lnTo>
                  <a:lnTo>
                    <a:pt x="1481751" y="207263"/>
                  </a:lnTo>
                  <a:lnTo>
                    <a:pt x="1450403" y="181340"/>
                  </a:lnTo>
                  <a:lnTo>
                    <a:pt x="1415624" y="156754"/>
                  </a:lnTo>
                  <a:lnTo>
                    <a:pt x="1377590" y="133598"/>
                  </a:lnTo>
                  <a:lnTo>
                    <a:pt x="1336477" y="111967"/>
                  </a:lnTo>
                  <a:lnTo>
                    <a:pt x="1292460" y="91953"/>
                  </a:lnTo>
                  <a:lnTo>
                    <a:pt x="1245717" y="73649"/>
                  </a:lnTo>
                  <a:lnTo>
                    <a:pt x="1196424" y="57149"/>
                  </a:lnTo>
                  <a:lnTo>
                    <a:pt x="1144757" y="42547"/>
                  </a:lnTo>
                  <a:lnTo>
                    <a:pt x="1090891" y="29935"/>
                  </a:lnTo>
                  <a:lnTo>
                    <a:pt x="1035005" y="19407"/>
                  </a:lnTo>
                  <a:lnTo>
                    <a:pt x="977272" y="11056"/>
                  </a:lnTo>
                  <a:lnTo>
                    <a:pt x="917871" y="4976"/>
                  </a:lnTo>
                  <a:lnTo>
                    <a:pt x="856976" y="1259"/>
                  </a:lnTo>
                  <a:lnTo>
                    <a:pt x="794766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70B490C-1E61-4FA2-C0F1-07ED8A502FE1}"/>
                </a:ext>
              </a:extLst>
            </p:cNvPr>
            <p:cNvSpPr txBox="1"/>
            <p:nvPr/>
          </p:nvSpPr>
          <p:spPr>
            <a:xfrm>
              <a:off x="7003795" y="5489344"/>
              <a:ext cx="15906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spc="-5" dirty="0">
                  <a:solidFill>
                    <a:srgbClr val="FFFFFF"/>
                  </a:solidFill>
                  <a:latin typeface="STZhongsong"/>
                  <a:cs typeface="STZhongsong"/>
                </a:rPr>
                <a:t>为什么需要 提交和撤</a:t>
              </a:r>
              <a:r>
                <a:rPr lang="zh-CN" altLang="en-US" sz="1800" b="1" dirty="0">
                  <a:solidFill>
                    <a:srgbClr val="FFFFFF"/>
                  </a:solidFill>
                  <a:latin typeface="STZhongsong"/>
                  <a:cs typeface="STZhongsong"/>
                </a:rPr>
                <a:t>销</a:t>
              </a:r>
              <a:r>
                <a:rPr lang="en-US" altLang="zh-CN" sz="1800" b="1" spc="-5" dirty="0">
                  <a:solidFill>
                    <a:srgbClr val="FFFFFF"/>
                  </a:solidFill>
                  <a:latin typeface="Arial"/>
                  <a:cs typeface="Arial"/>
                </a:rPr>
                <a:t>?</a:t>
              </a:r>
              <a:endParaRPr lang="zh-CN" altLang="en-US" sz="1800" dirty="0">
                <a:latin typeface="Arial"/>
                <a:cs typeface="Arial"/>
              </a:endParaRPr>
            </a:p>
            <a:p>
              <a:endParaRPr lang="zh-CN" altLang="en-US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B278BD7-FABE-0786-A559-389825089FB1}"/>
              </a:ext>
            </a:extLst>
          </p:cNvPr>
          <p:cNvSpPr txBox="1"/>
          <p:nvPr/>
        </p:nvSpPr>
        <p:spPr>
          <a:xfrm>
            <a:off x="469900" y="3987405"/>
            <a:ext cx="9753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lang="zh-CN" altLang="en-US" sz="2400" b="1" dirty="0">
                <a:latin typeface="Microsoft YaHei"/>
                <a:cs typeface="Microsoft YaHei"/>
              </a:rPr>
              <a:t>事</a:t>
            </a:r>
            <a:r>
              <a:rPr lang="zh-CN" altLang="en-US" sz="2400" b="1" spc="-10" dirty="0">
                <a:latin typeface="Microsoft YaHei"/>
                <a:cs typeface="Microsoft YaHei"/>
              </a:rPr>
              <a:t>务</a:t>
            </a:r>
            <a:r>
              <a:rPr lang="zh-CN" altLang="en-US" sz="1800" spc="-5" dirty="0">
                <a:latin typeface="Microsoft YaHei"/>
                <a:cs typeface="Microsoft YaHei"/>
              </a:rPr>
              <a:t>：</a:t>
            </a:r>
            <a:r>
              <a:rPr lang="en-US" altLang="zh-CN" sz="2000" spc="-5" dirty="0">
                <a:latin typeface="Microsoft YaHei"/>
                <a:cs typeface="Microsoft YaHei"/>
              </a:rPr>
              <a:t>(</a:t>
            </a:r>
            <a:r>
              <a:rPr lang="zh-CN" altLang="en-US" sz="2000" spc="-5" dirty="0">
                <a:latin typeface="Microsoft YaHei"/>
                <a:cs typeface="Microsoft YaHei"/>
              </a:rPr>
              <a:t>从应用程序员角度</a:t>
            </a:r>
            <a:r>
              <a:rPr lang="en-US" altLang="zh-CN" sz="2000" spc="-5" dirty="0">
                <a:latin typeface="Microsoft YaHei"/>
                <a:cs typeface="Microsoft YaHei"/>
              </a:rPr>
              <a:t>)</a:t>
            </a:r>
            <a:r>
              <a:rPr lang="zh-CN" altLang="en-US" sz="2000" spc="-5" dirty="0">
                <a:latin typeface="Microsoft YaHei"/>
                <a:cs typeface="Microsoft YaHei"/>
              </a:rPr>
              <a:t>是一个存取或改变数据库内容的程序的一次执行，或者说一条或多条</a:t>
            </a:r>
            <a:r>
              <a:rPr lang="en-US" altLang="zh-CN" sz="2000" spc="-5" dirty="0">
                <a:latin typeface="Microsoft YaHei"/>
                <a:cs typeface="Microsoft YaHei"/>
              </a:rPr>
              <a:t>SQL</a:t>
            </a:r>
            <a:r>
              <a:rPr lang="zh-CN" altLang="en-US" sz="2000" spc="-5" dirty="0">
                <a:latin typeface="Microsoft YaHei"/>
                <a:cs typeface="Microsoft YaHei"/>
              </a:rPr>
              <a:t>语句的一次执行被看作一个事务。</a:t>
            </a:r>
            <a:endParaRPr lang="zh-CN" altLang="en-US" sz="2000" dirty="0">
              <a:latin typeface="Microsoft YaHei"/>
              <a:cs typeface="Microsoft YaHei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AF9ED7F-4446-7CBE-376A-311168AF1F9C}"/>
              </a:ext>
            </a:extLst>
          </p:cNvPr>
          <p:cNvSpPr txBox="1"/>
          <p:nvPr/>
        </p:nvSpPr>
        <p:spPr>
          <a:xfrm>
            <a:off x="1079500" y="4736763"/>
            <a:ext cx="7665720" cy="3048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915"/>
              </a:spcBef>
            </a:pPr>
            <a:r>
              <a:rPr sz="2000" b="1" spc="-5" dirty="0">
                <a:latin typeface="Microsoft YaHei"/>
                <a:cs typeface="Microsoft YaHei"/>
              </a:rPr>
              <a:t>示</a:t>
            </a:r>
            <a:r>
              <a:rPr sz="2000" b="1" dirty="0">
                <a:latin typeface="Microsoft YaHei"/>
                <a:cs typeface="Microsoft YaHei"/>
              </a:rPr>
              <a:t>例</a:t>
            </a:r>
            <a:r>
              <a:rPr sz="2000" b="1" spc="-5" dirty="0">
                <a:latin typeface="SimSun"/>
                <a:cs typeface="SimSun"/>
              </a:rPr>
              <a:t>：</a:t>
            </a:r>
            <a:r>
              <a:rPr sz="2000" b="1" spc="-5" dirty="0">
                <a:latin typeface="Times New Roman"/>
                <a:cs typeface="Times New Roman"/>
              </a:rPr>
              <a:t>“</a:t>
            </a:r>
            <a:r>
              <a:rPr sz="2000" b="1" dirty="0">
                <a:latin typeface="SimSun"/>
                <a:cs typeface="SimSun"/>
              </a:rPr>
              <a:t>银行转帐</a:t>
            </a:r>
            <a:r>
              <a:rPr sz="2000" b="1" dirty="0">
                <a:latin typeface="Times New Roman"/>
                <a:cs typeface="Times New Roman"/>
              </a:rPr>
              <a:t>”</a:t>
            </a:r>
            <a:r>
              <a:rPr sz="2000" b="1" dirty="0">
                <a:latin typeface="SimSun"/>
                <a:cs typeface="SimSun"/>
              </a:rPr>
              <a:t>事务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SimSun"/>
                <a:cs typeface="SimSun"/>
              </a:rPr>
              <a:t>：从帐户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SimSun"/>
                <a:cs typeface="SimSun"/>
              </a:rPr>
              <a:t>过</a:t>
            </a:r>
            <a:r>
              <a:rPr sz="2000" b="1" spc="-5" dirty="0">
                <a:latin typeface="SimSun"/>
                <a:cs typeface="SimSun"/>
              </a:rPr>
              <a:t>户</a:t>
            </a:r>
            <a:r>
              <a:rPr sz="2000" b="1" spc="-5" dirty="0">
                <a:latin typeface="Times New Roman"/>
                <a:cs typeface="Times New Roman"/>
              </a:rPr>
              <a:t>5000RMB</a:t>
            </a:r>
            <a:r>
              <a:rPr sz="2000" b="1" dirty="0">
                <a:latin typeface="SimSun"/>
                <a:cs typeface="SimSun"/>
              </a:rPr>
              <a:t>到帐</a:t>
            </a:r>
            <a:r>
              <a:rPr sz="2000" b="1" spc="5" dirty="0">
                <a:latin typeface="SimSun"/>
                <a:cs typeface="SimSun"/>
              </a:rPr>
              <a:t>户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r>
              <a:rPr sz="2000" b="1" spc="-10" dirty="0">
                <a:latin typeface="SimSun"/>
                <a:cs typeface="SimSun"/>
              </a:rPr>
              <a:t>上</a:t>
            </a:r>
            <a:endParaRPr sz="2000" dirty="0">
              <a:latin typeface="SimSun"/>
              <a:cs typeface="SimSun"/>
            </a:endParaRPr>
          </a:p>
          <a:p>
            <a:pPr marL="97790">
              <a:lnSpc>
                <a:spcPct val="100000"/>
              </a:lnSpc>
              <a:spcBef>
                <a:spcPts val="330"/>
              </a:spcBef>
            </a:pPr>
            <a:r>
              <a:rPr sz="2000" b="1" spc="-5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SimSun"/>
                <a:cs typeface="SimSun"/>
              </a:rPr>
              <a:t>：</a:t>
            </a:r>
            <a:r>
              <a:rPr sz="2000" b="1" spc="490" dirty="0">
                <a:latin typeface="SimSun"/>
                <a:cs typeface="SimSu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read(A);</a:t>
            </a:r>
            <a:endParaRPr sz="2000" dirty="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 := A –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5000;</a:t>
            </a:r>
            <a:endParaRPr sz="2000" dirty="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write(A);</a:t>
            </a:r>
            <a:endParaRPr sz="2000" dirty="0">
              <a:latin typeface="Times New Roman"/>
              <a:cs typeface="Times New Roman"/>
            </a:endParaRPr>
          </a:p>
          <a:p>
            <a:pPr marL="732155">
              <a:lnSpc>
                <a:spcPct val="100000"/>
              </a:lnSpc>
              <a:spcBef>
                <a:spcPts val="234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read(B);</a:t>
            </a:r>
            <a:endParaRPr sz="2000" dirty="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 := B +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5000;</a:t>
            </a:r>
            <a:endParaRPr sz="2000" dirty="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write(B);</a:t>
            </a:r>
            <a:endParaRPr sz="2000" dirty="0">
              <a:latin typeface="Times New Roman"/>
              <a:cs typeface="Times New Roman"/>
            </a:endParaRPr>
          </a:p>
          <a:p>
            <a:pPr marL="97790" marR="90170">
              <a:lnSpc>
                <a:spcPct val="110000"/>
              </a:lnSpc>
              <a:spcBef>
                <a:spcPts val="35"/>
              </a:spcBef>
            </a:pPr>
            <a:r>
              <a:rPr sz="1600" b="1" spc="15" dirty="0">
                <a:latin typeface="SimSun"/>
                <a:cs typeface="SimSun"/>
              </a:rPr>
              <a:t>注</a:t>
            </a:r>
            <a:r>
              <a:rPr sz="1600" b="1" dirty="0">
                <a:latin typeface="SimSun"/>
                <a:cs typeface="SimSun"/>
              </a:rPr>
              <a:t>：</a:t>
            </a:r>
            <a:r>
              <a:rPr sz="1600" b="1" dirty="0">
                <a:latin typeface="Times New Roman"/>
                <a:cs typeface="Times New Roman"/>
              </a:rPr>
              <a:t>read(X)</a:t>
            </a:r>
            <a:r>
              <a:rPr sz="1600" b="1" spc="15" dirty="0">
                <a:latin typeface="SimSun"/>
                <a:cs typeface="SimSun"/>
              </a:rPr>
              <a:t>是</a:t>
            </a:r>
            <a:r>
              <a:rPr sz="1600" b="1" spc="5" dirty="0">
                <a:latin typeface="SimSun"/>
                <a:cs typeface="SimSun"/>
              </a:rPr>
              <a:t>从</a:t>
            </a:r>
            <a:r>
              <a:rPr sz="1600" b="1" dirty="0">
                <a:latin typeface="SimSun"/>
                <a:cs typeface="SimSun"/>
              </a:rPr>
              <a:t>数据库传送数据项</a:t>
            </a:r>
            <a:r>
              <a:rPr sz="1600" b="1" dirty="0">
                <a:latin typeface="Times New Roman"/>
                <a:cs typeface="Times New Roman"/>
              </a:rPr>
              <a:t>X</a:t>
            </a:r>
            <a:r>
              <a:rPr sz="1600" b="1" spc="5" dirty="0">
                <a:latin typeface="SimSun"/>
                <a:cs typeface="SimSun"/>
              </a:rPr>
              <a:t>到事务的工作区</a:t>
            </a:r>
            <a:r>
              <a:rPr sz="1600" b="1" spc="-5" dirty="0">
                <a:latin typeface="SimSun"/>
                <a:cs typeface="SimSun"/>
              </a:rPr>
              <a:t>中</a:t>
            </a:r>
            <a:r>
              <a:rPr sz="1600" b="1" dirty="0">
                <a:latin typeface="Times New Roman"/>
                <a:cs typeface="Times New Roman"/>
              </a:rPr>
              <a:t>;</a:t>
            </a:r>
            <a:r>
              <a:rPr sz="1600" b="1" spc="3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write(X)</a:t>
            </a:r>
            <a:r>
              <a:rPr sz="1600" b="1" spc="5" dirty="0">
                <a:latin typeface="SimSun"/>
                <a:cs typeface="SimSun"/>
              </a:rPr>
              <a:t>是从事务的工作 区中将数据</a:t>
            </a:r>
            <a:r>
              <a:rPr sz="1600" b="1" dirty="0">
                <a:latin typeface="SimSun"/>
                <a:cs typeface="SimSun"/>
              </a:rPr>
              <a:t>项</a:t>
            </a:r>
            <a:r>
              <a:rPr sz="1600" b="1" dirty="0">
                <a:latin typeface="Times New Roman"/>
                <a:cs typeface="Times New Roman"/>
              </a:rPr>
              <a:t>X</a:t>
            </a:r>
            <a:r>
              <a:rPr sz="1600" b="1" dirty="0">
                <a:latin typeface="SimSun"/>
                <a:cs typeface="SimSun"/>
              </a:rPr>
              <a:t>写回数据库。</a:t>
            </a:r>
            <a:endParaRPr sz="1600" dirty="0">
              <a:latin typeface="SimSun"/>
              <a:cs typeface="SimSun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3A1465-827E-243E-1835-1163C5EB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0196" y="1613006"/>
            <a:ext cx="2641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355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#include &lt;stdio.h&gt;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#include “prompt.h” 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include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sqlca;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9646" y="2519719"/>
            <a:ext cx="5567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36321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cha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r cid_prompt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]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“Pleas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e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ente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custome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r id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:	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”;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int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main()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319" y="3242690"/>
            <a:ext cx="4370070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" marR="284480" indent="-570865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{	</a:t>
            </a:r>
            <a:r>
              <a:rPr sz="1800" b="1" spc="-5" dirty="0">
                <a:latin typeface="Arial"/>
                <a:cs typeface="Arial"/>
              </a:rPr>
              <a:t>exec sql begin declare section;  char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cust_id[5], cust_name[14]</a:t>
            </a:r>
            <a:r>
              <a:rPr sz="1800" b="1" spc="-5" dirty="0">
                <a:latin typeface="Arial"/>
                <a:cs typeface="Arial"/>
              </a:rPr>
              <a:t>;  </a:t>
            </a:r>
            <a:r>
              <a:rPr sz="1800" b="1" dirty="0">
                <a:latin typeface="Arial"/>
                <a:cs typeface="Arial"/>
              </a:rPr>
              <a:t>float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cust_discnt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329565" marR="5080" indent="25336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char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user_name[20],user_pwd[20]</a:t>
            </a:r>
            <a:r>
              <a:rPr sz="1800" b="1" spc="-5" dirty="0">
                <a:latin typeface="Arial"/>
                <a:cs typeface="Arial"/>
              </a:rPr>
              <a:t>;  exec </a:t>
            </a:r>
            <a:r>
              <a:rPr sz="1800" b="1" dirty="0">
                <a:latin typeface="Arial"/>
                <a:cs typeface="Arial"/>
              </a:rPr>
              <a:t>sql end </a:t>
            </a:r>
            <a:r>
              <a:rPr sz="1800" b="1" spc="-5" dirty="0">
                <a:latin typeface="Arial"/>
                <a:cs typeface="Arial"/>
              </a:rPr>
              <a:t>declare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section;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667" y="4772025"/>
            <a:ext cx="49930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dirty="0">
                <a:latin typeface="Arial"/>
                <a:cs typeface="Arial"/>
              </a:rPr>
              <a:t>sqlerror goto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report_error</a:t>
            </a:r>
            <a:r>
              <a:rPr sz="1800" b="1" spc="-5" dirty="0">
                <a:latin typeface="Arial"/>
                <a:cs typeface="Arial"/>
              </a:rPr>
              <a:t>;  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dirty="0">
                <a:latin typeface="Arial"/>
                <a:cs typeface="Arial"/>
              </a:rPr>
              <a:t>not found goto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notfound</a:t>
            </a:r>
            <a:r>
              <a:rPr sz="1800" b="1" spc="-5" dirty="0">
                <a:latin typeface="Arial"/>
                <a:cs typeface="Arial"/>
              </a:rPr>
              <a:t>;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strcpy(user_name, “poneilsql”);  strcpy(user_pwd,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“XXXX”);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667" y="5870814"/>
            <a:ext cx="454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0" marR="5080" indent="-953135">
              <a:lnSpc>
                <a:spcPct val="100000"/>
              </a:lnSpc>
              <a:spcBef>
                <a:spcPts val="100"/>
              </a:spcBef>
              <a:tabLst>
                <a:tab pos="1421765" algn="l"/>
                <a:tab pos="2044064" algn="l"/>
                <a:tab pos="3516629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5" dirty="0">
                <a:latin typeface="Arial"/>
                <a:cs typeface="Arial"/>
              </a:rPr>
              <a:t> c</a:t>
            </a:r>
            <a:r>
              <a:rPr sz="1800" b="1" dirty="0">
                <a:latin typeface="Arial"/>
                <a:cs typeface="Arial"/>
              </a:rPr>
              <a:t>onnect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:user_name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1800" b="1" dirty="0">
                <a:latin typeface="Arial"/>
                <a:cs typeface="Arial"/>
              </a:rPr>
              <a:t>identified  </a:t>
            </a:r>
            <a:r>
              <a:rPr sz="1800" b="1" spc="-5" dirty="0">
                <a:latin typeface="Arial"/>
                <a:cs typeface="Arial"/>
              </a:rPr>
              <a:t>by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:user_pwd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7381" y="4921415"/>
            <a:ext cx="26689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</a:t>
            </a:r>
            <a:r>
              <a:rPr sz="1400" b="1" spc="-10" dirty="0">
                <a:solidFill>
                  <a:srgbClr val="FF0000"/>
                </a:solidFill>
                <a:latin typeface="SimSun"/>
                <a:cs typeface="SimSun"/>
              </a:rPr>
              <a:t>错误捕获语句</a:t>
            </a:r>
            <a:r>
              <a:rPr sz="1400" b="1" spc="-335" dirty="0">
                <a:solidFill>
                  <a:srgbClr val="FF0000"/>
                </a:solidFill>
                <a:latin typeface="SimSun"/>
                <a:cs typeface="SimSun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latin typeface="SimSun"/>
                <a:cs typeface="SimSun"/>
              </a:rPr>
              <a:t>后面介绍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6226" y="3816723"/>
            <a:ext cx="20720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------The Declare Section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62622" y="3324225"/>
            <a:ext cx="180340" cy="1160780"/>
          </a:xfrm>
          <a:custGeom>
            <a:avLst/>
            <a:gdLst/>
            <a:ahLst/>
            <a:cxnLst/>
            <a:rect l="l" t="t" r="r" b="b"/>
            <a:pathLst>
              <a:path w="180340" h="1160779">
                <a:moveTo>
                  <a:pt x="0" y="0"/>
                </a:moveTo>
                <a:lnTo>
                  <a:pt x="63531" y="28384"/>
                </a:lnTo>
                <a:lnTo>
                  <a:pt x="89916" y="96774"/>
                </a:lnTo>
                <a:lnTo>
                  <a:pt x="89916" y="518922"/>
                </a:lnTo>
                <a:lnTo>
                  <a:pt x="97000" y="556545"/>
                </a:lnTo>
                <a:lnTo>
                  <a:pt x="116300" y="587311"/>
                </a:lnTo>
                <a:lnTo>
                  <a:pt x="144887" y="608076"/>
                </a:lnTo>
                <a:lnTo>
                  <a:pt x="179832" y="615696"/>
                </a:lnTo>
                <a:lnTo>
                  <a:pt x="144887" y="623316"/>
                </a:lnTo>
                <a:lnTo>
                  <a:pt x="116300" y="644080"/>
                </a:lnTo>
                <a:lnTo>
                  <a:pt x="97000" y="674846"/>
                </a:lnTo>
                <a:lnTo>
                  <a:pt x="89916" y="712470"/>
                </a:lnTo>
                <a:lnTo>
                  <a:pt x="89916" y="1063752"/>
                </a:lnTo>
                <a:lnTo>
                  <a:pt x="82831" y="1101375"/>
                </a:lnTo>
                <a:lnTo>
                  <a:pt x="63531" y="1132141"/>
                </a:lnTo>
                <a:lnTo>
                  <a:pt x="34944" y="1152906"/>
                </a:lnTo>
                <a:lnTo>
                  <a:pt x="0" y="1160526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32500" y="2167112"/>
            <a:ext cx="42646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------SQLCA: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SQL Communication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 /</a:t>
            </a:r>
            <a:r>
              <a:rPr sz="14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latin typeface="SimSun"/>
                <a:cs typeface="SimSun"/>
              </a:rPr>
              <a:t>后面介绍</a:t>
            </a:r>
            <a:endParaRPr sz="14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0148" y="4830484"/>
            <a:ext cx="154305" cy="447040"/>
          </a:xfrm>
          <a:custGeom>
            <a:avLst/>
            <a:gdLst/>
            <a:ahLst/>
            <a:cxnLst/>
            <a:rect l="l" t="t" r="r" b="b"/>
            <a:pathLst>
              <a:path w="154304" h="447039">
                <a:moveTo>
                  <a:pt x="0" y="0"/>
                </a:moveTo>
                <a:lnTo>
                  <a:pt x="54483" y="10953"/>
                </a:lnTo>
                <a:lnTo>
                  <a:pt x="76962" y="185928"/>
                </a:lnTo>
                <a:lnTo>
                  <a:pt x="82986" y="200441"/>
                </a:lnTo>
                <a:lnTo>
                  <a:pt x="99441" y="212312"/>
                </a:lnTo>
                <a:lnTo>
                  <a:pt x="123896" y="220325"/>
                </a:lnTo>
                <a:lnTo>
                  <a:pt x="153924" y="223265"/>
                </a:lnTo>
                <a:lnTo>
                  <a:pt x="123896" y="226206"/>
                </a:lnTo>
                <a:lnTo>
                  <a:pt x="99440" y="234219"/>
                </a:lnTo>
                <a:lnTo>
                  <a:pt x="82986" y="246090"/>
                </a:lnTo>
                <a:lnTo>
                  <a:pt x="76962" y="260604"/>
                </a:lnTo>
                <a:lnTo>
                  <a:pt x="76962" y="409194"/>
                </a:lnTo>
                <a:lnTo>
                  <a:pt x="70937" y="423707"/>
                </a:lnTo>
                <a:lnTo>
                  <a:pt x="54483" y="435578"/>
                </a:lnTo>
                <a:lnTo>
                  <a:pt x="30027" y="443591"/>
                </a:lnTo>
                <a:lnTo>
                  <a:pt x="0" y="44653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6807" y="5837340"/>
            <a:ext cx="14998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Connect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399" y="832755"/>
            <a:ext cx="264159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2400" b="1" spc="-1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示例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43A863-7898-6541-5362-11B04C9B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5513" y="1830228"/>
            <a:ext cx="5420360" cy="249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" marR="230504" indent="-3175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while((prompt(cid_prompt,1,cust_id,4))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&gt;=0)</a:t>
            </a:r>
            <a:r>
              <a:rPr sz="1800" b="1" spc="-8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{ 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select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cname,discnt</a:t>
            </a:r>
            <a:endParaRPr sz="1800" dirty="0">
              <a:latin typeface="Arial"/>
              <a:cs typeface="Arial"/>
            </a:endParaRPr>
          </a:p>
          <a:p>
            <a:pPr marL="12820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into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:cust_name</a:t>
            </a:r>
            <a:r>
              <a:rPr sz="1800" b="1" spc="-5" dirty="0">
                <a:latin typeface="Arial"/>
                <a:cs typeface="Arial"/>
              </a:rPr>
              <a:t>,</a:t>
            </a:r>
            <a:r>
              <a:rPr sz="1800" b="1" spc="46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:cust_discnt</a:t>
            </a:r>
            <a:endParaRPr sz="1800" dirty="0">
              <a:latin typeface="Arial"/>
              <a:cs typeface="Arial"/>
            </a:endParaRPr>
          </a:p>
          <a:p>
            <a:pPr marL="582930" marR="199390" indent="6985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customers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cid=:cust_id</a:t>
            </a:r>
            <a:r>
              <a:rPr sz="1800" b="1" spc="-5" dirty="0">
                <a:latin typeface="Arial"/>
                <a:cs typeface="Arial"/>
              </a:rPr>
              <a:t>;  exec </a:t>
            </a:r>
            <a:r>
              <a:rPr sz="1800" b="1" dirty="0">
                <a:latin typeface="Arial"/>
                <a:cs typeface="Arial"/>
              </a:rPr>
              <a:t>sql commit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work;</a:t>
            </a:r>
            <a:endParaRPr sz="1800" dirty="0">
              <a:latin typeface="Arial"/>
              <a:cs typeface="Arial"/>
            </a:endParaRPr>
          </a:p>
          <a:p>
            <a:pPr marL="1282065" marR="5080" indent="-69913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printf(“Customer’s name is %s and discount  is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%5.1f\n”,cust_name,cust_discnt);</a:t>
            </a:r>
            <a:endParaRPr sz="1800" dirty="0">
              <a:latin typeface="Arial"/>
              <a:cs typeface="Arial"/>
            </a:endParaRPr>
          </a:p>
          <a:p>
            <a:pPr marL="58293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continue;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notfound: printf(“Can’t find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customer</a:t>
            </a:r>
            <a:r>
              <a:rPr sz="18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%s,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5490" y="4302125"/>
            <a:ext cx="4076700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952500">
              <a:lnSpc>
                <a:spcPct val="100000"/>
              </a:lnSpc>
              <a:spcBef>
                <a:spcPts val="100"/>
              </a:spcBef>
              <a:tabLst>
                <a:tab pos="3974465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continuing\n”,cust_id);	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} 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commit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release;</a:t>
            </a:r>
            <a:endParaRPr sz="1800">
              <a:latin typeface="Arial"/>
              <a:cs typeface="Arial"/>
            </a:endParaRPr>
          </a:p>
          <a:p>
            <a:pPr marL="12700" marR="2657475" indent="3168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return 0;  report_error: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print_dberror();</a:t>
            </a:r>
            <a:endParaRPr sz="1800">
              <a:latin typeface="Arial"/>
              <a:cs typeface="Arial"/>
            </a:endParaRPr>
          </a:p>
          <a:p>
            <a:pPr marL="329565" marR="96901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rollback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release; 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return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8157" y="4610004"/>
            <a:ext cx="33648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Commit Work and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Disconnect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07071" y="3025814"/>
            <a:ext cx="19462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Commit</a:t>
            </a:r>
            <a:r>
              <a:rPr sz="1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1100" y="5727869"/>
            <a:ext cx="35382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------SQL Rollback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Work and</a:t>
            </a:r>
            <a:r>
              <a:rPr sz="14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Disconnect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61577" y="782018"/>
            <a:ext cx="2552700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示例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FBEB3D-D47E-1EA3-4E55-6B482C57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23453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27782" y="195878"/>
                </a:lnTo>
                <a:lnTo>
                  <a:pt x="2090322" y="164722"/>
                </a:lnTo>
                <a:lnTo>
                  <a:pt x="2036024" y="135374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2887" y="23453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lnTo>
                  <a:pt x="2147124" y="228550"/>
                </a:lnTo>
                <a:lnTo>
                  <a:pt x="2111237" y="180093"/>
                </a:lnTo>
                <a:lnTo>
                  <a:pt x="2065198" y="149804"/>
                </a:lnTo>
                <a:lnTo>
                  <a:pt x="2002959" y="121468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8163" y="4412615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2474976" y="245363"/>
                </a:moveTo>
                <a:lnTo>
                  <a:pt x="2455040" y="201226"/>
                </a:lnTo>
                <a:lnTo>
                  <a:pt x="2420678" y="173208"/>
                </a:lnTo>
                <a:lnTo>
                  <a:pt x="2370665" y="146554"/>
                </a:lnTo>
                <a:lnTo>
                  <a:pt x="2306037" y="121468"/>
                </a:lnTo>
                <a:lnTo>
                  <a:pt x="2268566" y="109577"/>
                </a:lnTo>
                <a:lnTo>
                  <a:pt x="2227829" y="98155"/>
                </a:lnTo>
                <a:lnTo>
                  <a:pt x="2183956" y="87227"/>
                </a:lnTo>
                <a:lnTo>
                  <a:pt x="2137076" y="76819"/>
                </a:lnTo>
                <a:lnTo>
                  <a:pt x="2087319" y="66956"/>
                </a:lnTo>
                <a:lnTo>
                  <a:pt x="2034813" y="57665"/>
                </a:lnTo>
                <a:lnTo>
                  <a:pt x="1979689" y="48970"/>
                </a:lnTo>
                <a:lnTo>
                  <a:pt x="1922075" y="40897"/>
                </a:lnTo>
                <a:lnTo>
                  <a:pt x="1862102" y="33471"/>
                </a:lnTo>
                <a:lnTo>
                  <a:pt x="1799897" y="26719"/>
                </a:lnTo>
                <a:lnTo>
                  <a:pt x="1735592" y="20665"/>
                </a:lnTo>
                <a:lnTo>
                  <a:pt x="1669315" y="15336"/>
                </a:lnTo>
                <a:lnTo>
                  <a:pt x="1601195" y="10756"/>
                </a:lnTo>
                <a:lnTo>
                  <a:pt x="1531362" y="6952"/>
                </a:lnTo>
                <a:lnTo>
                  <a:pt x="1459946" y="3949"/>
                </a:lnTo>
                <a:lnTo>
                  <a:pt x="1387075" y="1772"/>
                </a:lnTo>
                <a:lnTo>
                  <a:pt x="1312879" y="447"/>
                </a:lnTo>
                <a:lnTo>
                  <a:pt x="1237488" y="0"/>
                </a:lnTo>
                <a:lnTo>
                  <a:pt x="1162096" y="447"/>
                </a:lnTo>
                <a:lnTo>
                  <a:pt x="1087900" y="1772"/>
                </a:lnTo>
                <a:lnTo>
                  <a:pt x="1015029" y="3949"/>
                </a:lnTo>
                <a:lnTo>
                  <a:pt x="943613" y="6952"/>
                </a:lnTo>
                <a:lnTo>
                  <a:pt x="873780" y="10756"/>
                </a:lnTo>
                <a:lnTo>
                  <a:pt x="805660" y="15336"/>
                </a:lnTo>
                <a:lnTo>
                  <a:pt x="739383" y="20665"/>
                </a:lnTo>
                <a:lnTo>
                  <a:pt x="675078" y="26719"/>
                </a:lnTo>
                <a:lnTo>
                  <a:pt x="612873" y="33471"/>
                </a:lnTo>
                <a:lnTo>
                  <a:pt x="552900" y="40897"/>
                </a:lnTo>
                <a:lnTo>
                  <a:pt x="495286" y="48970"/>
                </a:lnTo>
                <a:lnTo>
                  <a:pt x="440162" y="57665"/>
                </a:lnTo>
                <a:lnTo>
                  <a:pt x="387656" y="66956"/>
                </a:lnTo>
                <a:lnTo>
                  <a:pt x="337899" y="76819"/>
                </a:lnTo>
                <a:lnTo>
                  <a:pt x="291019" y="87227"/>
                </a:lnTo>
                <a:lnTo>
                  <a:pt x="247146" y="98155"/>
                </a:lnTo>
                <a:lnTo>
                  <a:pt x="206409" y="109577"/>
                </a:lnTo>
                <a:lnTo>
                  <a:pt x="168938" y="121468"/>
                </a:lnTo>
                <a:lnTo>
                  <a:pt x="104310" y="146554"/>
                </a:lnTo>
                <a:lnTo>
                  <a:pt x="54297" y="173208"/>
                </a:lnTo>
                <a:lnTo>
                  <a:pt x="19935" y="201226"/>
                </a:lnTo>
                <a:lnTo>
                  <a:pt x="0" y="245364"/>
                </a:lnTo>
                <a:lnTo>
                  <a:pt x="2258" y="260323"/>
                </a:lnTo>
                <a:lnTo>
                  <a:pt x="35095" y="303668"/>
                </a:lnTo>
                <a:lnTo>
                  <a:pt x="77412" y="331029"/>
                </a:lnTo>
                <a:lnTo>
                  <a:pt x="134862" y="356925"/>
                </a:lnTo>
                <a:lnTo>
                  <a:pt x="206409" y="381150"/>
                </a:lnTo>
                <a:lnTo>
                  <a:pt x="247146" y="392572"/>
                </a:lnTo>
                <a:lnTo>
                  <a:pt x="291019" y="403500"/>
                </a:lnTo>
                <a:lnTo>
                  <a:pt x="337899" y="413908"/>
                </a:lnTo>
                <a:lnTo>
                  <a:pt x="387656" y="423771"/>
                </a:lnTo>
                <a:lnTo>
                  <a:pt x="440162" y="433062"/>
                </a:lnTo>
                <a:lnTo>
                  <a:pt x="495286" y="441757"/>
                </a:lnTo>
                <a:lnTo>
                  <a:pt x="552900" y="449830"/>
                </a:lnTo>
                <a:lnTo>
                  <a:pt x="612873" y="457256"/>
                </a:lnTo>
                <a:lnTo>
                  <a:pt x="675078" y="464008"/>
                </a:lnTo>
                <a:lnTo>
                  <a:pt x="739383" y="470062"/>
                </a:lnTo>
                <a:lnTo>
                  <a:pt x="805660" y="475391"/>
                </a:lnTo>
                <a:lnTo>
                  <a:pt x="873780" y="479971"/>
                </a:lnTo>
                <a:lnTo>
                  <a:pt x="943613" y="483775"/>
                </a:lnTo>
                <a:lnTo>
                  <a:pt x="1015029" y="486778"/>
                </a:lnTo>
                <a:lnTo>
                  <a:pt x="1087900" y="488955"/>
                </a:lnTo>
                <a:lnTo>
                  <a:pt x="1162096" y="490280"/>
                </a:lnTo>
                <a:lnTo>
                  <a:pt x="1237488" y="490728"/>
                </a:lnTo>
                <a:lnTo>
                  <a:pt x="1312879" y="490280"/>
                </a:lnTo>
                <a:lnTo>
                  <a:pt x="1387075" y="488955"/>
                </a:lnTo>
                <a:lnTo>
                  <a:pt x="1459946" y="486778"/>
                </a:lnTo>
                <a:lnTo>
                  <a:pt x="1531362" y="483775"/>
                </a:lnTo>
                <a:lnTo>
                  <a:pt x="1601195" y="479971"/>
                </a:lnTo>
                <a:lnTo>
                  <a:pt x="1669315" y="475391"/>
                </a:lnTo>
                <a:lnTo>
                  <a:pt x="1735592" y="470062"/>
                </a:lnTo>
                <a:lnTo>
                  <a:pt x="1799897" y="464008"/>
                </a:lnTo>
                <a:lnTo>
                  <a:pt x="1862102" y="457256"/>
                </a:lnTo>
                <a:lnTo>
                  <a:pt x="1922075" y="449830"/>
                </a:lnTo>
                <a:lnTo>
                  <a:pt x="1979689" y="441757"/>
                </a:lnTo>
                <a:lnTo>
                  <a:pt x="2034813" y="433062"/>
                </a:lnTo>
                <a:lnTo>
                  <a:pt x="2087319" y="423771"/>
                </a:lnTo>
                <a:lnTo>
                  <a:pt x="2137076" y="413908"/>
                </a:lnTo>
                <a:lnTo>
                  <a:pt x="2183956" y="403500"/>
                </a:lnTo>
                <a:lnTo>
                  <a:pt x="2227829" y="392572"/>
                </a:lnTo>
                <a:lnTo>
                  <a:pt x="2268566" y="381150"/>
                </a:lnTo>
                <a:lnTo>
                  <a:pt x="2306037" y="369259"/>
                </a:lnTo>
                <a:lnTo>
                  <a:pt x="2370665" y="344173"/>
                </a:lnTo>
                <a:lnTo>
                  <a:pt x="2420678" y="317519"/>
                </a:lnTo>
                <a:lnTo>
                  <a:pt x="2455040" y="289501"/>
                </a:lnTo>
                <a:lnTo>
                  <a:pt x="2474976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8163" y="4412615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1237488" y="0"/>
                </a:moveTo>
                <a:lnTo>
                  <a:pt x="1162096" y="447"/>
                </a:lnTo>
                <a:lnTo>
                  <a:pt x="1087900" y="1772"/>
                </a:lnTo>
                <a:lnTo>
                  <a:pt x="1015029" y="3949"/>
                </a:lnTo>
                <a:lnTo>
                  <a:pt x="943613" y="6952"/>
                </a:lnTo>
                <a:lnTo>
                  <a:pt x="873780" y="10756"/>
                </a:lnTo>
                <a:lnTo>
                  <a:pt x="805660" y="15336"/>
                </a:lnTo>
                <a:lnTo>
                  <a:pt x="739383" y="20665"/>
                </a:lnTo>
                <a:lnTo>
                  <a:pt x="675078" y="26719"/>
                </a:lnTo>
                <a:lnTo>
                  <a:pt x="612873" y="33471"/>
                </a:lnTo>
                <a:lnTo>
                  <a:pt x="552900" y="40897"/>
                </a:lnTo>
                <a:lnTo>
                  <a:pt x="495286" y="48970"/>
                </a:lnTo>
                <a:lnTo>
                  <a:pt x="440162" y="57665"/>
                </a:lnTo>
                <a:lnTo>
                  <a:pt x="387656" y="66956"/>
                </a:lnTo>
                <a:lnTo>
                  <a:pt x="337899" y="76819"/>
                </a:lnTo>
                <a:lnTo>
                  <a:pt x="291019" y="87227"/>
                </a:lnTo>
                <a:lnTo>
                  <a:pt x="247146" y="98155"/>
                </a:lnTo>
                <a:lnTo>
                  <a:pt x="206409" y="109577"/>
                </a:lnTo>
                <a:lnTo>
                  <a:pt x="168938" y="121468"/>
                </a:lnTo>
                <a:lnTo>
                  <a:pt x="104310" y="146554"/>
                </a:lnTo>
                <a:lnTo>
                  <a:pt x="54297" y="173208"/>
                </a:lnTo>
                <a:lnTo>
                  <a:pt x="19935" y="201226"/>
                </a:lnTo>
                <a:lnTo>
                  <a:pt x="0" y="245364"/>
                </a:lnTo>
                <a:lnTo>
                  <a:pt x="2258" y="260323"/>
                </a:lnTo>
                <a:lnTo>
                  <a:pt x="35095" y="303668"/>
                </a:lnTo>
                <a:lnTo>
                  <a:pt x="77412" y="331029"/>
                </a:lnTo>
                <a:lnTo>
                  <a:pt x="134862" y="356925"/>
                </a:lnTo>
                <a:lnTo>
                  <a:pt x="206409" y="381150"/>
                </a:lnTo>
                <a:lnTo>
                  <a:pt x="247146" y="392572"/>
                </a:lnTo>
                <a:lnTo>
                  <a:pt x="291019" y="403500"/>
                </a:lnTo>
                <a:lnTo>
                  <a:pt x="337899" y="413908"/>
                </a:lnTo>
                <a:lnTo>
                  <a:pt x="387656" y="423771"/>
                </a:lnTo>
                <a:lnTo>
                  <a:pt x="440162" y="433062"/>
                </a:lnTo>
                <a:lnTo>
                  <a:pt x="495286" y="441757"/>
                </a:lnTo>
                <a:lnTo>
                  <a:pt x="552900" y="449830"/>
                </a:lnTo>
                <a:lnTo>
                  <a:pt x="612873" y="457256"/>
                </a:lnTo>
                <a:lnTo>
                  <a:pt x="675078" y="464008"/>
                </a:lnTo>
                <a:lnTo>
                  <a:pt x="739383" y="470062"/>
                </a:lnTo>
                <a:lnTo>
                  <a:pt x="805660" y="475391"/>
                </a:lnTo>
                <a:lnTo>
                  <a:pt x="873780" y="479971"/>
                </a:lnTo>
                <a:lnTo>
                  <a:pt x="943613" y="483775"/>
                </a:lnTo>
                <a:lnTo>
                  <a:pt x="1015029" y="486778"/>
                </a:lnTo>
                <a:lnTo>
                  <a:pt x="1087900" y="488955"/>
                </a:lnTo>
                <a:lnTo>
                  <a:pt x="1162096" y="490280"/>
                </a:lnTo>
                <a:lnTo>
                  <a:pt x="1237488" y="490728"/>
                </a:lnTo>
                <a:lnTo>
                  <a:pt x="1312879" y="490280"/>
                </a:lnTo>
                <a:lnTo>
                  <a:pt x="1387075" y="488955"/>
                </a:lnTo>
                <a:lnTo>
                  <a:pt x="1459946" y="486778"/>
                </a:lnTo>
                <a:lnTo>
                  <a:pt x="1531362" y="483775"/>
                </a:lnTo>
                <a:lnTo>
                  <a:pt x="1601195" y="479971"/>
                </a:lnTo>
                <a:lnTo>
                  <a:pt x="1669315" y="475391"/>
                </a:lnTo>
                <a:lnTo>
                  <a:pt x="1735592" y="470062"/>
                </a:lnTo>
                <a:lnTo>
                  <a:pt x="1799897" y="464008"/>
                </a:lnTo>
                <a:lnTo>
                  <a:pt x="1862102" y="457256"/>
                </a:lnTo>
                <a:lnTo>
                  <a:pt x="1922075" y="449830"/>
                </a:lnTo>
                <a:lnTo>
                  <a:pt x="1979689" y="441757"/>
                </a:lnTo>
                <a:lnTo>
                  <a:pt x="2034813" y="433062"/>
                </a:lnTo>
                <a:lnTo>
                  <a:pt x="2087319" y="423771"/>
                </a:lnTo>
                <a:lnTo>
                  <a:pt x="2137076" y="413908"/>
                </a:lnTo>
                <a:lnTo>
                  <a:pt x="2183956" y="403500"/>
                </a:lnTo>
                <a:lnTo>
                  <a:pt x="2227829" y="392572"/>
                </a:lnTo>
                <a:lnTo>
                  <a:pt x="2268566" y="381150"/>
                </a:lnTo>
                <a:lnTo>
                  <a:pt x="2306037" y="369259"/>
                </a:lnTo>
                <a:lnTo>
                  <a:pt x="2370665" y="344173"/>
                </a:lnTo>
                <a:lnTo>
                  <a:pt x="2420678" y="317519"/>
                </a:lnTo>
                <a:lnTo>
                  <a:pt x="2455040" y="289501"/>
                </a:lnTo>
                <a:lnTo>
                  <a:pt x="2474976" y="245363"/>
                </a:lnTo>
                <a:lnTo>
                  <a:pt x="2472717" y="230404"/>
                </a:lnTo>
                <a:lnTo>
                  <a:pt x="2439880" y="187059"/>
                </a:lnTo>
                <a:lnTo>
                  <a:pt x="2397563" y="159698"/>
                </a:lnTo>
                <a:lnTo>
                  <a:pt x="2340113" y="133802"/>
                </a:lnTo>
                <a:lnTo>
                  <a:pt x="2268566" y="109577"/>
                </a:lnTo>
                <a:lnTo>
                  <a:pt x="2227829" y="98155"/>
                </a:lnTo>
                <a:lnTo>
                  <a:pt x="2183956" y="87227"/>
                </a:lnTo>
                <a:lnTo>
                  <a:pt x="2137076" y="76819"/>
                </a:lnTo>
                <a:lnTo>
                  <a:pt x="2087319" y="66956"/>
                </a:lnTo>
                <a:lnTo>
                  <a:pt x="2034813" y="57665"/>
                </a:lnTo>
                <a:lnTo>
                  <a:pt x="1979689" y="48970"/>
                </a:lnTo>
                <a:lnTo>
                  <a:pt x="1922075" y="40897"/>
                </a:lnTo>
                <a:lnTo>
                  <a:pt x="1862102" y="33471"/>
                </a:lnTo>
                <a:lnTo>
                  <a:pt x="1799897" y="26719"/>
                </a:lnTo>
                <a:lnTo>
                  <a:pt x="1735592" y="20665"/>
                </a:lnTo>
                <a:lnTo>
                  <a:pt x="1669315" y="15336"/>
                </a:lnTo>
                <a:lnTo>
                  <a:pt x="1601195" y="10756"/>
                </a:lnTo>
                <a:lnTo>
                  <a:pt x="1531362" y="6952"/>
                </a:lnTo>
                <a:lnTo>
                  <a:pt x="1459946" y="3949"/>
                </a:lnTo>
                <a:lnTo>
                  <a:pt x="1387075" y="1772"/>
                </a:lnTo>
                <a:lnTo>
                  <a:pt x="1312879" y="447"/>
                </a:lnTo>
                <a:lnTo>
                  <a:pt x="12374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7511" y="4501261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NSimSun"/>
                <a:cs typeface="NSimSun"/>
              </a:rPr>
              <a:t>嵌入式</a:t>
            </a:r>
            <a:r>
              <a:rPr sz="1800" b="1" spc="-5" dirty="0">
                <a:latin typeface="Arial"/>
                <a:cs typeface="Arial"/>
              </a:rPr>
              <a:t>SQL</a:t>
            </a:r>
            <a:r>
              <a:rPr sz="1800" b="1" spc="-5" dirty="0"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2887" y="64806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0373" y="203683"/>
                </a:lnTo>
                <a:lnTo>
                  <a:pt x="1586194" y="164226"/>
                </a:lnTo>
                <a:lnTo>
                  <a:pt x="1531634" y="127595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2887" y="64806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lnTo>
                  <a:pt x="1629205" y="224283"/>
                </a:lnTo>
                <a:lnTo>
                  <a:pt x="1605954" y="183639"/>
                </a:lnTo>
                <a:lnTo>
                  <a:pt x="1561339" y="145519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78029" y="6570091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151" y="2969650"/>
            <a:ext cx="1435735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1:</a:t>
            </a:r>
            <a:r>
              <a:rPr sz="1800" b="1" spc="-8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如何与 数据库连接和 断开连接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1049" y="2969634"/>
            <a:ext cx="1639570" cy="86486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215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2:</a:t>
            </a:r>
            <a:r>
              <a:rPr sz="1800" b="1" spc="-3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如何将 宿主程序的变量 传递给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9879" y="2969680"/>
            <a:ext cx="2133600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4:</a:t>
            </a:r>
            <a:r>
              <a:rPr sz="1800" b="1" spc="-8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如何将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检 索到的结果传递回宿 主程序进行处理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2579" y="2965839"/>
            <a:ext cx="2121535" cy="863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4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6:</a:t>
            </a:r>
            <a:r>
              <a:rPr sz="1800" b="1" spc="-7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宿主程序如何 知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道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语句的执行 状态，是否发生错误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303" y="5462106"/>
            <a:ext cx="14478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3:</a:t>
            </a:r>
            <a:r>
              <a:rPr sz="1800" b="1" spc="-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 句如何执行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5979" y="5341001"/>
            <a:ext cx="17760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5:</a:t>
            </a:r>
            <a:r>
              <a:rPr sz="1800" b="1" spc="20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静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3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114" dirty="0">
                <a:solidFill>
                  <a:srgbClr val="3333CC"/>
                </a:solidFill>
                <a:latin typeface="NSimSun"/>
                <a:cs typeface="NSimSun"/>
              </a:rPr>
              <a:t>语</a:t>
            </a:r>
            <a:r>
              <a:rPr sz="1800" b="1" spc="100" dirty="0">
                <a:solidFill>
                  <a:srgbClr val="3333CC"/>
                </a:solidFill>
                <a:latin typeface="NSimSun"/>
                <a:cs typeface="NSimSun"/>
              </a:rPr>
              <a:t>句中的常</a:t>
            </a:r>
            <a:endParaRPr sz="18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量更换为变量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9673" y="4693270"/>
            <a:ext cx="2388870" cy="1137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7:</a:t>
            </a:r>
            <a:r>
              <a:rPr sz="1800" b="1" spc="-3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SQL,</a:t>
            </a:r>
            <a:r>
              <a:rPr sz="1800" b="1" spc="-2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依据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条件动态构造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语句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,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但欲访问的表名和字段 名对编程者是已知的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9199" y="5965056"/>
            <a:ext cx="2425700" cy="113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 algn="just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8:</a:t>
            </a:r>
            <a:r>
              <a:rPr sz="1800" b="1" spc="35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SQL,</a:t>
            </a:r>
            <a:r>
              <a:rPr sz="1800" b="1" spc="37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依据 </a:t>
            </a:r>
            <a:r>
              <a:rPr sz="1800" b="1" spc="25" dirty="0">
                <a:solidFill>
                  <a:srgbClr val="B2B2B2"/>
                </a:solidFill>
                <a:latin typeface="NSimSun"/>
                <a:cs typeface="NSimSun"/>
              </a:rPr>
              <a:t>条件动态构</a:t>
            </a:r>
            <a:r>
              <a:rPr sz="1800" b="1" spc="15" dirty="0">
                <a:solidFill>
                  <a:srgbClr val="B2B2B2"/>
                </a:solidFill>
                <a:latin typeface="NSimSun"/>
                <a:cs typeface="NSimSun"/>
              </a:rPr>
              <a:t>造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</a:t>
            </a:r>
            <a:r>
              <a:rPr sz="1800" b="1" spc="20" dirty="0">
                <a:solidFill>
                  <a:srgbClr val="B2B2B2"/>
                </a:solidFill>
                <a:latin typeface="Arial"/>
                <a:cs typeface="Arial"/>
              </a:rPr>
              <a:t>L</a:t>
            </a:r>
            <a:r>
              <a:rPr sz="1800" b="1" spc="20" dirty="0">
                <a:solidFill>
                  <a:srgbClr val="B2B2B2"/>
                </a:solidFill>
                <a:latin typeface="NSimSun"/>
                <a:cs typeface="NSimSun"/>
              </a:rPr>
              <a:t>语</a:t>
            </a:r>
            <a:r>
              <a:rPr sz="1800" b="1" spc="15" dirty="0">
                <a:solidFill>
                  <a:srgbClr val="B2B2B2"/>
                </a:solidFill>
                <a:latin typeface="NSimSun"/>
                <a:cs typeface="NSimSun"/>
              </a:rPr>
              <a:t>句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, </a:t>
            </a:r>
            <a:r>
              <a:rPr sz="1800" b="1" spc="40" dirty="0">
                <a:solidFill>
                  <a:srgbClr val="B2B2B2"/>
                </a:solidFill>
                <a:latin typeface="NSimSun"/>
                <a:cs typeface="NSimSun"/>
              </a:rPr>
              <a:t>但</a:t>
            </a:r>
            <a:r>
              <a:rPr sz="1800" b="1" spc="35" dirty="0">
                <a:solidFill>
                  <a:srgbClr val="B2B2B2"/>
                </a:solidFill>
                <a:latin typeface="NSimSun"/>
                <a:cs typeface="NSimSun"/>
              </a:rPr>
              <a:t>欲访</a:t>
            </a:r>
            <a:r>
              <a:rPr sz="1800" b="1" spc="40" dirty="0">
                <a:solidFill>
                  <a:srgbClr val="B2B2B2"/>
                </a:solidFill>
                <a:latin typeface="NSimSun"/>
                <a:cs typeface="NSimSun"/>
              </a:rPr>
              <a:t>问</a:t>
            </a:r>
            <a:r>
              <a:rPr sz="1800" b="1" spc="25" dirty="0">
                <a:solidFill>
                  <a:srgbClr val="B2B2B2"/>
                </a:solidFill>
                <a:latin typeface="NSimSun"/>
                <a:cs typeface="NSimSun"/>
              </a:rPr>
              <a:t>的表名和字段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名对编程者是未知的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530476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0" y="4225290"/>
                </a:lnTo>
                <a:lnTo>
                  <a:pt x="1583" y="4232767"/>
                </a:lnTo>
                <a:lnTo>
                  <a:pt x="5810" y="4238815"/>
                </a:lnTo>
                <a:lnTo>
                  <a:pt x="11894" y="4242863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891" y="2720976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5433" y="2637917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433" y="57150"/>
                </a:lnTo>
                <a:lnTo>
                  <a:pt x="2327957" y="49672"/>
                </a:lnTo>
                <a:lnTo>
                  <a:pt x="2323909" y="43624"/>
                </a:lnTo>
                <a:lnTo>
                  <a:pt x="2317861" y="39576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1509" y="2380361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5306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4648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3520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3520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862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1734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1076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948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948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9290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8162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7504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6376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6376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5718" y="1906524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4590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932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804" y="1897380"/>
                </a:moveTo>
                <a:lnTo>
                  <a:pt x="2616708" y="1860042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804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2146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1018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80360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9232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9232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8574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7446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788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5660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5660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5002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874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3216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2088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2088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1429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40302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9644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8516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8516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858" y="1612392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6730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6072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944" y="1603248"/>
                </a:moveTo>
                <a:lnTo>
                  <a:pt x="4498848" y="1565910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944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4286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3158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2500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1372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1372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50714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9393" y="4721226"/>
            <a:ext cx="1728470" cy="1917700"/>
          </a:xfrm>
          <a:custGeom>
            <a:avLst/>
            <a:gdLst/>
            <a:ahLst/>
            <a:cxnLst/>
            <a:rect l="l" t="t" r="r" b="b"/>
            <a:pathLst>
              <a:path w="1728470" h="1917700">
                <a:moveTo>
                  <a:pt x="1728216" y="36575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6575"/>
                </a:lnTo>
                <a:close/>
              </a:path>
              <a:path w="1728470" h="1917700">
                <a:moveTo>
                  <a:pt x="1655064" y="59435"/>
                </a:moveTo>
                <a:lnTo>
                  <a:pt x="1643634" y="23621"/>
                </a:lnTo>
                <a:lnTo>
                  <a:pt x="1607820" y="35051"/>
                </a:lnTo>
                <a:lnTo>
                  <a:pt x="1619250" y="71627"/>
                </a:lnTo>
                <a:lnTo>
                  <a:pt x="1655064" y="59435"/>
                </a:lnTo>
                <a:close/>
              </a:path>
              <a:path w="1728470" h="1917700">
                <a:moveTo>
                  <a:pt x="1582674" y="83057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3057"/>
                </a:lnTo>
                <a:close/>
              </a:path>
              <a:path w="1728470" h="1917700">
                <a:moveTo>
                  <a:pt x="1510284" y="105917"/>
                </a:moveTo>
                <a:lnTo>
                  <a:pt x="1498854" y="70103"/>
                </a:lnTo>
                <a:lnTo>
                  <a:pt x="1462278" y="81533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7700">
                <a:moveTo>
                  <a:pt x="1437894" y="129539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969"/>
                </a:lnTo>
                <a:lnTo>
                  <a:pt x="1437894" y="129539"/>
                </a:lnTo>
                <a:close/>
              </a:path>
              <a:path w="1728470" h="1917700">
                <a:moveTo>
                  <a:pt x="1364742" y="152399"/>
                </a:moveTo>
                <a:lnTo>
                  <a:pt x="1353312" y="115823"/>
                </a:lnTo>
                <a:lnTo>
                  <a:pt x="1317498" y="128015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7700">
                <a:moveTo>
                  <a:pt x="1292352" y="176021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7451"/>
                </a:lnTo>
                <a:lnTo>
                  <a:pt x="1292352" y="176021"/>
                </a:lnTo>
                <a:close/>
              </a:path>
              <a:path w="1728470" h="1917700">
                <a:moveTo>
                  <a:pt x="1219962" y="198881"/>
                </a:moveTo>
                <a:lnTo>
                  <a:pt x="1208532" y="162305"/>
                </a:lnTo>
                <a:lnTo>
                  <a:pt x="1171956" y="174497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7700">
                <a:moveTo>
                  <a:pt x="1147572" y="221742"/>
                </a:moveTo>
                <a:lnTo>
                  <a:pt x="1135380" y="185927"/>
                </a:lnTo>
                <a:lnTo>
                  <a:pt x="1099566" y="197358"/>
                </a:lnTo>
                <a:lnTo>
                  <a:pt x="1110996" y="233933"/>
                </a:lnTo>
                <a:lnTo>
                  <a:pt x="1147572" y="221742"/>
                </a:lnTo>
                <a:close/>
              </a:path>
              <a:path w="1728470" h="1917700">
                <a:moveTo>
                  <a:pt x="1074420" y="245364"/>
                </a:moveTo>
                <a:lnTo>
                  <a:pt x="1062990" y="208787"/>
                </a:lnTo>
                <a:lnTo>
                  <a:pt x="1027176" y="220218"/>
                </a:lnTo>
                <a:lnTo>
                  <a:pt x="1038606" y="256794"/>
                </a:lnTo>
                <a:lnTo>
                  <a:pt x="1074420" y="245364"/>
                </a:lnTo>
                <a:close/>
              </a:path>
              <a:path w="1728470" h="1917700">
                <a:moveTo>
                  <a:pt x="1002030" y="268223"/>
                </a:moveTo>
                <a:lnTo>
                  <a:pt x="990600" y="232409"/>
                </a:lnTo>
                <a:lnTo>
                  <a:pt x="954024" y="243840"/>
                </a:lnTo>
                <a:lnTo>
                  <a:pt x="966216" y="280416"/>
                </a:lnTo>
                <a:lnTo>
                  <a:pt x="1002030" y="268223"/>
                </a:lnTo>
                <a:close/>
              </a:path>
              <a:path w="1728470" h="1917700">
                <a:moveTo>
                  <a:pt x="929640" y="291846"/>
                </a:moveTo>
                <a:lnTo>
                  <a:pt x="918210" y="255269"/>
                </a:lnTo>
                <a:lnTo>
                  <a:pt x="881634" y="266700"/>
                </a:lnTo>
                <a:lnTo>
                  <a:pt x="893064" y="303276"/>
                </a:lnTo>
                <a:lnTo>
                  <a:pt x="929640" y="291846"/>
                </a:lnTo>
                <a:close/>
              </a:path>
              <a:path w="1728470" h="1917700">
                <a:moveTo>
                  <a:pt x="857250" y="314705"/>
                </a:moveTo>
                <a:lnTo>
                  <a:pt x="845058" y="278891"/>
                </a:lnTo>
                <a:lnTo>
                  <a:pt x="809244" y="290322"/>
                </a:lnTo>
                <a:lnTo>
                  <a:pt x="820674" y="326136"/>
                </a:lnTo>
                <a:lnTo>
                  <a:pt x="857250" y="314705"/>
                </a:lnTo>
                <a:close/>
              </a:path>
              <a:path w="1728470" h="1917700">
                <a:moveTo>
                  <a:pt x="784098" y="338328"/>
                </a:moveTo>
                <a:lnTo>
                  <a:pt x="772668" y="301752"/>
                </a:lnTo>
                <a:lnTo>
                  <a:pt x="736854" y="313182"/>
                </a:lnTo>
                <a:lnTo>
                  <a:pt x="748284" y="349758"/>
                </a:lnTo>
                <a:lnTo>
                  <a:pt x="784098" y="338328"/>
                </a:lnTo>
                <a:close/>
              </a:path>
              <a:path w="1728470" h="1917700">
                <a:moveTo>
                  <a:pt x="711708" y="361188"/>
                </a:moveTo>
                <a:lnTo>
                  <a:pt x="700278" y="325373"/>
                </a:lnTo>
                <a:lnTo>
                  <a:pt x="663702" y="336804"/>
                </a:lnTo>
                <a:lnTo>
                  <a:pt x="675894" y="372618"/>
                </a:lnTo>
                <a:lnTo>
                  <a:pt x="711708" y="361188"/>
                </a:lnTo>
                <a:close/>
              </a:path>
              <a:path w="1728470" h="1917700">
                <a:moveTo>
                  <a:pt x="639318" y="384810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6240"/>
                </a:lnTo>
                <a:lnTo>
                  <a:pt x="639318" y="384810"/>
                </a:lnTo>
                <a:close/>
              </a:path>
              <a:path w="1728470" h="1917700">
                <a:moveTo>
                  <a:pt x="566928" y="407670"/>
                </a:moveTo>
                <a:lnTo>
                  <a:pt x="554736" y="371094"/>
                </a:lnTo>
                <a:lnTo>
                  <a:pt x="518922" y="383286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7700">
                <a:moveTo>
                  <a:pt x="493776" y="430530"/>
                </a:moveTo>
                <a:lnTo>
                  <a:pt x="482346" y="394716"/>
                </a:lnTo>
                <a:lnTo>
                  <a:pt x="446532" y="406146"/>
                </a:lnTo>
                <a:lnTo>
                  <a:pt x="457962" y="442722"/>
                </a:lnTo>
                <a:lnTo>
                  <a:pt x="493776" y="430530"/>
                </a:lnTo>
                <a:close/>
              </a:path>
              <a:path w="1728470" h="1917700">
                <a:moveTo>
                  <a:pt x="421386" y="454152"/>
                </a:moveTo>
                <a:lnTo>
                  <a:pt x="409956" y="417576"/>
                </a:lnTo>
                <a:lnTo>
                  <a:pt x="373380" y="429768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7700">
                <a:moveTo>
                  <a:pt x="348996" y="477012"/>
                </a:moveTo>
                <a:lnTo>
                  <a:pt x="337566" y="441198"/>
                </a:lnTo>
                <a:lnTo>
                  <a:pt x="300990" y="452628"/>
                </a:lnTo>
                <a:lnTo>
                  <a:pt x="312420" y="489204"/>
                </a:lnTo>
                <a:lnTo>
                  <a:pt x="348996" y="477012"/>
                </a:lnTo>
                <a:close/>
              </a:path>
              <a:path w="1728470" h="1917700">
                <a:moveTo>
                  <a:pt x="276606" y="500634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500634"/>
                </a:lnTo>
                <a:close/>
              </a:path>
              <a:path w="1728470" h="1917700">
                <a:moveTo>
                  <a:pt x="203454" y="523494"/>
                </a:moveTo>
                <a:lnTo>
                  <a:pt x="192024" y="487680"/>
                </a:lnTo>
                <a:lnTo>
                  <a:pt x="156210" y="499110"/>
                </a:lnTo>
                <a:lnTo>
                  <a:pt x="167640" y="535686"/>
                </a:lnTo>
                <a:lnTo>
                  <a:pt x="203454" y="523494"/>
                </a:lnTo>
                <a:close/>
              </a:path>
              <a:path w="1728470" h="1917700">
                <a:moveTo>
                  <a:pt x="131064" y="547116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7116"/>
                </a:lnTo>
                <a:close/>
              </a:path>
              <a:path w="1728470" h="1917700">
                <a:moveTo>
                  <a:pt x="58674" y="569976"/>
                </a:moveTo>
                <a:lnTo>
                  <a:pt x="47243" y="534162"/>
                </a:lnTo>
                <a:lnTo>
                  <a:pt x="12954" y="544830"/>
                </a:lnTo>
                <a:lnTo>
                  <a:pt x="5334" y="547116"/>
                </a:lnTo>
                <a:lnTo>
                  <a:pt x="0" y="554736"/>
                </a:lnTo>
                <a:lnTo>
                  <a:pt x="0" y="565404"/>
                </a:lnTo>
                <a:lnTo>
                  <a:pt x="36310" y="565404"/>
                </a:lnTo>
                <a:lnTo>
                  <a:pt x="38100" y="563118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7700">
                <a:moveTo>
                  <a:pt x="38100" y="576376"/>
                </a:moveTo>
                <a:lnTo>
                  <a:pt x="38100" y="565404"/>
                </a:lnTo>
                <a:lnTo>
                  <a:pt x="36310" y="565404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7700">
                <a:moveTo>
                  <a:pt x="38100" y="565404"/>
                </a:moveTo>
                <a:lnTo>
                  <a:pt x="38100" y="563118"/>
                </a:lnTo>
                <a:lnTo>
                  <a:pt x="36310" y="565404"/>
                </a:lnTo>
                <a:lnTo>
                  <a:pt x="38100" y="565404"/>
                </a:lnTo>
                <a:close/>
              </a:path>
              <a:path w="1728470" h="1917700">
                <a:moveTo>
                  <a:pt x="38100" y="641604"/>
                </a:moveTo>
                <a:lnTo>
                  <a:pt x="38100" y="603504"/>
                </a:lnTo>
                <a:lnTo>
                  <a:pt x="0" y="603504"/>
                </a:lnTo>
                <a:lnTo>
                  <a:pt x="0" y="641604"/>
                </a:lnTo>
                <a:lnTo>
                  <a:pt x="38100" y="641604"/>
                </a:lnTo>
                <a:close/>
              </a:path>
              <a:path w="1728470" h="1917700">
                <a:moveTo>
                  <a:pt x="38100" y="717804"/>
                </a:moveTo>
                <a:lnTo>
                  <a:pt x="38100" y="679704"/>
                </a:lnTo>
                <a:lnTo>
                  <a:pt x="0" y="679704"/>
                </a:lnTo>
                <a:lnTo>
                  <a:pt x="0" y="717804"/>
                </a:lnTo>
                <a:lnTo>
                  <a:pt x="38100" y="717804"/>
                </a:lnTo>
                <a:close/>
              </a:path>
              <a:path w="1728470" h="1917700">
                <a:moveTo>
                  <a:pt x="38100" y="794004"/>
                </a:moveTo>
                <a:lnTo>
                  <a:pt x="38100" y="755904"/>
                </a:lnTo>
                <a:lnTo>
                  <a:pt x="0" y="755904"/>
                </a:lnTo>
                <a:lnTo>
                  <a:pt x="0" y="794004"/>
                </a:lnTo>
                <a:lnTo>
                  <a:pt x="38100" y="794004"/>
                </a:lnTo>
                <a:close/>
              </a:path>
              <a:path w="1728470" h="1917700">
                <a:moveTo>
                  <a:pt x="38100" y="870204"/>
                </a:moveTo>
                <a:lnTo>
                  <a:pt x="38100" y="832104"/>
                </a:lnTo>
                <a:lnTo>
                  <a:pt x="0" y="832104"/>
                </a:lnTo>
                <a:lnTo>
                  <a:pt x="0" y="870204"/>
                </a:lnTo>
                <a:lnTo>
                  <a:pt x="38100" y="870204"/>
                </a:lnTo>
                <a:close/>
              </a:path>
              <a:path w="1728470" h="1917700">
                <a:moveTo>
                  <a:pt x="38100" y="946404"/>
                </a:moveTo>
                <a:lnTo>
                  <a:pt x="38100" y="908304"/>
                </a:lnTo>
                <a:lnTo>
                  <a:pt x="0" y="908304"/>
                </a:lnTo>
                <a:lnTo>
                  <a:pt x="0" y="946404"/>
                </a:lnTo>
                <a:lnTo>
                  <a:pt x="38100" y="946404"/>
                </a:lnTo>
                <a:close/>
              </a:path>
              <a:path w="1728470" h="1917700">
                <a:moveTo>
                  <a:pt x="38100" y="1022604"/>
                </a:moveTo>
                <a:lnTo>
                  <a:pt x="38100" y="984504"/>
                </a:lnTo>
                <a:lnTo>
                  <a:pt x="0" y="984504"/>
                </a:lnTo>
                <a:lnTo>
                  <a:pt x="0" y="1022604"/>
                </a:lnTo>
                <a:lnTo>
                  <a:pt x="38100" y="1022604"/>
                </a:lnTo>
                <a:close/>
              </a:path>
              <a:path w="1728470" h="1917700">
                <a:moveTo>
                  <a:pt x="38100" y="1098804"/>
                </a:moveTo>
                <a:lnTo>
                  <a:pt x="38100" y="1060704"/>
                </a:lnTo>
                <a:lnTo>
                  <a:pt x="0" y="1060704"/>
                </a:lnTo>
                <a:lnTo>
                  <a:pt x="0" y="1098804"/>
                </a:lnTo>
                <a:lnTo>
                  <a:pt x="38100" y="1098804"/>
                </a:lnTo>
                <a:close/>
              </a:path>
              <a:path w="1728470" h="1917700">
                <a:moveTo>
                  <a:pt x="38100" y="1175004"/>
                </a:moveTo>
                <a:lnTo>
                  <a:pt x="38100" y="1136904"/>
                </a:lnTo>
                <a:lnTo>
                  <a:pt x="0" y="1136904"/>
                </a:lnTo>
                <a:lnTo>
                  <a:pt x="0" y="1175004"/>
                </a:lnTo>
                <a:lnTo>
                  <a:pt x="38100" y="1175004"/>
                </a:lnTo>
                <a:close/>
              </a:path>
              <a:path w="1728470" h="1917700">
                <a:moveTo>
                  <a:pt x="38100" y="1251204"/>
                </a:moveTo>
                <a:lnTo>
                  <a:pt x="38100" y="1213104"/>
                </a:lnTo>
                <a:lnTo>
                  <a:pt x="0" y="1213104"/>
                </a:lnTo>
                <a:lnTo>
                  <a:pt x="0" y="1251204"/>
                </a:lnTo>
                <a:lnTo>
                  <a:pt x="38100" y="1251204"/>
                </a:lnTo>
                <a:close/>
              </a:path>
              <a:path w="1728470" h="1917700">
                <a:moveTo>
                  <a:pt x="38100" y="1327404"/>
                </a:moveTo>
                <a:lnTo>
                  <a:pt x="38100" y="1289304"/>
                </a:lnTo>
                <a:lnTo>
                  <a:pt x="0" y="1289304"/>
                </a:lnTo>
                <a:lnTo>
                  <a:pt x="0" y="1327404"/>
                </a:lnTo>
                <a:lnTo>
                  <a:pt x="38100" y="1327404"/>
                </a:lnTo>
                <a:close/>
              </a:path>
              <a:path w="1728470" h="1917700">
                <a:moveTo>
                  <a:pt x="38100" y="1403604"/>
                </a:moveTo>
                <a:lnTo>
                  <a:pt x="38100" y="1365504"/>
                </a:lnTo>
                <a:lnTo>
                  <a:pt x="0" y="1365504"/>
                </a:lnTo>
                <a:lnTo>
                  <a:pt x="0" y="1403604"/>
                </a:lnTo>
                <a:lnTo>
                  <a:pt x="38100" y="1403604"/>
                </a:lnTo>
                <a:close/>
              </a:path>
              <a:path w="1728470" h="1917700">
                <a:moveTo>
                  <a:pt x="38100" y="1479804"/>
                </a:moveTo>
                <a:lnTo>
                  <a:pt x="38100" y="1441704"/>
                </a:lnTo>
                <a:lnTo>
                  <a:pt x="0" y="1441704"/>
                </a:lnTo>
                <a:lnTo>
                  <a:pt x="0" y="1479804"/>
                </a:lnTo>
                <a:lnTo>
                  <a:pt x="38100" y="1479804"/>
                </a:lnTo>
                <a:close/>
              </a:path>
              <a:path w="1728470" h="1917700">
                <a:moveTo>
                  <a:pt x="38100" y="1556004"/>
                </a:moveTo>
                <a:lnTo>
                  <a:pt x="38100" y="1517904"/>
                </a:lnTo>
                <a:lnTo>
                  <a:pt x="0" y="1517904"/>
                </a:lnTo>
                <a:lnTo>
                  <a:pt x="0" y="1556004"/>
                </a:lnTo>
                <a:lnTo>
                  <a:pt x="38100" y="1556004"/>
                </a:lnTo>
                <a:close/>
              </a:path>
              <a:path w="1728470" h="1917700">
                <a:moveTo>
                  <a:pt x="38100" y="1632204"/>
                </a:moveTo>
                <a:lnTo>
                  <a:pt x="38100" y="1594104"/>
                </a:lnTo>
                <a:lnTo>
                  <a:pt x="0" y="1594104"/>
                </a:lnTo>
                <a:lnTo>
                  <a:pt x="0" y="1632204"/>
                </a:lnTo>
                <a:lnTo>
                  <a:pt x="38100" y="1632204"/>
                </a:lnTo>
                <a:close/>
              </a:path>
              <a:path w="1728470" h="1917700">
                <a:moveTo>
                  <a:pt x="38100" y="1708403"/>
                </a:moveTo>
                <a:lnTo>
                  <a:pt x="38100" y="1670303"/>
                </a:lnTo>
                <a:lnTo>
                  <a:pt x="0" y="1670303"/>
                </a:lnTo>
                <a:lnTo>
                  <a:pt x="0" y="1708403"/>
                </a:lnTo>
                <a:lnTo>
                  <a:pt x="38100" y="1708403"/>
                </a:lnTo>
                <a:close/>
              </a:path>
              <a:path w="1728470" h="1917700">
                <a:moveTo>
                  <a:pt x="38100" y="1784603"/>
                </a:moveTo>
                <a:lnTo>
                  <a:pt x="38100" y="1746503"/>
                </a:lnTo>
                <a:lnTo>
                  <a:pt x="0" y="1746503"/>
                </a:lnTo>
                <a:lnTo>
                  <a:pt x="0" y="1784603"/>
                </a:lnTo>
                <a:lnTo>
                  <a:pt x="38100" y="1784603"/>
                </a:lnTo>
                <a:close/>
              </a:path>
              <a:path w="1728470" h="1917700">
                <a:moveTo>
                  <a:pt x="38100" y="1860042"/>
                </a:moveTo>
                <a:lnTo>
                  <a:pt x="38100" y="1822703"/>
                </a:lnTo>
                <a:lnTo>
                  <a:pt x="0" y="1822703"/>
                </a:lnTo>
                <a:lnTo>
                  <a:pt x="0" y="1860042"/>
                </a:lnTo>
                <a:lnTo>
                  <a:pt x="1476" y="1867519"/>
                </a:lnTo>
                <a:lnTo>
                  <a:pt x="5524" y="1873567"/>
                </a:lnTo>
                <a:lnTo>
                  <a:pt x="11572" y="1877615"/>
                </a:lnTo>
                <a:lnTo>
                  <a:pt x="19050" y="1879092"/>
                </a:lnTo>
                <a:lnTo>
                  <a:pt x="19050" y="1840992"/>
                </a:lnTo>
                <a:lnTo>
                  <a:pt x="19812" y="1840992"/>
                </a:lnTo>
                <a:lnTo>
                  <a:pt x="19812" y="1841754"/>
                </a:lnTo>
                <a:lnTo>
                  <a:pt x="38100" y="1860042"/>
                </a:lnTo>
                <a:close/>
              </a:path>
              <a:path w="1728470" h="1917700">
                <a:moveTo>
                  <a:pt x="19812" y="1841754"/>
                </a:moveTo>
                <a:lnTo>
                  <a:pt x="19812" y="1840992"/>
                </a:lnTo>
                <a:lnTo>
                  <a:pt x="19050" y="1840992"/>
                </a:lnTo>
                <a:lnTo>
                  <a:pt x="19812" y="1841754"/>
                </a:lnTo>
                <a:close/>
              </a:path>
              <a:path w="1728470" h="1917700">
                <a:moveTo>
                  <a:pt x="19812" y="1879092"/>
                </a:moveTo>
                <a:lnTo>
                  <a:pt x="19812" y="1841754"/>
                </a:lnTo>
                <a:lnTo>
                  <a:pt x="19050" y="1840992"/>
                </a:lnTo>
                <a:lnTo>
                  <a:pt x="19050" y="1879092"/>
                </a:lnTo>
                <a:lnTo>
                  <a:pt x="19812" y="1879092"/>
                </a:lnTo>
                <a:close/>
              </a:path>
              <a:path w="1728470" h="1917700">
                <a:moveTo>
                  <a:pt x="96012" y="1879092"/>
                </a:moveTo>
                <a:lnTo>
                  <a:pt x="96012" y="1840992"/>
                </a:lnTo>
                <a:lnTo>
                  <a:pt x="57912" y="1840992"/>
                </a:lnTo>
                <a:lnTo>
                  <a:pt x="57912" y="1879092"/>
                </a:lnTo>
                <a:lnTo>
                  <a:pt x="96012" y="1879092"/>
                </a:lnTo>
                <a:close/>
              </a:path>
              <a:path w="1728470" h="1917700">
                <a:moveTo>
                  <a:pt x="172212" y="1879092"/>
                </a:moveTo>
                <a:lnTo>
                  <a:pt x="172212" y="1840992"/>
                </a:lnTo>
                <a:lnTo>
                  <a:pt x="134112" y="1840992"/>
                </a:lnTo>
                <a:lnTo>
                  <a:pt x="134112" y="1879092"/>
                </a:lnTo>
                <a:lnTo>
                  <a:pt x="172212" y="1879092"/>
                </a:lnTo>
                <a:close/>
              </a:path>
              <a:path w="1728470" h="1917700">
                <a:moveTo>
                  <a:pt x="248412" y="1879092"/>
                </a:moveTo>
                <a:lnTo>
                  <a:pt x="248412" y="1840992"/>
                </a:lnTo>
                <a:lnTo>
                  <a:pt x="210312" y="1840992"/>
                </a:lnTo>
                <a:lnTo>
                  <a:pt x="210312" y="1879092"/>
                </a:lnTo>
                <a:lnTo>
                  <a:pt x="248412" y="1879092"/>
                </a:lnTo>
                <a:close/>
              </a:path>
              <a:path w="1728470" h="1917700">
                <a:moveTo>
                  <a:pt x="324612" y="1879092"/>
                </a:moveTo>
                <a:lnTo>
                  <a:pt x="324612" y="1840992"/>
                </a:lnTo>
                <a:lnTo>
                  <a:pt x="286512" y="1840992"/>
                </a:lnTo>
                <a:lnTo>
                  <a:pt x="286512" y="1879092"/>
                </a:lnTo>
                <a:lnTo>
                  <a:pt x="324612" y="1879092"/>
                </a:lnTo>
                <a:close/>
              </a:path>
              <a:path w="1728470" h="1917700">
                <a:moveTo>
                  <a:pt x="400812" y="1879092"/>
                </a:moveTo>
                <a:lnTo>
                  <a:pt x="400812" y="1840992"/>
                </a:lnTo>
                <a:lnTo>
                  <a:pt x="362712" y="1840992"/>
                </a:lnTo>
                <a:lnTo>
                  <a:pt x="362712" y="1879092"/>
                </a:lnTo>
                <a:lnTo>
                  <a:pt x="400812" y="1879092"/>
                </a:lnTo>
                <a:close/>
              </a:path>
              <a:path w="1728470" h="1917700">
                <a:moveTo>
                  <a:pt x="477012" y="1879092"/>
                </a:moveTo>
                <a:lnTo>
                  <a:pt x="477012" y="1840992"/>
                </a:lnTo>
                <a:lnTo>
                  <a:pt x="438912" y="1840992"/>
                </a:lnTo>
                <a:lnTo>
                  <a:pt x="438912" y="1879092"/>
                </a:lnTo>
                <a:lnTo>
                  <a:pt x="477012" y="1879092"/>
                </a:lnTo>
                <a:close/>
              </a:path>
              <a:path w="1728470" h="1917700">
                <a:moveTo>
                  <a:pt x="595122" y="1860042"/>
                </a:moveTo>
                <a:lnTo>
                  <a:pt x="480822" y="1802892"/>
                </a:lnTo>
                <a:lnTo>
                  <a:pt x="480822" y="1917192"/>
                </a:lnTo>
                <a:lnTo>
                  <a:pt x="595122" y="1860042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65917" y="4830953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20574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20574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770"/>
                </a:lnTo>
                <a:lnTo>
                  <a:pt x="304037" y="96774"/>
                </a:lnTo>
                <a:lnTo>
                  <a:pt x="336041" y="117348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1544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4122"/>
                </a:moveTo>
                <a:lnTo>
                  <a:pt x="243077" y="193548"/>
                </a:lnTo>
                <a:lnTo>
                  <a:pt x="222503" y="226314"/>
                </a:lnTo>
                <a:lnTo>
                  <a:pt x="255269" y="246126"/>
                </a:lnTo>
                <a:lnTo>
                  <a:pt x="275081" y="214122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8318"/>
                </a:lnTo>
                <a:lnTo>
                  <a:pt x="182117" y="290322"/>
                </a:lnTo>
                <a:lnTo>
                  <a:pt x="214883" y="310896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3088"/>
                </a:lnTo>
                <a:lnTo>
                  <a:pt x="141731" y="355092"/>
                </a:lnTo>
                <a:lnTo>
                  <a:pt x="173735" y="375666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7670"/>
                </a:moveTo>
                <a:lnTo>
                  <a:pt x="121919" y="387096"/>
                </a:lnTo>
                <a:lnTo>
                  <a:pt x="101345" y="419862"/>
                </a:lnTo>
                <a:lnTo>
                  <a:pt x="133349" y="439674"/>
                </a:lnTo>
                <a:lnTo>
                  <a:pt x="153923" y="407670"/>
                </a:lnTo>
                <a:close/>
              </a:path>
              <a:path w="397510" h="1678939">
                <a:moveTo>
                  <a:pt x="113537" y="472440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4444"/>
                </a:lnTo>
                <a:lnTo>
                  <a:pt x="113537" y="472440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53369" y="4663314"/>
            <a:ext cx="4465320" cy="2028189"/>
          </a:xfrm>
          <a:custGeom>
            <a:avLst/>
            <a:gdLst/>
            <a:ahLst/>
            <a:cxnLst/>
            <a:rect l="l" t="t" r="r" b="b"/>
            <a:pathLst>
              <a:path w="4465320" h="2028189">
                <a:moveTo>
                  <a:pt x="1988819" y="38100"/>
                </a:moveTo>
                <a:lnTo>
                  <a:pt x="1988819" y="761"/>
                </a:lnTo>
                <a:lnTo>
                  <a:pt x="1950719" y="0"/>
                </a:lnTo>
                <a:lnTo>
                  <a:pt x="1950719" y="38100"/>
                </a:lnTo>
                <a:lnTo>
                  <a:pt x="1988819" y="38100"/>
                </a:lnTo>
                <a:close/>
              </a:path>
              <a:path w="4465320" h="2028189">
                <a:moveTo>
                  <a:pt x="2065019" y="38861"/>
                </a:moveTo>
                <a:lnTo>
                  <a:pt x="2065019" y="761"/>
                </a:lnTo>
                <a:lnTo>
                  <a:pt x="2026919" y="761"/>
                </a:lnTo>
                <a:lnTo>
                  <a:pt x="2026919" y="38861"/>
                </a:lnTo>
                <a:lnTo>
                  <a:pt x="2065019" y="38861"/>
                </a:lnTo>
                <a:close/>
              </a:path>
              <a:path w="4465320" h="2028189">
                <a:moveTo>
                  <a:pt x="2141219" y="39623"/>
                </a:moveTo>
                <a:lnTo>
                  <a:pt x="2141219" y="1523"/>
                </a:lnTo>
                <a:lnTo>
                  <a:pt x="2103119" y="1523"/>
                </a:lnTo>
                <a:lnTo>
                  <a:pt x="2103119" y="39623"/>
                </a:lnTo>
                <a:lnTo>
                  <a:pt x="2141219" y="39623"/>
                </a:lnTo>
                <a:close/>
              </a:path>
              <a:path w="4465320" h="2028189">
                <a:moveTo>
                  <a:pt x="2217419" y="40385"/>
                </a:moveTo>
                <a:lnTo>
                  <a:pt x="2217419" y="2285"/>
                </a:lnTo>
                <a:lnTo>
                  <a:pt x="2179319" y="2285"/>
                </a:lnTo>
                <a:lnTo>
                  <a:pt x="2179319" y="40385"/>
                </a:lnTo>
                <a:lnTo>
                  <a:pt x="2217419" y="40385"/>
                </a:lnTo>
                <a:close/>
              </a:path>
              <a:path w="4465320" h="2028189">
                <a:moveTo>
                  <a:pt x="2293619" y="41147"/>
                </a:moveTo>
                <a:lnTo>
                  <a:pt x="2293619" y="3047"/>
                </a:lnTo>
                <a:lnTo>
                  <a:pt x="2255519" y="3047"/>
                </a:lnTo>
                <a:lnTo>
                  <a:pt x="2255519" y="41147"/>
                </a:lnTo>
                <a:lnTo>
                  <a:pt x="2293619" y="41147"/>
                </a:lnTo>
                <a:close/>
              </a:path>
              <a:path w="4465320" h="2028189">
                <a:moveTo>
                  <a:pt x="2369819" y="41909"/>
                </a:moveTo>
                <a:lnTo>
                  <a:pt x="2369819" y="3809"/>
                </a:lnTo>
                <a:lnTo>
                  <a:pt x="2331719" y="3809"/>
                </a:lnTo>
                <a:lnTo>
                  <a:pt x="2331719" y="41909"/>
                </a:lnTo>
                <a:lnTo>
                  <a:pt x="2369819" y="41909"/>
                </a:lnTo>
                <a:close/>
              </a:path>
              <a:path w="4465320" h="2028189">
                <a:moveTo>
                  <a:pt x="2446019" y="42671"/>
                </a:moveTo>
                <a:lnTo>
                  <a:pt x="2446019" y="4571"/>
                </a:lnTo>
                <a:lnTo>
                  <a:pt x="2407919" y="3809"/>
                </a:lnTo>
                <a:lnTo>
                  <a:pt x="2407919" y="41909"/>
                </a:lnTo>
                <a:lnTo>
                  <a:pt x="2446019" y="42671"/>
                </a:lnTo>
                <a:close/>
              </a:path>
              <a:path w="4465320" h="2028189">
                <a:moveTo>
                  <a:pt x="2522219" y="43433"/>
                </a:moveTo>
                <a:lnTo>
                  <a:pt x="2522219" y="5333"/>
                </a:lnTo>
                <a:lnTo>
                  <a:pt x="2484119" y="4571"/>
                </a:lnTo>
                <a:lnTo>
                  <a:pt x="2484119" y="42671"/>
                </a:lnTo>
                <a:lnTo>
                  <a:pt x="2522219" y="43433"/>
                </a:lnTo>
                <a:close/>
              </a:path>
              <a:path w="4465320" h="2028189">
                <a:moveTo>
                  <a:pt x="2598419" y="44195"/>
                </a:moveTo>
                <a:lnTo>
                  <a:pt x="2598419" y="6095"/>
                </a:lnTo>
                <a:lnTo>
                  <a:pt x="2560319" y="5333"/>
                </a:lnTo>
                <a:lnTo>
                  <a:pt x="2560319" y="43433"/>
                </a:lnTo>
                <a:lnTo>
                  <a:pt x="2598419" y="44195"/>
                </a:lnTo>
                <a:close/>
              </a:path>
              <a:path w="4465320" h="2028189">
                <a:moveTo>
                  <a:pt x="2674619" y="44957"/>
                </a:moveTo>
                <a:lnTo>
                  <a:pt x="2674619" y="6857"/>
                </a:lnTo>
                <a:lnTo>
                  <a:pt x="2636519" y="6095"/>
                </a:lnTo>
                <a:lnTo>
                  <a:pt x="2636519" y="44195"/>
                </a:lnTo>
                <a:lnTo>
                  <a:pt x="2674619" y="44957"/>
                </a:lnTo>
                <a:close/>
              </a:path>
              <a:path w="4465320" h="2028189">
                <a:moveTo>
                  <a:pt x="2750819" y="44957"/>
                </a:moveTo>
                <a:lnTo>
                  <a:pt x="2750819" y="6857"/>
                </a:lnTo>
                <a:lnTo>
                  <a:pt x="2712719" y="6857"/>
                </a:lnTo>
                <a:lnTo>
                  <a:pt x="2712719" y="44957"/>
                </a:lnTo>
                <a:lnTo>
                  <a:pt x="2750819" y="44957"/>
                </a:lnTo>
                <a:close/>
              </a:path>
              <a:path w="4465320" h="2028189">
                <a:moveTo>
                  <a:pt x="2827019" y="45719"/>
                </a:moveTo>
                <a:lnTo>
                  <a:pt x="2827019" y="7619"/>
                </a:lnTo>
                <a:lnTo>
                  <a:pt x="2788919" y="7619"/>
                </a:lnTo>
                <a:lnTo>
                  <a:pt x="2788919" y="45719"/>
                </a:lnTo>
                <a:lnTo>
                  <a:pt x="2827019" y="45719"/>
                </a:lnTo>
                <a:close/>
              </a:path>
              <a:path w="4465320" h="2028189">
                <a:moveTo>
                  <a:pt x="2903219" y="46481"/>
                </a:moveTo>
                <a:lnTo>
                  <a:pt x="2903219" y="8381"/>
                </a:lnTo>
                <a:lnTo>
                  <a:pt x="2865119" y="8381"/>
                </a:lnTo>
                <a:lnTo>
                  <a:pt x="2865119" y="46481"/>
                </a:lnTo>
                <a:lnTo>
                  <a:pt x="2903219" y="46481"/>
                </a:lnTo>
                <a:close/>
              </a:path>
              <a:path w="4465320" h="2028189">
                <a:moveTo>
                  <a:pt x="2979419" y="47243"/>
                </a:moveTo>
                <a:lnTo>
                  <a:pt x="2979419" y="9143"/>
                </a:lnTo>
                <a:lnTo>
                  <a:pt x="2941319" y="9143"/>
                </a:lnTo>
                <a:lnTo>
                  <a:pt x="2941319" y="47243"/>
                </a:lnTo>
                <a:lnTo>
                  <a:pt x="2979419" y="47243"/>
                </a:lnTo>
                <a:close/>
              </a:path>
              <a:path w="4465320" h="2028189">
                <a:moveTo>
                  <a:pt x="3055619" y="48005"/>
                </a:moveTo>
                <a:lnTo>
                  <a:pt x="3055619" y="9905"/>
                </a:lnTo>
                <a:lnTo>
                  <a:pt x="3017519" y="9905"/>
                </a:lnTo>
                <a:lnTo>
                  <a:pt x="3017519" y="48005"/>
                </a:lnTo>
                <a:lnTo>
                  <a:pt x="3055619" y="48005"/>
                </a:lnTo>
                <a:close/>
              </a:path>
              <a:path w="4465320" h="2028189">
                <a:moveTo>
                  <a:pt x="3131819" y="48767"/>
                </a:moveTo>
                <a:lnTo>
                  <a:pt x="3131819" y="10667"/>
                </a:lnTo>
                <a:lnTo>
                  <a:pt x="3093719" y="9905"/>
                </a:lnTo>
                <a:lnTo>
                  <a:pt x="3093719" y="48005"/>
                </a:lnTo>
                <a:lnTo>
                  <a:pt x="3131819" y="48767"/>
                </a:lnTo>
                <a:close/>
              </a:path>
              <a:path w="4465320" h="2028189">
                <a:moveTo>
                  <a:pt x="3208019" y="49529"/>
                </a:moveTo>
                <a:lnTo>
                  <a:pt x="3208019" y="11429"/>
                </a:lnTo>
                <a:lnTo>
                  <a:pt x="3169919" y="10667"/>
                </a:lnTo>
                <a:lnTo>
                  <a:pt x="3169919" y="48767"/>
                </a:lnTo>
                <a:lnTo>
                  <a:pt x="3208019" y="49529"/>
                </a:lnTo>
                <a:close/>
              </a:path>
              <a:path w="4465320" h="2028189">
                <a:moveTo>
                  <a:pt x="3284219" y="50291"/>
                </a:moveTo>
                <a:lnTo>
                  <a:pt x="3284219" y="12191"/>
                </a:lnTo>
                <a:lnTo>
                  <a:pt x="3246119" y="11429"/>
                </a:lnTo>
                <a:lnTo>
                  <a:pt x="3246119" y="49529"/>
                </a:lnTo>
                <a:lnTo>
                  <a:pt x="3284219" y="50291"/>
                </a:lnTo>
                <a:close/>
              </a:path>
              <a:path w="4465320" h="2028189">
                <a:moveTo>
                  <a:pt x="3360419" y="51053"/>
                </a:moveTo>
                <a:lnTo>
                  <a:pt x="3360419" y="12953"/>
                </a:lnTo>
                <a:lnTo>
                  <a:pt x="3322319" y="12191"/>
                </a:lnTo>
                <a:lnTo>
                  <a:pt x="3322319" y="50291"/>
                </a:lnTo>
                <a:lnTo>
                  <a:pt x="3360419" y="51053"/>
                </a:lnTo>
                <a:close/>
              </a:path>
              <a:path w="4465320" h="2028189">
                <a:moveTo>
                  <a:pt x="3436619" y="51815"/>
                </a:moveTo>
                <a:lnTo>
                  <a:pt x="3436619" y="13715"/>
                </a:lnTo>
                <a:lnTo>
                  <a:pt x="3398519" y="12953"/>
                </a:lnTo>
                <a:lnTo>
                  <a:pt x="3398519" y="51053"/>
                </a:lnTo>
                <a:lnTo>
                  <a:pt x="3436619" y="51815"/>
                </a:lnTo>
                <a:close/>
              </a:path>
              <a:path w="4465320" h="2028189">
                <a:moveTo>
                  <a:pt x="3512819" y="51815"/>
                </a:moveTo>
                <a:lnTo>
                  <a:pt x="3512819" y="13715"/>
                </a:lnTo>
                <a:lnTo>
                  <a:pt x="3474719" y="13715"/>
                </a:lnTo>
                <a:lnTo>
                  <a:pt x="3474719" y="51815"/>
                </a:lnTo>
                <a:lnTo>
                  <a:pt x="3512819" y="51815"/>
                </a:lnTo>
                <a:close/>
              </a:path>
              <a:path w="4465320" h="2028189">
                <a:moveTo>
                  <a:pt x="3589019" y="52577"/>
                </a:moveTo>
                <a:lnTo>
                  <a:pt x="3589019" y="14477"/>
                </a:lnTo>
                <a:lnTo>
                  <a:pt x="3550919" y="14477"/>
                </a:lnTo>
                <a:lnTo>
                  <a:pt x="3550919" y="52577"/>
                </a:lnTo>
                <a:lnTo>
                  <a:pt x="3589019" y="52577"/>
                </a:lnTo>
                <a:close/>
              </a:path>
              <a:path w="4465320" h="2028189">
                <a:moveTo>
                  <a:pt x="3665219" y="53339"/>
                </a:moveTo>
                <a:lnTo>
                  <a:pt x="3665219" y="15239"/>
                </a:lnTo>
                <a:lnTo>
                  <a:pt x="3627119" y="15239"/>
                </a:lnTo>
                <a:lnTo>
                  <a:pt x="3627119" y="53339"/>
                </a:lnTo>
                <a:lnTo>
                  <a:pt x="3665219" y="53339"/>
                </a:lnTo>
                <a:close/>
              </a:path>
              <a:path w="4465320" h="2028189">
                <a:moveTo>
                  <a:pt x="3741419" y="54101"/>
                </a:moveTo>
                <a:lnTo>
                  <a:pt x="3741419" y="16001"/>
                </a:lnTo>
                <a:lnTo>
                  <a:pt x="3703319" y="16001"/>
                </a:lnTo>
                <a:lnTo>
                  <a:pt x="3703319" y="54101"/>
                </a:lnTo>
                <a:lnTo>
                  <a:pt x="3741419" y="54101"/>
                </a:lnTo>
                <a:close/>
              </a:path>
              <a:path w="4465320" h="2028189">
                <a:moveTo>
                  <a:pt x="3817619" y="54863"/>
                </a:moveTo>
                <a:lnTo>
                  <a:pt x="3817619" y="16763"/>
                </a:lnTo>
                <a:lnTo>
                  <a:pt x="3779519" y="16763"/>
                </a:lnTo>
                <a:lnTo>
                  <a:pt x="3779519" y="54863"/>
                </a:lnTo>
                <a:lnTo>
                  <a:pt x="3817619" y="54863"/>
                </a:lnTo>
                <a:close/>
              </a:path>
              <a:path w="4465320" h="2028189">
                <a:moveTo>
                  <a:pt x="3893819" y="55625"/>
                </a:moveTo>
                <a:lnTo>
                  <a:pt x="3893819" y="17525"/>
                </a:lnTo>
                <a:lnTo>
                  <a:pt x="3855719" y="16763"/>
                </a:lnTo>
                <a:lnTo>
                  <a:pt x="3855719" y="54863"/>
                </a:lnTo>
                <a:lnTo>
                  <a:pt x="3893819" y="55625"/>
                </a:lnTo>
                <a:close/>
              </a:path>
              <a:path w="4465320" h="2028189">
                <a:moveTo>
                  <a:pt x="3970019" y="56387"/>
                </a:moveTo>
                <a:lnTo>
                  <a:pt x="3970019" y="18287"/>
                </a:lnTo>
                <a:lnTo>
                  <a:pt x="3931919" y="17525"/>
                </a:lnTo>
                <a:lnTo>
                  <a:pt x="3931919" y="55625"/>
                </a:lnTo>
                <a:lnTo>
                  <a:pt x="3970019" y="56387"/>
                </a:lnTo>
                <a:close/>
              </a:path>
              <a:path w="4465320" h="2028189">
                <a:moveTo>
                  <a:pt x="4046219" y="57149"/>
                </a:moveTo>
                <a:lnTo>
                  <a:pt x="4046219" y="19049"/>
                </a:lnTo>
                <a:lnTo>
                  <a:pt x="4008119" y="18287"/>
                </a:lnTo>
                <a:lnTo>
                  <a:pt x="4008119" y="56387"/>
                </a:lnTo>
                <a:lnTo>
                  <a:pt x="4046219" y="57149"/>
                </a:lnTo>
                <a:close/>
              </a:path>
              <a:path w="4465320" h="2028189">
                <a:moveTo>
                  <a:pt x="4122419" y="57911"/>
                </a:moveTo>
                <a:lnTo>
                  <a:pt x="4122419" y="19811"/>
                </a:lnTo>
                <a:lnTo>
                  <a:pt x="4084319" y="19049"/>
                </a:lnTo>
                <a:lnTo>
                  <a:pt x="4084319" y="57149"/>
                </a:lnTo>
                <a:lnTo>
                  <a:pt x="4122419" y="57911"/>
                </a:lnTo>
                <a:close/>
              </a:path>
              <a:path w="4465320" h="2028189">
                <a:moveTo>
                  <a:pt x="4198620" y="57911"/>
                </a:moveTo>
                <a:lnTo>
                  <a:pt x="4198620" y="19811"/>
                </a:lnTo>
                <a:lnTo>
                  <a:pt x="4160519" y="19811"/>
                </a:lnTo>
                <a:lnTo>
                  <a:pt x="4160519" y="57911"/>
                </a:lnTo>
                <a:lnTo>
                  <a:pt x="4198620" y="57911"/>
                </a:lnTo>
                <a:close/>
              </a:path>
              <a:path w="4465320" h="2028189">
                <a:moveTo>
                  <a:pt x="4274820" y="58673"/>
                </a:moveTo>
                <a:lnTo>
                  <a:pt x="4274820" y="20573"/>
                </a:lnTo>
                <a:lnTo>
                  <a:pt x="4236720" y="20573"/>
                </a:lnTo>
                <a:lnTo>
                  <a:pt x="4236720" y="58673"/>
                </a:lnTo>
                <a:lnTo>
                  <a:pt x="4274820" y="58673"/>
                </a:lnTo>
                <a:close/>
              </a:path>
              <a:path w="4465320" h="2028189">
                <a:moveTo>
                  <a:pt x="4351020" y="59435"/>
                </a:moveTo>
                <a:lnTo>
                  <a:pt x="4351020" y="21335"/>
                </a:lnTo>
                <a:lnTo>
                  <a:pt x="4312920" y="21335"/>
                </a:lnTo>
                <a:lnTo>
                  <a:pt x="4312920" y="59435"/>
                </a:lnTo>
                <a:lnTo>
                  <a:pt x="4351020" y="59435"/>
                </a:lnTo>
                <a:close/>
              </a:path>
              <a:path w="4465320" h="2028189">
                <a:moveTo>
                  <a:pt x="4427220" y="60197"/>
                </a:moveTo>
                <a:lnTo>
                  <a:pt x="4427220" y="22097"/>
                </a:lnTo>
                <a:lnTo>
                  <a:pt x="4389120" y="22097"/>
                </a:lnTo>
                <a:lnTo>
                  <a:pt x="4389120" y="60197"/>
                </a:lnTo>
                <a:lnTo>
                  <a:pt x="4427220" y="60197"/>
                </a:lnTo>
                <a:close/>
              </a:path>
              <a:path w="4465320" h="2028189">
                <a:moveTo>
                  <a:pt x="4451604" y="112775"/>
                </a:moveTo>
                <a:lnTo>
                  <a:pt x="4451604" y="74675"/>
                </a:lnTo>
                <a:lnTo>
                  <a:pt x="4413504" y="74675"/>
                </a:lnTo>
                <a:lnTo>
                  <a:pt x="4413504" y="112775"/>
                </a:lnTo>
                <a:lnTo>
                  <a:pt x="4451604" y="112775"/>
                </a:lnTo>
                <a:close/>
              </a:path>
              <a:path w="4465320" h="2028189">
                <a:moveTo>
                  <a:pt x="4453128" y="188213"/>
                </a:moveTo>
                <a:lnTo>
                  <a:pt x="4452365" y="150875"/>
                </a:lnTo>
                <a:lnTo>
                  <a:pt x="4414265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5320" h="2028189">
                <a:moveTo>
                  <a:pt x="4453889" y="264413"/>
                </a:moveTo>
                <a:lnTo>
                  <a:pt x="4453128" y="226313"/>
                </a:lnTo>
                <a:lnTo>
                  <a:pt x="4415028" y="227075"/>
                </a:lnTo>
                <a:lnTo>
                  <a:pt x="4415789" y="265175"/>
                </a:lnTo>
                <a:lnTo>
                  <a:pt x="4453889" y="264413"/>
                </a:lnTo>
                <a:close/>
              </a:path>
              <a:path w="4465320" h="2028189">
                <a:moveTo>
                  <a:pt x="4454652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6552" y="341375"/>
                </a:lnTo>
                <a:lnTo>
                  <a:pt x="4454652" y="340613"/>
                </a:lnTo>
                <a:close/>
              </a:path>
              <a:path w="4465320" h="2028189">
                <a:moveTo>
                  <a:pt x="4456176" y="416813"/>
                </a:moveTo>
                <a:lnTo>
                  <a:pt x="4455413" y="378713"/>
                </a:lnTo>
                <a:lnTo>
                  <a:pt x="4417313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5320" h="2028189">
                <a:moveTo>
                  <a:pt x="4456937" y="493013"/>
                </a:moveTo>
                <a:lnTo>
                  <a:pt x="4456176" y="454913"/>
                </a:lnTo>
                <a:lnTo>
                  <a:pt x="4418076" y="455675"/>
                </a:lnTo>
                <a:lnTo>
                  <a:pt x="4418837" y="493775"/>
                </a:lnTo>
                <a:lnTo>
                  <a:pt x="4456937" y="493013"/>
                </a:lnTo>
                <a:close/>
              </a:path>
              <a:path w="4465320" h="2028189">
                <a:moveTo>
                  <a:pt x="4457700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19600" y="569975"/>
                </a:lnTo>
                <a:lnTo>
                  <a:pt x="4457700" y="569213"/>
                </a:lnTo>
                <a:close/>
              </a:path>
              <a:path w="4465320" h="2028189">
                <a:moveTo>
                  <a:pt x="4458461" y="645413"/>
                </a:moveTo>
                <a:lnTo>
                  <a:pt x="4458461" y="607313"/>
                </a:lnTo>
                <a:lnTo>
                  <a:pt x="4420361" y="608075"/>
                </a:lnTo>
                <a:lnTo>
                  <a:pt x="4420361" y="646175"/>
                </a:lnTo>
                <a:lnTo>
                  <a:pt x="4458461" y="645413"/>
                </a:lnTo>
                <a:close/>
              </a:path>
              <a:path w="4465320" h="2028189">
                <a:moveTo>
                  <a:pt x="4459985" y="721613"/>
                </a:moveTo>
                <a:lnTo>
                  <a:pt x="4459224" y="683513"/>
                </a:lnTo>
                <a:lnTo>
                  <a:pt x="4421124" y="684275"/>
                </a:lnTo>
                <a:lnTo>
                  <a:pt x="4421885" y="722375"/>
                </a:lnTo>
                <a:lnTo>
                  <a:pt x="4459985" y="721613"/>
                </a:lnTo>
                <a:close/>
              </a:path>
              <a:path w="4465320" h="2028189">
                <a:moveTo>
                  <a:pt x="4460747" y="797813"/>
                </a:moveTo>
                <a:lnTo>
                  <a:pt x="4459985" y="759713"/>
                </a:lnTo>
                <a:lnTo>
                  <a:pt x="4421885" y="760475"/>
                </a:lnTo>
                <a:lnTo>
                  <a:pt x="4422647" y="798575"/>
                </a:lnTo>
                <a:lnTo>
                  <a:pt x="4460747" y="797813"/>
                </a:lnTo>
                <a:close/>
              </a:path>
              <a:path w="4465320" h="2028189">
                <a:moveTo>
                  <a:pt x="4461509" y="874013"/>
                </a:moveTo>
                <a:lnTo>
                  <a:pt x="4461509" y="835913"/>
                </a:lnTo>
                <a:lnTo>
                  <a:pt x="4423409" y="836675"/>
                </a:lnTo>
                <a:lnTo>
                  <a:pt x="4423409" y="874775"/>
                </a:lnTo>
                <a:lnTo>
                  <a:pt x="4461509" y="874013"/>
                </a:lnTo>
                <a:close/>
              </a:path>
              <a:path w="4465320" h="2028189">
                <a:moveTo>
                  <a:pt x="4463033" y="950213"/>
                </a:moveTo>
                <a:lnTo>
                  <a:pt x="4462271" y="912113"/>
                </a:lnTo>
                <a:lnTo>
                  <a:pt x="4424171" y="912875"/>
                </a:lnTo>
                <a:lnTo>
                  <a:pt x="4424933" y="950975"/>
                </a:lnTo>
                <a:lnTo>
                  <a:pt x="4463033" y="950213"/>
                </a:lnTo>
                <a:close/>
              </a:path>
              <a:path w="4465320" h="2028189">
                <a:moveTo>
                  <a:pt x="4463795" y="1026413"/>
                </a:moveTo>
                <a:lnTo>
                  <a:pt x="4463033" y="988313"/>
                </a:lnTo>
                <a:lnTo>
                  <a:pt x="4424933" y="989075"/>
                </a:lnTo>
                <a:lnTo>
                  <a:pt x="4425695" y="1027175"/>
                </a:lnTo>
                <a:lnTo>
                  <a:pt x="4463795" y="1026413"/>
                </a:lnTo>
                <a:close/>
              </a:path>
              <a:path w="4465320" h="2028189">
                <a:moveTo>
                  <a:pt x="4464558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6458" y="1103375"/>
                </a:lnTo>
                <a:lnTo>
                  <a:pt x="4464558" y="1102613"/>
                </a:lnTo>
                <a:close/>
              </a:path>
              <a:path w="4465320" h="2028189">
                <a:moveTo>
                  <a:pt x="4446270" y="1130045"/>
                </a:moveTo>
                <a:lnTo>
                  <a:pt x="4415789" y="1130808"/>
                </a:lnTo>
                <a:lnTo>
                  <a:pt x="4416552" y="1168908"/>
                </a:lnTo>
                <a:lnTo>
                  <a:pt x="4427220" y="1168634"/>
                </a:lnTo>
                <a:lnTo>
                  <a:pt x="4427220" y="1141475"/>
                </a:lnTo>
                <a:lnTo>
                  <a:pt x="4435437" y="1141311"/>
                </a:lnTo>
                <a:lnTo>
                  <a:pt x="4446270" y="1130045"/>
                </a:lnTo>
                <a:close/>
              </a:path>
              <a:path w="4465320" h="2028189">
                <a:moveTo>
                  <a:pt x="4435437" y="1141311"/>
                </a:moveTo>
                <a:lnTo>
                  <a:pt x="4427220" y="1141475"/>
                </a:lnTo>
                <a:lnTo>
                  <a:pt x="4427220" y="1149858"/>
                </a:lnTo>
                <a:lnTo>
                  <a:pt x="4435437" y="1141311"/>
                </a:lnTo>
                <a:close/>
              </a:path>
              <a:path w="4465320" h="2028189">
                <a:moveTo>
                  <a:pt x="4465320" y="1154430"/>
                </a:moveTo>
                <a:lnTo>
                  <a:pt x="4465320" y="1140713"/>
                </a:lnTo>
                <a:lnTo>
                  <a:pt x="4435437" y="1141311"/>
                </a:lnTo>
                <a:lnTo>
                  <a:pt x="4427220" y="1149858"/>
                </a:lnTo>
                <a:lnTo>
                  <a:pt x="4427220" y="1168634"/>
                </a:lnTo>
                <a:lnTo>
                  <a:pt x="4446270" y="1168145"/>
                </a:lnTo>
                <a:lnTo>
                  <a:pt x="4451604" y="1168145"/>
                </a:lnTo>
                <a:lnTo>
                  <a:pt x="4456176" y="1166621"/>
                </a:lnTo>
                <a:lnTo>
                  <a:pt x="4459985" y="1162811"/>
                </a:lnTo>
                <a:lnTo>
                  <a:pt x="4463033" y="1159002"/>
                </a:lnTo>
                <a:lnTo>
                  <a:pt x="4465320" y="1154430"/>
                </a:lnTo>
                <a:close/>
              </a:path>
              <a:path w="4465320" h="2028189">
                <a:moveTo>
                  <a:pt x="4378452" y="1168908"/>
                </a:moveTo>
                <a:lnTo>
                  <a:pt x="4377689" y="1130808"/>
                </a:lnTo>
                <a:lnTo>
                  <a:pt x="4339589" y="1131569"/>
                </a:lnTo>
                <a:lnTo>
                  <a:pt x="4340352" y="1169669"/>
                </a:lnTo>
                <a:lnTo>
                  <a:pt x="4378452" y="1168908"/>
                </a:lnTo>
                <a:close/>
              </a:path>
              <a:path w="4465320" h="2028189">
                <a:moveTo>
                  <a:pt x="4302252" y="1170431"/>
                </a:moveTo>
                <a:lnTo>
                  <a:pt x="4301489" y="1132331"/>
                </a:lnTo>
                <a:lnTo>
                  <a:pt x="4263389" y="1132331"/>
                </a:lnTo>
                <a:lnTo>
                  <a:pt x="4264152" y="1170431"/>
                </a:lnTo>
                <a:lnTo>
                  <a:pt x="4302252" y="1170431"/>
                </a:lnTo>
                <a:close/>
              </a:path>
              <a:path w="4465320" h="2028189">
                <a:moveTo>
                  <a:pt x="4226052" y="1171193"/>
                </a:moveTo>
                <a:lnTo>
                  <a:pt x="4225289" y="1133093"/>
                </a:lnTo>
                <a:lnTo>
                  <a:pt x="4187189" y="1133093"/>
                </a:lnTo>
                <a:lnTo>
                  <a:pt x="4187952" y="1171193"/>
                </a:lnTo>
                <a:lnTo>
                  <a:pt x="4226052" y="1171193"/>
                </a:lnTo>
                <a:close/>
              </a:path>
              <a:path w="4465320" h="2028189">
                <a:moveTo>
                  <a:pt x="4149852" y="1171955"/>
                </a:moveTo>
                <a:lnTo>
                  <a:pt x="4149089" y="1133855"/>
                </a:lnTo>
                <a:lnTo>
                  <a:pt x="4110989" y="1134617"/>
                </a:lnTo>
                <a:lnTo>
                  <a:pt x="4111752" y="1172717"/>
                </a:lnTo>
                <a:lnTo>
                  <a:pt x="4149852" y="1171955"/>
                </a:lnTo>
                <a:close/>
              </a:path>
              <a:path w="4465320" h="2028189">
                <a:moveTo>
                  <a:pt x="4073652" y="1172717"/>
                </a:moveTo>
                <a:lnTo>
                  <a:pt x="4072889" y="1134617"/>
                </a:lnTo>
                <a:lnTo>
                  <a:pt x="4034789" y="1135380"/>
                </a:lnTo>
                <a:lnTo>
                  <a:pt x="4035552" y="1173480"/>
                </a:lnTo>
                <a:lnTo>
                  <a:pt x="4073652" y="1172717"/>
                </a:lnTo>
                <a:close/>
              </a:path>
              <a:path w="4465320" h="2028189">
                <a:moveTo>
                  <a:pt x="3997452" y="1173480"/>
                </a:moveTo>
                <a:lnTo>
                  <a:pt x="3996689" y="1135380"/>
                </a:lnTo>
                <a:lnTo>
                  <a:pt x="3958589" y="1136141"/>
                </a:lnTo>
                <a:lnTo>
                  <a:pt x="3959352" y="1174241"/>
                </a:lnTo>
                <a:lnTo>
                  <a:pt x="3997452" y="1173480"/>
                </a:lnTo>
                <a:close/>
              </a:path>
              <a:path w="4465320" h="2028189">
                <a:moveTo>
                  <a:pt x="3921252" y="1174241"/>
                </a:moveTo>
                <a:lnTo>
                  <a:pt x="3920489" y="1136141"/>
                </a:lnTo>
                <a:lnTo>
                  <a:pt x="3882389" y="1136903"/>
                </a:lnTo>
                <a:lnTo>
                  <a:pt x="3883152" y="1175003"/>
                </a:lnTo>
                <a:lnTo>
                  <a:pt x="3921252" y="1174241"/>
                </a:lnTo>
                <a:close/>
              </a:path>
              <a:path w="4465320" h="2028189">
                <a:moveTo>
                  <a:pt x="3845052" y="1175765"/>
                </a:moveTo>
                <a:lnTo>
                  <a:pt x="3844289" y="1137665"/>
                </a:lnTo>
                <a:lnTo>
                  <a:pt x="3806189" y="1137665"/>
                </a:lnTo>
                <a:lnTo>
                  <a:pt x="3806952" y="1175765"/>
                </a:lnTo>
                <a:lnTo>
                  <a:pt x="3845052" y="1175765"/>
                </a:lnTo>
                <a:close/>
              </a:path>
              <a:path w="4465320" h="2028189">
                <a:moveTo>
                  <a:pt x="3768852" y="1176527"/>
                </a:moveTo>
                <a:lnTo>
                  <a:pt x="3768089" y="1138427"/>
                </a:lnTo>
                <a:lnTo>
                  <a:pt x="3729989" y="1138427"/>
                </a:lnTo>
                <a:lnTo>
                  <a:pt x="3730752" y="1176527"/>
                </a:lnTo>
                <a:lnTo>
                  <a:pt x="3768852" y="1176527"/>
                </a:lnTo>
                <a:close/>
              </a:path>
              <a:path w="4465320" h="2028189">
                <a:moveTo>
                  <a:pt x="3692652" y="1177289"/>
                </a:moveTo>
                <a:lnTo>
                  <a:pt x="3691889" y="1139189"/>
                </a:lnTo>
                <a:lnTo>
                  <a:pt x="3653789" y="1139952"/>
                </a:lnTo>
                <a:lnTo>
                  <a:pt x="3654552" y="1178052"/>
                </a:lnTo>
                <a:lnTo>
                  <a:pt x="3692652" y="1177289"/>
                </a:lnTo>
                <a:close/>
              </a:path>
              <a:path w="4465320" h="2028189">
                <a:moveTo>
                  <a:pt x="3616452" y="1178052"/>
                </a:moveTo>
                <a:lnTo>
                  <a:pt x="3615689" y="1139952"/>
                </a:lnTo>
                <a:lnTo>
                  <a:pt x="3577589" y="1140713"/>
                </a:lnTo>
                <a:lnTo>
                  <a:pt x="3578352" y="1178813"/>
                </a:lnTo>
                <a:lnTo>
                  <a:pt x="3616452" y="1178052"/>
                </a:lnTo>
                <a:close/>
              </a:path>
              <a:path w="4465320" h="2028189">
                <a:moveTo>
                  <a:pt x="3540252" y="1178813"/>
                </a:moveTo>
                <a:lnTo>
                  <a:pt x="3539489" y="1140713"/>
                </a:lnTo>
                <a:lnTo>
                  <a:pt x="3501389" y="1141475"/>
                </a:lnTo>
                <a:lnTo>
                  <a:pt x="3502152" y="1179575"/>
                </a:lnTo>
                <a:lnTo>
                  <a:pt x="3540252" y="1178813"/>
                </a:lnTo>
                <a:close/>
              </a:path>
              <a:path w="4465320" h="2028189">
                <a:moveTo>
                  <a:pt x="3464052" y="1179575"/>
                </a:moveTo>
                <a:lnTo>
                  <a:pt x="3463289" y="1141475"/>
                </a:lnTo>
                <a:lnTo>
                  <a:pt x="3425189" y="1142237"/>
                </a:lnTo>
                <a:lnTo>
                  <a:pt x="3425952" y="1180337"/>
                </a:lnTo>
                <a:lnTo>
                  <a:pt x="3464052" y="1179575"/>
                </a:lnTo>
                <a:close/>
              </a:path>
              <a:path w="4465320" h="2028189">
                <a:moveTo>
                  <a:pt x="3387852" y="1181100"/>
                </a:moveTo>
                <a:lnTo>
                  <a:pt x="3387089" y="1143000"/>
                </a:lnTo>
                <a:lnTo>
                  <a:pt x="3348989" y="1143000"/>
                </a:lnTo>
                <a:lnTo>
                  <a:pt x="3349752" y="1181100"/>
                </a:lnTo>
                <a:lnTo>
                  <a:pt x="3387852" y="1181100"/>
                </a:lnTo>
                <a:close/>
              </a:path>
              <a:path w="4465320" h="2028189">
                <a:moveTo>
                  <a:pt x="3311652" y="1181862"/>
                </a:moveTo>
                <a:lnTo>
                  <a:pt x="3310889" y="1143762"/>
                </a:lnTo>
                <a:lnTo>
                  <a:pt x="3272789" y="1143762"/>
                </a:lnTo>
                <a:lnTo>
                  <a:pt x="3273552" y="1181862"/>
                </a:lnTo>
                <a:lnTo>
                  <a:pt x="3311652" y="1181862"/>
                </a:lnTo>
                <a:close/>
              </a:path>
              <a:path w="4465320" h="2028189">
                <a:moveTo>
                  <a:pt x="3235451" y="1182624"/>
                </a:moveTo>
                <a:lnTo>
                  <a:pt x="3234689" y="1144524"/>
                </a:lnTo>
                <a:lnTo>
                  <a:pt x="3196589" y="1145286"/>
                </a:lnTo>
                <a:lnTo>
                  <a:pt x="3197351" y="1183386"/>
                </a:lnTo>
                <a:lnTo>
                  <a:pt x="3235451" y="1182624"/>
                </a:lnTo>
                <a:close/>
              </a:path>
              <a:path w="4465320" h="2028189">
                <a:moveTo>
                  <a:pt x="3159251" y="1183386"/>
                </a:moveTo>
                <a:lnTo>
                  <a:pt x="3158489" y="1145286"/>
                </a:lnTo>
                <a:lnTo>
                  <a:pt x="3120389" y="1146048"/>
                </a:lnTo>
                <a:lnTo>
                  <a:pt x="3121151" y="1184148"/>
                </a:lnTo>
                <a:lnTo>
                  <a:pt x="3159251" y="1183386"/>
                </a:lnTo>
                <a:close/>
              </a:path>
              <a:path w="4465320" h="2028189">
                <a:moveTo>
                  <a:pt x="3083051" y="1184148"/>
                </a:moveTo>
                <a:lnTo>
                  <a:pt x="3082289" y="1146048"/>
                </a:lnTo>
                <a:lnTo>
                  <a:pt x="3044189" y="1146810"/>
                </a:lnTo>
                <a:lnTo>
                  <a:pt x="3044951" y="1184910"/>
                </a:lnTo>
                <a:lnTo>
                  <a:pt x="3083051" y="1184148"/>
                </a:lnTo>
                <a:close/>
              </a:path>
              <a:path w="4465320" h="2028189">
                <a:moveTo>
                  <a:pt x="3006851" y="1185672"/>
                </a:moveTo>
                <a:lnTo>
                  <a:pt x="3006089" y="1147572"/>
                </a:lnTo>
                <a:lnTo>
                  <a:pt x="2967989" y="1147572"/>
                </a:lnTo>
                <a:lnTo>
                  <a:pt x="2968751" y="1185672"/>
                </a:lnTo>
                <a:lnTo>
                  <a:pt x="3006851" y="1185672"/>
                </a:lnTo>
                <a:close/>
              </a:path>
              <a:path w="4465320" h="2028189">
                <a:moveTo>
                  <a:pt x="2930651" y="1186434"/>
                </a:moveTo>
                <a:lnTo>
                  <a:pt x="2929889" y="1148334"/>
                </a:lnTo>
                <a:lnTo>
                  <a:pt x="2891789" y="1148334"/>
                </a:lnTo>
                <a:lnTo>
                  <a:pt x="2892551" y="1186434"/>
                </a:lnTo>
                <a:lnTo>
                  <a:pt x="2930651" y="1186434"/>
                </a:lnTo>
                <a:close/>
              </a:path>
              <a:path w="4465320" h="2028189">
                <a:moveTo>
                  <a:pt x="2854451" y="1187196"/>
                </a:moveTo>
                <a:lnTo>
                  <a:pt x="2853689" y="1149096"/>
                </a:lnTo>
                <a:lnTo>
                  <a:pt x="2815589" y="1149096"/>
                </a:lnTo>
                <a:lnTo>
                  <a:pt x="2816351" y="1187196"/>
                </a:lnTo>
                <a:lnTo>
                  <a:pt x="2854451" y="1187196"/>
                </a:lnTo>
                <a:close/>
              </a:path>
              <a:path w="4465320" h="2028189">
                <a:moveTo>
                  <a:pt x="2778251" y="1187958"/>
                </a:moveTo>
                <a:lnTo>
                  <a:pt x="2777489" y="1149858"/>
                </a:lnTo>
                <a:lnTo>
                  <a:pt x="2739390" y="1150620"/>
                </a:lnTo>
                <a:lnTo>
                  <a:pt x="2740151" y="1188720"/>
                </a:lnTo>
                <a:lnTo>
                  <a:pt x="2778251" y="1187958"/>
                </a:lnTo>
                <a:close/>
              </a:path>
              <a:path w="4465320" h="2028189">
                <a:moveTo>
                  <a:pt x="2702051" y="1188720"/>
                </a:moveTo>
                <a:lnTo>
                  <a:pt x="2701290" y="1150620"/>
                </a:lnTo>
                <a:lnTo>
                  <a:pt x="2663190" y="1151382"/>
                </a:lnTo>
                <a:lnTo>
                  <a:pt x="2663951" y="1189482"/>
                </a:lnTo>
                <a:lnTo>
                  <a:pt x="2702051" y="1188720"/>
                </a:lnTo>
                <a:close/>
              </a:path>
              <a:path w="4465320" h="2028189">
                <a:moveTo>
                  <a:pt x="2625851" y="1189482"/>
                </a:moveTo>
                <a:lnTo>
                  <a:pt x="2625090" y="1151382"/>
                </a:lnTo>
                <a:lnTo>
                  <a:pt x="2587751" y="1152144"/>
                </a:lnTo>
                <a:lnTo>
                  <a:pt x="2587751" y="1190244"/>
                </a:lnTo>
                <a:lnTo>
                  <a:pt x="2625851" y="1189482"/>
                </a:lnTo>
                <a:close/>
              </a:path>
              <a:path w="4465320" h="2028189">
                <a:moveTo>
                  <a:pt x="2549651" y="1191006"/>
                </a:moveTo>
                <a:lnTo>
                  <a:pt x="2549651" y="1152906"/>
                </a:lnTo>
                <a:lnTo>
                  <a:pt x="2511551" y="1152906"/>
                </a:lnTo>
                <a:lnTo>
                  <a:pt x="2511551" y="1191006"/>
                </a:lnTo>
                <a:lnTo>
                  <a:pt x="2549651" y="1191006"/>
                </a:lnTo>
                <a:close/>
              </a:path>
              <a:path w="4465320" h="2028189">
                <a:moveTo>
                  <a:pt x="2473451" y="1191768"/>
                </a:moveTo>
                <a:lnTo>
                  <a:pt x="2473451" y="1153668"/>
                </a:lnTo>
                <a:lnTo>
                  <a:pt x="2435351" y="1153668"/>
                </a:lnTo>
                <a:lnTo>
                  <a:pt x="2435351" y="1191768"/>
                </a:lnTo>
                <a:lnTo>
                  <a:pt x="2473451" y="1191768"/>
                </a:lnTo>
                <a:close/>
              </a:path>
              <a:path w="4465320" h="2028189">
                <a:moveTo>
                  <a:pt x="2397251" y="1192530"/>
                </a:moveTo>
                <a:lnTo>
                  <a:pt x="2397251" y="1154430"/>
                </a:lnTo>
                <a:lnTo>
                  <a:pt x="2359151" y="1154430"/>
                </a:lnTo>
                <a:lnTo>
                  <a:pt x="2359151" y="1192530"/>
                </a:lnTo>
                <a:lnTo>
                  <a:pt x="2397251" y="1192530"/>
                </a:lnTo>
                <a:close/>
              </a:path>
              <a:path w="4465320" h="2028189">
                <a:moveTo>
                  <a:pt x="2321051" y="1193292"/>
                </a:moveTo>
                <a:lnTo>
                  <a:pt x="2321051" y="1155192"/>
                </a:lnTo>
                <a:lnTo>
                  <a:pt x="2282951" y="1155954"/>
                </a:lnTo>
                <a:lnTo>
                  <a:pt x="2282951" y="1194054"/>
                </a:lnTo>
                <a:lnTo>
                  <a:pt x="2321051" y="1193292"/>
                </a:lnTo>
                <a:close/>
              </a:path>
              <a:path w="4465320" h="2028189">
                <a:moveTo>
                  <a:pt x="2244851" y="1194054"/>
                </a:moveTo>
                <a:lnTo>
                  <a:pt x="2244851" y="1155954"/>
                </a:lnTo>
                <a:lnTo>
                  <a:pt x="2206751" y="1156716"/>
                </a:lnTo>
                <a:lnTo>
                  <a:pt x="2206751" y="1194816"/>
                </a:lnTo>
                <a:lnTo>
                  <a:pt x="2244851" y="1194054"/>
                </a:lnTo>
                <a:close/>
              </a:path>
              <a:path w="4465320" h="2028189">
                <a:moveTo>
                  <a:pt x="2168651" y="1194816"/>
                </a:moveTo>
                <a:lnTo>
                  <a:pt x="2168651" y="1156716"/>
                </a:lnTo>
                <a:lnTo>
                  <a:pt x="2130551" y="1157478"/>
                </a:lnTo>
                <a:lnTo>
                  <a:pt x="2130551" y="1195578"/>
                </a:lnTo>
                <a:lnTo>
                  <a:pt x="2168651" y="1194816"/>
                </a:lnTo>
                <a:close/>
              </a:path>
              <a:path w="4465320" h="2028189">
                <a:moveTo>
                  <a:pt x="2092451" y="1196340"/>
                </a:moveTo>
                <a:lnTo>
                  <a:pt x="2092451" y="1158240"/>
                </a:lnTo>
                <a:lnTo>
                  <a:pt x="2054351" y="1158240"/>
                </a:lnTo>
                <a:lnTo>
                  <a:pt x="2054351" y="1196340"/>
                </a:lnTo>
                <a:lnTo>
                  <a:pt x="2092451" y="1196340"/>
                </a:lnTo>
                <a:close/>
              </a:path>
              <a:path w="4465320" h="2028189">
                <a:moveTo>
                  <a:pt x="2016251" y="1197102"/>
                </a:moveTo>
                <a:lnTo>
                  <a:pt x="2016251" y="1159002"/>
                </a:lnTo>
                <a:lnTo>
                  <a:pt x="2004821" y="1159002"/>
                </a:lnTo>
                <a:lnTo>
                  <a:pt x="2000249" y="1160526"/>
                </a:lnTo>
                <a:lnTo>
                  <a:pt x="1972817" y="1171956"/>
                </a:lnTo>
                <a:lnTo>
                  <a:pt x="1988057" y="1207008"/>
                </a:lnTo>
                <a:lnTo>
                  <a:pt x="2007869" y="1198753"/>
                </a:lnTo>
                <a:lnTo>
                  <a:pt x="2007869" y="1197102"/>
                </a:lnTo>
                <a:lnTo>
                  <a:pt x="2015489" y="1195578"/>
                </a:lnTo>
                <a:lnTo>
                  <a:pt x="2015489" y="1197102"/>
                </a:lnTo>
                <a:lnTo>
                  <a:pt x="2016251" y="1197102"/>
                </a:lnTo>
                <a:close/>
              </a:path>
              <a:path w="4465320" h="2028189">
                <a:moveTo>
                  <a:pt x="2015489" y="1195578"/>
                </a:moveTo>
                <a:lnTo>
                  <a:pt x="2007869" y="1197102"/>
                </a:lnTo>
                <a:lnTo>
                  <a:pt x="2011832" y="1197102"/>
                </a:lnTo>
                <a:lnTo>
                  <a:pt x="2015489" y="1195578"/>
                </a:lnTo>
                <a:close/>
              </a:path>
              <a:path w="4465320" h="2028189">
                <a:moveTo>
                  <a:pt x="2011832" y="1197102"/>
                </a:moveTo>
                <a:lnTo>
                  <a:pt x="2007869" y="1197102"/>
                </a:lnTo>
                <a:lnTo>
                  <a:pt x="2007869" y="1198753"/>
                </a:lnTo>
                <a:lnTo>
                  <a:pt x="2011832" y="1197102"/>
                </a:lnTo>
                <a:close/>
              </a:path>
              <a:path w="4465320" h="2028189">
                <a:moveTo>
                  <a:pt x="2015489" y="1197102"/>
                </a:moveTo>
                <a:lnTo>
                  <a:pt x="2015489" y="1195578"/>
                </a:lnTo>
                <a:lnTo>
                  <a:pt x="2011832" y="1197102"/>
                </a:lnTo>
                <a:lnTo>
                  <a:pt x="2015489" y="1197102"/>
                </a:lnTo>
                <a:close/>
              </a:path>
              <a:path w="4465320" h="2028189">
                <a:moveTo>
                  <a:pt x="1952243" y="1221486"/>
                </a:moveTo>
                <a:lnTo>
                  <a:pt x="1937765" y="1186434"/>
                </a:lnTo>
                <a:lnTo>
                  <a:pt x="1902713" y="1201674"/>
                </a:lnTo>
                <a:lnTo>
                  <a:pt x="1917191" y="1236726"/>
                </a:lnTo>
                <a:lnTo>
                  <a:pt x="1952243" y="1221486"/>
                </a:lnTo>
                <a:close/>
              </a:path>
              <a:path w="4465320" h="2028189">
                <a:moveTo>
                  <a:pt x="1882139" y="1251204"/>
                </a:moveTo>
                <a:lnTo>
                  <a:pt x="1867661" y="1216152"/>
                </a:lnTo>
                <a:lnTo>
                  <a:pt x="1832609" y="1230630"/>
                </a:lnTo>
                <a:lnTo>
                  <a:pt x="1847087" y="1265682"/>
                </a:lnTo>
                <a:lnTo>
                  <a:pt x="1882139" y="1251204"/>
                </a:lnTo>
                <a:close/>
              </a:path>
              <a:path w="4465320" h="2028189">
                <a:moveTo>
                  <a:pt x="1812035" y="1280922"/>
                </a:moveTo>
                <a:lnTo>
                  <a:pt x="1797557" y="1245870"/>
                </a:lnTo>
                <a:lnTo>
                  <a:pt x="1762505" y="1260348"/>
                </a:lnTo>
                <a:lnTo>
                  <a:pt x="1776983" y="1295400"/>
                </a:lnTo>
                <a:lnTo>
                  <a:pt x="1812035" y="1280922"/>
                </a:lnTo>
                <a:close/>
              </a:path>
              <a:path w="4465320" h="2028189">
                <a:moveTo>
                  <a:pt x="1741931" y="1309878"/>
                </a:moveTo>
                <a:lnTo>
                  <a:pt x="1726691" y="1274826"/>
                </a:lnTo>
                <a:lnTo>
                  <a:pt x="1691639" y="1290066"/>
                </a:lnTo>
                <a:lnTo>
                  <a:pt x="1706879" y="1325118"/>
                </a:lnTo>
                <a:lnTo>
                  <a:pt x="1741931" y="1309878"/>
                </a:lnTo>
                <a:close/>
              </a:path>
              <a:path w="4465320" h="2028189">
                <a:moveTo>
                  <a:pt x="1671827" y="1339596"/>
                </a:moveTo>
                <a:lnTo>
                  <a:pt x="1656587" y="1304544"/>
                </a:lnTo>
                <a:lnTo>
                  <a:pt x="1621535" y="1319022"/>
                </a:lnTo>
                <a:lnTo>
                  <a:pt x="1636013" y="1354074"/>
                </a:lnTo>
                <a:lnTo>
                  <a:pt x="1671827" y="1339596"/>
                </a:lnTo>
                <a:close/>
              </a:path>
              <a:path w="4465320" h="2028189">
                <a:moveTo>
                  <a:pt x="1600961" y="1369314"/>
                </a:moveTo>
                <a:lnTo>
                  <a:pt x="1586483" y="1333500"/>
                </a:lnTo>
                <a:lnTo>
                  <a:pt x="1551431" y="1348740"/>
                </a:lnTo>
                <a:lnTo>
                  <a:pt x="1565909" y="1383792"/>
                </a:lnTo>
                <a:lnTo>
                  <a:pt x="1600961" y="1369314"/>
                </a:lnTo>
                <a:close/>
              </a:path>
              <a:path w="4465320" h="2028189">
                <a:moveTo>
                  <a:pt x="1530857" y="1398270"/>
                </a:moveTo>
                <a:lnTo>
                  <a:pt x="1516379" y="1363218"/>
                </a:lnTo>
                <a:lnTo>
                  <a:pt x="1481327" y="1377696"/>
                </a:lnTo>
                <a:lnTo>
                  <a:pt x="1495805" y="1413510"/>
                </a:lnTo>
                <a:lnTo>
                  <a:pt x="1530857" y="1398270"/>
                </a:lnTo>
                <a:close/>
              </a:path>
              <a:path w="4465320" h="2028189">
                <a:moveTo>
                  <a:pt x="1460753" y="1427988"/>
                </a:moveTo>
                <a:lnTo>
                  <a:pt x="1445513" y="1392936"/>
                </a:lnTo>
                <a:lnTo>
                  <a:pt x="1410461" y="1407414"/>
                </a:lnTo>
                <a:lnTo>
                  <a:pt x="1425701" y="1442466"/>
                </a:lnTo>
                <a:lnTo>
                  <a:pt x="1460753" y="1427988"/>
                </a:lnTo>
                <a:close/>
              </a:path>
              <a:path w="4465320" h="2028189">
                <a:moveTo>
                  <a:pt x="1390649" y="1457706"/>
                </a:moveTo>
                <a:lnTo>
                  <a:pt x="1375409" y="1421892"/>
                </a:lnTo>
                <a:lnTo>
                  <a:pt x="1340357" y="1437132"/>
                </a:lnTo>
                <a:lnTo>
                  <a:pt x="1354835" y="1472184"/>
                </a:lnTo>
                <a:lnTo>
                  <a:pt x="1390649" y="1457706"/>
                </a:lnTo>
                <a:close/>
              </a:path>
              <a:path w="4465320" h="2028189">
                <a:moveTo>
                  <a:pt x="1319783" y="1486662"/>
                </a:moveTo>
                <a:lnTo>
                  <a:pt x="1305305" y="1451610"/>
                </a:lnTo>
                <a:lnTo>
                  <a:pt x="1270253" y="1466088"/>
                </a:lnTo>
                <a:lnTo>
                  <a:pt x="1284731" y="1501140"/>
                </a:lnTo>
                <a:lnTo>
                  <a:pt x="1319783" y="1486662"/>
                </a:lnTo>
                <a:close/>
              </a:path>
              <a:path w="4465320" h="2028189">
                <a:moveTo>
                  <a:pt x="1249679" y="1516380"/>
                </a:moveTo>
                <a:lnTo>
                  <a:pt x="1235201" y="1481328"/>
                </a:lnTo>
                <a:lnTo>
                  <a:pt x="1200149" y="1495806"/>
                </a:lnTo>
                <a:lnTo>
                  <a:pt x="1214627" y="1530858"/>
                </a:lnTo>
                <a:lnTo>
                  <a:pt x="1249679" y="1516380"/>
                </a:lnTo>
                <a:close/>
              </a:path>
              <a:path w="4465320" h="2028189">
                <a:moveTo>
                  <a:pt x="1179575" y="1545336"/>
                </a:moveTo>
                <a:lnTo>
                  <a:pt x="1165097" y="1510284"/>
                </a:lnTo>
                <a:lnTo>
                  <a:pt x="1129283" y="1525524"/>
                </a:lnTo>
                <a:lnTo>
                  <a:pt x="1144523" y="1560576"/>
                </a:lnTo>
                <a:lnTo>
                  <a:pt x="1179575" y="1545336"/>
                </a:lnTo>
                <a:close/>
              </a:path>
              <a:path w="4465320" h="2028189">
                <a:moveTo>
                  <a:pt x="1109471" y="1575054"/>
                </a:moveTo>
                <a:lnTo>
                  <a:pt x="1094231" y="1540002"/>
                </a:lnTo>
                <a:lnTo>
                  <a:pt x="1059179" y="1554480"/>
                </a:lnTo>
                <a:lnTo>
                  <a:pt x="1074419" y="1589532"/>
                </a:lnTo>
                <a:lnTo>
                  <a:pt x="1109471" y="1575054"/>
                </a:lnTo>
                <a:close/>
              </a:path>
              <a:path w="4465320" h="2028189">
                <a:moveTo>
                  <a:pt x="1038605" y="1604772"/>
                </a:moveTo>
                <a:lnTo>
                  <a:pt x="1024127" y="1569720"/>
                </a:lnTo>
                <a:lnTo>
                  <a:pt x="989075" y="1584198"/>
                </a:lnTo>
                <a:lnTo>
                  <a:pt x="1003553" y="1619250"/>
                </a:lnTo>
                <a:lnTo>
                  <a:pt x="1038605" y="1604772"/>
                </a:lnTo>
                <a:close/>
              </a:path>
              <a:path w="4465320" h="2028189">
                <a:moveTo>
                  <a:pt x="968501" y="1633727"/>
                </a:moveTo>
                <a:lnTo>
                  <a:pt x="954023" y="1598676"/>
                </a:lnTo>
                <a:lnTo>
                  <a:pt x="918971" y="1613916"/>
                </a:lnTo>
                <a:lnTo>
                  <a:pt x="933449" y="1648968"/>
                </a:lnTo>
                <a:lnTo>
                  <a:pt x="968501" y="1633727"/>
                </a:lnTo>
                <a:close/>
              </a:path>
              <a:path w="4465320" h="2028189">
                <a:moveTo>
                  <a:pt x="898397" y="1663445"/>
                </a:moveTo>
                <a:lnTo>
                  <a:pt x="883919" y="1628394"/>
                </a:lnTo>
                <a:lnTo>
                  <a:pt x="848867" y="1642872"/>
                </a:lnTo>
                <a:lnTo>
                  <a:pt x="863345" y="1677924"/>
                </a:lnTo>
                <a:lnTo>
                  <a:pt x="898397" y="1663445"/>
                </a:lnTo>
                <a:close/>
              </a:path>
              <a:path w="4465320" h="2028189">
                <a:moveTo>
                  <a:pt x="828293" y="1693164"/>
                </a:moveTo>
                <a:lnTo>
                  <a:pt x="813053" y="1658112"/>
                </a:lnTo>
                <a:lnTo>
                  <a:pt x="778001" y="1672589"/>
                </a:lnTo>
                <a:lnTo>
                  <a:pt x="793241" y="1707642"/>
                </a:lnTo>
                <a:lnTo>
                  <a:pt x="828293" y="1693164"/>
                </a:lnTo>
                <a:close/>
              </a:path>
              <a:path w="4465320" h="2028189">
                <a:moveTo>
                  <a:pt x="757427" y="1722120"/>
                </a:moveTo>
                <a:lnTo>
                  <a:pt x="742949" y="1687068"/>
                </a:lnTo>
                <a:lnTo>
                  <a:pt x="707897" y="1702308"/>
                </a:lnTo>
                <a:lnTo>
                  <a:pt x="722375" y="1737360"/>
                </a:lnTo>
                <a:lnTo>
                  <a:pt x="757427" y="1722120"/>
                </a:lnTo>
                <a:close/>
              </a:path>
              <a:path w="4465320" h="2028189">
                <a:moveTo>
                  <a:pt x="687323" y="1751838"/>
                </a:moveTo>
                <a:lnTo>
                  <a:pt x="672845" y="1716786"/>
                </a:lnTo>
                <a:lnTo>
                  <a:pt x="637793" y="1731264"/>
                </a:lnTo>
                <a:lnTo>
                  <a:pt x="652271" y="1766316"/>
                </a:lnTo>
                <a:lnTo>
                  <a:pt x="687323" y="1751838"/>
                </a:lnTo>
                <a:close/>
              </a:path>
              <a:path w="4465320" h="2028189">
                <a:moveTo>
                  <a:pt x="617219" y="1781556"/>
                </a:moveTo>
                <a:lnTo>
                  <a:pt x="602741" y="1745742"/>
                </a:lnTo>
                <a:lnTo>
                  <a:pt x="567689" y="1760982"/>
                </a:lnTo>
                <a:lnTo>
                  <a:pt x="582167" y="1796033"/>
                </a:lnTo>
                <a:lnTo>
                  <a:pt x="617219" y="1781556"/>
                </a:lnTo>
                <a:close/>
              </a:path>
              <a:path w="4465320" h="2028189">
                <a:moveTo>
                  <a:pt x="547115" y="1810512"/>
                </a:moveTo>
                <a:lnTo>
                  <a:pt x="531875" y="1775460"/>
                </a:lnTo>
                <a:lnTo>
                  <a:pt x="496823" y="1789938"/>
                </a:lnTo>
                <a:lnTo>
                  <a:pt x="512063" y="1825752"/>
                </a:lnTo>
                <a:lnTo>
                  <a:pt x="547115" y="1810512"/>
                </a:lnTo>
                <a:close/>
              </a:path>
              <a:path w="4465320" h="2028189">
                <a:moveTo>
                  <a:pt x="477011" y="1840230"/>
                </a:moveTo>
                <a:lnTo>
                  <a:pt x="461771" y="1805177"/>
                </a:lnTo>
                <a:lnTo>
                  <a:pt x="426719" y="1819656"/>
                </a:lnTo>
                <a:lnTo>
                  <a:pt x="441197" y="1854708"/>
                </a:lnTo>
                <a:lnTo>
                  <a:pt x="477011" y="1840230"/>
                </a:lnTo>
                <a:close/>
              </a:path>
              <a:path w="4465320" h="2028189">
                <a:moveTo>
                  <a:pt x="406145" y="1869948"/>
                </a:moveTo>
                <a:lnTo>
                  <a:pt x="391667" y="1834133"/>
                </a:lnTo>
                <a:lnTo>
                  <a:pt x="356615" y="1849374"/>
                </a:lnTo>
                <a:lnTo>
                  <a:pt x="371093" y="1884426"/>
                </a:lnTo>
                <a:lnTo>
                  <a:pt x="406145" y="1869948"/>
                </a:lnTo>
                <a:close/>
              </a:path>
              <a:path w="4465320" h="2028189">
                <a:moveTo>
                  <a:pt x="336041" y="1898904"/>
                </a:moveTo>
                <a:lnTo>
                  <a:pt x="321563" y="1863852"/>
                </a:lnTo>
                <a:lnTo>
                  <a:pt x="286511" y="1878330"/>
                </a:lnTo>
                <a:lnTo>
                  <a:pt x="300989" y="1913382"/>
                </a:lnTo>
                <a:lnTo>
                  <a:pt x="336041" y="1898904"/>
                </a:lnTo>
                <a:close/>
              </a:path>
              <a:path w="4465320" h="2028189">
                <a:moveTo>
                  <a:pt x="265937" y="1928622"/>
                </a:moveTo>
                <a:lnTo>
                  <a:pt x="251459" y="1893570"/>
                </a:lnTo>
                <a:lnTo>
                  <a:pt x="215645" y="1908048"/>
                </a:lnTo>
                <a:lnTo>
                  <a:pt x="230885" y="1943100"/>
                </a:lnTo>
                <a:lnTo>
                  <a:pt x="265937" y="1928622"/>
                </a:lnTo>
                <a:close/>
              </a:path>
              <a:path w="4465320" h="2028189">
                <a:moveTo>
                  <a:pt x="195833" y="1957577"/>
                </a:moveTo>
                <a:lnTo>
                  <a:pt x="180593" y="1922526"/>
                </a:lnTo>
                <a:lnTo>
                  <a:pt x="145541" y="1937766"/>
                </a:lnTo>
                <a:lnTo>
                  <a:pt x="160781" y="1972818"/>
                </a:lnTo>
                <a:lnTo>
                  <a:pt x="195833" y="1957577"/>
                </a:lnTo>
                <a:close/>
              </a:path>
              <a:path w="4465320" h="2028189">
                <a:moveTo>
                  <a:pt x="97812" y="1957631"/>
                </a:moveTo>
                <a:lnTo>
                  <a:pt x="83057" y="1922526"/>
                </a:lnTo>
                <a:lnTo>
                  <a:pt x="0" y="2019300"/>
                </a:lnTo>
                <a:lnTo>
                  <a:pt x="80009" y="2024570"/>
                </a:lnTo>
                <a:lnTo>
                  <a:pt x="80009" y="1965198"/>
                </a:lnTo>
                <a:lnTo>
                  <a:pt x="97812" y="1957631"/>
                </a:lnTo>
                <a:close/>
              </a:path>
              <a:path w="4465320" h="2028189">
                <a:moveTo>
                  <a:pt x="112554" y="1992707"/>
                </a:moveTo>
                <a:lnTo>
                  <a:pt x="97812" y="1957631"/>
                </a:lnTo>
                <a:lnTo>
                  <a:pt x="80009" y="1965198"/>
                </a:lnTo>
                <a:lnTo>
                  <a:pt x="95249" y="2000250"/>
                </a:lnTo>
                <a:lnTo>
                  <a:pt x="112554" y="1992707"/>
                </a:lnTo>
                <a:close/>
              </a:path>
              <a:path w="4465320" h="2028189">
                <a:moveTo>
                  <a:pt x="127253" y="2027682"/>
                </a:moveTo>
                <a:lnTo>
                  <a:pt x="112554" y="1992707"/>
                </a:lnTo>
                <a:lnTo>
                  <a:pt x="95249" y="2000250"/>
                </a:lnTo>
                <a:lnTo>
                  <a:pt x="80009" y="1965198"/>
                </a:lnTo>
                <a:lnTo>
                  <a:pt x="80009" y="2024570"/>
                </a:lnTo>
                <a:lnTo>
                  <a:pt x="127253" y="2027682"/>
                </a:lnTo>
                <a:close/>
              </a:path>
              <a:path w="4465320" h="2028189">
                <a:moveTo>
                  <a:pt x="124967" y="1987295"/>
                </a:moveTo>
                <a:lnTo>
                  <a:pt x="110489" y="1952244"/>
                </a:lnTo>
                <a:lnTo>
                  <a:pt x="97812" y="1957631"/>
                </a:lnTo>
                <a:lnTo>
                  <a:pt x="112554" y="1992707"/>
                </a:lnTo>
                <a:lnTo>
                  <a:pt x="124967" y="198729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0217" y="4450715"/>
            <a:ext cx="5347970" cy="2683510"/>
          </a:xfrm>
          <a:custGeom>
            <a:avLst/>
            <a:gdLst/>
            <a:ahLst/>
            <a:cxnLst/>
            <a:rect l="l" t="t" r="r" b="b"/>
            <a:pathLst>
              <a:path w="5347970" h="2683509">
                <a:moveTo>
                  <a:pt x="1944624" y="91439"/>
                </a:moveTo>
                <a:lnTo>
                  <a:pt x="1943862" y="53339"/>
                </a:lnTo>
                <a:lnTo>
                  <a:pt x="1905762" y="54101"/>
                </a:lnTo>
                <a:lnTo>
                  <a:pt x="1906524" y="92201"/>
                </a:lnTo>
                <a:lnTo>
                  <a:pt x="1944624" y="91439"/>
                </a:lnTo>
                <a:close/>
              </a:path>
              <a:path w="5347970" h="2683509">
                <a:moveTo>
                  <a:pt x="2020824" y="89915"/>
                </a:moveTo>
                <a:lnTo>
                  <a:pt x="2020062" y="51815"/>
                </a:lnTo>
                <a:lnTo>
                  <a:pt x="1981962" y="52577"/>
                </a:lnTo>
                <a:lnTo>
                  <a:pt x="1982724" y="90677"/>
                </a:lnTo>
                <a:lnTo>
                  <a:pt x="2020824" y="89915"/>
                </a:lnTo>
                <a:close/>
              </a:path>
              <a:path w="5347970" h="2683509">
                <a:moveTo>
                  <a:pt x="2097024" y="89153"/>
                </a:moveTo>
                <a:lnTo>
                  <a:pt x="2096262" y="51053"/>
                </a:lnTo>
                <a:lnTo>
                  <a:pt x="2058162" y="51815"/>
                </a:lnTo>
                <a:lnTo>
                  <a:pt x="2058924" y="89915"/>
                </a:lnTo>
                <a:lnTo>
                  <a:pt x="2097024" y="89153"/>
                </a:lnTo>
                <a:close/>
              </a:path>
              <a:path w="5347970" h="2683509">
                <a:moveTo>
                  <a:pt x="2173224" y="87629"/>
                </a:moveTo>
                <a:lnTo>
                  <a:pt x="2172462" y="49529"/>
                </a:lnTo>
                <a:lnTo>
                  <a:pt x="2134362" y="50291"/>
                </a:lnTo>
                <a:lnTo>
                  <a:pt x="2135124" y="88391"/>
                </a:lnTo>
                <a:lnTo>
                  <a:pt x="2173224" y="87629"/>
                </a:lnTo>
                <a:close/>
              </a:path>
              <a:path w="5347970" h="2683509">
                <a:moveTo>
                  <a:pt x="2249424" y="86867"/>
                </a:moveTo>
                <a:lnTo>
                  <a:pt x="2248662" y="48767"/>
                </a:lnTo>
                <a:lnTo>
                  <a:pt x="2210562" y="48767"/>
                </a:lnTo>
                <a:lnTo>
                  <a:pt x="2211324" y="86867"/>
                </a:lnTo>
                <a:lnTo>
                  <a:pt x="2249424" y="86867"/>
                </a:lnTo>
                <a:close/>
              </a:path>
              <a:path w="5347970" h="2683509">
                <a:moveTo>
                  <a:pt x="2325624" y="85343"/>
                </a:moveTo>
                <a:lnTo>
                  <a:pt x="2324862" y="47243"/>
                </a:lnTo>
                <a:lnTo>
                  <a:pt x="2286762" y="48005"/>
                </a:lnTo>
                <a:lnTo>
                  <a:pt x="2287524" y="86105"/>
                </a:lnTo>
                <a:lnTo>
                  <a:pt x="2325624" y="85343"/>
                </a:lnTo>
                <a:close/>
              </a:path>
              <a:path w="5347970" h="2683509">
                <a:moveTo>
                  <a:pt x="2401824" y="83819"/>
                </a:moveTo>
                <a:lnTo>
                  <a:pt x="2401062" y="45719"/>
                </a:lnTo>
                <a:lnTo>
                  <a:pt x="2362962" y="46481"/>
                </a:lnTo>
                <a:lnTo>
                  <a:pt x="2363724" y="84581"/>
                </a:lnTo>
                <a:lnTo>
                  <a:pt x="2401824" y="83819"/>
                </a:lnTo>
                <a:close/>
              </a:path>
              <a:path w="5347970" h="2683509">
                <a:moveTo>
                  <a:pt x="2478024" y="83057"/>
                </a:moveTo>
                <a:lnTo>
                  <a:pt x="2477262" y="44957"/>
                </a:lnTo>
                <a:lnTo>
                  <a:pt x="2439162" y="45719"/>
                </a:lnTo>
                <a:lnTo>
                  <a:pt x="2439924" y="83819"/>
                </a:lnTo>
                <a:lnTo>
                  <a:pt x="2478024" y="83057"/>
                </a:lnTo>
                <a:close/>
              </a:path>
              <a:path w="5347970" h="2683509">
                <a:moveTo>
                  <a:pt x="2554224" y="81533"/>
                </a:moveTo>
                <a:lnTo>
                  <a:pt x="2553462" y="43433"/>
                </a:lnTo>
                <a:lnTo>
                  <a:pt x="2515362" y="44195"/>
                </a:lnTo>
                <a:lnTo>
                  <a:pt x="2516124" y="82295"/>
                </a:lnTo>
                <a:lnTo>
                  <a:pt x="2554224" y="81533"/>
                </a:lnTo>
                <a:close/>
              </a:path>
              <a:path w="5347970" h="2683509">
                <a:moveTo>
                  <a:pt x="2630424" y="80771"/>
                </a:moveTo>
                <a:lnTo>
                  <a:pt x="2629662" y="42671"/>
                </a:lnTo>
                <a:lnTo>
                  <a:pt x="2591562" y="43433"/>
                </a:lnTo>
                <a:lnTo>
                  <a:pt x="2592324" y="80771"/>
                </a:lnTo>
                <a:lnTo>
                  <a:pt x="2630424" y="80771"/>
                </a:lnTo>
                <a:close/>
              </a:path>
              <a:path w="5347970" h="2683509">
                <a:moveTo>
                  <a:pt x="2706624" y="79247"/>
                </a:moveTo>
                <a:lnTo>
                  <a:pt x="2705862" y="41147"/>
                </a:lnTo>
                <a:lnTo>
                  <a:pt x="2667762" y="41909"/>
                </a:lnTo>
                <a:lnTo>
                  <a:pt x="2668524" y="80009"/>
                </a:lnTo>
                <a:lnTo>
                  <a:pt x="2706624" y="79247"/>
                </a:lnTo>
                <a:close/>
              </a:path>
              <a:path w="5347970" h="2683509">
                <a:moveTo>
                  <a:pt x="2782824" y="78485"/>
                </a:moveTo>
                <a:lnTo>
                  <a:pt x="2782062" y="40385"/>
                </a:lnTo>
                <a:lnTo>
                  <a:pt x="2743962" y="40385"/>
                </a:lnTo>
                <a:lnTo>
                  <a:pt x="2744724" y="78485"/>
                </a:lnTo>
                <a:lnTo>
                  <a:pt x="2782824" y="78485"/>
                </a:lnTo>
                <a:close/>
              </a:path>
              <a:path w="5347970" h="2683509">
                <a:moveTo>
                  <a:pt x="2859024" y="76961"/>
                </a:moveTo>
                <a:lnTo>
                  <a:pt x="2858262" y="38861"/>
                </a:lnTo>
                <a:lnTo>
                  <a:pt x="2820162" y="39623"/>
                </a:lnTo>
                <a:lnTo>
                  <a:pt x="2820924" y="77723"/>
                </a:lnTo>
                <a:lnTo>
                  <a:pt x="2859024" y="76961"/>
                </a:lnTo>
                <a:close/>
              </a:path>
              <a:path w="5347970" h="2683509">
                <a:moveTo>
                  <a:pt x="2935224" y="75437"/>
                </a:moveTo>
                <a:lnTo>
                  <a:pt x="2934462" y="37337"/>
                </a:lnTo>
                <a:lnTo>
                  <a:pt x="2896362" y="38099"/>
                </a:lnTo>
                <a:lnTo>
                  <a:pt x="2897124" y="76199"/>
                </a:lnTo>
                <a:lnTo>
                  <a:pt x="2935224" y="75437"/>
                </a:lnTo>
                <a:close/>
              </a:path>
              <a:path w="5347970" h="2683509">
                <a:moveTo>
                  <a:pt x="3011424" y="74675"/>
                </a:moveTo>
                <a:lnTo>
                  <a:pt x="3010662" y="36575"/>
                </a:lnTo>
                <a:lnTo>
                  <a:pt x="2972562" y="37337"/>
                </a:lnTo>
                <a:lnTo>
                  <a:pt x="2973324" y="75437"/>
                </a:lnTo>
                <a:lnTo>
                  <a:pt x="3011424" y="74675"/>
                </a:lnTo>
                <a:close/>
              </a:path>
              <a:path w="5347970" h="2683509">
                <a:moveTo>
                  <a:pt x="3087624" y="73151"/>
                </a:moveTo>
                <a:lnTo>
                  <a:pt x="3086862" y="35051"/>
                </a:lnTo>
                <a:lnTo>
                  <a:pt x="3048762" y="35813"/>
                </a:lnTo>
                <a:lnTo>
                  <a:pt x="3049524" y="73913"/>
                </a:lnTo>
                <a:lnTo>
                  <a:pt x="3087624" y="73151"/>
                </a:lnTo>
                <a:close/>
              </a:path>
              <a:path w="5347970" h="2683509">
                <a:moveTo>
                  <a:pt x="3163824" y="72389"/>
                </a:moveTo>
                <a:lnTo>
                  <a:pt x="3163062" y="34289"/>
                </a:lnTo>
                <a:lnTo>
                  <a:pt x="3124962" y="34289"/>
                </a:lnTo>
                <a:lnTo>
                  <a:pt x="3125724" y="72389"/>
                </a:lnTo>
                <a:lnTo>
                  <a:pt x="3163824" y="72389"/>
                </a:lnTo>
                <a:close/>
              </a:path>
              <a:path w="5347970" h="2683509">
                <a:moveTo>
                  <a:pt x="3240024" y="70865"/>
                </a:moveTo>
                <a:lnTo>
                  <a:pt x="3239262" y="32765"/>
                </a:lnTo>
                <a:lnTo>
                  <a:pt x="3201162" y="33527"/>
                </a:lnTo>
                <a:lnTo>
                  <a:pt x="3201924" y="71627"/>
                </a:lnTo>
                <a:lnTo>
                  <a:pt x="3240024" y="70865"/>
                </a:lnTo>
                <a:close/>
              </a:path>
              <a:path w="5347970" h="2683509">
                <a:moveTo>
                  <a:pt x="3316224" y="69341"/>
                </a:moveTo>
                <a:lnTo>
                  <a:pt x="3315462" y="31241"/>
                </a:lnTo>
                <a:lnTo>
                  <a:pt x="3277362" y="32003"/>
                </a:lnTo>
                <a:lnTo>
                  <a:pt x="3278124" y="70103"/>
                </a:lnTo>
                <a:lnTo>
                  <a:pt x="3316224" y="69341"/>
                </a:lnTo>
                <a:close/>
              </a:path>
              <a:path w="5347970" h="2683509">
                <a:moveTo>
                  <a:pt x="3392424" y="68579"/>
                </a:moveTo>
                <a:lnTo>
                  <a:pt x="3391662" y="30479"/>
                </a:lnTo>
                <a:lnTo>
                  <a:pt x="3353562" y="31241"/>
                </a:lnTo>
                <a:lnTo>
                  <a:pt x="3354324" y="69341"/>
                </a:lnTo>
                <a:lnTo>
                  <a:pt x="3392424" y="68579"/>
                </a:lnTo>
                <a:close/>
              </a:path>
              <a:path w="5347970" h="2683509">
                <a:moveTo>
                  <a:pt x="3468624" y="67055"/>
                </a:moveTo>
                <a:lnTo>
                  <a:pt x="3467862" y="28955"/>
                </a:lnTo>
                <a:lnTo>
                  <a:pt x="3429762" y="29717"/>
                </a:lnTo>
                <a:lnTo>
                  <a:pt x="3430524" y="67817"/>
                </a:lnTo>
                <a:lnTo>
                  <a:pt x="3468624" y="67055"/>
                </a:lnTo>
                <a:close/>
              </a:path>
              <a:path w="5347970" h="2683509">
                <a:moveTo>
                  <a:pt x="3544824" y="66293"/>
                </a:moveTo>
                <a:lnTo>
                  <a:pt x="3544062" y="28193"/>
                </a:lnTo>
                <a:lnTo>
                  <a:pt x="3505962" y="28955"/>
                </a:lnTo>
                <a:lnTo>
                  <a:pt x="3506724" y="67055"/>
                </a:lnTo>
                <a:lnTo>
                  <a:pt x="3544824" y="66293"/>
                </a:lnTo>
                <a:close/>
              </a:path>
              <a:path w="5347970" h="2683509">
                <a:moveTo>
                  <a:pt x="3621024" y="64769"/>
                </a:moveTo>
                <a:lnTo>
                  <a:pt x="3620262" y="26669"/>
                </a:lnTo>
                <a:lnTo>
                  <a:pt x="3582162" y="27431"/>
                </a:lnTo>
                <a:lnTo>
                  <a:pt x="3582924" y="65531"/>
                </a:lnTo>
                <a:lnTo>
                  <a:pt x="3621024" y="64769"/>
                </a:lnTo>
                <a:close/>
              </a:path>
              <a:path w="5347970" h="2683509">
                <a:moveTo>
                  <a:pt x="3697224" y="64007"/>
                </a:moveTo>
                <a:lnTo>
                  <a:pt x="3696462" y="25907"/>
                </a:lnTo>
                <a:lnTo>
                  <a:pt x="3658362" y="25907"/>
                </a:lnTo>
                <a:lnTo>
                  <a:pt x="3659124" y="64007"/>
                </a:lnTo>
                <a:lnTo>
                  <a:pt x="3697224" y="64007"/>
                </a:lnTo>
                <a:close/>
              </a:path>
              <a:path w="5347970" h="2683509">
                <a:moveTo>
                  <a:pt x="3773424" y="62483"/>
                </a:moveTo>
                <a:lnTo>
                  <a:pt x="3772662" y="24383"/>
                </a:lnTo>
                <a:lnTo>
                  <a:pt x="3734562" y="25145"/>
                </a:lnTo>
                <a:lnTo>
                  <a:pt x="3735324" y="63245"/>
                </a:lnTo>
                <a:lnTo>
                  <a:pt x="3773424" y="62483"/>
                </a:lnTo>
                <a:close/>
              </a:path>
              <a:path w="5347970" h="2683509">
                <a:moveTo>
                  <a:pt x="3849624" y="60959"/>
                </a:moveTo>
                <a:lnTo>
                  <a:pt x="3848862" y="22859"/>
                </a:lnTo>
                <a:lnTo>
                  <a:pt x="3810762" y="23621"/>
                </a:lnTo>
                <a:lnTo>
                  <a:pt x="3811524" y="61721"/>
                </a:lnTo>
                <a:lnTo>
                  <a:pt x="3849624" y="60959"/>
                </a:lnTo>
                <a:close/>
              </a:path>
              <a:path w="5347970" h="2683509">
                <a:moveTo>
                  <a:pt x="3925824" y="60197"/>
                </a:moveTo>
                <a:lnTo>
                  <a:pt x="3925062" y="22097"/>
                </a:lnTo>
                <a:lnTo>
                  <a:pt x="3886962" y="22859"/>
                </a:lnTo>
                <a:lnTo>
                  <a:pt x="3887724" y="60959"/>
                </a:lnTo>
                <a:lnTo>
                  <a:pt x="3925824" y="60197"/>
                </a:lnTo>
                <a:close/>
              </a:path>
              <a:path w="5347970" h="2683509">
                <a:moveTo>
                  <a:pt x="4002024" y="58673"/>
                </a:moveTo>
                <a:lnTo>
                  <a:pt x="4001262" y="20573"/>
                </a:lnTo>
                <a:lnTo>
                  <a:pt x="3963162" y="21335"/>
                </a:lnTo>
                <a:lnTo>
                  <a:pt x="3963924" y="59435"/>
                </a:lnTo>
                <a:lnTo>
                  <a:pt x="4002024" y="58673"/>
                </a:lnTo>
                <a:close/>
              </a:path>
              <a:path w="5347970" h="2683509">
                <a:moveTo>
                  <a:pt x="4078224" y="57911"/>
                </a:moveTo>
                <a:lnTo>
                  <a:pt x="4077462" y="19811"/>
                </a:lnTo>
                <a:lnTo>
                  <a:pt x="4039362" y="19811"/>
                </a:lnTo>
                <a:lnTo>
                  <a:pt x="4040124" y="57911"/>
                </a:lnTo>
                <a:lnTo>
                  <a:pt x="4078224" y="57911"/>
                </a:lnTo>
                <a:close/>
              </a:path>
              <a:path w="5347970" h="2683509">
                <a:moveTo>
                  <a:pt x="4154424" y="56387"/>
                </a:moveTo>
                <a:lnTo>
                  <a:pt x="4153662" y="18287"/>
                </a:lnTo>
                <a:lnTo>
                  <a:pt x="4115562" y="19049"/>
                </a:lnTo>
                <a:lnTo>
                  <a:pt x="4116324" y="57149"/>
                </a:lnTo>
                <a:lnTo>
                  <a:pt x="4154424" y="56387"/>
                </a:lnTo>
                <a:close/>
              </a:path>
              <a:path w="5347970" h="2683509">
                <a:moveTo>
                  <a:pt x="4230624" y="55625"/>
                </a:moveTo>
                <a:lnTo>
                  <a:pt x="4229862" y="17525"/>
                </a:lnTo>
                <a:lnTo>
                  <a:pt x="4191762" y="17525"/>
                </a:lnTo>
                <a:lnTo>
                  <a:pt x="4192524" y="55625"/>
                </a:lnTo>
                <a:lnTo>
                  <a:pt x="4230624" y="55625"/>
                </a:lnTo>
                <a:close/>
              </a:path>
              <a:path w="5347970" h="2683509">
                <a:moveTo>
                  <a:pt x="4306824" y="54101"/>
                </a:moveTo>
                <a:lnTo>
                  <a:pt x="4306062" y="16001"/>
                </a:lnTo>
                <a:lnTo>
                  <a:pt x="4267962" y="16763"/>
                </a:lnTo>
                <a:lnTo>
                  <a:pt x="4268724" y="54863"/>
                </a:lnTo>
                <a:lnTo>
                  <a:pt x="4306824" y="54101"/>
                </a:lnTo>
                <a:close/>
              </a:path>
              <a:path w="5347970" h="2683509">
                <a:moveTo>
                  <a:pt x="4383024" y="52577"/>
                </a:moveTo>
                <a:lnTo>
                  <a:pt x="4382262" y="14477"/>
                </a:lnTo>
                <a:lnTo>
                  <a:pt x="4344162" y="15239"/>
                </a:lnTo>
                <a:lnTo>
                  <a:pt x="4344924" y="53339"/>
                </a:lnTo>
                <a:lnTo>
                  <a:pt x="4383024" y="52577"/>
                </a:lnTo>
                <a:close/>
              </a:path>
              <a:path w="5347970" h="2683509">
                <a:moveTo>
                  <a:pt x="4459224" y="51815"/>
                </a:moveTo>
                <a:lnTo>
                  <a:pt x="4458462" y="13715"/>
                </a:lnTo>
                <a:lnTo>
                  <a:pt x="4420362" y="14477"/>
                </a:lnTo>
                <a:lnTo>
                  <a:pt x="4421124" y="52577"/>
                </a:lnTo>
                <a:lnTo>
                  <a:pt x="4459224" y="51815"/>
                </a:lnTo>
                <a:close/>
              </a:path>
              <a:path w="5347970" h="2683509">
                <a:moveTo>
                  <a:pt x="4535424" y="50291"/>
                </a:moveTo>
                <a:lnTo>
                  <a:pt x="4534662" y="12191"/>
                </a:lnTo>
                <a:lnTo>
                  <a:pt x="4496562" y="12953"/>
                </a:lnTo>
                <a:lnTo>
                  <a:pt x="4497324" y="51053"/>
                </a:lnTo>
                <a:lnTo>
                  <a:pt x="4535424" y="50291"/>
                </a:lnTo>
                <a:close/>
              </a:path>
              <a:path w="5347970" h="2683509">
                <a:moveTo>
                  <a:pt x="4611624" y="49529"/>
                </a:moveTo>
                <a:lnTo>
                  <a:pt x="4610862" y="11429"/>
                </a:lnTo>
                <a:lnTo>
                  <a:pt x="4572762" y="11429"/>
                </a:lnTo>
                <a:lnTo>
                  <a:pt x="4573524" y="49529"/>
                </a:lnTo>
                <a:lnTo>
                  <a:pt x="4611624" y="49529"/>
                </a:lnTo>
                <a:close/>
              </a:path>
              <a:path w="5347970" h="2683509">
                <a:moveTo>
                  <a:pt x="4687824" y="48005"/>
                </a:moveTo>
                <a:lnTo>
                  <a:pt x="4687062" y="9905"/>
                </a:lnTo>
                <a:lnTo>
                  <a:pt x="4648962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7970" h="2683509">
                <a:moveTo>
                  <a:pt x="4764024" y="46481"/>
                </a:moveTo>
                <a:lnTo>
                  <a:pt x="4763262" y="8381"/>
                </a:lnTo>
                <a:lnTo>
                  <a:pt x="4725162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7970" h="2683509">
                <a:moveTo>
                  <a:pt x="4840224" y="45719"/>
                </a:moveTo>
                <a:lnTo>
                  <a:pt x="4839462" y="7619"/>
                </a:lnTo>
                <a:lnTo>
                  <a:pt x="4801362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7970" h="2683509">
                <a:moveTo>
                  <a:pt x="4916424" y="44195"/>
                </a:moveTo>
                <a:lnTo>
                  <a:pt x="4915662" y="6095"/>
                </a:lnTo>
                <a:lnTo>
                  <a:pt x="4877562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7970" h="2683509">
                <a:moveTo>
                  <a:pt x="4992624" y="43433"/>
                </a:moveTo>
                <a:lnTo>
                  <a:pt x="4991862" y="5333"/>
                </a:lnTo>
                <a:lnTo>
                  <a:pt x="4953762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7970" h="2683509">
                <a:moveTo>
                  <a:pt x="5068824" y="41909"/>
                </a:moveTo>
                <a:lnTo>
                  <a:pt x="5068062" y="3809"/>
                </a:lnTo>
                <a:lnTo>
                  <a:pt x="5029962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7970" h="2683509">
                <a:moveTo>
                  <a:pt x="5145024" y="41147"/>
                </a:moveTo>
                <a:lnTo>
                  <a:pt x="5144262" y="3047"/>
                </a:lnTo>
                <a:lnTo>
                  <a:pt x="5106162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7970" h="2683509">
                <a:moveTo>
                  <a:pt x="5221224" y="39623"/>
                </a:moveTo>
                <a:lnTo>
                  <a:pt x="5220462" y="1523"/>
                </a:lnTo>
                <a:lnTo>
                  <a:pt x="5182362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7970" h="2683509">
                <a:moveTo>
                  <a:pt x="5297424" y="38099"/>
                </a:moveTo>
                <a:lnTo>
                  <a:pt x="5296662" y="0"/>
                </a:lnTo>
                <a:lnTo>
                  <a:pt x="5258562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7970" h="2683509">
                <a:moveTo>
                  <a:pt x="5341620" y="69341"/>
                </a:moveTo>
                <a:lnTo>
                  <a:pt x="5341620" y="31241"/>
                </a:lnTo>
                <a:lnTo>
                  <a:pt x="5303520" y="31241"/>
                </a:lnTo>
                <a:lnTo>
                  <a:pt x="5303520" y="69341"/>
                </a:lnTo>
                <a:lnTo>
                  <a:pt x="5341620" y="69341"/>
                </a:lnTo>
                <a:close/>
              </a:path>
              <a:path w="5347970" h="2683509">
                <a:moveTo>
                  <a:pt x="5342382" y="145541"/>
                </a:moveTo>
                <a:lnTo>
                  <a:pt x="5341620" y="107441"/>
                </a:lnTo>
                <a:lnTo>
                  <a:pt x="5303520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7970" h="2683509">
                <a:moveTo>
                  <a:pt x="5342382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4282" y="221741"/>
                </a:lnTo>
                <a:lnTo>
                  <a:pt x="5342382" y="221741"/>
                </a:lnTo>
                <a:close/>
              </a:path>
              <a:path w="5347970" h="2683509">
                <a:moveTo>
                  <a:pt x="5342382" y="297941"/>
                </a:moveTo>
                <a:lnTo>
                  <a:pt x="5342382" y="259841"/>
                </a:lnTo>
                <a:lnTo>
                  <a:pt x="5304282" y="259841"/>
                </a:lnTo>
                <a:lnTo>
                  <a:pt x="5304282" y="297941"/>
                </a:lnTo>
                <a:lnTo>
                  <a:pt x="5342382" y="297941"/>
                </a:lnTo>
                <a:close/>
              </a:path>
              <a:path w="5347970" h="2683509">
                <a:moveTo>
                  <a:pt x="5342382" y="374141"/>
                </a:moveTo>
                <a:lnTo>
                  <a:pt x="5342382" y="336041"/>
                </a:lnTo>
                <a:lnTo>
                  <a:pt x="5304282" y="336041"/>
                </a:lnTo>
                <a:lnTo>
                  <a:pt x="5304282" y="374141"/>
                </a:lnTo>
                <a:lnTo>
                  <a:pt x="5342382" y="374141"/>
                </a:lnTo>
                <a:close/>
              </a:path>
              <a:path w="5347970" h="2683509">
                <a:moveTo>
                  <a:pt x="5342382" y="450341"/>
                </a:moveTo>
                <a:lnTo>
                  <a:pt x="5342382" y="412241"/>
                </a:lnTo>
                <a:lnTo>
                  <a:pt x="5304282" y="412241"/>
                </a:lnTo>
                <a:lnTo>
                  <a:pt x="5304282" y="450341"/>
                </a:lnTo>
                <a:lnTo>
                  <a:pt x="5342382" y="450341"/>
                </a:lnTo>
                <a:close/>
              </a:path>
              <a:path w="5347970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7970" h="2683509">
                <a:moveTo>
                  <a:pt x="5343144" y="602741"/>
                </a:moveTo>
                <a:lnTo>
                  <a:pt x="5343144" y="564641"/>
                </a:lnTo>
                <a:lnTo>
                  <a:pt x="5305044" y="564641"/>
                </a:lnTo>
                <a:lnTo>
                  <a:pt x="5305044" y="602741"/>
                </a:lnTo>
                <a:lnTo>
                  <a:pt x="5343144" y="602741"/>
                </a:lnTo>
                <a:close/>
              </a:path>
              <a:path w="5347970" h="2683509">
                <a:moveTo>
                  <a:pt x="5343144" y="678941"/>
                </a:moveTo>
                <a:lnTo>
                  <a:pt x="5343144" y="640841"/>
                </a:lnTo>
                <a:lnTo>
                  <a:pt x="5305044" y="640841"/>
                </a:lnTo>
                <a:lnTo>
                  <a:pt x="5305044" y="678941"/>
                </a:lnTo>
                <a:lnTo>
                  <a:pt x="5343144" y="678941"/>
                </a:lnTo>
                <a:close/>
              </a:path>
              <a:path w="5347970" h="2683509">
                <a:moveTo>
                  <a:pt x="5343144" y="755141"/>
                </a:moveTo>
                <a:lnTo>
                  <a:pt x="5343144" y="717041"/>
                </a:lnTo>
                <a:lnTo>
                  <a:pt x="5305044" y="717041"/>
                </a:lnTo>
                <a:lnTo>
                  <a:pt x="5305044" y="755141"/>
                </a:lnTo>
                <a:lnTo>
                  <a:pt x="5343144" y="755141"/>
                </a:lnTo>
                <a:close/>
              </a:path>
              <a:path w="5347970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7970" h="2683509">
                <a:moveTo>
                  <a:pt x="5343906" y="907541"/>
                </a:moveTo>
                <a:lnTo>
                  <a:pt x="5343906" y="869441"/>
                </a:lnTo>
                <a:lnTo>
                  <a:pt x="5305806" y="869441"/>
                </a:lnTo>
                <a:lnTo>
                  <a:pt x="5305806" y="907541"/>
                </a:lnTo>
                <a:lnTo>
                  <a:pt x="5343906" y="907541"/>
                </a:lnTo>
                <a:close/>
              </a:path>
              <a:path w="5347970" h="2683509">
                <a:moveTo>
                  <a:pt x="5343906" y="983741"/>
                </a:moveTo>
                <a:lnTo>
                  <a:pt x="5343906" y="945641"/>
                </a:lnTo>
                <a:lnTo>
                  <a:pt x="5305806" y="945641"/>
                </a:lnTo>
                <a:lnTo>
                  <a:pt x="5305806" y="983741"/>
                </a:lnTo>
                <a:lnTo>
                  <a:pt x="5343906" y="983741"/>
                </a:lnTo>
                <a:close/>
              </a:path>
              <a:path w="5347970" h="2683509">
                <a:moveTo>
                  <a:pt x="5343906" y="1059941"/>
                </a:moveTo>
                <a:lnTo>
                  <a:pt x="5343906" y="1021841"/>
                </a:lnTo>
                <a:lnTo>
                  <a:pt x="5305806" y="1021841"/>
                </a:lnTo>
                <a:lnTo>
                  <a:pt x="5305806" y="1059941"/>
                </a:lnTo>
                <a:lnTo>
                  <a:pt x="5343906" y="1059941"/>
                </a:lnTo>
                <a:close/>
              </a:path>
              <a:path w="5347970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7970" h="2683509">
                <a:moveTo>
                  <a:pt x="5344668" y="1212341"/>
                </a:moveTo>
                <a:lnTo>
                  <a:pt x="5344668" y="1174241"/>
                </a:lnTo>
                <a:lnTo>
                  <a:pt x="5306568" y="1174241"/>
                </a:lnTo>
                <a:lnTo>
                  <a:pt x="5306568" y="1212341"/>
                </a:lnTo>
                <a:lnTo>
                  <a:pt x="5344668" y="1212341"/>
                </a:lnTo>
                <a:close/>
              </a:path>
              <a:path w="5347970" h="2683509">
                <a:moveTo>
                  <a:pt x="5344668" y="1288541"/>
                </a:moveTo>
                <a:lnTo>
                  <a:pt x="5344668" y="1250441"/>
                </a:lnTo>
                <a:lnTo>
                  <a:pt x="5306568" y="1250441"/>
                </a:lnTo>
                <a:lnTo>
                  <a:pt x="5306568" y="1288541"/>
                </a:lnTo>
                <a:lnTo>
                  <a:pt x="5344668" y="1288541"/>
                </a:lnTo>
                <a:close/>
              </a:path>
              <a:path w="5347970" h="2683509">
                <a:moveTo>
                  <a:pt x="5344668" y="1364741"/>
                </a:moveTo>
                <a:lnTo>
                  <a:pt x="5344668" y="1326641"/>
                </a:lnTo>
                <a:lnTo>
                  <a:pt x="5306568" y="1326641"/>
                </a:lnTo>
                <a:lnTo>
                  <a:pt x="5306568" y="1364741"/>
                </a:lnTo>
                <a:lnTo>
                  <a:pt x="5344668" y="1364741"/>
                </a:lnTo>
                <a:close/>
              </a:path>
              <a:path w="5347970" h="2683509">
                <a:moveTo>
                  <a:pt x="5345430" y="1440941"/>
                </a:moveTo>
                <a:lnTo>
                  <a:pt x="5344668" y="1402841"/>
                </a:lnTo>
                <a:lnTo>
                  <a:pt x="5306568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7970" h="2683509">
                <a:moveTo>
                  <a:pt x="5345430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7330" y="1517141"/>
                </a:lnTo>
                <a:lnTo>
                  <a:pt x="5345430" y="1517141"/>
                </a:lnTo>
                <a:close/>
              </a:path>
              <a:path w="5347970" h="2683509">
                <a:moveTo>
                  <a:pt x="5345430" y="1593341"/>
                </a:moveTo>
                <a:lnTo>
                  <a:pt x="5345430" y="1555241"/>
                </a:lnTo>
                <a:lnTo>
                  <a:pt x="5307330" y="1555241"/>
                </a:lnTo>
                <a:lnTo>
                  <a:pt x="5307330" y="1593341"/>
                </a:lnTo>
                <a:lnTo>
                  <a:pt x="5345430" y="1593341"/>
                </a:lnTo>
                <a:close/>
              </a:path>
              <a:path w="5347970" h="2683509">
                <a:moveTo>
                  <a:pt x="5345430" y="1669541"/>
                </a:moveTo>
                <a:lnTo>
                  <a:pt x="5345430" y="1631441"/>
                </a:lnTo>
                <a:lnTo>
                  <a:pt x="5307330" y="1631441"/>
                </a:lnTo>
                <a:lnTo>
                  <a:pt x="5307330" y="1669541"/>
                </a:lnTo>
                <a:lnTo>
                  <a:pt x="5345430" y="1669541"/>
                </a:lnTo>
                <a:close/>
              </a:path>
              <a:path w="5347970" h="2683509">
                <a:moveTo>
                  <a:pt x="5346192" y="1745741"/>
                </a:moveTo>
                <a:lnTo>
                  <a:pt x="5345430" y="1707641"/>
                </a:lnTo>
                <a:lnTo>
                  <a:pt x="5307330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7970" h="2683509">
                <a:moveTo>
                  <a:pt x="5346192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092" y="1821941"/>
                </a:lnTo>
                <a:lnTo>
                  <a:pt x="5346192" y="1821941"/>
                </a:lnTo>
                <a:close/>
              </a:path>
              <a:path w="5347970" h="2683509">
                <a:moveTo>
                  <a:pt x="5346192" y="1898141"/>
                </a:moveTo>
                <a:lnTo>
                  <a:pt x="5346192" y="1860041"/>
                </a:lnTo>
                <a:lnTo>
                  <a:pt x="5308092" y="1860041"/>
                </a:lnTo>
                <a:lnTo>
                  <a:pt x="5308092" y="1898141"/>
                </a:lnTo>
                <a:lnTo>
                  <a:pt x="5346192" y="1898141"/>
                </a:lnTo>
                <a:close/>
              </a:path>
              <a:path w="5347970" h="2683509">
                <a:moveTo>
                  <a:pt x="5346192" y="1974341"/>
                </a:moveTo>
                <a:lnTo>
                  <a:pt x="5346192" y="1936241"/>
                </a:lnTo>
                <a:lnTo>
                  <a:pt x="5308092" y="1936241"/>
                </a:lnTo>
                <a:lnTo>
                  <a:pt x="5308092" y="1974341"/>
                </a:lnTo>
                <a:lnTo>
                  <a:pt x="5346192" y="1974341"/>
                </a:lnTo>
                <a:close/>
              </a:path>
              <a:path w="5347970" h="2683509">
                <a:moveTo>
                  <a:pt x="5346954" y="2050541"/>
                </a:moveTo>
                <a:lnTo>
                  <a:pt x="5346192" y="2012441"/>
                </a:lnTo>
                <a:lnTo>
                  <a:pt x="5308092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7970" h="2683509">
                <a:moveTo>
                  <a:pt x="5346954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8854" y="2126741"/>
                </a:lnTo>
                <a:lnTo>
                  <a:pt x="5346954" y="2126741"/>
                </a:lnTo>
                <a:close/>
              </a:path>
              <a:path w="5347970" h="2683509">
                <a:moveTo>
                  <a:pt x="5346954" y="2202941"/>
                </a:moveTo>
                <a:lnTo>
                  <a:pt x="5346954" y="2164841"/>
                </a:lnTo>
                <a:lnTo>
                  <a:pt x="5308854" y="2164841"/>
                </a:lnTo>
                <a:lnTo>
                  <a:pt x="5308854" y="2202941"/>
                </a:lnTo>
                <a:lnTo>
                  <a:pt x="5346954" y="2202941"/>
                </a:lnTo>
                <a:close/>
              </a:path>
              <a:path w="5347970" h="2683509">
                <a:moveTo>
                  <a:pt x="5346954" y="2279141"/>
                </a:moveTo>
                <a:lnTo>
                  <a:pt x="5346954" y="2241041"/>
                </a:lnTo>
                <a:lnTo>
                  <a:pt x="5308854" y="2241041"/>
                </a:lnTo>
                <a:lnTo>
                  <a:pt x="5308854" y="2279141"/>
                </a:lnTo>
                <a:lnTo>
                  <a:pt x="5346954" y="2279141"/>
                </a:lnTo>
                <a:close/>
              </a:path>
              <a:path w="5347970" h="2683509">
                <a:moveTo>
                  <a:pt x="5346954" y="2355341"/>
                </a:moveTo>
                <a:lnTo>
                  <a:pt x="5346954" y="2317241"/>
                </a:lnTo>
                <a:lnTo>
                  <a:pt x="5308854" y="2317241"/>
                </a:lnTo>
                <a:lnTo>
                  <a:pt x="5308854" y="2355341"/>
                </a:lnTo>
                <a:lnTo>
                  <a:pt x="5346954" y="2355341"/>
                </a:lnTo>
                <a:close/>
              </a:path>
              <a:path w="5347970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7970" h="2683509">
                <a:moveTo>
                  <a:pt x="5347716" y="2507741"/>
                </a:moveTo>
                <a:lnTo>
                  <a:pt x="5347716" y="2469641"/>
                </a:lnTo>
                <a:lnTo>
                  <a:pt x="5309616" y="2469641"/>
                </a:lnTo>
                <a:lnTo>
                  <a:pt x="5309616" y="2507741"/>
                </a:lnTo>
                <a:lnTo>
                  <a:pt x="5347716" y="2507741"/>
                </a:lnTo>
                <a:close/>
              </a:path>
              <a:path w="5347970" h="2683509">
                <a:moveTo>
                  <a:pt x="5347716" y="2583941"/>
                </a:moveTo>
                <a:lnTo>
                  <a:pt x="5347716" y="2545841"/>
                </a:lnTo>
                <a:lnTo>
                  <a:pt x="5309616" y="2545841"/>
                </a:lnTo>
                <a:lnTo>
                  <a:pt x="5309616" y="2583941"/>
                </a:lnTo>
                <a:lnTo>
                  <a:pt x="5347716" y="2583941"/>
                </a:lnTo>
                <a:close/>
              </a:path>
              <a:path w="5347970" h="2683509">
                <a:moveTo>
                  <a:pt x="5347716" y="2660141"/>
                </a:moveTo>
                <a:lnTo>
                  <a:pt x="5347716" y="2622041"/>
                </a:lnTo>
                <a:lnTo>
                  <a:pt x="5309616" y="2622041"/>
                </a:lnTo>
                <a:lnTo>
                  <a:pt x="5309616" y="2660141"/>
                </a:lnTo>
                <a:lnTo>
                  <a:pt x="5347716" y="2660141"/>
                </a:lnTo>
                <a:close/>
              </a:path>
              <a:path w="5347970" h="2683509">
                <a:moveTo>
                  <a:pt x="5294376" y="2683001"/>
                </a:moveTo>
                <a:lnTo>
                  <a:pt x="5294376" y="2644901"/>
                </a:lnTo>
                <a:lnTo>
                  <a:pt x="5256276" y="2644901"/>
                </a:lnTo>
                <a:lnTo>
                  <a:pt x="5256276" y="2683001"/>
                </a:lnTo>
                <a:lnTo>
                  <a:pt x="5294376" y="2683001"/>
                </a:lnTo>
                <a:close/>
              </a:path>
              <a:path w="5347970" h="2683509">
                <a:moveTo>
                  <a:pt x="5218176" y="2683001"/>
                </a:moveTo>
                <a:lnTo>
                  <a:pt x="5218176" y="2644901"/>
                </a:lnTo>
                <a:lnTo>
                  <a:pt x="5180076" y="2644901"/>
                </a:lnTo>
                <a:lnTo>
                  <a:pt x="5180076" y="2683001"/>
                </a:lnTo>
                <a:lnTo>
                  <a:pt x="5218176" y="2683001"/>
                </a:lnTo>
                <a:close/>
              </a:path>
              <a:path w="5347970" h="2683509">
                <a:moveTo>
                  <a:pt x="5141976" y="2683001"/>
                </a:moveTo>
                <a:lnTo>
                  <a:pt x="5141976" y="2644901"/>
                </a:lnTo>
                <a:lnTo>
                  <a:pt x="5103876" y="2644901"/>
                </a:lnTo>
                <a:lnTo>
                  <a:pt x="5103876" y="2683001"/>
                </a:lnTo>
                <a:lnTo>
                  <a:pt x="5141976" y="2683001"/>
                </a:lnTo>
                <a:close/>
              </a:path>
              <a:path w="5347970" h="2683509">
                <a:moveTo>
                  <a:pt x="5065776" y="2683001"/>
                </a:moveTo>
                <a:lnTo>
                  <a:pt x="5065776" y="2644901"/>
                </a:lnTo>
                <a:lnTo>
                  <a:pt x="5027676" y="2644901"/>
                </a:lnTo>
                <a:lnTo>
                  <a:pt x="5027676" y="2683001"/>
                </a:lnTo>
                <a:lnTo>
                  <a:pt x="5065776" y="2683001"/>
                </a:lnTo>
                <a:close/>
              </a:path>
              <a:path w="5347970" h="2683509">
                <a:moveTo>
                  <a:pt x="4989576" y="2683001"/>
                </a:moveTo>
                <a:lnTo>
                  <a:pt x="4989576" y="2644901"/>
                </a:lnTo>
                <a:lnTo>
                  <a:pt x="4951476" y="2644901"/>
                </a:lnTo>
                <a:lnTo>
                  <a:pt x="4951476" y="2683001"/>
                </a:lnTo>
                <a:lnTo>
                  <a:pt x="4989576" y="2683001"/>
                </a:lnTo>
                <a:close/>
              </a:path>
              <a:path w="5347970" h="2683509">
                <a:moveTo>
                  <a:pt x="4913376" y="2683001"/>
                </a:moveTo>
                <a:lnTo>
                  <a:pt x="4913376" y="2644901"/>
                </a:lnTo>
                <a:lnTo>
                  <a:pt x="4875276" y="2644901"/>
                </a:lnTo>
                <a:lnTo>
                  <a:pt x="4875276" y="2683001"/>
                </a:lnTo>
                <a:lnTo>
                  <a:pt x="4913376" y="2683001"/>
                </a:lnTo>
                <a:close/>
              </a:path>
              <a:path w="5347970" h="2683509">
                <a:moveTo>
                  <a:pt x="4837176" y="2683002"/>
                </a:moveTo>
                <a:lnTo>
                  <a:pt x="4837176" y="2644902"/>
                </a:lnTo>
                <a:lnTo>
                  <a:pt x="4799076" y="2644902"/>
                </a:lnTo>
                <a:lnTo>
                  <a:pt x="4799076" y="2683002"/>
                </a:lnTo>
                <a:lnTo>
                  <a:pt x="4837176" y="2683002"/>
                </a:lnTo>
                <a:close/>
              </a:path>
              <a:path w="5347970" h="2683509">
                <a:moveTo>
                  <a:pt x="4760976" y="2683002"/>
                </a:moveTo>
                <a:lnTo>
                  <a:pt x="4760976" y="2644902"/>
                </a:lnTo>
                <a:lnTo>
                  <a:pt x="4722876" y="2644902"/>
                </a:lnTo>
                <a:lnTo>
                  <a:pt x="4722876" y="2683002"/>
                </a:lnTo>
                <a:lnTo>
                  <a:pt x="4760976" y="2683002"/>
                </a:lnTo>
                <a:close/>
              </a:path>
              <a:path w="5347970" h="2683509">
                <a:moveTo>
                  <a:pt x="4684776" y="2683002"/>
                </a:moveTo>
                <a:lnTo>
                  <a:pt x="4684776" y="2644902"/>
                </a:lnTo>
                <a:lnTo>
                  <a:pt x="4646676" y="2644902"/>
                </a:lnTo>
                <a:lnTo>
                  <a:pt x="4646676" y="2683002"/>
                </a:lnTo>
                <a:lnTo>
                  <a:pt x="4684776" y="2683002"/>
                </a:lnTo>
                <a:close/>
              </a:path>
              <a:path w="5347970" h="2683509">
                <a:moveTo>
                  <a:pt x="4608576" y="2683002"/>
                </a:moveTo>
                <a:lnTo>
                  <a:pt x="4608576" y="2644902"/>
                </a:lnTo>
                <a:lnTo>
                  <a:pt x="4570476" y="2644902"/>
                </a:lnTo>
                <a:lnTo>
                  <a:pt x="4570476" y="2683002"/>
                </a:lnTo>
                <a:lnTo>
                  <a:pt x="4608576" y="2683002"/>
                </a:lnTo>
                <a:close/>
              </a:path>
              <a:path w="5347970" h="2683509">
                <a:moveTo>
                  <a:pt x="4532376" y="2683002"/>
                </a:moveTo>
                <a:lnTo>
                  <a:pt x="4532376" y="2644902"/>
                </a:lnTo>
                <a:lnTo>
                  <a:pt x="4494276" y="2644902"/>
                </a:lnTo>
                <a:lnTo>
                  <a:pt x="4494276" y="2683002"/>
                </a:lnTo>
                <a:lnTo>
                  <a:pt x="4532376" y="2683002"/>
                </a:lnTo>
                <a:close/>
              </a:path>
              <a:path w="5347970" h="2683509">
                <a:moveTo>
                  <a:pt x="4456176" y="2683002"/>
                </a:moveTo>
                <a:lnTo>
                  <a:pt x="4456176" y="2644902"/>
                </a:lnTo>
                <a:lnTo>
                  <a:pt x="4418076" y="2644902"/>
                </a:lnTo>
                <a:lnTo>
                  <a:pt x="4418076" y="2683002"/>
                </a:lnTo>
                <a:lnTo>
                  <a:pt x="4456176" y="2683002"/>
                </a:lnTo>
                <a:close/>
              </a:path>
              <a:path w="5347970" h="2683509">
                <a:moveTo>
                  <a:pt x="4379976" y="2683002"/>
                </a:moveTo>
                <a:lnTo>
                  <a:pt x="4379976" y="2644902"/>
                </a:lnTo>
                <a:lnTo>
                  <a:pt x="4341876" y="2644902"/>
                </a:lnTo>
                <a:lnTo>
                  <a:pt x="4341876" y="2683002"/>
                </a:lnTo>
                <a:lnTo>
                  <a:pt x="4379976" y="2683002"/>
                </a:lnTo>
                <a:close/>
              </a:path>
              <a:path w="5347970" h="2683509">
                <a:moveTo>
                  <a:pt x="4303776" y="2683002"/>
                </a:moveTo>
                <a:lnTo>
                  <a:pt x="4303776" y="2644902"/>
                </a:lnTo>
                <a:lnTo>
                  <a:pt x="4265676" y="2644902"/>
                </a:lnTo>
                <a:lnTo>
                  <a:pt x="4265676" y="2683002"/>
                </a:lnTo>
                <a:lnTo>
                  <a:pt x="4303776" y="2683002"/>
                </a:lnTo>
                <a:close/>
              </a:path>
              <a:path w="5347970" h="2683509">
                <a:moveTo>
                  <a:pt x="4227576" y="2683002"/>
                </a:moveTo>
                <a:lnTo>
                  <a:pt x="4227576" y="2644902"/>
                </a:lnTo>
                <a:lnTo>
                  <a:pt x="4189476" y="2644902"/>
                </a:lnTo>
                <a:lnTo>
                  <a:pt x="4189476" y="2683002"/>
                </a:lnTo>
                <a:lnTo>
                  <a:pt x="4227576" y="2683002"/>
                </a:lnTo>
                <a:close/>
              </a:path>
              <a:path w="5347970" h="2683509">
                <a:moveTo>
                  <a:pt x="4151376" y="2683002"/>
                </a:moveTo>
                <a:lnTo>
                  <a:pt x="4151376" y="2644902"/>
                </a:lnTo>
                <a:lnTo>
                  <a:pt x="4113276" y="2644902"/>
                </a:lnTo>
                <a:lnTo>
                  <a:pt x="4113276" y="2683002"/>
                </a:lnTo>
                <a:lnTo>
                  <a:pt x="4151376" y="2683002"/>
                </a:lnTo>
                <a:close/>
              </a:path>
              <a:path w="5347970" h="2683509">
                <a:moveTo>
                  <a:pt x="4075176" y="2683002"/>
                </a:moveTo>
                <a:lnTo>
                  <a:pt x="4075176" y="2644902"/>
                </a:lnTo>
                <a:lnTo>
                  <a:pt x="4037076" y="2644902"/>
                </a:lnTo>
                <a:lnTo>
                  <a:pt x="4037076" y="2683002"/>
                </a:lnTo>
                <a:lnTo>
                  <a:pt x="4075176" y="2683002"/>
                </a:lnTo>
                <a:close/>
              </a:path>
              <a:path w="5347970" h="2683509">
                <a:moveTo>
                  <a:pt x="3998976" y="2683002"/>
                </a:moveTo>
                <a:lnTo>
                  <a:pt x="3998976" y="2644902"/>
                </a:lnTo>
                <a:lnTo>
                  <a:pt x="3960876" y="2644902"/>
                </a:lnTo>
                <a:lnTo>
                  <a:pt x="3960876" y="2683002"/>
                </a:lnTo>
                <a:lnTo>
                  <a:pt x="3998976" y="2683002"/>
                </a:lnTo>
                <a:close/>
              </a:path>
              <a:path w="5347970" h="2683509">
                <a:moveTo>
                  <a:pt x="3922776" y="2683002"/>
                </a:moveTo>
                <a:lnTo>
                  <a:pt x="3922776" y="2644902"/>
                </a:lnTo>
                <a:lnTo>
                  <a:pt x="3884676" y="2644902"/>
                </a:lnTo>
                <a:lnTo>
                  <a:pt x="3884676" y="2683002"/>
                </a:lnTo>
                <a:lnTo>
                  <a:pt x="3922776" y="2683002"/>
                </a:lnTo>
                <a:close/>
              </a:path>
              <a:path w="5347970" h="2683509">
                <a:moveTo>
                  <a:pt x="3846576" y="2683002"/>
                </a:moveTo>
                <a:lnTo>
                  <a:pt x="3846576" y="2644902"/>
                </a:lnTo>
                <a:lnTo>
                  <a:pt x="3808476" y="2644902"/>
                </a:lnTo>
                <a:lnTo>
                  <a:pt x="3808476" y="2683002"/>
                </a:lnTo>
                <a:lnTo>
                  <a:pt x="3846576" y="2683002"/>
                </a:lnTo>
                <a:close/>
              </a:path>
              <a:path w="5347970" h="2683509">
                <a:moveTo>
                  <a:pt x="3770376" y="2683002"/>
                </a:moveTo>
                <a:lnTo>
                  <a:pt x="3770376" y="2644902"/>
                </a:lnTo>
                <a:lnTo>
                  <a:pt x="3732276" y="2644902"/>
                </a:lnTo>
                <a:lnTo>
                  <a:pt x="3732276" y="2683002"/>
                </a:lnTo>
                <a:lnTo>
                  <a:pt x="3770376" y="2683002"/>
                </a:lnTo>
                <a:close/>
              </a:path>
              <a:path w="5347970" h="2683509">
                <a:moveTo>
                  <a:pt x="3694176" y="2683002"/>
                </a:moveTo>
                <a:lnTo>
                  <a:pt x="3694176" y="2644902"/>
                </a:lnTo>
                <a:lnTo>
                  <a:pt x="3656076" y="2644902"/>
                </a:lnTo>
                <a:lnTo>
                  <a:pt x="3656076" y="2683002"/>
                </a:lnTo>
                <a:lnTo>
                  <a:pt x="3694176" y="2683002"/>
                </a:lnTo>
                <a:close/>
              </a:path>
              <a:path w="5347970" h="2683509">
                <a:moveTo>
                  <a:pt x="3617976" y="2683002"/>
                </a:moveTo>
                <a:lnTo>
                  <a:pt x="3617976" y="2644902"/>
                </a:lnTo>
                <a:lnTo>
                  <a:pt x="3579876" y="2644902"/>
                </a:lnTo>
                <a:lnTo>
                  <a:pt x="3579876" y="2683002"/>
                </a:lnTo>
                <a:lnTo>
                  <a:pt x="3617976" y="2683002"/>
                </a:lnTo>
                <a:close/>
              </a:path>
              <a:path w="5347970" h="2683509">
                <a:moveTo>
                  <a:pt x="3541776" y="2683002"/>
                </a:moveTo>
                <a:lnTo>
                  <a:pt x="3541776" y="2644902"/>
                </a:lnTo>
                <a:lnTo>
                  <a:pt x="3503676" y="2644902"/>
                </a:lnTo>
                <a:lnTo>
                  <a:pt x="3503676" y="2683002"/>
                </a:lnTo>
                <a:lnTo>
                  <a:pt x="3541776" y="2683002"/>
                </a:lnTo>
                <a:close/>
              </a:path>
              <a:path w="5347970" h="2683509">
                <a:moveTo>
                  <a:pt x="3465576" y="2683002"/>
                </a:moveTo>
                <a:lnTo>
                  <a:pt x="3465576" y="2644902"/>
                </a:lnTo>
                <a:lnTo>
                  <a:pt x="3427476" y="2644902"/>
                </a:lnTo>
                <a:lnTo>
                  <a:pt x="3427476" y="2683002"/>
                </a:lnTo>
                <a:lnTo>
                  <a:pt x="3465576" y="2683002"/>
                </a:lnTo>
                <a:close/>
              </a:path>
              <a:path w="5347970" h="2683509">
                <a:moveTo>
                  <a:pt x="3389376" y="2683002"/>
                </a:moveTo>
                <a:lnTo>
                  <a:pt x="3389376" y="2644902"/>
                </a:lnTo>
                <a:lnTo>
                  <a:pt x="3351276" y="2644902"/>
                </a:lnTo>
                <a:lnTo>
                  <a:pt x="3351276" y="2683002"/>
                </a:lnTo>
                <a:lnTo>
                  <a:pt x="3389376" y="2683002"/>
                </a:lnTo>
                <a:close/>
              </a:path>
              <a:path w="5347970" h="2683509">
                <a:moveTo>
                  <a:pt x="3313176" y="2683002"/>
                </a:moveTo>
                <a:lnTo>
                  <a:pt x="3313176" y="2644902"/>
                </a:lnTo>
                <a:lnTo>
                  <a:pt x="3275076" y="2644902"/>
                </a:lnTo>
                <a:lnTo>
                  <a:pt x="3275076" y="2683002"/>
                </a:lnTo>
                <a:lnTo>
                  <a:pt x="3313176" y="2683002"/>
                </a:lnTo>
                <a:close/>
              </a:path>
              <a:path w="5347970" h="2683509">
                <a:moveTo>
                  <a:pt x="3236976" y="2683002"/>
                </a:moveTo>
                <a:lnTo>
                  <a:pt x="3236976" y="2644902"/>
                </a:lnTo>
                <a:lnTo>
                  <a:pt x="3198876" y="2644902"/>
                </a:lnTo>
                <a:lnTo>
                  <a:pt x="3198876" y="2683002"/>
                </a:lnTo>
                <a:lnTo>
                  <a:pt x="3236976" y="2683002"/>
                </a:lnTo>
                <a:close/>
              </a:path>
              <a:path w="5347970" h="2683509">
                <a:moveTo>
                  <a:pt x="3160776" y="2683002"/>
                </a:moveTo>
                <a:lnTo>
                  <a:pt x="3160776" y="2644902"/>
                </a:lnTo>
                <a:lnTo>
                  <a:pt x="3122676" y="2644902"/>
                </a:lnTo>
                <a:lnTo>
                  <a:pt x="3122676" y="2683002"/>
                </a:lnTo>
                <a:lnTo>
                  <a:pt x="3160776" y="2683002"/>
                </a:lnTo>
                <a:close/>
              </a:path>
              <a:path w="5347970" h="2683509">
                <a:moveTo>
                  <a:pt x="3084576" y="2683002"/>
                </a:moveTo>
                <a:lnTo>
                  <a:pt x="3084576" y="2644902"/>
                </a:lnTo>
                <a:lnTo>
                  <a:pt x="3046476" y="2644902"/>
                </a:lnTo>
                <a:lnTo>
                  <a:pt x="3046476" y="2683002"/>
                </a:lnTo>
                <a:lnTo>
                  <a:pt x="3084576" y="2683002"/>
                </a:lnTo>
                <a:close/>
              </a:path>
              <a:path w="5347970" h="2683509">
                <a:moveTo>
                  <a:pt x="3008376" y="2683002"/>
                </a:moveTo>
                <a:lnTo>
                  <a:pt x="3008376" y="2644902"/>
                </a:lnTo>
                <a:lnTo>
                  <a:pt x="2970276" y="2644902"/>
                </a:lnTo>
                <a:lnTo>
                  <a:pt x="2970276" y="2683002"/>
                </a:lnTo>
                <a:lnTo>
                  <a:pt x="3008376" y="2683002"/>
                </a:lnTo>
                <a:close/>
              </a:path>
              <a:path w="5347970" h="2683509">
                <a:moveTo>
                  <a:pt x="2932176" y="2683002"/>
                </a:moveTo>
                <a:lnTo>
                  <a:pt x="2932176" y="2644902"/>
                </a:lnTo>
                <a:lnTo>
                  <a:pt x="2894076" y="2644902"/>
                </a:lnTo>
                <a:lnTo>
                  <a:pt x="2894076" y="2683002"/>
                </a:lnTo>
                <a:lnTo>
                  <a:pt x="2932176" y="2683002"/>
                </a:lnTo>
                <a:close/>
              </a:path>
              <a:path w="5347970" h="2683509">
                <a:moveTo>
                  <a:pt x="2855976" y="2683002"/>
                </a:moveTo>
                <a:lnTo>
                  <a:pt x="2855976" y="2644902"/>
                </a:lnTo>
                <a:lnTo>
                  <a:pt x="2817876" y="2644902"/>
                </a:lnTo>
                <a:lnTo>
                  <a:pt x="2817876" y="2683002"/>
                </a:lnTo>
                <a:lnTo>
                  <a:pt x="2855976" y="2683002"/>
                </a:lnTo>
                <a:close/>
              </a:path>
              <a:path w="5347970" h="2683509">
                <a:moveTo>
                  <a:pt x="2779776" y="2683002"/>
                </a:moveTo>
                <a:lnTo>
                  <a:pt x="2779776" y="2644902"/>
                </a:lnTo>
                <a:lnTo>
                  <a:pt x="2741676" y="2644902"/>
                </a:lnTo>
                <a:lnTo>
                  <a:pt x="2741676" y="2683002"/>
                </a:lnTo>
                <a:lnTo>
                  <a:pt x="2779776" y="2683002"/>
                </a:lnTo>
                <a:close/>
              </a:path>
              <a:path w="5347970" h="2683509">
                <a:moveTo>
                  <a:pt x="2703576" y="2683002"/>
                </a:moveTo>
                <a:lnTo>
                  <a:pt x="2703576" y="2644902"/>
                </a:lnTo>
                <a:lnTo>
                  <a:pt x="2665476" y="2644902"/>
                </a:lnTo>
                <a:lnTo>
                  <a:pt x="2665476" y="2683002"/>
                </a:lnTo>
                <a:lnTo>
                  <a:pt x="2703576" y="2683002"/>
                </a:lnTo>
                <a:close/>
              </a:path>
              <a:path w="5347970" h="2683509">
                <a:moveTo>
                  <a:pt x="2627376" y="2683002"/>
                </a:moveTo>
                <a:lnTo>
                  <a:pt x="2627376" y="2644902"/>
                </a:lnTo>
                <a:lnTo>
                  <a:pt x="2589276" y="2644902"/>
                </a:lnTo>
                <a:lnTo>
                  <a:pt x="2589276" y="2683002"/>
                </a:lnTo>
                <a:lnTo>
                  <a:pt x="2627376" y="2683002"/>
                </a:lnTo>
                <a:close/>
              </a:path>
              <a:path w="5347970" h="2683509">
                <a:moveTo>
                  <a:pt x="2551176" y="2683002"/>
                </a:moveTo>
                <a:lnTo>
                  <a:pt x="2551176" y="2644902"/>
                </a:lnTo>
                <a:lnTo>
                  <a:pt x="2513076" y="2644902"/>
                </a:lnTo>
                <a:lnTo>
                  <a:pt x="2513076" y="2683002"/>
                </a:lnTo>
                <a:lnTo>
                  <a:pt x="2551176" y="2683002"/>
                </a:lnTo>
                <a:close/>
              </a:path>
              <a:path w="5347970" h="2683509">
                <a:moveTo>
                  <a:pt x="2474976" y="2683002"/>
                </a:moveTo>
                <a:lnTo>
                  <a:pt x="2474976" y="2644902"/>
                </a:lnTo>
                <a:lnTo>
                  <a:pt x="2436876" y="2644902"/>
                </a:lnTo>
                <a:lnTo>
                  <a:pt x="2436876" y="2683002"/>
                </a:lnTo>
                <a:lnTo>
                  <a:pt x="2474976" y="2683002"/>
                </a:lnTo>
                <a:close/>
              </a:path>
              <a:path w="5347970" h="2683509">
                <a:moveTo>
                  <a:pt x="2398776" y="2683002"/>
                </a:moveTo>
                <a:lnTo>
                  <a:pt x="2398776" y="2644902"/>
                </a:lnTo>
                <a:lnTo>
                  <a:pt x="2360676" y="2644902"/>
                </a:lnTo>
                <a:lnTo>
                  <a:pt x="2360676" y="2683002"/>
                </a:lnTo>
                <a:lnTo>
                  <a:pt x="2398776" y="2683002"/>
                </a:lnTo>
                <a:close/>
              </a:path>
              <a:path w="5347970" h="2683509">
                <a:moveTo>
                  <a:pt x="2322576" y="2683002"/>
                </a:moveTo>
                <a:lnTo>
                  <a:pt x="2322576" y="2644902"/>
                </a:lnTo>
                <a:lnTo>
                  <a:pt x="2284476" y="2644902"/>
                </a:lnTo>
                <a:lnTo>
                  <a:pt x="2284476" y="2683002"/>
                </a:lnTo>
                <a:lnTo>
                  <a:pt x="2322576" y="2683002"/>
                </a:lnTo>
                <a:close/>
              </a:path>
              <a:path w="5347970" h="2683509">
                <a:moveTo>
                  <a:pt x="2246376" y="2683002"/>
                </a:moveTo>
                <a:lnTo>
                  <a:pt x="2246376" y="2644902"/>
                </a:lnTo>
                <a:lnTo>
                  <a:pt x="2208276" y="2644902"/>
                </a:lnTo>
                <a:lnTo>
                  <a:pt x="2208276" y="2683002"/>
                </a:lnTo>
                <a:lnTo>
                  <a:pt x="2246376" y="2683002"/>
                </a:lnTo>
                <a:close/>
              </a:path>
              <a:path w="5347970" h="2683509">
                <a:moveTo>
                  <a:pt x="2170176" y="2683002"/>
                </a:moveTo>
                <a:lnTo>
                  <a:pt x="2170176" y="2644902"/>
                </a:lnTo>
                <a:lnTo>
                  <a:pt x="2132076" y="2644902"/>
                </a:lnTo>
                <a:lnTo>
                  <a:pt x="2132076" y="2683002"/>
                </a:lnTo>
                <a:lnTo>
                  <a:pt x="2170176" y="2683002"/>
                </a:lnTo>
                <a:close/>
              </a:path>
              <a:path w="5347970" h="2683509">
                <a:moveTo>
                  <a:pt x="2093976" y="2683002"/>
                </a:moveTo>
                <a:lnTo>
                  <a:pt x="2093976" y="2644902"/>
                </a:lnTo>
                <a:lnTo>
                  <a:pt x="2088642" y="2644902"/>
                </a:lnTo>
                <a:lnTo>
                  <a:pt x="2058924" y="2640329"/>
                </a:lnTo>
                <a:lnTo>
                  <a:pt x="2053590" y="2678429"/>
                </a:lnTo>
                <a:lnTo>
                  <a:pt x="2088642" y="2683002"/>
                </a:lnTo>
                <a:lnTo>
                  <a:pt x="2093976" y="2683002"/>
                </a:lnTo>
                <a:close/>
              </a:path>
              <a:path w="5347970" h="2683509">
                <a:moveTo>
                  <a:pt x="2020824" y="2634996"/>
                </a:moveTo>
                <a:lnTo>
                  <a:pt x="1983486" y="2629662"/>
                </a:lnTo>
                <a:lnTo>
                  <a:pt x="1978152" y="2667762"/>
                </a:lnTo>
                <a:lnTo>
                  <a:pt x="2016252" y="2673096"/>
                </a:lnTo>
                <a:lnTo>
                  <a:pt x="2020824" y="2634996"/>
                </a:lnTo>
                <a:close/>
              </a:path>
              <a:path w="5347970" h="2683509">
                <a:moveTo>
                  <a:pt x="1945386" y="2625090"/>
                </a:moveTo>
                <a:lnTo>
                  <a:pt x="1908048" y="2619756"/>
                </a:lnTo>
                <a:lnTo>
                  <a:pt x="1902714" y="2657094"/>
                </a:lnTo>
                <a:lnTo>
                  <a:pt x="1940814" y="2662428"/>
                </a:lnTo>
                <a:lnTo>
                  <a:pt x="1945386" y="2625090"/>
                </a:lnTo>
                <a:close/>
              </a:path>
              <a:path w="5347970" h="2683509">
                <a:moveTo>
                  <a:pt x="1869948" y="2614422"/>
                </a:moveTo>
                <a:lnTo>
                  <a:pt x="1832610" y="2609088"/>
                </a:lnTo>
                <a:lnTo>
                  <a:pt x="1827276" y="2647188"/>
                </a:lnTo>
                <a:lnTo>
                  <a:pt x="1865376" y="2652522"/>
                </a:lnTo>
                <a:lnTo>
                  <a:pt x="1869948" y="2614422"/>
                </a:lnTo>
                <a:close/>
              </a:path>
              <a:path w="5347970" h="2683509">
                <a:moveTo>
                  <a:pt x="1794510" y="2603754"/>
                </a:moveTo>
                <a:lnTo>
                  <a:pt x="1757172" y="2599182"/>
                </a:lnTo>
                <a:lnTo>
                  <a:pt x="1751838" y="2636520"/>
                </a:lnTo>
                <a:lnTo>
                  <a:pt x="1789176" y="2641854"/>
                </a:lnTo>
                <a:lnTo>
                  <a:pt x="1794510" y="2603754"/>
                </a:lnTo>
                <a:close/>
              </a:path>
              <a:path w="5347970" h="2683509">
                <a:moveTo>
                  <a:pt x="1719072" y="2593847"/>
                </a:moveTo>
                <a:lnTo>
                  <a:pt x="1681734" y="2588514"/>
                </a:lnTo>
                <a:lnTo>
                  <a:pt x="1676400" y="2625852"/>
                </a:lnTo>
                <a:lnTo>
                  <a:pt x="1713738" y="2631185"/>
                </a:lnTo>
                <a:lnTo>
                  <a:pt x="1719072" y="2593847"/>
                </a:lnTo>
                <a:close/>
              </a:path>
              <a:path w="5347970" h="2683509">
                <a:moveTo>
                  <a:pt x="1643634" y="2583179"/>
                </a:moveTo>
                <a:lnTo>
                  <a:pt x="1606296" y="2577846"/>
                </a:lnTo>
                <a:lnTo>
                  <a:pt x="1600962" y="2615946"/>
                </a:lnTo>
                <a:lnTo>
                  <a:pt x="1638300" y="2621279"/>
                </a:lnTo>
                <a:lnTo>
                  <a:pt x="1643634" y="2583179"/>
                </a:lnTo>
                <a:close/>
              </a:path>
              <a:path w="5347970" h="2683509">
                <a:moveTo>
                  <a:pt x="1568196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2862" y="2610612"/>
                </a:lnTo>
                <a:lnTo>
                  <a:pt x="1568196" y="2572512"/>
                </a:lnTo>
                <a:close/>
              </a:path>
              <a:path w="5347970" h="2683509">
                <a:moveTo>
                  <a:pt x="1492758" y="2562606"/>
                </a:moveTo>
                <a:lnTo>
                  <a:pt x="1454658" y="2557272"/>
                </a:lnTo>
                <a:lnTo>
                  <a:pt x="1450086" y="2595372"/>
                </a:lnTo>
                <a:lnTo>
                  <a:pt x="1487424" y="2599944"/>
                </a:lnTo>
                <a:lnTo>
                  <a:pt x="1492758" y="2562606"/>
                </a:lnTo>
                <a:close/>
              </a:path>
              <a:path w="5347970" h="2683509">
                <a:moveTo>
                  <a:pt x="1417320" y="2551938"/>
                </a:moveTo>
                <a:lnTo>
                  <a:pt x="1379220" y="2546604"/>
                </a:lnTo>
                <a:lnTo>
                  <a:pt x="1374648" y="2584704"/>
                </a:lnTo>
                <a:lnTo>
                  <a:pt x="1411986" y="2590038"/>
                </a:lnTo>
                <a:lnTo>
                  <a:pt x="1417320" y="2551938"/>
                </a:lnTo>
                <a:close/>
              </a:path>
              <a:path w="5347970" h="2683509">
                <a:moveTo>
                  <a:pt x="1341882" y="2542032"/>
                </a:moveTo>
                <a:lnTo>
                  <a:pt x="1303782" y="2536697"/>
                </a:lnTo>
                <a:lnTo>
                  <a:pt x="1299210" y="2574035"/>
                </a:lnTo>
                <a:lnTo>
                  <a:pt x="1336548" y="2579370"/>
                </a:lnTo>
                <a:lnTo>
                  <a:pt x="1341882" y="2542032"/>
                </a:lnTo>
                <a:close/>
              </a:path>
              <a:path w="5347970" h="2683509">
                <a:moveTo>
                  <a:pt x="1266444" y="2531364"/>
                </a:moveTo>
                <a:lnTo>
                  <a:pt x="1228344" y="2526029"/>
                </a:lnTo>
                <a:lnTo>
                  <a:pt x="1223010" y="2564129"/>
                </a:lnTo>
                <a:lnTo>
                  <a:pt x="1261110" y="2569464"/>
                </a:lnTo>
                <a:lnTo>
                  <a:pt x="1266444" y="2531364"/>
                </a:lnTo>
                <a:close/>
              </a:path>
              <a:path w="5347970" h="2683509">
                <a:moveTo>
                  <a:pt x="1191006" y="2520696"/>
                </a:moveTo>
                <a:lnTo>
                  <a:pt x="1152906" y="2516124"/>
                </a:lnTo>
                <a:lnTo>
                  <a:pt x="1147572" y="2553462"/>
                </a:lnTo>
                <a:lnTo>
                  <a:pt x="1185672" y="2558796"/>
                </a:lnTo>
                <a:lnTo>
                  <a:pt x="1191006" y="2520696"/>
                </a:lnTo>
                <a:close/>
              </a:path>
              <a:path w="5347970" h="2683509">
                <a:moveTo>
                  <a:pt x="1115568" y="2510790"/>
                </a:moveTo>
                <a:lnTo>
                  <a:pt x="1077468" y="2505456"/>
                </a:lnTo>
                <a:lnTo>
                  <a:pt x="1072134" y="2542794"/>
                </a:lnTo>
                <a:lnTo>
                  <a:pt x="1110234" y="2548128"/>
                </a:lnTo>
                <a:lnTo>
                  <a:pt x="1115568" y="2510790"/>
                </a:lnTo>
                <a:close/>
              </a:path>
              <a:path w="5347970" h="2683509">
                <a:moveTo>
                  <a:pt x="1040130" y="2500122"/>
                </a:moveTo>
                <a:lnTo>
                  <a:pt x="1002030" y="2494788"/>
                </a:lnTo>
                <a:lnTo>
                  <a:pt x="996696" y="2532888"/>
                </a:lnTo>
                <a:lnTo>
                  <a:pt x="1034796" y="2538222"/>
                </a:lnTo>
                <a:lnTo>
                  <a:pt x="1040130" y="2500122"/>
                </a:lnTo>
                <a:close/>
              </a:path>
              <a:path w="5347970" h="2683509">
                <a:moveTo>
                  <a:pt x="964692" y="2489454"/>
                </a:moveTo>
                <a:lnTo>
                  <a:pt x="926592" y="2484882"/>
                </a:lnTo>
                <a:lnTo>
                  <a:pt x="921258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7970" h="2683509">
                <a:moveTo>
                  <a:pt x="888492" y="2479547"/>
                </a:moveTo>
                <a:lnTo>
                  <a:pt x="851154" y="2474214"/>
                </a:lnTo>
                <a:lnTo>
                  <a:pt x="845820" y="2512314"/>
                </a:lnTo>
                <a:lnTo>
                  <a:pt x="883920" y="2516885"/>
                </a:lnTo>
                <a:lnTo>
                  <a:pt x="888492" y="2479547"/>
                </a:lnTo>
                <a:close/>
              </a:path>
              <a:path w="5347970" h="2683509">
                <a:moveTo>
                  <a:pt x="813054" y="2468879"/>
                </a:moveTo>
                <a:lnTo>
                  <a:pt x="775716" y="2463546"/>
                </a:lnTo>
                <a:lnTo>
                  <a:pt x="770382" y="2501646"/>
                </a:lnTo>
                <a:lnTo>
                  <a:pt x="808482" y="2506979"/>
                </a:lnTo>
                <a:lnTo>
                  <a:pt x="813054" y="2468879"/>
                </a:lnTo>
                <a:close/>
              </a:path>
              <a:path w="5347970" h="2683509">
                <a:moveTo>
                  <a:pt x="737616" y="2458974"/>
                </a:moveTo>
                <a:lnTo>
                  <a:pt x="700278" y="2453640"/>
                </a:lnTo>
                <a:lnTo>
                  <a:pt x="694944" y="2490978"/>
                </a:lnTo>
                <a:lnTo>
                  <a:pt x="733044" y="2496312"/>
                </a:lnTo>
                <a:lnTo>
                  <a:pt x="737616" y="2458974"/>
                </a:lnTo>
                <a:close/>
              </a:path>
              <a:path w="5347970" h="2683509">
                <a:moveTo>
                  <a:pt x="662178" y="2448306"/>
                </a:moveTo>
                <a:lnTo>
                  <a:pt x="624840" y="2442972"/>
                </a:lnTo>
                <a:lnTo>
                  <a:pt x="619506" y="2481072"/>
                </a:lnTo>
                <a:lnTo>
                  <a:pt x="656844" y="2486406"/>
                </a:lnTo>
                <a:lnTo>
                  <a:pt x="662178" y="2448306"/>
                </a:lnTo>
                <a:close/>
              </a:path>
              <a:path w="5347970" h="2683509">
                <a:moveTo>
                  <a:pt x="586740" y="2437638"/>
                </a:moveTo>
                <a:lnTo>
                  <a:pt x="549402" y="2433066"/>
                </a:lnTo>
                <a:lnTo>
                  <a:pt x="544068" y="2470404"/>
                </a:lnTo>
                <a:lnTo>
                  <a:pt x="581406" y="2475738"/>
                </a:lnTo>
                <a:lnTo>
                  <a:pt x="586740" y="2437638"/>
                </a:lnTo>
                <a:close/>
              </a:path>
              <a:path w="5347970" h="2683509">
                <a:moveTo>
                  <a:pt x="511302" y="2427732"/>
                </a:moveTo>
                <a:lnTo>
                  <a:pt x="473964" y="2422397"/>
                </a:lnTo>
                <a:lnTo>
                  <a:pt x="468630" y="2459735"/>
                </a:lnTo>
                <a:lnTo>
                  <a:pt x="505968" y="2465070"/>
                </a:lnTo>
                <a:lnTo>
                  <a:pt x="511302" y="2427732"/>
                </a:lnTo>
                <a:close/>
              </a:path>
              <a:path w="5347970" h="2683509">
                <a:moveTo>
                  <a:pt x="435864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0530" y="2455164"/>
                </a:lnTo>
                <a:lnTo>
                  <a:pt x="435864" y="2417064"/>
                </a:lnTo>
                <a:close/>
              </a:path>
              <a:path w="5347970" h="2683509">
                <a:moveTo>
                  <a:pt x="360426" y="2406396"/>
                </a:moveTo>
                <a:lnTo>
                  <a:pt x="322326" y="2401824"/>
                </a:lnTo>
                <a:lnTo>
                  <a:pt x="317754" y="2439162"/>
                </a:lnTo>
                <a:lnTo>
                  <a:pt x="355092" y="2444496"/>
                </a:lnTo>
                <a:lnTo>
                  <a:pt x="360426" y="2406396"/>
                </a:lnTo>
                <a:close/>
              </a:path>
              <a:path w="5347970" h="2683509">
                <a:moveTo>
                  <a:pt x="284988" y="2396490"/>
                </a:moveTo>
                <a:lnTo>
                  <a:pt x="246887" y="2391156"/>
                </a:lnTo>
                <a:lnTo>
                  <a:pt x="242316" y="2429256"/>
                </a:lnTo>
                <a:lnTo>
                  <a:pt x="279654" y="2433828"/>
                </a:lnTo>
                <a:lnTo>
                  <a:pt x="284988" y="2396490"/>
                </a:lnTo>
                <a:close/>
              </a:path>
              <a:path w="5347970" h="2683509">
                <a:moveTo>
                  <a:pt x="209550" y="2385822"/>
                </a:moveTo>
                <a:lnTo>
                  <a:pt x="171450" y="2380488"/>
                </a:lnTo>
                <a:lnTo>
                  <a:pt x="166878" y="2418588"/>
                </a:lnTo>
                <a:lnTo>
                  <a:pt x="204216" y="2423922"/>
                </a:lnTo>
                <a:lnTo>
                  <a:pt x="209550" y="2385822"/>
                </a:lnTo>
                <a:close/>
              </a:path>
              <a:path w="5347970" h="2683509">
                <a:moveTo>
                  <a:pt x="121157" y="2335529"/>
                </a:moveTo>
                <a:lnTo>
                  <a:pt x="0" y="2376678"/>
                </a:lnTo>
                <a:lnTo>
                  <a:pt x="91439" y="2438963"/>
                </a:lnTo>
                <a:lnTo>
                  <a:pt x="91439" y="2407920"/>
                </a:lnTo>
                <a:lnTo>
                  <a:pt x="96774" y="2370582"/>
                </a:lnTo>
                <a:lnTo>
                  <a:pt x="115798" y="2373299"/>
                </a:lnTo>
                <a:lnTo>
                  <a:pt x="121157" y="2335529"/>
                </a:lnTo>
                <a:close/>
              </a:path>
              <a:path w="5347970" h="2683509">
                <a:moveTo>
                  <a:pt x="115798" y="2373299"/>
                </a:moveTo>
                <a:lnTo>
                  <a:pt x="96774" y="2370582"/>
                </a:lnTo>
                <a:lnTo>
                  <a:pt x="91439" y="2407920"/>
                </a:lnTo>
                <a:lnTo>
                  <a:pt x="110500" y="2410642"/>
                </a:lnTo>
                <a:lnTo>
                  <a:pt x="115798" y="2373299"/>
                </a:lnTo>
                <a:close/>
              </a:path>
              <a:path w="5347970" h="2683509">
                <a:moveTo>
                  <a:pt x="110500" y="2410642"/>
                </a:moveTo>
                <a:lnTo>
                  <a:pt x="91439" y="2407920"/>
                </a:lnTo>
                <a:lnTo>
                  <a:pt x="91439" y="2438963"/>
                </a:lnTo>
                <a:lnTo>
                  <a:pt x="105156" y="2448306"/>
                </a:lnTo>
                <a:lnTo>
                  <a:pt x="110500" y="2410642"/>
                </a:lnTo>
                <a:close/>
              </a:path>
              <a:path w="5347970" h="2683509">
                <a:moveTo>
                  <a:pt x="134112" y="2375916"/>
                </a:moveTo>
                <a:lnTo>
                  <a:pt x="115798" y="2373299"/>
                </a:lnTo>
                <a:lnTo>
                  <a:pt x="110500" y="2410642"/>
                </a:lnTo>
                <a:lnTo>
                  <a:pt x="128778" y="2413254"/>
                </a:lnTo>
                <a:lnTo>
                  <a:pt x="134112" y="237591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2861" y="1693292"/>
            <a:ext cx="8058784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Microsoft YaHei"/>
                <a:cs typeface="Microsoft YaHei"/>
              </a:rPr>
              <a:t>高级语言(语句)</a:t>
            </a: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b="1" spc="-5" dirty="0">
                <a:latin typeface="Microsoft YaHei"/>
                <a:cs typeface="Microsoft YaHei"/>
              </a:rPr>
              <a:t>嵌入式SQL语</a:t>
            </a:r>
            <a:r>
              <a:rPr sz="2800" b="1" spc="-10" dirty="0">
                <a:latin typeface="Microsoft YaHei"/>
                <a:cs typeface="Microsoft YaHei"/>
              </a:rPr>
              <a:t>句</a:t>
            </a: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b="1" spc="-5" dirty="0">
                <a:latin typeface="Microsoft YaHei"/>
                <a:cs typeface="Microsoft YaHei"/>
              </a:rPr>
              <a:t>DBMS</a:t>
            </a:r>
            <a:r>
              <a:rPr sz="2800" spc="-5" dirty="0">
                <a:latin typeface="Wingdings"/>
                <a:cs typeface="Wingdings"/>
              </a:rPr>
              <a:t></a:t>
            </a:r>
            <a:r>
              <a:rPr sz="2800" b="1" spc="-5" dirty="0">
                <a:latin typeface="Microsoft YaHei"/>
                <a:cs typeface="Microsoft YaHei"/>
              </a:rPr>
              <a:t>DB</a:t>
            </a:r>
            <a:endParaRPr sz="2800">
              <a:latin typeface="Microsoft YaHei"/>
              <a:cs typeface="Microsoft YaHei"/>
            </a:endParaRPr>
          </a:p>
          <a:p>
            <a:pPr marL="1813560">
              <a:lnSpc>
                <a:spcPct val="100000"/>
              </a:lnSpc>
              <a:spcBef>
                <a:spcPts val="2590"/>
              </a:spcBef>
            </a:pPr>
            <a:r>
              <a:rPr sz="1800" b="1" spc="-10" dirty="0">
                <a:latin typeface="NSimSun"/>
                <a:cs typeface="NSimSun"/>
              </a:rPr>
              <a:t>宿主语言程序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10875" y="1123598"/>
            <a:ext cx="277698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拟解决的问题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31" name="标题 5">
            <a:extLst>
              <a:ext uri="{FF2B5EF4-FFF2-40B4-BE49-F238E27FC236}">
                <a16:creationId xmlns:a16="http://schemas.microsoft.com/office/drawing/2014/main" id="{EC666B4B-9CD9-587E-0901-6DC45625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99" y="661951"/>
            <a:ext cx="8643832" cy="582557"/>
          </a:xfrm>
        </p:spPr>
        <p:txBody>
          <a:bodyPr/>
          <a:lstStyle/>
          <a:p>
            <a:r>
              <a:rPr lang="zh-CN" altLang="en-US" sz="2800" spc="-5" dirty="0">
                <a:solidFill>
                  <a:srgbClr val="FFFFFF"/>
                </a:solidFill>
                <a:latin typeface="STZhongsong"/>
                <a:cs typeface="STZhongsong"/>
              </a:rPr>
              <a:t>数据集与游标</a:t>
            </a: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CE8153-AC9F-BCB5-4A57-0E116F4D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22300" y="1633685"/>
            <a:ext cx="445293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latin typeface="Arial"/>
                <a:cs typeface="Arial"/>
              </a:rPr>
              <a:t>(1)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STZhongsong"/>
                <a:cs typeface="STZhongsong"/>
              </a:rPr>
              <a:t>交互</a:t>
            </a:r>
            <a:r>
              <a:rPr sz="2400" b="1" dirty="0">
                <a:latin typeface="STZhongsong"/>
                <a:cs typeface="STZhongsong"/>
              </a:rPr>
              <a:t>式</a:t>
            </a:r>
            <a:r>
              <a:rPr sz="2400" b="1" spc="-10" dirty="0">
                <a:latin typeface="Arial"/>
                <a:cs typeface="Arial"/>
              </a:rPr>
              <a:t>SQL</a:t>
            </a:r>
            <a:r>
              <a:rPr sz="2400" b="1" spc="-5" dirty="0">
                <a:latin typeface="STZhongsong"/>
                <a:cs typeface="STZhongsong"/>
              </a:rPr>
              <a:t>语言的局限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8429" y="4693920"/>
            <a:ext cx="0" cy="2592705"/>
          </a:xfrm>
          <a:custGeom>
            <a:avLst/>
            <a:gdLst/>
            <a:ahLst/>
            <a:cxnLst/>
            <a:rect l="l" t="t" r="r" b="b"/>
            <a:pathLst>
              <a:path h="2592704">
                <a:moveTo>
                  <a:pt x="0" y="0"/>
                </a:moveTo>
                <a:lnTo>
                  <a:pt x="0" y="2592324"/>
                </a:lnTo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4779" y="4700396"/>
            <a:ext cx="5499100" cy="0"/>
          </a:xfrm>
          <a:custGeom>
            <a:avLst/>
            <a:gdLst/>
            <a:ahLst/>
            <a:cxnLst/>
            <a:rect l="l" t="t" r="r" b="b"/>
            <a:pathLst>
              <a:path w="5499100">
                <a:moveTo>
                  <a:pt x="0" y="0"/>
                </a:moveTo>
                <a:lnTo>
                  <a:pt x="5499100" y="0"/>
                </a:lnTo>
              </a:path>
            </a:pathLst>
          </a:custGeom>
          <a:ln w="1295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90230" y="4693920"/>
            <a:ext cx="0" cy="2592705"/>
          </a:xfrm>
          <a:custGeom>
            <a:avLst/>
            <a:gdLst/>
            <a:ahLst/>
            <a:cxnLst/>
            <a:rect l="l" t="t" r="r" b="b"/>
            <a:pathLst>
              <a:path h="2592704">
                <a:moveTo>
                  <a:pt x="0" y="0"/>
                </a:moveTo>
                <a:lnTo>
                  <a:pt x="0" y="2592324"/>
                </a:lnTo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4411" y="7279767"/>
            <a:ext cx="5499735" cy="0"/>
          </a:xfrm>
          <a:custGeom>
            <a:avLst/>
            <a:gdLst/>
            <a:ahLst/>
            <a:cxnLst/>
            <a:rect l="l" t="t" r="r" b="b"/>
            <a:pathLst>
              <a:path w="5499734">
                <a:moveTo>
                  <a:pt x="0" y="0"/>
                </a:moveTo>
                <a:lnTo>
                  <a:pt x="5499354" y="0"/>
                </a:lnTo>
              </a:path>
            </a:pathLst>
          </a:custGeom>
          <a:ln w="12953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3829" y="4719065"/>
            <a:ext cx="0" cy="2542540"/>
          </a:xfrm>
          <a:custGeom>
            <a:avLst/>
            <a:gdLst/>
            <a:ahLst/>
            <a:cxnLst/>
            <a:rect l="l" t="t" r="r" b="b"/>
            <a:pathLst>
              <a:path h="2542540">
                <a:moveTo>
                  <a:pt x="0" y="0"/>
                </a:moveTo>
                <a:lnTo>
                  <a:pt x="0" y="2542032"/>
                </a:lnTo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10179" y="4725543"/>
            <a:ext cx="5448300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00" y="0"/>
                </a:lnTo>
              </a:path>
            </a:pathLst>
          </a:custGeom>
          <a:ln w="1295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64830" y="4719065"/>
            <a:ext cx="0" cy="2542540"/>
          </a:xfrm>
          <a:custGeom>
            <a:avLst/>
            <a:gdLst/>
            <a:ahLst/>
            <a:cxnLst/>
            <a:rect l="l" t="t" r="r" b="b"/>
            <a:pathLst>
              <a:path h="2542540">
                <a:moveTo>
                  <a:pt x="0" y="0"/>
                </a:moveTo>
                <a:lnTo>
                  <a:pt x="0" y="2542032"/>
                </a:lnTo>
              </a:path>
            </a:pathLst>
          </a:custGeom>
          <a:ln w="12700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10319" y="7254620"/>
            <a:ext cx="5448300" cy="0"/>
          </a:xfrm>
          <a:custGeom>
            <a:avLst/>
            <a:gdLst/>
            <a:ahLst/>
            <a:cxnLst/>
            <a:rect l="l" t="t" r="r" b="b"/>
            <a:pathLst>
              <a:path w="5448300">
                <a:moveTo>
                  <a:pt x="0" y="0"/>
                </a:moveTo>
                <a:lnTo>
                  <a:pt x="5448300" y="0"/>
                </a:lnTo>
              </a:path>
            </a:pathLst>
          </a:custGeom>
          <a:ln w="12953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53591" y="4046220"/>
            <a:ext cx="1628775" cy="1106805"/>
          </a:xfrm>
          <a:custGeom>
            <a:avLst/>
            <a:gdLst/>
            <a:ahLst/>
            <a:cxnLst/>
            <a:rect l="l" t="t" r="r" b="b"/>
            <a:pathLst>
              <a:path w="1628775" h="1106804">
                <a:moveTo>
                  <a:pt x="1628394" y="553211"/>
                </a:moveTo>
                <a:lnTo>
                  <a:pt x="1620967" y="478137"/>
                </a:lnTo>
                <a:lnTo>
                  <a:pt x="1599332" y="406135"/>
                </a:lnTo>
                <a:lnTo>
                  <a:pt x="1564457" y="337863"/>
                </a:lnTo>
                <a:lnTo>
                  <a:pt x="1542357" y="305332"/>
                </a:lnTo>
                <a:lnTo>
                  <a:pt x="1517311" y="273981"/>
                </a:lnTo>
                <a:lnTo>
                  <a:pt x="1489439" y="243892"/>
                </a:lnTo>
                <a:lnTo>
                  <a:pt x="1458862" y="215147"/>
                </a:lnTo>
                <a:lnTo>
                  <a:pt x="1425701" y="187829"/>
                </a:lnTo>
                <a:lnTo>
                  <a:pt x="1390078" y="162020"/>
                </a:lnTo>
                <a:lnTo>
                  <a:pt x="1352113" y="137802"/>
                </a:lnTo>
                <a:lnTo>
                  <a:pt x="1311928" y="115259"/>
                </a:lnTo>
                <a:lnTo>
                  <a:pt x="1269643" y="94471"/>
                </a:lnTo>
                <a:lnTo>
                  <a:pt x="1225380" y="75522"/>
                </a:lnTo>
                <a:lnTo>
                  <a:pt x="1179260" y="58494"/>
                </a:lnTo>
                <a:lnTo>
                  <a:pt x="1131403" y="43469"/>
                </a:lnTo>
                <a:lnTo>
                  <a:pt x="1081931" y="30530"/>
                </a:lnTo>
                <a:lnTo>
                  <a:pt x="1030964" y="19759"/>
                </a:lnTo>
                <a:lnTo>
                  <a:pt x="978625" y="11238"/>
                </a:lnTo>
                <a:lnTo>
                  <a:pt x="925033" y="5049"/>
                </a:lnTo>
                <a:lnTo>
                  <a:pt x="870310" y="1276"/>
                </a:lnTo>
                <a:lnTo>
                  <a:pt x="814578" y="0"/>
                </a:lnTo>
                <a:lnTo>
                  <a:pt x="758753" y="1276"/>
                </a:lnTo>
                <a:lnTo>
                  <a:pt x="703947" y="5049"/>
                </a:lnTo>
                <a:lnTo>
                  <a:pt x="650279" y="11238"/>
                </a:lnTo>
                <a:lnTo>
                  <a:pt x="597870" y="19759"/>
                </a:lnTo>
                <a:lnTo>
                  <a:pt x="546840" y="30530"/>
                </a:lnTo>
                <a:lnTo>
                  <a:pt x="497312" y="43469"/>
                </a:lnTo>
                <a:lnTo>
                  <a:pt x="449404" y="58494"/>
                </a:lnTo>
                <a:lnTo>
                  <a:pt x="403239" y="75522"/>
                </a:lnTo>
                <a:lnTo>
                  <a:pt x="358936" y="94471"/>
                </a:lnTo>
                <a:lnTo>
                  <a:pt x="316616" y="115259"/>
                </a:lnTo>
                <a:lnTo>
                  <a:pt x="276401" y="137802"/>
                </a:lnTo>
                <a:lnTo>
                  <a:pt x="238410" y="162020"/>
                </a:lnTo>
                <a:lnTo>
                  <a:pt x="202765" y="187829"/>
                </a:lnTo>
                <a:lnTo>
                  <a:pt x="169586" y="215147"/>
                </a:lnTo>
                <a:lnTo>
                  <a:pt x="138995" y="243892"/>
                </a:lnTo>
                <a:lnTo>
                  <a:pt x="111110" y="273981"/>
                </a:lnTo>
                <a:lnTo>
                  <a:pt x="86055" y="305332"/>
                </a:lnTo>
                <a:lnTo>
                  <a:pt x="63948" y="337863"/>
                </a:lnTo>
                <a:lnTo>
                  <a:pt x="44911" y="371492"/>
                </a:lnTo>
                <a:lnTo>
                  <a:pt x="16530" y="441711"/>
                </a:lnTo>
                <a:lnTo>
                  <a:pt x="1876" y="515332"/>
                </a:lnTo>
                <a:lnTo>
                  <a:pt x="0" y="553212"/>
                </a:lnTo>
                <a:lnTo>
                  <a:pt x="1876" y="591091"/>
                </a:lnTo>
                <a:lnTo>
                  <a:pt x="16530" y="664712"/>
                </a:lnTo>
                <a:lnTo>
                  <a:pt x="44911" y="734931"/>
                </a:lnTo>
                <a:lnTo>
                  <a:pt x="63948" y="768560"/>
                </a:lnTo>
                <a:lnTo>
                  <a:pt x="86055" y="801091"/>
                </a:lnTo>
                <a:lnTo>
                  <a:pt x="111110" y="832442"/>
                </a:lnTo>
                <a:lnTo>
                  <a:pt x="138995" y="862531"/>
                </a:lnTo>
                <a:lnTo>
                  <a:pt x="144018" y="867251"/>
                </a:lnTo>
                <a:lnTo>
                  <a:pt x="144018" y="553212"/>
                </a:lnTo>
                <a:lnTo>
                  <a:pt x="146479" y="513929"/>
                </a:lnTo>
                <a:lnTo>
                  <a:pt x="153729" y="475580"/>
                </a:lnTo>
                <a:lnTo>
                  <a:pt x="165566" y="438301"/>
                </a:lnTo>
                <a:lnTo>
                  <a:pt x="181790" y="402228"/>
                </a:lnTo>
                <a:lnTo>
                  <a:pt x="202198" y="367497"/>
                </a:lnTo>
                <a:lnTo>
                  <a:pt x="226589" y="334243"/>
                </a:lnTo>
                <a:lnTo>
                  <a:pt x="254763" y="302604"/>
                </a:lnTo>
                <a:lnTo>
                  <a:pt x="286518" y="272714"/>
                </a:lnTo>
                <a:lnTo>
                  <a:pt x="321652" y="244709"/>
                </a:lnTo>
                <a:lnTo>
                  <a:pt x="359964" y="218727"/>
                </a:lnTo>
                <a:lnTo>
                  <a:pt x="401253" y="194902"/>
                </a:lnTo>
                <a:lnTo>
                  <a:pt x="445318" y="173371"/>
                </a:lnTo>
                <a:lnTo>
                  <a:pt x="491957" y="154269"/>
                </a:lnTo>
                <a:lnTo>
                  <a:pt x="540969" y="137733"/>
                </a:lnTo>
                <a:lnTo>
                  <a:pt x="592152" y="123899"/>
                </a:lnTo>
                <a:lnTo>
                  <a:pt x="645306" y="112902"/>
                </a:lnTo>
                <a:lnTo>
                  <a:pt x="700229" y="104879"/>
                </a:lnTo>
                <a:lnTo>
                  <a:pt x="756720" y="99966"/>
                </a:lnTo>
                <a:lnTo>
                  <a:pt x="814578" y="98297"/>
                </a:lnTo>
                <a:lnTo>
                  <a:pt x="872321" y="99966"/>
                </a:lnTo>
                <a:lnTo>
                  <a:pt x="928710" y="104879"/>
                </a:lnTo>
                <a:lnTo>
                  <a:pt x="983542" y="112902"/>
                </a:lnTo>
                <a:lnTo>
                  <a:pt x="1036616" y="123899"/>
                </a:lnTo>
                <a:lnTo>
                  <a:pt x="1087729" y="137733"/>
                </a:lnTo>
                <a:lnTo>
                  <a:pt x="1136681" y="154269"/>
                </a:lnTo>
                <a:lnTo>
                  <a:pt x="1183267" y="173371"/>
                </a:lnTo>
                <a:lnTo>
                  <a:pt x="1227288" y="194902"/>
                </a:lnTo>
                <a:lnTo>
                  <a:pt x="1268540" y="218727"/>
                </a:lnTo>
                <a:lnTo>
                  <a:pt x="1306822" y="244709"/>
                </a:lnTo>
                <a:lnTo>
                  <a:pt x="1341932" y="272714"/>
                </a:lnTo>
                <a:lnTo>
                  <a:pt x="1373668" y="302604"/>
                </a:lnTo>
                <a:lnTo>
                  <a:pt x="1401828" y="334243"/>
                </a:lnTo>
                <a:lnTo>
                  <a:pt x="1426209" y="367497"/>
                </a:lnTo>
                <a:lnTo>
                  <a:pt x="1446610" y="402228"/>
                </a:lnTo>
                <a:lnTo>
                  <a:pt x="1462830" y="438301"/>
                </a:lnTo>
                <a:lnTo>
                  <a:pt x="1474665" y="475580"/>
                </a:lnTo>
                <a:lnTo>
                  <a:pt x="1481914" y="513929"/>
                </a:lnTo>
                <a:lnTo>
                  <a:pt x="1484376" y="553211"/>
                </a:lnTo>
                <a:lnTo>
                  <a:pt x="1484376" y="867291"/>
                </a:lnTo>
                <a:lnTo>
                  <a:pt x="1489439" y="862531"/>
                </a:lnTo>
                <a:lnTo>
                  <a:pt x="1517311" y="832442"/>
                </a:lnTo>
                <a:lnTo>
                  <a:pt x="1542357" y="801091"/>
                </a:lnTo>
                <a:lnTo>
                  <a:pt x="1564457" y="768560"/>
                </a:lnTo>
                <a:lnTo>
                  <a:pt x="1583489" y="734931"/>
                </a:lnTo>
                <a:lnTo>
                  <a:pt x="1611865" y="664712"/>
                </a:lnTo>
                <a:lnTo>
                  <a:pt x="1626517" y="591091"/>
                </a:lnTo>
                <a:lnTo>
                  <a:pt x="1628394" y="553211"/>
                </a:lnTo>
                <a:close/>
              </a:path>
              <a:path w="1628775" h="1106804">
                <a:moveTo>
                  <a:pt x="1484376" y="867291"/>
                </a:moveTo>
                <a:lnTo>
                  <a:pt x="1484376" y="553211"/>
                </a:lnTo>
                <a:lnTo>
                  <a:pt x="1481914" y="592494"/>
                </a:lnTo>
                <a:lnTo>
                  <a:pt x="1474665" y="630843"/>
                </a:lnTo>
                <a:lnTo>
                  <a:pt x="1462830" y="668122"/>
                </a:lnTo>
                <a:lnTo>
                  <a:pt x="1446610" y="704195"/>
                </a:lnTo>
                <a:lnTo>
                  <a:pt x="1426209" y="738926"/>
                </a:lnTo>
                <a:lnTo>
                  <a:pt x="1401828" y="772180"/>
                </a:lnTo>
                <a:lnTo>
                  <a:pt x="1373668" y="803819"/>
                </a:lnTo>
                <a:lnTo>
                  <a:pt x="1341932" y="833709"/>
                </a:lnTo>
                <a:lnTo>
                  <a:pt x="1306822" y="861714"/>
                </a:lnTo>
                <a:lnTo>
                  <a:pt x="1268540" y="887696"/>
                </a:lnTo>
                <a:lnTo>
                  <a:pt x="1227288" y="911521"/>
                </a:lnTo>
                <a:lnTo>
                  <a:pt x="1183267" y="933052"/>
                </a:lnTo>
                <a:lnTo>
                  <a:pt x="1136681" y="952154"/>
                </a:lnTo>
                <a:lnTo>
                  <a:pt x="1087729" y="968690"/>
                </a:lnTo>
                <a:lnTo>
                  <a:pt x="1036616" y="982524"/>
                </a:lnTo>
                <a:lnTo>
                  <a:pt x="983542" y="993521"/>
                </a:lnTo>
                <a:lnTo>
                  <a:pt x="928710" y="1001544"/>
                </a:lnTo>
                <a:lnTo>
                  <a:pt x="872321" y="1006457"/>
                </a:lnTo>
                <a:lnTo>
                  <a:pt x="814578" y="1008126"/>
                </a:lnTo>
                <a:lnTo>
                  <a:pt x="756720" y="1006457"/>
                </a:lnTo>
                <a:lnTo>
                  <a:pt x="700229" y="1001544"/>
                </a:lnTo>
                <a:lnTo>
                  <a:pt x="645306" y="993521"/>
                </a:lnTo>
                <a:lnTo>
                  <a:pt x="592152" y="982524"/>
                </a:lnTo>
                <a:lnTo>
                  <a:pt x="540969" y="968690"/>
                </a:lnTo>
                <a:lnTo>
                  <a:pt x="491957" y="952154"/>
                </a:lnTo>
                <a:lnTo>
                  <a:pt x="445318" y="933052"/>
                </a:lnTo>
                <a:lnTo>
                  <a:pt x="401253" y="911521"/>
                </a:lnTo>
                <a:lnTo>
                  <a:pt x="359964" y="887696"/>
                </a:lnTo>
                <a:lnTo>
                  <a:pt x="321652" y="861714"/>
                </a:lnTo>
                <a:lnTo>
                  <a:pt x="286518" y="833709"/>
                </a:lnTo>
                <a:lnTo>
                  <a:pt x="254763" y="803819"/>
                </a:lnTo>
                <a:lnTo>
                  <a:pt x="226589" y="772180"/>
                </a:lnTo>
                <a:lnTo>
                  <a:pt x="202198" y="738926"/>
                </a:lnTo>
                <a:lnTo>
                  <a:pt x="181790" y="704195"/>
                </a:lnTo>
                <a:lnTo>
                  <a:pt x="165566" y="668122"/>
                </a:lnTo>
                <a:lnTo>
                  <a:pt x="153729" y="630843"/>
                </a:lnTo>
                <a:lnTo>
                  <a:pt x="146479" y="592494"/>
                </a:lnTo>
                <a:lnTo>
                  <a:pt x="144018" y="553212"/>
                </a:lnTo>
                <a:lnTo>
                  <a:pt x="144018" y="867251"/>
                </a:lnTo>
                <a:lnTo>
                  <a:pt x="202765" y="918594"/>
                </a:lnTo>
                <a:lnTo>
                  <a:pt x="238410" y="944403"/>
                </a:lnTo>
                <a:lnTo>
                  <a:pt x="276401" y="968621"/>
                </a:lnTo>
                <a:lnTo>
                  <a:pt x="316616" y="991164"/>
                </a:lnTo>
                <a:lnTo>
                  <a:pt x="358936" y="1011952"/>
                </a:lnTo>
                <a:lnTo>
                  <a:pt x="403239" y="1030901"/>
                </a:lnTo>
                <a:lnTo>
                  <a:pt x="449404" y="1047929"/>
                </a:lnTo>
                <a:lnTo>
                  <a:pt x="497312" y="1062954"/>
                </a:lnTo>
                <a:lnTo>
                  <a:pt x="546840" y="1075893"/>
                </a:lnTo>
                <a:lnTo>
                  <a:pt x="597870" y="1086664"/>
                </a:lnTo>
                <a:lnTo>
                  <a:pt x="650279" y="1095185"/>
                </a:lnTo>
                <a:lnTo>
                  <a:pt x="703947" y="1101374"/>
                </a:lnTo>
                <a:lnTo>
                  <a:pt x="758753" y="1105147"/>
                </a:lnTo>
                <a:lnTo>
                  <a:pt x="814578" y="1106424"/>
                </a:lnTo>
                <a:lnTo>
                  <a:pt x="870310" y="1105147"/>
                </a:lnTo>
                <a:lnTo>
                  <a:pt x="925033" y="1101374"/>
                </a:lnTo>
                <a:lnTo>
                  <a:pt x="978625" y="1095185"/>
                </a:lnTo>
                <a:lnTo>
                  <a:pt x="1030964" y="1086664"/>
                </a:lnTo>
                <a:lnTo>
                  <a:pt x="1081931" y="1075893"/>
                </a:lnTo>
                <a:lnTo>
                  <a:pt x="1131403" y="1062954"/>
                </a:lnTo>
                <a:lnTo>
                  <a:pt x="1179260" y="1047929"/>
                </a:lnTo>
                <a:lnTo>
                  <a:pt x="1225380" y="1030901"/>
                </a:lnTo>
                <a:lnTo>
                  <a:pt x="1269643" y="1011952"/>
                </a:lnTo>
                <a:lnTo>
                  <a:pt x="1311928" y="991164"/>
                </a:lnTo>
                <a:lnTo>
                  <a:pt x="1352113" y="968621"/>
                </a:lnTo>
                <a:lnTo>
                  <a:pt x="1390078" y="944403"/>
                </a:lnTo>
                <a:lnTo>
                  <a:pt x="1425701" y="918594"/>
                </a:lnTo>
                <a:lnTo>
                  <a:pt x="1458862" y="891276"/>
                </a:lnTo>
                <a:lnTo>
                  <a:pt x="1484376" y="86729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8465" y="4136897"/>
            <a:ext cx="1358900" cy="925194"/>
          </a:xfrm>
          <a:custGeom>
            <a:avLst/>
            <a:gdLst/>
            <a:ahLst/>
            <a:cxnLst/>
            <a:rect l="l" t="t" r="r" b="b"/>
            <a:pathLst>
              <a:path w="1358900" h="925195">
                <a:moveTo>
                  <a:pt x="1358645" y="462534"/>
                </a:moveTo>
                <a:lnTo>
                  <a:pt x="1349758" y="387552"/>
                </a:lnTo>
                <a:lnTo>
                  <a:pt x="1324026" y="316406"/>
                </a:lnTo>
                <a:lnTo>
                  <a:pt x="1305282" y="282571"/>
                </a:lnTo>
                <a:lnTo>
                  <a:pt x="1282851" y="250052"/>
                </a:lnTo>
                <a:lnTo>
                  <a:pt x="1256909" y="218970"/>
                </a:lnTo>
                <a:lnTo>
                  <a:pt x="1227630" y="189445"/>
                </a:lnTo>
                <a:lnTo>
                  <a:pt x="1195190" y="161595"/>
                </a:lnTo>
                <a:lnTo>
                  <a:pt x="1159763" y="135540"/>
                </a:lnTo>
                <a:lnTo>
                  <a:pt x="1121525" y="111400"/>
                </a:lnTo>
                <a:lnTo>
                  <a:pt x="1080650" y="89294"/>
                </a:lnTo>
                <a:lnTo>
                  <a:pt x="1037312" y="69341"/>
                </a:lnTo>
                <a:lnTo>
                  <a:pt x="991688" y="51661"/>
                </a:lnTo>
                <a:lnTo>
                  <a:pt x="943951" y="36373"/>
                </a:lnTo>
                <a:lnTo>
                  <a:pt x="894277" y="23597"/>
                </a:lnTo>
                <a:lnTo>
                  <a:pt x="842840" y="13452"/>
                </a:lnTo>
                <a:lnTo>
                  <a:pt x="789816" y="6058"/>
                </a:lnTo>
                <a:lnTo>
                  <a:pt x="735378" y="1534"/>
                </a:lnTo>
                <a:lnTo>
                  <a:pt x="679703" y="0"/>
                </a:lnTo>
                <a:lnTo>
                  <a:pt x="623920" y="1534"/>
                </a:lnTo>
                <a:lnTo>
                  <a:pt x="569385" y="6058"/>
                </a:lnTo>
                <a:lnTo>
                  <a:pt x="516273" y="13452"/>
                </a:lnTo>
                <a:lnTo>
                  <a:pt x="464759" y="23597"/>
                </a:lnTo>
                <a:lnTo>
                  <a:pt x="415016" y="36373"/>
                </a:lnTo>
                <a:lnTo>
                  <a:pt x="367219" y="51661"/>
                </a:lnTo>
                <a:lnTo>
                  <a:pt x="321542" y="69341"/>
                </a:lnTo>
                <a:lnTo>
                  <a:pt x="278160" y="89294"/>
                </a:lnTo>
                <a:lnTo>
                  <a:pt x="237247" y="111400"/>
                </a:lnTo>
                <a:lnTo>
                  <a:pt x="198977" y="135540"/>
                </a:lnTo>
                <a:lnTo>
                  <a:pt x="163524" y="161595"/>
                </a:lnTo>
                <a:lnTo>
                  <a:pt x="131063" y="189445"/>
                </a:lnTo>
                <a:lnTo>
                  <a:pt x="101769" y="218970"/>
                </a:lnTo>
                <a:lnTo>
                  <a:pt x="75815" y="250052"/>
                </a:lnTo>
                <a:lnTo>
                  <a:pt x="53375" y="282571"/>
                </a:lnTo>
                <a:lnTo>
                  <a:pt x="34625" y="316406"/>
                </a:lnTo>
                <a:lnTo>
                  <a:pt x="8888" y="387552"/>
                </a:lnTo>
                <a:lnTo>
                  <a:pt x="0" y="462534"/>
                </a:lnTo>
                <a:lnTo>
                  <a:pt x="2251" y="500444"/>
                </a:lnTo>
                <a:lnTo>
                  <a:pt x="19738" y="573627"/>
                </a:lnTo>
                <a:lnTo>
                  <a:pt x="53375" y="642496"/>
                </a:lnTo>
                <a:lnTo>
                  <a:pt x="75815" y="675015"/>
                </a:lnTo>
                <a:lnTo>
                  <a:pt x="101769" y="706097"/>
                </a:lnTo>
                <a:lnTo>
                  <a:pt x="131063" y="735622"/>
                </a:lnTo>
                <a:lnTo>
                  <a:pt x="163524" y="763472"/>
                </a:lnTo>
                <a:lnTo>
                  <a:pt x="198977" y="789527"/>
                </a:lnTo>
                <a:lnTo>
                  <a:pt x="237247" y="813667"/>
                </a:lnTo>
                <a:lnTo>
                  <a:pt x="278160" y="835773"/>
                </a:lnTo>
                <a:lnTo>
                  <a:pt x="321542" y="855726"/>
                </a:lnTo>
                <a:lnTo>
                  <a:pt x="367219" y="873406"/>
                </a:lnTo>
                <a:lnTo>
                  <a:pt x="415016" y="888694"/>
                </a:lnTo>
                <a:lnTo>
                  <a:pt x="464759" y="901470"/>
                </a:lnTo>
                <a:lnTo>
                  <a:pt x="516273" y="911615"/>
                </a:lnTo>
                <a:lnTo>
                  <a:pt x="569385" y="919009"/>
                </a:lnTo>
                <a:lnTo>
                  <a:pt x="623920" y="923533"/>
                </a:lnTo>
                <a:lnTo>
                  <a:pt x="679703" y="925068"/>
                </a:lnTo>
                <a:lnTo>
                  <a:pt x="735378" y="923533"/>
                </a:lnTo>
                <a:lnTo>
                  <a:pt x="789816" y="919009"/>
                </a:lnTo>
                <a:lnTo>
                  <a:pt x="842840" y="911615"/>
                </a:lnTo>
                <a:lnTo>
                  <a:pt x="894277" y="901470"/>
                </a:lnTo>
                <a:lnTo>
                  <a:pt x="943951" y="888694"/>
                </a:lnTo>
                <a:lnTo>
                  <a:pt x="991688" y="873406"/>
                </a:lnTo>
                <a:lnTo>
                  <a:pt x="1037312" y="855726"/>
                </a:lnTo>
                <a:lnTo>
                  <a:pt x="1080650" y="835773"/>
                </a:lnTo>
                <a:lnTo>
                  <a:pt x="1121525" y="813667"/>
                </a:lnTo>
                <a:lnTo>
                  <a:pt x="1159764" y="789527"/>
                </a:lnTo>
                <a:lnTo>
                  <a:pt x="1195190" y="763472"/>
                </a:lnTo>
                <a:lnTo>
                  <a:pt x="1227630" y="735622"/>
                </a:lnTo>
                <a:lnTo>
                  <a:pt x="1256909" y="706097"/>
                </a:lnTo>
                <a:lnTo>
                  <a:pt x="1282851" y="675015"/>
                </a:lnTo>
                <a:lnTo>
                  <a:pt x="1305282" y="642496"/>
                </a:lnTo>
                <a:lnTo>
                  <a:pt x="1324026" y="608661"/>
                </a:lnTo>
                <a:lnTo>
                  <a:pt x="1349758" y="537515"/>
                </a:lnTo>
                <a:lnTo>
                  <a:pt x="1358645" y="462534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88465" y="4136897"/>
            <a:ext cx="1358900" cy="925194"/>
          </a:xfrm>
          <a:custGeom>
            <a:avLst/>
            <a:gdLst/>
            <a:ahLst/>
            <a:cxnLst/>
            <a:rect l="l" t="t" r="r" b="b"/>
            <a:pathLst>
              <a:path w="1358900" h="925195">
                <a:moveTo>
                  <a:pt x="679703" y="0"/>
                </a:moveTo>
                <a:lnTo>
                  <a:pt x="623920" y="1534"/>
                </a:lnTo>
                <a:lnTo>
                  <a:pt x="569385" y="6058"/>
                </a:lnTo>
                <a:lnTo>
                  <a:pt x="516273" y="13452"/>
                </a:lnTo>
                <a:lnTo>
                  <a:pt x="464759" y="23597"/>
                </a:lnTo>
                <a:lnTo>
                  <a:pt x="415016" y="36373"/>
                </a:lnTo>
                <a:lnTo>
                  <a:pt x="367219" y="51661"/>
                </a:lnTo>
                <a:lnTo>
                  <a:pt x="321542" y="69341"/>
                </a:lnTo>
                <a:lnTo>
                  <a:pt x="278160" y="89294"/>
                </a:lnTo>
                <a:lnTo>
                  <a:pt x="237247" y="111400"/>
                </a:lnTo>
                <a:lnTo>
                  <a:pt x="198977" y="135540"/>
                </a:lnTo>
                <a:lnTo>
                  <a:pt x="163524" y="161595"/>
                </a:lnTo>
                <a:lnTo>
                  <a:pt x="131063" y="189445"/>
                </a:lnTo>
                <a:lnTo>
                  <a:pt x="101769" y="218970"/>
                </a:lnTo>
                <a:lnTo>
                  <a:pt x="75815" y="250052"/>
                </a:lnTo>
                <a:lnTo>
                  <a:pt x="53375" y="282571"/>
                </a:lnTo>
                <a:lnTo>
                  <a:pt x="34625" y="316406"/>
                </a:lnTo>
                <a:lnTo>
                  <a:pt x="8888" y="387552"/>
                </a:lnTo>
                <a:lnTo>
                  <a:pt x="0" y="462534"/>
                </a:lnTo>
                <a:lnTo>
                  <a:pt x="2251" y="500444"/>
                </a:lnTo>
                <a:lnTo>
                  <a:pt x="19738" y="573627"/>
                </a:lnTo>
                <a:lnTo>
                  <a:pt x="53375" y="642496"/>
                </a:lnTo>
                <a:lnTo>
                  <a:pt x="75815" y="675015"/>
                </a:lnTo>
                <a:lnTo>
                  <a:pt x="101769" y="706097"/>
                </a:lnTo>
                <a:lnTo>
                  <a:pt x="131063" y="735622"/>
                </a:lnTo>
                <a:lnTo>
                  <a:pt x="163524" y="763472"/>
                </a:lnTo>
                <a:lnTo>
                  <a:pt x="198977" y="789527"/>
                </a:lnTo>
                <a:lnTo>
                  <a:pt x="237247" y="813667"/>
                </a:lnTo>
                <a:lnTo>
                  <a:pt x="278160" y="835773"/>
                </a:lnTo>
                <a:lnTo>
                  <a:pt x="321542" y="855726"/>
                </a:lnTo>
                <a:lnTo>
                  <a:pt x="367219" y="873406"/>
                </a:lnTo>
                <a:lnTo>
                  <a:pt x="415016" y="888694"/>
                </a:lnTo>
                <a:lnTo>
                  <a:pt x="464759" y="901470"/>
                </a:lnTo>
                <a:lnTo>
                  <a:pt x="516273" y="911615"/>
                </a:lnTo>
                <a:lnTo>
                  <a:pt x="569385" y="919009"/>
                </a:lnTo>
                <a:lnTo>
                  <a:pt x="623920" y="923533"/>
                </a:lnTo>
                <a:lnTo>
                  <a:pt x="679703" y="925068"/>
                </a:lnTo>
                <a:lnTo>
                  <a:pt x="735378" y="923533"/>
                </a:lnTo>
                <a:lnTo>
                  <a:pt x="789816" y="919009"/>
                </a:lnTo>
                <a:lnTo>
                  <a:pt x="842840" y="911615"/>
                </a:lnTo>
                <a:lnTo>
                  <a:pt x="894277" y="901470"/>
                </a:lnTo>
                <a:lnTo>
                  <a:pt x="943951" y="888694"/>
                </a:lnTo>
                <a:lnTo>
                  <a:pt x="991688" y="873406"/>
                </a:lnTo>
                <a:lnTo>
                  <a:pt x="1037312" y="855726"/>
                </a:lnTo>
                <a:lnTo>
                  <a:pt x="1080650" y="835773"/>
                </a:lnTo>
                <a:lnTo>
                  <a:pt x="1121525" y="813667"/>
                </a:lnTo>
                <a:lnTo>
                  <a:pt x="1159764" y="789527"/>
                </a:lnTo>
                <a:lnTo>
                  <a:pt x="1195190" y="763472"/>
                </a:lnTo>
                <a:lnTo>
                  <a:pt x="1227630" y="735622"/>
                </a:lnTo>
                <a:lnTo>
                  <a:pt x="1256909" y="706097"/>
                </a:lnTo>
                <a:lnTo>
                  <a:pt x="1282851" y="675015"/>
                </a:lnTo>
                <a:lnTo>
                  <a:pt x="1305282" y="642496"/>
                </a:lnTo>
                <a:lnTo>
                  <a:pt x="1324026" y="608661"/>
                </a:lnTo>
                <a:lnTo>
                  <a:pt x="1349758" y="537515"/>
                </a:lnTo>
                <a:lnTo>
                  <a:pt x="1358645" y="462534"/>
                </a:lnTo>
                <a:lnTo>
                  <a:pt x="1356394" y="424623"/>
                </a:lnTo>
                <a:lnTo>
                  <a:pt x="1338910" y="351440"/>
                </a:lnTo>
                <a:lnTo>
                  <a:pt x="1305282" y="282571"/>
                </a:lnTo>
                <a:lnTo>
                  <a:pt x="1282851" y="250052"/>
                </a:lnTo>
                <a:lnTo>
                  <a:pt x="1256909" y="218970"/>
                </a:lnTo>
                <a:lnTo>
                  <a:pt x="1227630" y="189445"/>
                </a:lnTo>
                <a:lnTo>
                  <a:pt x="1195190" y="161595"/>
                </a:lnTo>
                <a:lnTo>
                  <a:pt x="1159763" y="135540"/>
                </a:lnTo>
                <a:lnTo>
                  <a:pt x="1121525" y="111400"/>
                </a:lnTo>
                <a:lnTo>
                  <a:pt x="1080650" y="89294"/>
                </a:lnTo>
                <a:lnTo>
                  <a:pt x="1037312" y="69341"/>
                </a:lnTo>
                <a:lnTo>
                  <a:pt x="991688" y="51661"/>
                </a:lnTo>
                <a:lnTo>
                  <a:pt x="943951" y="36373"/>
                </a:lnTo>
                <a:lnTo>
                  <a:pt x="894277" y="23597"/>
                </a:lnTo>
                <a:lnTo>
                  <a:pt x="842840" y="13452"/>
                </a:lnTo>
                <a:lnTo>
                  <a:pt x="789816" y="6058"/>
                </a:lnTo>
                <a:lnTo>
                  <a:pt x="735378" y="1534"/>
                </a:lnTo>
                <a:lnTo>
                  <a:pt x="679703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17396" y="2076216"/>
            <a:ext cx="7828280" cy="508151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82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交互式SQL语言有很多优点</a:t>
            </a:r>
            <a:endParaRPr sz="2000" dirty="0">
              <a:latin typeface="Microsoft YaHei"/>
              <a:cs typeface="Microsoft YaHei"/>
            </a:endParaRPr>
          </a:p>
          <a:p>
            <a:pPr marL="772160" lvl="1" indent="-302260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77279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记录集合操作</a:t>
            </a:r>
            <a:endParaRPr sz="2000" dirty="0">
              <a:latin typeface="Microsoft YaHei"/>
              <a:cs typeface="Microsoft YaHei"/>
            </a:endParaRPr>
          </a:p>
          <a:p>
            <a:pPr marL="772160" lvl="1" indent="-302260">
              <a:lnSpc>
                <a:spcPct val="100000"/>
              </a:lnSpc>
              <a:spcBef>
                <a:spcPts val="725"/>
              </a:spcBef>
              <a:buFont typeface="Wingdings"/>
              <a:buChar char=""/>
              <a:tabLst>
                <a:tab pos="77279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非过程性操作：指出要做什么，而不需指出怎样做</a:t>
            </a:r>
            <a:endParaRPr sz="2000" dirty="0">
              <a:latin typeface="Microsoft YaHei"/>
              <a:cs typeface="Microsoft YaHei"/>
            </a:endParaRPr>
          </a:p>
          <a:p>
            <a:pPr marL="772160" lvl="1" indent="-30226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772795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一条语句就可实现复杂查询的结果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3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然而，交互式SQL本身也有很多局限…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…</a:t>
            </a:r>
            <a:endParaRPr sz="2000" dirty="0">
              <a:latin typeface="Microsoft YaHei"/>
              <a:cs typeface="Microsoft YaHei"/>
            </a:endParaRPr>
          </a:p>
          <a:p>
            <a:pPr marL="6803390" marR="5080" indent="-5080" algn="r">
              <a:lnSpc>
                <a:spcPct val="100000"/>
              </a:lnSpc>
              <a:spcBef>
                <a:spcPts val="1635"/>
              </a:spcBef>
            </a:pPr>
            <a:r>
              <a:rPr sz="2000" b="1" spc="-5" dirty="0" err="1">
                <a:solidFill>
                  <a:srgbClr val="3333CC"/>
                </a:solidFill>
                <a:latin typeface="Microsoft YaHei"/>
                <a:cs typeface="Microsoft YaHei"/>
              </a:rPr>
              <a:t>有什么局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 限性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呢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…</a:t>
            </a:r>
            <a:endParaRPr sz="2000" dirty="0">
              <a:latin typeface="Microsoft YaHei"/>
              <a:cs typeface="Microsoft YaHei"/>
            </a:endParaRPr>
          </a:p>
          <a:p>
            <a:pPr marL="1898014">
              <a:lnSpc>
                <a:spcPts val="2075"/>
              </a:lnSpc>
              <a:tabLst>
                <a:tab pos="2856865" algn="l"/>
                <a:tab pos="4802505" algn="l"/>
                <a:tab pos="5577205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Select	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S#,</a:t>
            </a:r>
            <a:r>
              <a:rPr sz="2000" b="1" spc="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Avg(Score)	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From	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SC</a:t>
            </a:r>
            <a:endParaRPr sz="2000" dirty="0">
              <a:latin typeface="Arial"/>
              <a:cs typeface="Arial"/>
            </a:endParaRPr>
          </a:p>
          <a:p>
            <a:pPr marL="1898650">
              <a:lnSpc>
                <a:spcPct val="100000"/>
              </a:lnSpc>
              <a:spcBef>
                <a:spcPts val="720"/>
              </a:spcBef>
              <a:tabLst>
                <a:tab pos="2815590" algn="l"/>
                <a:tab pos="326517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in</a:t>
            </a:r>
            <a:endParaRPr sz="2000" dirty="0">
              <a:latin typeface="Arial"/>
              <a:cs typeface="Arial"/>
            </a:endParaRPr>
          </a:p>
          <a:p>
            <a:pPr marL="2527300" marR="2741295" indent="-208915">
              <a:lnSpc>
                <a:spcPts val="3130"/>
              </a:lnSpc>
              <a:spcBef>
                <a:spcPts val="220"/>
              </a:spcBef>
              <a:tabLst>
                <a:tab pos="2541270" algn="l"/>
                <a:tab pos="3444240" algn="l"/>
                <a:tab pos="3500120" algn="l"/>
                <a:tab pos="3949700" algn="l"/>
                <a:tab pos="472440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(		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Selec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		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#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000" b="1" dirty="0">
                <a:solidFill>
                  <a:srgbClr val="FF0065"/>
                </a:solidFill>
                <a:latin typeface="Arial"/>
                <a:cs typeface="Arial"/>
              </a:rPr>
              <a:t>SC 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Where	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Score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&lt;</a:t>
            </a: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 60</a:t>
            </a:r>
            <a:endParaRPr sz="2000" dirty="0">
              <a:latin typeface="Arial"/>
              <a:cs typeface="Arial"/>
            </a:endParaRPr>
          </a:p>
          <a:p>
            <a:pPr marL="2527300">
              <a:lnSpc>
                <a:spcPct val="100000"/>
              </a:lnSpc>
              <a:spcBef>
                <a:spcPts val="500"/>
              </a:spcBef>
              <a:tabLst>
                <a:tab pos="3866515" algn="l"/>
                <a:tab pos="4387215" algn="l"/>
                <a:tab pos="537400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Group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by	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Having	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Count(*)&gt;2</a:t>
            </a:r>
            <a:r>
              <a:rPr sz="2000" b="1" spc="-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898650">
              <a:lnSpc>
                <a:spcPct val="100000"/>
              </a:lnSpc>
              <a:spcBef>
                <a:spcPts val="725"/>
              </a:spcBef>
              <a:tabLst>
                <a:tab pos="354774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Group</a:t>
            </a:r>
            <a:r>
              <a:rPr sz="20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by</a:t>
            </a:r>
            <a:r>
              <a:rPr sz="20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S#	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A0783705-1442-6774-DEEB-658A6365D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43367" y="629329"/>
            <a:ext cx="723899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嵌入式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SQL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语言概述</a:t>
            </a:r>
            <a:br>
              <a:rPr kumimoji="0" lang="zh-CN" altLang="en-US" sz="397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</a:b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嵌入式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SQL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与交互式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SQL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和高级语言的关系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j-cs"/>
              </a:rPr>
              <a:t>)</a:t>
            </a:r>
            <a:endParaRPr lang="en-US" altLang="zh-CN" sz="2000" dirty="0">
              <a:solidFill>
                <a:srgbClr val="FFFF65"/>
              </a:solidFill>
              <a:latin typeface="Times New Roman"/>
              <a:cs typeface="Times New Roman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2DA304-C47A-AFF0-D709-BED562FD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6829" y="885825"/>
            <a:ext cx="48626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如何读取单行数据和多行数据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6829" y="1913890"/>
            <a:ext cx="8612505" cy="392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Microsoft YaHei"/>
                <a:cs typeface="Microsoft YaHei"/>
              </a:rPr>
              <a:t>单行结果处理与多行结果处理的差异(Into子句与游标(Cursor))</a:t>
            </a:r>
            <a:endParaRPr sz="2400">
              <a:latin typeface="Microsoft YaHei"/>
              <a:cs typeface="Microsoft YaHei"/>
            </a:endParaRPr>
          </a:p>
          <a:p>
            <a:pPr marL="240665" indent="-227965">
              <a:lnSpc>
                <a:spcPct val="100000"/>
              </a:lnSpc>
              <a:spcBef>
                <a:spcPts val="2355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b="1" dirty="0">
                <a:latin typeface="Microsoft YaHei"/>
                <a:cs typeface="Microsoft YaHei"/>
              </a:rPr>
              <a:t>检索单行结果，可将结果直接传送到宿主程序的变量中</a:t>
            </a:r>
            <a:endParaRPr sz="2400">
              <a:latin typeface="Microsoft YaHei"/>
              <a:cs typeface="Microsoft YaHei"/>
            </a:endParaRPr>
          </a:p>
          <a:p>
            <a:pPr marL="469900">
              <a:lnSpc>
                <a:spcPts val="2875"/>
              </a:lnSpc>
              <a:spcBef>
                <a:spcPts val="2335"/>
              </a:spcBef>
            </a:pPr>
            <a:r>
              <a:rPr sz="1800" b="1" spc="-5" dirty="0">
                <a:latin typeface="Arial"/>
                <a:cs typeface="Arial"/>
              </a:rPr>
              <a:t>EXEC SQL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SELECT </a:t>
            </a:r>
            <a:r>
              <a:rPr sz="1800" b="1" dirty="0">
                <a:latin typeface="Arial"/>
                <a:cs typeface="Arial"/>
              </a:rPr>
              <a:t>[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1800" b="1" dirty="0">
                <a:latin typeface="Arial"/>
                <a:cs typeface="Arial"/>
              </a:rPr>
              <a:t> | </a:t>
            </a:r>
            <a:r>
              <a:rPr sz="1800" b="1" spc="-5" dirty="0">
                <a:latin typeface="Arial"/>
                <a:cs typeface="Arial"/>
              </a:rPr>
              <a:t>DISTINCT] expression [,</a:t>
            </a:r>
            <a:r>
              <a:rPr sz="1800" b="1" spc="2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expression…]</a:t>
            </a:r>
            <a:endParaRPr sz="1800">
              <a:latin typeface="Arial"/>
              <a:cs typeface="Arial"/>
            </a:endParaRPr>
          </a:p>
          <a:p>
            <a:pPr marL="1231900">
              <a:lnSpc>
                <a:spcPts val="2875"/>
              </a:lnSpc>
              <a:tabLst>
                <a:tab pos="2127885" algn="l"/>
              </a:tabLst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INTO	</a:t>
            </a:r>
            <a:r>
              <a:rPr sz="2400" b="1" spc="-5" dirty="0">
                <a:latin typeface="Arial"/>
                <a:cs typeface="Arial"/>
              </a:rPr>
              <a:t>host-variable </a:t>
            </a:r>
            <a:r>
              <a:rPr sz="2400" b="1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[host-variable,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…]</a:t>
            </a:r>
            <a:endParaRPr sz="2400">
              <a:latin typeface="Arial"/>
              <a:cs typeface="Arial"/>
            </a:endParaRPr>
          </a:p>
          <a:p>
            <a:pPr marL="1231900" marR="132715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Arial"/>
                <a:cs typeface="Arial"/>
              </a:rPr>
              <a:t>FROM </a:t>
            </a:r>
            <a:r>
              <a:rPr sz="1800" b="1" spc="-5" dirty="0">
                <a:latin typeface="Arial"/>
                <a:cs typeface="Arial"/>
              </a:rPr>
              <a:t>tableref [corr_name] </a:t>
            </a:r>
            <a:r>
              <a:rPr sz="1800" b="1" dirty="0">
                <a:latin typeface="Arial"/>
                <a:cs typeface="Arial"/>
              </a:rPr>
              <a:t>[ , tableref </a:t>
            </a:r>
            <a:r>
              <a:rPr sz="1800" b="1" spc="-5" dirty="0">
                <a:latin typeface="Arial"/>
                <a:cs typeface="Arial"/>
              </a:rPr>
              <a:t>[corr_name] </a:t>
            </a:r>
            <a:r>
              <a:rPr sz="1800" b="1" dirty="0">
                <a:latin typeface="Arial"/>
                <a:cs typeface="Arial"/>
              </a:rPr>
              <a:t>…]  WHERE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search_condition;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Microsoft YaHei"/>
                <a:cs typeface="Microsoft YaHei"/>
              </a:rPr>
              <a:t>示例</a:t>
            </a:r>
            <a:endParaRPr sz="2400">
              <a:latin typeface="Microsoft YaHei"/>
              <a:cs typeface="Microsoft YaHei"/>
            </a:endParaRPr>
          </a:p>
          <a:p>
            <a:pPr marL="469900" marR="5080" indent="-635">
              <a:lnSpc>
                <a:spcPts val="2600"/>
              </a:lnSpc>
              <a:spcBef>
                <a:spcPts val="110"/>
              </a:spcBef>
              <a:tabLst>
                <a:tab pos="6324600" algn="l"/>
                <a:tab pos="6960234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 </a:t>
            </a:r>
            <a:r>
              <a:rPr sz="1800" b="1" spc="-5" dirty="0">
                <a:latin typeface="Arial"/>
                <a:cs typeface="Arial"/>
              </a:rPr>
              <a:t>select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Sname, Sage  </a:t>
            </a:r>
            <a:r>
              <a:rPr sz="1800" b="1" dirty="0">
                <a:latin typeface="Arial"/>
                <a:cs typeface="Arial"/>
              </a:rPr>
              <a:t>into 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:vSname,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:vSage	</a:t>
            </a:r>
            <a:r>
              <a:rPr sz="1800" b="1" spc="-5" dirty="0">
                <a:latin typeface="Arial"/>
                <a:cs typeface="Arial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1800" b="1" spc="-5" dirty="0">
                <a:latin typeface="Arial"/>
                <a:cs typeface="Arial"/>
              </a:rPr>
              <a:t>where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Sname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:specName</a:t>
            </a:r>
            <a:r>
              <a:rPr sz="1800" b="1" spc="-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E9E762-BF1E-50D2-FE80-5B64F31A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503" y="1776730"/>
            <a:ext cx="8037830" cy="16998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b="1" dirty="0">
                <a:latin typeface="Microsoft YaHei"/>
                <a:cs typeface="Microsoft YaHei"/>
              </a:rPr>
              <a:t>检索多行结果，则需使用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游标</a:t>
            </a:r>
            <a:r>
              <a:rPr sz="2400" b="1" spc="-5" dirty="0">
                <a:latin typeface="Microsoft YaHei"/>
                <a:cs typeface="Microsoft YaHei"/>
              </a:rPr>
              <a:t>(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Microsoft YaHei"/>
                <a:cs typeface="Microsoft YaHei"/>
              </a:rPr>
              <a:t>Cursor</a:t>
            </a:r>
            <a:r>
              <a:rPr sz="2400" b="1" spc="-5" dirty="0">
                <a:latin typeface="Microsoft YaHei"/>
                <a:cs typeface="Microsoft YaHei"/>
              </a:rPr>
              <a:t>)</a:t>
            </a:r>
            <a:endParaRPr sz="2400" dirty="0">
              <a:latin typeface="Microsoft YaHei"/>
              <a:cs typeface="Microsoft YaHei"/>
            </a:endParaRPr>
          </a:p>
          <a:p>
            <a:pPr marL="469900" lvl="1">
              <a:lnSpc>
                <a:spcPct val="100000"/>
              </a:lnSpc>
              <a:spcBef>
                <a:spcPts val="745"/>
              </a:spcBef>
              <a:buSzPct val="95000"/>
              <a:buFont typeface="Wingdings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游标是指向某检索记录集的指针</a:t>
            </a:r>
            <a:endParaRPr sz="2000" dirty="0">
              <a:latin typeface="Microsoft YaHei"/>
              <a:cs typeface="Microsoft YaHei"/>
            </a:endParaRPr>
          </a:p>
          <a:p>
            <a:pPr marL="469900" marR="5080" lvl="1">
              <a:lnSpc>
                <a:spcPts val="3130"/>
              </a:lnSpc>
              <a:spcBef>
                <a:spcPts val="225"/>
              </a:spcBef>
              <a:buSzPct val="95000"/>
              <a:buFont typeface="Wingdings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通过这个指针的移动，每次读一行，处理一行，再读一行… ,</a:t>
            </a:r>
            <a:r>
              <a:rPr sz="2000" b="1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直至 处理完毕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421" y="3725417"/>
            <a:ext cx="2158745" cy="2965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9485" y="3704844"/>
            <a:ext cx="2111501" cy="1607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6005" y="4159250"/>
            <a:ext cx="13341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Cursor_name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07365" y="4389120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3245" y="33528"/>
                </a:lnTo>
                <a:lnTo>
                  <a:pt x="76199" y="33528"/>
                </a:lnTo>
                <a:close/>
              </a:path>
              <a:path w="727075" h="76200">
                <a:moveTo>
                  <a:pt x="726947" y="38100"/>
                </a:moveTo>
                <a:lnTo>
                  <a:pt x="725424" y="35052"/>
                </a:lnTo>
                <a:lnTo>
                  <a:pt x="722376" y="33528"/>
                </a:lnTo>
                <a:lnTo>
                  <a:pt x="63245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3245" y="42672"/>
                </a:lnTo>
                <a:lnTo>
                  <a:pt x="722376" y="42672"/>
                </a:lnTo>
                <a:lnTo>
                  <a:pt x="725424" y="41910"/>
                </a:lnTo>
                <a:lnTo>
                  <a:pt x="726947" y="38100"/>
                </a:lnTo>
                <a:close/>
              </a:path>
              <a:path w="727075" h="76200">
                <a:moveTo>
                  <a:pt x="76199" y="76200"/>
                </a:moveTo>
                <a:lnTo>
                  <a:pt x="76199" y="42672"/>
                </a:lnTo>
                <a:lnTo>
                  <a:pt x="63245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56139" y="4728971"/>
            <a:ext cx="721360" cy="228600"/>
          </a:xfrm>
          <a:custGeom>
            <a:avLst/>
            <a:gdLst/>
            <a:ahLst/>
            <a:cxnLst/>
            <a:rect l="l" t="t" r="r" b="b"/>
            <a:pathLst>
              <a:path w="721360" h="228600">
                <a:moveTo>
                  <a:pt x="530351" y="89153"/>
                </a:moveTo>
                <a:lnTo>
                  <a:pt x="530351" y="76200"/>
                </a:lnTo>
                <a:lnTo>
                  <a:pt x="0" y="76200"/>
                </a:lnTo>
                <a:lnTo>
                  <a:pt x="0" y="89153"/>
                </a:lnTo>
                <a:lnTo>
                  <a:pt x="530351" y="89153"/>
                </a:lnTo>
                <a:close/>
              </a:path>
              <a:path w="721360" h="228600">
                <a:moveTo>
                  <a:pt x="530351" y="127253"/>
                </a:moveTo>
                <a:lnTo>
                  <a:pt x="530351" y="101345"/>
                </a:lnTo>
                <a:lnTo>
                  <a:pt x="0" y="101345"/>
                </a:lnTo>
                <a:lnTo>
                  <a:pt x="0" y="127253"/>
                </a:lnTo>
                <a:lnTo>
                  <a:pt x="530351" y="127253"/>
                </a:lnTo>
                <a:close/>
              </a:path>
              <a:path w="721360" h="228600">
                <a:moveTo>
                  <a:pt x="530351" y="152400"/>
                </a:moveTo>
                <a:lnTo>
                  <a:pt x="530351" y="139446"/>
                </a:lnTo>
                <a:lnTo>
                  <a:pt x="0" y="139446"/>
                </a:lnTo>
                <a:lnTo>
                  <a:pt x="0" y="152400"/>
                </a:lnTo>
                <a:lnTo>
                  <a:pt x="530351" y="152400"/>
                </a:lnTo>
                <a:close/>
              </a:path>
              <a:path w="721360" h="228600">
                <a:moveTo>
                  <a:pt x="720851" y="114300"/>
                </a:moveTo>
                <a:lnTo>
                  <a:pt x="492251" y="0"/>
                </a:lnTo>
                <a:lnTo>
                  <a:pt x="492251" y="76200"/>
                </a:lnTo>
                <a:lnTo>
                  <a:pt x="530351" y="76200"/>
                </a:lnTo>
                <a:lnTo>
                  <a:pt x="530351" y="209550"/>
                </a:lnTo>
                <a:lnTo>
                  <a:pt x="720851" y="114300"/>
                </a:lnTo>
                <a:close/>
              </a:path>
              <a:path w="721360" h="228600">
                <a:moveTo>
                  <a:pt x="530351" y="101345"/>
                </a:moveTo>
                <a:lnTo>
                  <a:pt x="530351" y="89153"/>
                </a:lnTo>
                <a:lnTo>
                  <a:pt x="492251" y="89153"/>
                </a:lnTo>
                <a:lnTo>
                  <a:pt x="492251" y="101345"/>
                </a:lnTo>
                <a:lnTo>
                  <a:pt x="530351" y="101345"/>
                </a:lnTo>
                <a:close/>
              </a:path>
              <a:path w="721360" h="228600">
                <a:moveTo>
                  <a:pt x="530351" y="139446"/>
                </a:moveTo>
                <a:lnTo>
                  <a:pt x="530351" y="127253"/>
                </a:lnTo>
                <a:lnTo>
                  <a:pt x="492251" y="127253"/>
                </a:lnTo>
                <a:lnTo>
                  <a:pt x="492251" y="139446"/>
                </a:lnTo>
                <a:lnTo>
                  <a:pt x="530351" y="139446"/>
                </a:lnTo>
                <a:close/>
              </a:path>
              <a:path w="721360" h="228600">
                <a:moveTo>
                  <a:pt x="530351" y="209550"/>
                </a:moveTo>
                <a:lnTo>
                  <a:pt x="530351" y="152400"/>
                </a:lnTo>
                <a:lnTo>
                  <a:pt x="492251" y="152400"/>
                </a:lnTo>
                <a:lnTo>
                  <a:pt x="492251" y="228600"/>
                </a:lnTo>
                <a:lnTo>
                  <a:pt x="530351" y="2095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55811" y="4251452"/>
            <a:ext cx="772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Select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(</a:t>
            </a:r>
            <a:r>
              <a:rPr sz="1600" b="1" spc="-5" dirty="0">
                <a:latin typeface="NSimSun"/>
                <a:cs typeface="NSimSun"/>
              </a:rPr>
              <a:t>记录</a:t>
            </a:r>
            <a:r>
              <a:rPr sz="1600" b="1" dirty="0">
                <a:latin typeface="NSimSun"/>
                <a:cs typeface="NSimSun"/>
              </a:rPr>
              <a:t>集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3328" y="6641853"/>
            <a:ext cx="949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02215" y="3593591"/>
            <a:ext cx="4688205" cy="1997710"/>
          </a:xfrm>
          <a:custGeom>
            <a:avLst/>
            <a:gdLst/>
            <a:ahLst/>
            <a:cxnLst/>
            <a:rect l="l" t="t" r="r" b="b"/>
            <a:pathLst>
              <a:path w="4688205" h="1997710">
                <a:moveTo>
                  <a:pt x="2343912" y="0"/>
                </a:moveTo>
                <a:lnTo>
                  <a:pt x="2278298" y="383"/>
                </a:lnTo>
                <a:lnTo>
                  <a:pt x="2213131" y="1528"/>
                </a:lnTo>
                <a:lnTo>
                  <a:pt x="2148433" y="3424"/>
                </a:lnTo>
                <a:lnTo>
                  <a:pt x="2084229" y="6060"/>
                </a:lnTo>
                <a:lnTo>
                  <a:pt x="2020542" y="9428"/>
                </a:lnTo>
                <a:lnTo>
                  <a:pt x="1957395" y="13516"/>
                </a:lnTo>
                <a:lnTo>
                  <a:pt x="1894812" y="18316"/>
                </a:lnTo>
                <a:lnTo>
                  <a:pt x="1832817" y="23816"/>
                </a:lnTo>
                <a:lnTo>
                  <a:pt x="1771432" y="30007"/>
                </a:lnTo>
                <a:lnTo>
                  <a:pt x="1710681" y="36879"/>
                </a:lnTo>
                <a:lnTo>
                  <a:pt x="1650588" y="44421"/>
                </a:lnTo>
                <a:lnTo>
                  <a:pt x="1591177" y="52625"/>
                </a:lnTo>
                <a:lnTo>
                  <a:pt x="1532470" y="61479"/>
                </a:lnTo>
                <a:lnTo>
                  <a:pt x="1474492" y="70974"/>
                </a:lnTo>
                <a:lnTo>
                  <a:pt x="1417265" y="81099"/>
                </a:lnTo>
                <a:lnTo>
                  <a:pt x="1360813" y="91846"/>
                </a:lnTo>
                <a:lnTo>
                  <a:pt x="1305160" y="103203"/>
                </a:lnTo>
                <a:lnTo>
                  <a:pt x="1250330" y="115160"/>
                </a:lnTo>
                <a:lnTo>
                  <a:pt x="1196345" y="127709"/>
                </a:lnTo>
                <a:lnTo>
                  <a:pt x="1143229" y="140838"/>
                </a:lnTo>
                <a:lnTo>
                  <a:pt x="1091005" y="154537"/>
                </a:lnTo>
                <a:lnTo>
                  <a:pt x="1039698" y="168798"/>
                </a:lnTo>
                <a:lnTo>
                  <a:pt x="989331" y="183608"/>
                </a:lnTo>
                <a:lnTo>
                  <a:pt x="939926" y="198960"/>
                </a:lnTo>
                <a:lnTo>
                  <a:pt x="891508" y="214842"/>
                </a:lnTo>
                <a:lnTo>
                  <a:pt x="844100" y="231244"/>
                </a:lnTo>
                <a:lnTo>
                  <a:pt x="797726" y="248157"/>
                </a:lnTo>
                <a:lnTo>
                  <a:pt x="752409" y="265571"/>
                </a:lnTo>
                <a:lnTo>
                  <a:pt x="708172" y="283475"/>
                </a:lnTo>
                <a:lnTo>
                  <a:pt x="665039" y="301859"/>
                </a:lnTo>
                <a:lnTo>
                  <a:pt x="623034" y="320714"/>
                </a:lnTo>
                <a:lnTo>
                  <a:pt x="582180" y="340029"/>
                </a:lnTo>
                <a:lnTo>
                  <a:pt x="542500" y="359795"/>
                </a:lnTo>
                <a:lnTo>
                  <a:pt x="504018" y="380001"/>
                </a:lnTo>
                <a:lnTo>
                  <a:pt x="466758" y="400638"/>
                </a:lnTo>
                <a:lnTo>
                  <a:pt x="430742" y="421695"/>
                </a:lnTo>
                <a:lnTo>
                  <a:pt x="395995" y="443162"/>
                </a:lnTo>
                <a:lnTo>
                  <a:pt x="362540" y="465029"/>
                </a:lnTo>
                <a:lnTo>
                  <a:pt x="330400" y="487287"/>
                </a:lnTo>
                <a:lnTo>
                  <a:pt x="299599" y="509925"/>
                </a:lnTo>
                <a:lnTo>
                  <a:pt x="242108" y="556302"/>
                </a:lnTo>
                <a:lnTo>
                  <a:pt x="190253" y="604080"/>
                </a:lnTo>
                <a:lnTo>
                  <a:pt x="144224" y="653179"/>
                </a:lnTo>
                <a:lnTo>
                  <a:pt x="104208" y="703519"/>
                </a:lnTo>
                <a:lnTo>
                  <a:pt x="70393" y="755019"/>
                </a:lnTo>
                <a:lnTo>
                  <a:pt x="42967" y="807599"/>
                </a:lnTo>
                <a:lnTo>
                  <a:pt x="22117" y="861180"/>
                </a:lnTo>
                <a:lnTo>
                  <a:pt x="8032" y="915681"/>
                </a:lnTo>
                <a:lnTo>
                  <a:pt x="900" y="971021"/>
                </a:lnTo>
                <a:lnTo>
                  <a:pt x="0" y="998982"/>
                </a:lnTo>
                <a:lnTo>
                  <a:pt x="900" y="1026904"/>
                </a:lnTo>
                <a:lnTo>
                  <a:pt x="8032" y="1082172"/>
                </a:lnTo>
                <a:lnTo>
                  <a:pt x="22117" y="1136605"/>
                </a:lnTo>
                <a:lnTo>
                  <a:pt x="42967" y="1190124"/>
                </a:lnTo>
                <a:lnTo>
                  <a:pt x="70393" y="1242646"/>
                </a:lnTo>
                <a:lnTo>
                  <a:pt x="104208" y="1294093"/>
                </a:lnTo>
                <a:lnTo>
                  <a:pt x="144224" y="1344383"/>
                </a:lnTo>
                <a:lnTo>
                  <a:pt x="190253" y="1393437"/>
                </a:lnTo>
                <a:lnTo>
                  <a:pt x="242108" y="1441173"/>
                </a:lnTo>
                <a:lnTo>
                  <a:pt x="299599" y="1487513"/>
                </a:lnTo>
                <a:lnTo>
                  <a:pt x="330400" y="1510134"/>
                </a:lnTo>
                <a:lnTo>
                  <a:pt x="362540" y="1532375"/>
                </a:lnTo>
                <a:lnTo>
                  <a:pt x="395995" y="1554227"/>
                </a:lnTo>
                <a:lnTo>
                  <a:pt x="430742" y="1575679"/>
                </a:lnTo>
                <a:lnTo>
                  <a:pt x="466758" y="1596722"/>
                </a:lnTo>
                <a:lnTo>
                  <a:pt x="504018" y="1617346"/>
                </a:lnTo>
                <a:lnTo>
                  <a:pt x="542500" y="1637539"/>
                </a:lnTo>
                <a:lnTo>
                  <a:pt x="582180" y="1657293"/>
                </a:lnTo>
                <a:lnTo>
                  <a:pt x="623034" y="1676597"/>
                </a:lnTo>
                <a:lnTo>
                  <a:pt x="665039" y="1695442"/>
                </a:lnTo>
                <a:lnTo>
                  <a:pt x="708172" y="1713817"/>
                </a:lnTo>
                <a:lnTo>
                  <a:pt x="752409" y="1731712"/>
                </a:lnTo>
                <a:lnTo>
                  <a:pt x="797726" y="1749117"/>
                </a:lnTo>
                <a:lnTo>
                  <a:pt x="844100" y="1766022"/>
                </a:lnTo>
                <a:lnTo>
                  <a:pt x="891508" y="1782417"/>
                </a:lnTo>
                <a:lnTo>
                  <a:pt x="939926" y="1798292"/>
                </a:lnTo>
                <a:lnTo>
                  <a:pt x="989331" y="1813638"/>
                </a:lnTo>
                <a:lnTo>
                  <a:pt x="1039698" y="1828443"/>
                </a:lnTo>
                <a:lnTo>
                  <a:pt x="1091005" y="1842698"/>
                </a:lnTo>
                <a:lnTo>
                  <a:pt x="1143229" y="1856393"/>
                </a:lnTo>
                <a:lnTo>
                  <a:pt x="1196345" y="1869518"/>
                </a:lnTo>
                <a:lnTo>
                  <a:pt x="1250330" y="1882062"/>
                </a:lnTo>
                <a:lnTo>
                  <a:pt x="1305160" y="1894017"/>
                </a:lnTo>
                <a:lnTo>
                  <a:pt x="1360813" y="1905371"/>
                </a:lnTo>
                <a:lnTo>
                  <a:pt x="1417265" y="1916114"/>
                </a:lnTo>
                <a:lnTo>
                  <a:pt x="1474492" y="1926238"/>
                </a:lnTo>
                <a:lnTo>
                  <a:pt x="1532470" y="1935730"/>
                </a:lnTo>
                <a:lnTo>
                  <a:pt x="1591177" y="1944583"/>
                </a:lnTo>
                <a:lnTo>
                  <a:pt x="1650588" y="1952785"/>
                </a:lnTo>
                <a:lnTo>
                  <a:pt x="1710681" y="1960326"/>
                </a:lnTo>
                <a:lnTo>
                  <a:pt x="1771432" y="1967197"/>
                </a:lnTo>
                <a:lnTo>
                  <a:pt x="1832817" y="1973387"/>
                </a:lnTo>
                <a:lnTo>
                  <a:pt x="1894812" y="1978887"/>
                </a:lnTo>
                <a:lnTo>
                  <a:pt x="1957395" y="1983685"/>
                </a:lnTo>
                <a:lnTo>
                  <a:pt x="2020542" y="1987773"/>
                </a:lnTo>
                <a:lnTo>
                  <a:pt x="2084229" y="1991141"/>
                </a:lnTo>
                <a:lnTo>
                  <a:pt x="2148433" y="1993777"/>
                </a:lnTo>
                <a:lnTo>
                  <a:pt x="2213131" y="1995673"/>
                </a:lnTo>
                <a:lnTo>
                  <a:pt x="2278298" y="1996818"/>
                </a:lnTo>
                <a:lnTo>
                  <a:pt x="2343912" y="1997202"/>
                </a:lnTo>
                <a:lnTo>
                  <a:pt x="2409525" y="1996818"/>
                </a:lnTo>
                <a:lnTo>
                  <a:pt x="2474692" y="1995673"/>
                </a:lnTo>
                <a:lnTo>
                  <a:pt x="2539390" y="1993777"/>
                </a:lnTo>
                <a:lnTo>
                  <a:pt x="2603594" y="1991141"/>
                </a:lnTo>
                <a:lnTo>
                  <a:pt x="2667281" y="1987773"/>
                </a:lnTo>
                <a:lnTo>
                  <a:pt x="2730428" y="1983685"/>
                </a:lnTo>
                <a:lnTo>
                  <a:pt x="2793011" y="1978887"/>
                </a:lnTo>
                <a:lnTo>
                  <a:pt x="2855006" y="1973387"/>
                </a:lnTo>
                <a:lnTo>
                  <a:pt x="2916391" y="1967197"/>
                </a:lnTo>
                <a:lnTo>
                  <a:pt x="2977142" y="1960326"/>
                </a:lnTo>
                <a:lnTo>
                  <a:pt x="3037235" y="1952785"/>
                </a:lnTo>
                <a:lnTo>
                  <a:pt x="3096646" y="1944583"/>
                </a:lnTo>
                <a:lnTo>
                  <a:pt x="3155353" y="1935730"/>
                </a:lnTo>
                <a:lnTo>
                  <a:pt x="3213331" y="1926238"/>
                </a:lnTo>
                <a:lnTo>
                  <a:pt x="3270558" y="1916114"/>
                </a:lnTo>
                <a:lnTo>
                  <a:pt x="3327010" y="1905371"/>
                </a:lnTo>
                <a:lnTo>
                  <a:pt x="3382663" y="1894017"/>
                </a:lnTo>
                <a:lnTo>
                  <a:pt x="3437493" y="1882062"/>
                </a:lnTo>
                <a:lnTo>
                  <a:pt x="3491478" y="1869518"/>
                </a:lnTo>
                <a:lnTo>
                  <a:pt x="3544594" y="1856393"/>
                </a:lnTo>
                <a:lnTo>
                  <a:pt x="3596818" y="1842698"/>
                </a:lnTo>
                <a:lnTo>
                  <a:pt x="3648125" y="1828443"/>
                </a:lnTo>
                <a:lnTo>
                  <a:pt x="3698492" y="1813638"/>
                </a:lnTo>
                <a:lnTo>
                  <a:pt x="3747897" y="1798292"/>
                </a:lnTo>
                <a:lnTo>
                  <a:pt x="3796315" y="1782417"/>
                </a:lnTo>
                <a:lnTo>
                  <a:pt x="3843723" y="1766022"/>
                </a:lnTo>
                <a:lnTo>
                  <a:pt x="3890097" y="1749117"/>
                </a:lnTo>
                <a:lnTo>
                  <a:pt x="3935414" y="1731712"/>
                </a:lnTo>
                <a:lnTo>
                  <a:pt x="3979651" y="1713817"/>
                </a:lnTo>
                <a:lnTo>
                  <a:pt x="4022784" y="1695442"/>
                </a:lnTo>
                <a:lnTo>
                  <a:pt x="4064789" y="1676597"/>
                </a:lnTo>
                <a:lnTo>
                  <a:pt x="4105643" y="1657293"/>
                </a:lnTo>
                <a:lnTo>
                  <a:pt x="4145323" y="1637539"/>
                </a:lnTo>
                <a:lnTo>
                  <a:pt x="4183805" y="1617346"/>
                </a:lnTo>
                <a:lnTo>
                  <a:pt x="4221065" y="1596722"/>
                </a:lnTo>
                <a:lnTo>
                  <a:pt x="4257081" y="1575679"/>
                </a:lnTo>
                <a:lnTo>
                  <a:pt x="4291828" y="1554227"/>
                </a:lnTo>
                <a:lnTo>
                  <a:pt x="4325283" y="1532375"/>
                </a:lnTo>
                <a:lnTo>
                  <a:pt x="4357423" y="1510134"/>
                </a:lnTo>
                <a:lnTo>
                  <a:pt x="4388224" y="1487513"/>
                </a:lnTo>
                <a:lnTo>
                  <a:pt x="4445715" y="1441173"/>
                </a:lnTo>
                <a:lnTo>
                  <a:pt x="4497570" y="1393437"/>
                </a:lnTo>
                <a:lnTo>
                  <a:pt x="4543599" y="1344383"/>
                </a:lnTo>
                <a:lnTo>
                  <a:pt x="4583615" y="1294093"/>
                </a:lnTo>
                <a:lnTo>
                  <a:pt x="4617430" y="1242646"/>
                </a:lnTo>
                <a:lnTo>
                  <a:pt x="4644856" y="1190124"/>
                </a:lnTo>
                <a:lnTo>
                  <a:pt x="4665706" y="1136605"/>
                </a:lnTo>
                <a:lnTo>
                  <a:pt x="4679791" y="1082172"/>
                </a:lnTo>
                <a:lnTo>
                  <a:pt x="4686923" y="1026904"/>
                </a:lnTo>
                <a:lnTo>
                  <a:pt x="4687824" y="998981"/>
                </a:lnTo>
                <a:lnTo>
                  <a:pt x="4686923" y="971021"/>
                </a:lnTo>
                <a:lnTo>
                  <a:pt x="4679791" y="915681"/>
                </a:lnTo>
                <a:lnTo>
                  <a:pt x="4665706" y="861180"/>
                </a:lnTo>
                <a:lnTo>
                  <a:pt x="4644856" y="807599"/>
                </a:lnTo>
                <a:lnTo>
                  <a:pt x="4617430" y="755019"/>
                </a:lnTo>
                <a:lnTo>
                  <a:pt x="4583615" y="703519"/>
                </a:lnTo>
                <a:lnTo>
                  <a:pt x="4543599" y="653179"/>
                </a:lnTo>
                <a:lnTo>
                  <a:pt x="4497570" y="604080"/>
                </a:lnTo>
                <a:lnTo>
                  <a:pt x="4445715" y="556302"/>
                </a:lnTo>
                <a:lnTo>
                  <a:pt x="4388224" y="509925"/>
                </a:lnTo>
                <a:lnTo>
                  <a:pt x="4357423" y="487287"/>
                </a:lnTo>
                <a:lnTo>
                  <a:pt x="4325283" y="465029"/>
                </a:lnTo>
                <a:lnTo>
                  <a:pt x="4291828" y="443162"/>
                </a:lnTo>
                <a:lnTo>
                  <a:pt x="4257081" y="421695"/>
                </a:lnTo>
                <a:lnTo>
                  <a:pt x="4221065" y="400638"/>
                </a:lnTo>
                <a:lnTo>
                  <a:pt x="4183805" y="380001"/>
                </a:lnTo>
                <a:lnTo>
                  <a:pt x="4145323" y="359795"/>
                </a:lnTo>
                <a:lnTo>
                  <a:pt x="4105643" y="340029"/>
                </a:lnTo>
                <a:lnTo>
                  <a:pt x="4064789" y="320714"/>
                </a:lnTo>
                <a:lnTo>
                  <a:pt x="4022784" y="301859"/>
                </a:lnTo>
                <a:lnTo>
                  <a:pt x="3979651" y="283475"/>
                </a:lnTo>
                <a:lnTo>
                  <a:pt x="3935414" y="265571"/>
                </a:lnTo>
                <a:lnTo>
                  <a:pt x="3890097" y="248157"/>
                </a:lnTo>
                <a:lnTo>
                  <a:pt x="3843723" y="231244"/>
                </a:lnTo>
                <a:lnTo>
                  <a:pt x="3796315" y="214842"/>
                </a:lnTo>
                <a:lnTo>
                  <a:pt x="3747897" y="198960"/>
                </a:lnTo>
                <a:lnTo>
                  <a:pt x="3698492" y="183608"/>
                </a:lnTo>
                <a:lnTo>
                  <a:pt x="3648125" y="168798"/>
                </a:lnTo>
                <a:lnTo>
                  <a:pt x="3596818" y="154537"/>
                </a:lnTo>
                <a:lnTo>
                  <a:pt x="3544594" y="140838"/>
                </a:lnTo>
                <a:lnTo>
                  <a:pt x="3491478" y="127709"/>
                </a:lnTo>
                <a:lnTo>
                  <a:pt x="3437493" y="115160"/>
                </a:lnTo>
                <a:lnTo>
                  <a:pt x="3382663" y="103203"/>
                </a:lnTo>
                <a:lnTo>
                  <a:pt x="3327010" y="91846"/>
                </a:lnTo>
                <a:lnTo>
                  <a:pt x="3270558" y="81099"/>
                </a:lnTo>
                <a:lnTo>
                  <a:pt x="3213331" y="70974"/>
                </a:lnTo>
                <a:lnTo>
                  <a:pt x="3155353" y="61479"/>
                </a:lnTo>
                <a:lnTo>
                  <a:pt x="3096646" y="52625"/>
                </a:lnTo>
                <a:lnTo>
                  <a:pt x="3037235" y="44421"/>
                </a:lnTo>
                <a:lnTo>
                  <a:pt x="2977142" y="36879"/>
                </a:lnTo>
                <a:lnTo>
                  <a:pt x="2916391" y="30007"/>
                </a:lnTo>
                <a:lnTo>
                  <a:pt x="2855006" y="23816"/>
                </a:lnTo>
                <a:lnTo>
                  <a:pt x="2793011" y="18316"/>
                </a:lnTo>
                <a:lnTo>
                  <a:pt x="2730428" y="13516"/>
                </a:lnTo>
                <a:lnTo>
                  <a:pt x="2667281" y="9428"/>
                </a:lnTo>
                <a:lnTo>
                  <a:pt x="2603594" y="6060"/>
                </a:lnTo>
                <a:lnTo>
                  <a:pt x="2539390" y="3424"/>
                </a:lnTo>
                <a:lnTo>
                  <a:pt x="2474692" y="1528"/>
                </a:lnTo>
                <a:lnTo>
                  <a:pt x="2409525" y="383"/>
                </a:lnTo>
                <a:lnTo>
                  <a:pt x="2343912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06934" y="860470"/>
            <a:ext cx="5307197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如何读取单行数据和多行数据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C9740B-6E08-60AC-52E7-75EE8834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7309" y="1596513"/>
            <a:ext cx="8580755" cy="16998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sz="2400" b="1" spc="-5" dirty="0">
                <a:latin typeface="Microsoft YaHei"/>
                <a:cs typeface="Microsoft YaHei"/>
              </a:rPr>
              <a:t>检索多行结果，则需使用游标(Cursor)</a:t>
            </a:r>
            <a:endParaRPr sz="2400">
              <a:latin typeface="Microsoft YaHei"/>
              <a:cs typeface="Microsoft YaHei"/>
            </a:endParaRPr>
          </a:p>
          <a:p>
            <a:pPr marL="469900" marR="5080" lvl="1">
              <a:lnSpc>
                <a:spcPct val="130300"/>
              </a:lnSpc>
              <a:spcBef>
                <a:spcPts val="20"/>
              </a:spcBef>
              <a:buSzPct val="95000"/>
              <a:buFont typeface="Wingdings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读一行操作是通过Fetch…into语句实现的：每一次Fetch,</a:t>
            </a:r>
            <a:r>
              <a:rPr sz="2000" b="1" spc="25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都是先向下 移动指针，然后再读取</a:t>
            </a:r>
            <a:endParaRPr sz="2000">
              <a:latin typeface="Microsoft YaHei"/>
              <a:cs typeface="Microsoft YaHei"/>
            </a:endParaRPr>
          </a:p>
          <a:p>
            <a:pPr marL="696595" lvl="1" indent="-226695">
              <a:lnSpc>
                <a:spcPct val="100000"/>
              </a:lnSpc>
              <a:spcBef>
                <a:spcPts val="725"/>
              </a:spcBef>
              <a:buSzPct val="95000"/>
              <a:buFont typeface="Wingdings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记录集有结束标识EOF, 用来标记后面已没有记录了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321" y="4024105"/>
            <a:ext cx="2158745" cy="2965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1385" y="4003532"/>
            <a:ext cx="2111501" cy="1607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57905" y="4457938"/>
            <a:ext cx="13341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Cursor_name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9265" y="4687808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3245" y="33528"/>
                </a:lnTo>
                <a:lnTo>
                  <a:pt x="76199" y="33528"/>
                </a:lnTo>
                <a:close/>
              </a:path>
              <a:path w="727075" h="76200">
                <a:moveTo>
                  <a:pt x="726947" y="38100"/>
                </a:moveTo>
                <a:lnTo>
                  <a:pt x="725424" y="35052"/>
                </a:lnTo>
                <a:lnTo>
                  <a:pt x="722376" y="33528"/>
                </a:lnTo>
                <a:lnTo>
                  <a:pt x="63245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3245" y="42672"/>
                </a:lnTo>
                <a:lnTo>
                  <a:pt x="722376" y="42672"/>
                </a:lnTo>
                <a:lnTo>
                  <a:pt x="725424" y="41910"/>
                </a:lnTo>
                <a:lnTo>
                  <a:pt x="726947" y="38100"/>
                </a:lnTo>
                <a:close/>
              </a:path>
              <a:path w="727075" h="76200">
                <a:moveTo>
                  <a:pt x="76199" y="76200"/>
                </a:moveTo>
                <a:lnTo>
                  <a:pt x="76199" y="42672"/>
                </a:lnTo>
                <a:lnTo>
                  <a:pt x="63245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10611" y="5568934"/>
            <a:ext cx="444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EOF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5659" y="5916914"/>
            <a:ext cx="2114550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8039" y="5027659"/>
            <a:ext cx="721360" cy="228600"/>
          </a:xfrm>
          <a:custGeom>
            <a:avLst/>
            <a:gdLst/>
            <a:ahLst/>
            <a:cxnLst/>
            <a:rect l="l" t="t" r="r" b="b"/>
            <a:pathLst>
              <a:path w="721360" h="228600">
                <a:moveTo>
                  <a:pt x="530351" y="89153"/>
                </a:moveTo>
                <a:lnTo>
                  <a:pt x="530351" y="76200"/>
                </a:lnTo>
                <a:lnTo>
                  <a:pt x="0" y="76200"/>
                </a:lnTo>
                <a:lnTo>
                  <a:pt x="0" y="89153"/>
                </a:lnTo>
                <a:lnTo>
                  <a:pt x="530351" y="89153"/>
                </a:lnTo>
                <a:close/>
              </a:path>
              <a:path w="721360" h="228600">
                <a:moveTo>
                  <a:pt x="530351" y="127253"/>
                </a:moveTo>
                <a:lnTo>
                  <a:pt x="530351" y="101345"/>
                </a:lnTo>
                <a:lnTo>
                  <a:pt x="0" y="101345"/>
                </a:lnTo>
                <a:lnTo>
                  <a:pt x="0" y="127253"/>
                </a:lnTo>
                <a:lnTo>
                  <a:pt x="530351" y="127253"/>
                </a:lnTo>
                <a:close/>
              </a:path>
              <a:path w="721360" h="228600">
                <a:moveTo>
                  <a:pt x="530351" y="152400"/>
                </a:moveTo>
                <a:lnTo>
                  <a:pt x="530351" y="139446"/>
                </a:lnTo>
                <a:lnTo>
                  <a:pt x="0" y="139446"/>
                </a:lnTo>
                <a:lnTo>
                  <a:pt x="0" y="152400"/>
                </a:lnTo>
                <a:lnTo>
                  <a:pt x="530351" y="152400"/>
                </a:lnTo>
                <a:close/>
              </a:path>
              <a:path w="721360" h="228600">
                <a:moveTo>
                  <a:pt x="720851" y="114300"/>
                </a:moveTo>
                <a:lnTo>
                  <a:pt x="492251" y="0"/>
                </a:lnTo>
                <a:lnTo>
                  <a:pt x="492251" y="76200"/>
                </a:lnTo>
                <a:lnTo>
                  <a:pt x="530351" y="76200"/>
                </a:lnTo>
                <a:lnTo>
                  <a:pt x="530351" y="209550"/>
                </a:lnTo>
                <a:lnTo>
                  <a:pt x="720851" y="114300"/>
                </a:lnTo>
                <a:close/>
              </a:path>
              <a:path w="721360" h="228600">
                <a:moveTo>
                  <a:pt x="530351" y="101345"/>
                </a:moveTo>
                <a:lnTo>
                  <a:pt x="530351" y="89153"/>
                </a:lnTo>
                <a:lnTo>
                  <a:pt x="492251" y="89153"/>
                </a:lnTo>
                <a:lnTo>
                  <a:pt x="492251" y="101345"/>
                </a:lnTo>
                <a:lnTo>
                  <a:pt x="530351" y="101345"/>
                </a:lnTo>
                <a:close/>
              </a:path>
              <a:path w="721360" h="228600">
                <a:moveTo>
                  <a:pt x="530351" y="139446"/>
                </a:moveTo>
                <a:lnTo>
                  <a:pt x="530351" y="127253"/>
                </a:lnTo>
                <a:lnTo>
                  <a:pt x="492251" y="127253"/>
                </a:lnTo>
                <a:lnTo>
                  <a:pt x="492251" y="139446"/>
                </a:lnTo>
                <a:lnTo>
                  <a:pt x="530351" y="139446"/>
                </a:lnTo>
                <a:close/>
              </a:path>
              <a:path w="721360" h="228600">
                <a:moveTo>
                  <a:pt x="530351" y="209550"/>
                </a:moveTo>
                <a:lnTo>
                  <a:pt x="530351" y="152400"/>
                </a:lnTo>
                <a:lnTo>
                  <a:pt x="492251" y="152400"/>
                </a:lnTo>
                <a:lnTo>
                  <a:pt x="492251" y="228600"/>
                </a:lnTo>
                <a:lnTo>
                  <a:pt x="530351" y="2095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0517" y="4776961"/>
            <a:ext cx="848994" cy="840105"/>
          </a:xfrm>
          <a:custGeom>
            <a:avLst/>
            <a:gdLst/>
            <a:ahLst/>
            <a:cxnLst/>
            <a:rect l="l" t="t" r="r" b="b"/>
            <a:pathLst>
              <a:path w="848995" h="840104">
                <a:moveTo>
                  <a:pt x="668439" y="696935"/>
                </a:moveTo>
                <a:lnTo>
                  <a:pt x="9144" y="44958"/>
                </a:lnTo>
                <a:lnTo>
                  <a:pt x="0" y="54102"/>
                </a:lnTo>
                <a:lnTo>
                  <a:pt x="659360" y="706144"/>
                </a:lnTo>
                <a:lnTo>
                  <a:pt x="668439" y="696935"/>
                </a:lnTo>
                <a:close/>
              </a:path>
              <a:path w="848995" h="840104">
                <a:moveTo>
                  <a:pt x="695300" y="669692"/>
                </a:moveTo>
                <a:lnTo>
                  <a:pt x="35814" y="17526"/>
                </a:lnTo>
                <a:lnTo>
                  <a:pt x="17526" y="35814"/>
                </a:lnTo>
                <a:lnTo>
                  <a:pt x="677503" y="687742"/>
                </a:lnTo>
                <a:lnTo>
                  <a:pt x="695300" y="669692"/>
                </a:lnTo>
                <a:close/>
              </a:path>
              <a:path w="848995" h="840104">
                <a:moveTo>
                  <a:pt x="713428" y="651306"/>
                </a:moveTo>
                <a:lnTo>
                  <a:pt x="53340" y="0"/>
                </a:lnTo>
                <a:lnTo>
                  <a:pt x="44958" y="8382"/>
                </a:lnTo>
                <a:lnTo>
                  <a:pt x="704379" y="660484"/>
                </a:lnTo>
                <a:lnTo>
                  <a:pt x="713428" y="651306"/>
                </a:lnTo>
                <a:close/>
              </a:path>
              <a:path w="848995" h="840104">
                <a:moveTo>
                  <a:pt x="695706" y="789790"/>
                </a:moveTo>
                <a:lnTo>
                  <a:pt x="695706" y="723900"/>
                </a:lnTo>
                <a:lnTo>
                  <a:pt x="686562" y="733044"/>
                </a:lnTo>
                <a:lnTo>
                  <a:pt x="659360" y="706144"/>
                </a:lnTo>
                <a:lnTo>
                  <a:pt x="605790" y="760476"/>
                </a:lnTo>
                <a:lnTo>
                  <a:pt x="695706" y="789790"/>
                </a:lnTo>
                <a:close/>
              </a:path>
              <a:path w="848995" h="840104">
                <a:moveTo>
                  <a:pt x="695706" y="723900"/>
                </a:moveTo>
                <a:lnTo>
                  <a:pt x="668439" y="696935"/>
                </a:lnTo>
                <a:lnTo>
                  <a:pt x="659360" y="706144"/>
                </a:lnTo>
                <a:lnTo>
                  <a:pt x="686562" y="733044"/>
                </a:lnTo>
                <a:lnTo>
                  <a:pt x="695706" y="723900"/>
                </a:lnTo>
                <a:close/>
              </a:path>
              <a:path w="848995" h="840104">
                <a:moveTo>
                  <a:pt x="722376" y="798485"/>
                </a:moveTo>
                <a:lnTo>
                  <a:pt x="722376" y="696468"/>
                </a:lnTo>
                <a:lnTo>
                  <a:pt x="704850" y="714756"/>
                </a:lnTo>
                <a:lnTo>
                  <a:pt x="677503" y="687742"/>
                </a:lnTo>
                <a:lnTo>
                  <a:pt x="668439" y="696935"/>
                </a:lnTo>
                <a:lnTo>
                  <a:pt x="695706" y="723900"/>
                </a:lnTo>
                <a:lnTo>
                  <a:pt x="695706" y="789790"/>
                </a:lnTo>
                <a:lnTo>
                  <a:pt x="722376" y="798485"/>
                </a:lnTo>
                <a:close/>
              </a:path>
              <a:path w="848995" h="840104">
                <a:moveTo>
                  <a:pt x="722376" y="696468"/>
                </a:moveTo>
                <a:lnTo>
                  <a:pt x="695300" y="669692"/>
                </a:lnTo>
                <a:lnTo>
                  <a:pt x="677503" y="687742"/>
                </a:lnTo>
                <a:lnTo>
                  <a:pt x="704850" y="714756"/>
                </a:lnTo>
                <a:lnTo>
                  <a:pt x="722376" y="696468"/>
                </a:lnTo>
                <a:close/>
              </a:path>
              <a:path w="848995" h="840104">
                <a:moveTo>
                  <a:pt x="740664" y="804447"/>
                </a:moveTo>
                <a:lnTo>
                  <a:pt x="740664" y="678180"/>
                </a:lnTo>
                <a:lnTo>
                  <a:pt x="731520" y="687324"/>
                </a:lnTo>
                <a:lnTo>
                  <a:pt x="704379" y="660484"/>
                </a:lnTo>
                <a:lnTo>
                  <a:pt x="695300" y="669692"/>
                </a:lnTo>
                <a:lnTo>
                  <a:pt x="722376" y="696468"/>
                </a:lnTo>
                <a:lnTo>
                  <a:pt x="722376" y="798485"/>
                </a:lnTo>
                <a:lnTo>
                  <a:pt x="740664" y="804447"/>
                </a:lnTo>
                <a:close/>
              </a:path>
              <a:path w="848995" h="840104">
                <a:moveTo>
                  <a:pt x="740664" y="678180"/>
                </a:moveTo>
                <a:lnTo>
                  <a:pt x="713428" y="651306"/>
                </a:lnTo>
                <a:lnTo>
                  <a:pt x="704379" y="660484"/>
                </a:lnTo>
                <a:lnTo>
                  <a:pt x="731520" y="687324"/>
                </a:lnTo>
                <a:lnTo>
                  <a:pt x="740664" y="678180"/>
                </a:lnTo>
                <a:close/>
              </a:path>
              <a:path w="848995" h="840104">
                <a:moveTo>
                  <a:pt x="848868" y="839724"/>
                </a:moveTo>
                <a:lnTo>
                  <a:pt x="766572" y="597408"/>
                </a:lnTo>
                <a:lnTo>
                  <a:pt x="713428" y="651306"/>
                </a:lnTo>
                <a:lnTo>
                  <a:pt x="740664" y="678180"/>
                </a:lnTo>
                <a:lnTo>
                  <a:pt x="740664" y="804447"/>
                </a:lnTo>
                <a:lnTo>
                  <a:pt x="848868" y="8397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18381" y="5608558"/>
            <a:ext cx="20935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Fetch…into(</a:t>
            </a:r>
            <a:r>
              <a:rPr sz="1600" b="1" spc="-5" dirty="0">
                <a:latin typeface="NSimSun"/>
                <a:cs typeface="NSimSun"/>
              </a:rPr>
              <a:t>一次一</a:t>
            </a:r>
            <a:r>
              <a:rPr sz="1600" b="1" dirty="0">
                <a:latin typeface="NSimSun"/>
                <a:cs typeface="NSimSun"/>
              </a:rPr>
              <a:t>行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7720" y="4550149"/>
            <a:ext cx="772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Select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(</a:t>
            </a:r>
            <a:r>
              <a:rPr sz="1600" b="1" spc="-5" dirty="0">
                <a:latin typeface="NSimSun"/>
                <a:cs typeface="NSimSun"/>
              </a:rPr>
              <a:t>记录</a:t>
            </a:r>
            <a:r>
              <a:rPr sz="1600" b="1" dirty="0">
                <a:latin typeface="NSimSun"/>
                <a:cs typeface="NSimSun"/>
              </a:rPr>
              <a:t>集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237" y="6940550"/>
            <a:ext cx="949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4115" y="3892279"/>
            <a:ext cx="3992245" cy="1997710"/>
          </a:xfrm>
          <a:custGeom>
            <a:avLst/>
            <a:gdLst/>
            <a:ahLst/>
            <a:cxnLst/>
            <a:rect l="l" t="t" r="r" b="b"/>
            <a:pathLst>
              <a:path w="3992245" h="1997710">
                <a:moveTo>
                  <a:pt x="1996439" y="0"/>
                </a:moveTo>
                <a:lnTo>
                  <a:pt x="1933064" y="493"/>
                </a:lnTo>
                <a:lnTo>
                  <a:pt x="1870180" y="1965"/>
                </a:lnTo>
                <a:lnTo>
                  <a:pt x="1807819" y="4400"/>
                </a:lnTo>
                <a:lnTo>
                  <a:pt x="1746008" y="7784"/>
                </a:lnTo>
                <a:lnTo>
                  <a:pt x="1684778" y="12101"/>
                </a:lnTo>
                <a:lnTo>
                  <a:pt x="1624157" y="17338"/>
                </a:lnTo>
                <a:lnTo>
                  <a:pt x="1564175" y="23480"/>
                </a:lnTo>
                <a:lnTo>
                  <a:pt x="1504860" y="30511"/>
                </a:lnTo>
                <a:lnTo>
                  <a:pt x="1446243" y="38419"/>
                </a:lnTo>
                <a:lnTo>
                  <a:pt x="1388352" y="47187"/>
                </a:lnTo>
                <a:lnTo>
                  <a:pt x="1331217" y="56801"/>
                </a:lnTo>
                <a:lnTo>
                  <a:pt x="1274867" y="67247"/>
                </a:lnTo>
                <a:lnTo>
                  <a:pt x="1219330" y="78509"/>
                </a:lnTo>
                <a:lnTo>
                  <a:pt x="1164637" y="90574"/>
                </a:lnTo>
                <a:lnTo>
                  <a:pt x="1110817" y="103427"/>
                </a:lnTo>
                <a:lnTo>
                  <a:pt x="1057898" y="117053"/>
                </a:lnTo>
                <a:lnTo>
                  <a:pt x="1005911" y="131437"/>
                </a:lnTo>
                <a:lnTo>
                  <a:pt x="954883" y="146565"/>
                </a:lnTo>
                <a:lnTo>
                  <a:pt x="904845" y="162422"/>
                </a:lnTo>
                <a:lnTo>
                  <a:pt x="855826" y="178993"/>
                </a:lnTo>
                <a:lnTo>
                  <a:pt x="807854" y="196265"/>
                </a:lnTo>
                <a:lnTo>
                  <a:pt x="760960" y="214221"/>
                </a:lnTo>
                <a:lnTo>
                  <a:pt x="715172" y="232848"/>
                </a:lnTo>
                <a:lnTo>
                  <a:pt x="670520" y="252132"/>
                </a:lnTo>
                <a:lnTo>
                  <a:pt x="627033" y="272056"/>
                </a:lnTo>
                <a:lnTo>
                  <a:pt x="584739" y="292608"/>
                </a:lnTo>
                <a:lnTo>
                  <a:pt x="543669" y="313771"/>
                </a:lnTo>
                <a:lnTo>
                  <a:pt x="503852" y="335532"/>
                </a:lnTo>
                <a:lnTo>
                  <a:pt x="465316" y="357875"/>
                </a:lnTo>
                <a:lnTo>
                  <a:pt x="428091" y="380787"/>
                </a:lnTo>
                <a:lnTo>
                  <a:pt x="392207" y="404252"/>
                </a:lnTo>
                <a:lnTo>
                  <a:pt x="357692" y="428257"/>
                </a:lnTo>
                <a:lnTo>
                  <a:pt x="324576" y="452785"/>
                </a:lnTo>
                <a:lnTo>
                  <a:pt x="292888" y="477823"/>
                </a:lnTo>
                <a:lnTo>
                  <a:pt x="262656" y="503357"/>
                </a:lnTo>
                <a:lnTo>
                  <a:pt x="233912" y="529370"/>
                </a:lnTo>
                <a:lnTo>
                  <a:pt x="180998" y="582780"/>
                </a:lnTo>
                <a:lnTo>
                  <a:pt x="134381" y="637936"/>
                </a:lnTo>
                <a:lnTo>
                  <a:pt x="94295" y="694721"/>
                </a:lnTo>
                <a:lnTo>
                  <a:pt x="60972" y="753017"/>
                </a:lnTo>
                <a:lnTo>
                  <a:pt x="34647" y="812709"/>
                </a:lnTo>
                <a:lnTo>
                  <a:pt x="15554" y="873678"/>
                </a:lnTo>
                <a:lnTo>
                  <a:pt x="3927" y="935808"/>
                </a:lnTo>
                <a:lnTo>
                  <a:pt x="0" y="998982"/>
                </a:lnTo>
                <a:lnTo>
                  <a:pt x="986" y="1030648"/>
                </a:lnTo>
                <a:lnTo>
                  <a:pt x="8793" y="1093233"/>
                </a:lnTo>
                <a:lnTo>
                  <a:pt x="24182" y="1154723"/>
                </a:lnTo>
                <a:lnTo>
                  <a:pt x="46920" y="1214999"/>
                </a:lnTo>
                <a:lnTo>
                  <a:pt x="76773" y="1273944"/>
                </a:lnTo>
                <a:lnTo>
                  <a:pt x="113507" y="1331442"/>
                </a:lnTo>
                <a:lnTo>
                  <a:pt x="156888" y="1387375"/>
                </a:lnTo>
                <a:lnTo>
                  <a:pt x="206683" y="1441626"/>
                </a:lnTo>
                <a:lnTo>
                  <a:pt x="262656" y="1494077"/>
                </a:lnTo>
                <a:lnTo>
                  <a:pt x="292888" y="1519591"/>
                </a:lnTo>
                <a:lnTo>
                  <a:pt x="324576" y="1544611"/>
                </a:lnTo>
                <a:lnTo>
                  <a:pt x="357692" y="1569122"/>
                </a:lnTo>
                <a:lnTo>
                  <a:pt x="392207" y="1593110"/>
                </a:lnTo>
                <a:lnTo>
                  <a:pt x="428091" y="1616560"/>
                </a:lnTo>
                <a:lnTo>
                  <a:pt x="465316" y="1639458"/>
                </a:lnTo>
                <a:lnTo>
                  <a:pt x="503852" y="1661788"/>
                </a:lnTo>
                <a:lnTo>
                  <a:pt x="543669" y="1683537"/>
                </a:lnTo>
                <a:lnTo>
                  <a:pt x="584739" y="1704689"/>
                </a:lnTo>
                <a:lnTo>
                  <a:pt x="627033" y="1725229"/>
                </a:lnTo>
                <a:lnTo>
                  <a:pt x="670520" y="1745144"/>
                </a:lnTo>
                <a:lnTo>
                  <a:pt x="715172" y="1764418"/>
                </a:lnTo>
                <a:lnTo>
                  <a:pt x="760960" y="1783037"/>
                </a:lnTo>
                <a:lnTo>
                  <a:pt x="807854" y="1800987"/>
                </a:lnTo>
                <a:lnTo>
                  <a:pt x="855826" y="1818251"/>
                </a:lnTo>
                <a:lnTo>
                  <a:pt x="904845" y="1834816"/>
                </a:lnTo>
                <a:lnTo>
                  <a:pt x="954883" y="1850668"/>
                </a:lnTo>
                <a:lnTo>
                  <a:pt x="1005911" y="1865791"/>
                </a:lnTo>
                <a:lnTo>
                  <a:pt x="1057898" y="1880171"/>
                </a:lnTo>
                <a:lnTo>
                  <a:pt x="1110817" y="1893792"/>
                </a:lnTo>
                <a:lnTo>
                  <a:pt x="1164637" y="1906642"/>
                </a:lnTo>
                <a:lnTo>
                  <a:pt x="1219330" y="1918704"/>
                </a:lnTo>
                <a:lnTo>
                  <a:pt x="1274867" y="1929964"/>
                </a:lnTo>
                <a:lnTo>
                  <a:pt x="1331217" y="1940407"/>
                </a:lnTo>
                <a:lnTo>
                  <a:pt x="1388352" y="1950020"/>
                </a:lnTo>
                <a:lnTo>
                  <a:pt x="1446243" y="1958786"/>
                </a:lnTo>
                <a:lnTo>
                  <a:pt x="1504860" y="1966692"/>
                </a:lnTo>
                <a:lnTo>
                  <a:pt x="1564175" y="1973723"/>
                </a:lnTo>
                <a:lnTo>
                  <a:pt x="1624157" y="1979864"/>
                </a:lnTo>
                <a:lnTo>
                  <a:pt x="1684778" y="1985101"/>
                </a:lnTo>
                <a:lnTo>
                  <a:pt x="1746008" y="1989418"/>
                </a:lnTo>
                <a:lnTo>
                  <a:pt x="1807819" y="1992801"/>
                </a:lnTo>
                <a:lnTo>
                  <a:pt x="1870180" y="1995236"/>
                </a:lnTo>
                <a:lnTo>
                  <a:pt x="1933064" y="1996708"/>
                </a:lnTo>
                <a:lnTo>
                  <a:pt x="1996439" y="1997202"/>
                </a:lnTo>
                <a:lnTo>
                  <a:pt x="2059814" y="1996708"/>
                </a:lnTo>
                <a:lnTo>
                  <a:pt x="2122695" y="1995236"/>
                </a:lnTo>
                <a:lnTo>
                  <a:pt x="2185053" y="1992801"/>
                </a:lnTo>
                <a:lnTo>
                  <a:pt x="2246858" y="1989418"/>
                </a:lnTo>
                <a:lnTo>
                  <a:pt x="2308081" y="1985101"/>
                </a:lnTo>
                <a:lnTo>
                  <a:pt x="2368694" y="1979864"/>
                </a:lnTo>
                <a:lnTo>
                  <a:pt x="2428667" y="1973723"/>
                </a:lnTo>
                <a:lnTo>
                  <a:pt x="2487970" y="1966692"/>
                </a:lnTo>
                <a:lnTo>
                  <a:pt x="2546575" y="1958786"/>
                </a:lnTo>
                <a:lnTo>
                  <a:pt x="2604453" y="1950020"/>
                </a:lnTo>
                <a:lnTo>
                  <a:pt x="2661574" y="1940407"/>
                </a:lnTo>
                <a:lnTo>
                  <a:pt x="2717909" y="1929964"/>
                </a:lnTo>
                <a:lnTo>
                  <a:pt x="2773429" y="1918704"/>
                </a:lnTo>
                <a:lnTo>
                  <a:pt x="2828106" y="1906642"/>
                </a:lnTo>
                <a:lnTo>
                  <a:pt x="2881908" y="1893792"/>
                </a:lnTo>
                <a:lnTo>
                  <a:pt x="2934809" y="1880171"/>
                </a:lnTo>
                <a:lnTo>
                  <a:pt x="2986777" y="1865791"/>
                </a:lnTo>
                <a:lnTo>
                  <a:pt x="3037785" y="1850668"/>
                </a:lnTo>
                <a:lnTo>
                  <a:pt x="3087803" y="1834816"/>
                </a:lnTo>
                <a:lnTo>
                  <a:pt x="3136802" y="1818251"/>
                </a:lnTo>
                <a:lnTo>
                  <a:pt x="3184752" y="1800987"/>
                </a:lnTo>
                <a:lnTo>
                  <a:pt x="3231625" y="1783037"/>
                </a:lnTo>
                <a:lnTo>
                  <a:pt x="3277391" y="1764418"/>
                </a:lnTo>
                <a:lnTo>
                  <a:pt x="3322022" y="1745144"/>
                </a:lnTo>
                <a:lnTo>
                  <a:pt x="3365487" y="1725229"/>
                </a:lnTo>
                <a:lnTo>
                  <a:pt x="3407759" y="1704689"/>
                </a:lnTo>
                <a:lnTo>
                  <a:pt x="3448807" y="1683537"/>
                </a:lnTo>
                <a:lnTo>
                  <a:pt x="3488602" y="1661788"/>
                </a:lnTo>
                <a:lnTo>
                  <a:pt x="3527116" y="1639458"/>
                </a:lnTo>
                <a:lnTo>
                  <a:pt x="3564319" y="1616560"/>
                </a:lnTo>
                <a:lnTo>
                  <a:pt x="3600182" y="1593110"/>
                </a:lnTo>
                <a:lnTo>
                  <a:pt x="3634676" y="1569122"/>
                </a:lnTo>
                <a:lnTo>
                  <a:pt x="3667772" y="1544611"/>
                </a:lnTo>
                <a:lnTo>
                  <a:pt x="3699440" y="1519591"/>
                </a:lnTo>
                <a:lnTo>
                  <a:pt x="3729652" y="1494077"/>
                </a:lnTo>
                <a:lnTo>
                  <a:pt x="3758377" y="1468084"/>
                </a:lnTo>
                <a:lnTo>
                  <a:pt x="3811255" y="1414718"/>
                </a:lnTo>
                <a:lnTo>
                  <a:pt x="3857839" y="1359612"/>
                </a:lnTo>
                <a:lnTo>
                  <a:pt x="3897896" y="1302882"/>
                </a:lnTo>
                <a:lnTo>
                  <a:pt x="3931194" y="1244645"/>
                </a:lnTo>
                <a:lnTo>
                  <a:pt x="3957498" y="1185020"/>
                </a:lnTo>
                <a:lnTo>
                  <a:pt x="3976575" y="1124122"/>
                </a:lnTo>
                <a:lnTo>
                  <a:pt x="3988193" y="1062070"/>
                </a:lnTo>
                <a:lnTo>
                  <a:pt x="3992117" y="998981"/>
                </a:lnTo>
                <a:lnTo>
                  <a:pt x="3991132" y="967272"/>
                </a:lnTo>
                <a:lnTo>
                  <a:pt x="3983331" y="904605"/>
                </a:lnTo>
                <a:lnTo>
                  <a:pt x="3967955" y="843041"/>
                </a:lnTo>
                <a:lnTo>
                  <a:pt x="3945234" y="782696"/>
                </a:lnTo>
                <a:lnTo>
                  <a:pt x="3915404" y="723687"/>
                </a:lnTo>
                <a:lnTo>
                  <a:pt x="3878698" y="666132"/>
                </a:lnTo>
                <a:lnTo>
                  <a:pt x="3835348" y="610147"/>
                </a:lnTo>
                <a:lnTo>
                  <a:pt x="3785588" y="555850"/>
                </a:lnTo>
                <a:lnTo>
                  <a:pt x="3729652" y="503357"/>
                </a:lnTo>
                <a:lnTo>
                  <a:pt x="3699440" y="477823"/>
                </a:lnTo>
                <a:lnTo>
                  <a:pt x="3667772" y="452785"/>
                </a:lnTo>
                <a:lnTo>
                  <a:pt x="3634676" y="428257"/>
                </a:lnTo>
                <a:lnTo>
                  <a:pt x="3600182" y="404252"/>
                </a:lnTo>
                <a:lnTo>
                  <a:pt x="3564319" y="380787"/>
                </a:lnTo>
                <a:lnTo>
                  <a:pt x="3527116" y="357875"/>
                </a:lnTo>
                <a:lnTo>
                  <a:pt x="3488602" y="335532"/>
                </a:lnTo>
                <a:lnTo>
                  <a:pt x="3448807" y="313771"/>
                </a:lnTo>
                <a:lnTo>
                  <a:pt x="3407759" y="292607"/>
                </a:lnTo>
                <a:lnTo>
                  <a:pt x="3365487" y="272056"/>
                </a:lnTo>
                <a:lnTo>
                  <a:pt x="3322022" y="252132"/>
                </a:lnTo>
                <a:lnTo>
                  <a:pt x="3277391" y="232848"/>
                </a:lnTo>
                <a:lnTo>
                  <a:pt x="3231625" y="214221"/>
                </a:lnTo>
                <a:lnTo>
                  <a:pt x="3184752" y="196265"/>
                </a:lnTo>
                <a:lnTo>
                  <a:pt x="3136802" y="178993"/>
                </a:lnTo>
                <a:lnTo>
                  <a:pt x="3087803" y="162422"/>
                </a:lnTo>
                <a:lnTo>
                  <a:pt x="3037785" y="146565"/>
                </a:lnTo>
                <a:lnTo>
                  <a:pt x="2986777" y="131437"/>
                </a:lnTo>
                <a:lnTo>
                  <a:pt x="2934809" y="117053"/>
                </a:lnTo>
                <a:lnTo>
                  <a:pt x="2881908" y="103427"/>
                </a:lnTo>
                <a:lnTo>
                  <a:pt x="2828106" y="90574"/>
                </a:lnTo>
                <a:lnTo>
                  <a:pt x="2773429" y="78509"/>
                </a:lnTo>
                <a:lnTo>
                  <a:pt x="2717909" y="67247"/>
                </a:lnTo>
                <a:lnTo>
                  <a:pt x="2661574" y="56801"/>
                </a:lnTo>
                <a:lnTo>
                  <a:pt x="2604453" y="47187"/>
                </a:lnTo>
                <a:lnTo>
                  <a:pt x="2546575" y="38419"/>
                </a:lnTo>
                <a:lnTo>
                  <a:pt x="2487970" y="30511"/>
                </a:lnTo>
                <a:lnTo>
                  <a:pt x="2428667" y="23480"/>
                </a:lnTo>
                <a:lnTo>
                  <a:pt x="2368694" y="17338"/>
                </a:lnTo>
                <a:lnTo>
                  <a:pt x="2308081" y="12101"/>
                </a:lnTo>
                <a:lnTo>
                  <a:pt x="2246858" y="7784"/>
                </a:lnTo>
                <a:lnTo>
                  <a:pt x="2185053" y="4400"/>
                </a:lnTo>
                <a:lnTo>
                  <a:pt x="2122695" y="1965"/>
                </a:lnTo>
                <a:lnTo>
                  <a:pt x="2059814" y="493"/>
                </a:lnTo>
                <a:lnTo>
                  <a:pt x="1996439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77785" y="747355"/>
            <a:ext cx="5080508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如何读取单行数据和多行数据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8745BD-5004-FFE1-8667-ECC6FE1B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503" y="1760855"/>
            <a:ext cx="8576945" cy="209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Microsoft YaHei"/>
                <a:cs typeface="Microsoft YaHei"/>
              </a:rPr>
              <a:t>游标(Cursor)</a:t>
            </a:r>
            <a:r>
              <a:rPr lang="zh-CN" altLang="en-US" sz="2400" b="1" spc="-5" dirty="0">
                <a:latin typeface="Microsoft YaHei"/>
                <a:cs typeface="Microsoft YaHei"/>
              </a:rPr>
              <a:t>的</a:t>
            </a:r>
            <a:r>
              <a:rPr sz="2400" b="1" spc="-5" dirty="0" err="1">
                <a:latin typeface="Microsoft YaHei"/>
                <a:cs typeface="Microsoft YaHei"/>
              </a:rPr>
              <a:t>使用</a:t>
            </a:r>
            <a:endParaRPr sz="2400" dirty="0">
              <a:latin typeface="Microsoft YaHei"/>
              <a:cs typeface="Microsoft YaHei"/>
            </a:endParaRPr>
          </a:p>
          <a:p>
            <a:pPr marL="12700" marR="5080">
              <a:lnSpc>
                <a:spcPct val="130300"/>
              </a:lnSpc>
              <a:spcBef>
                <a:spcPts val="150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游标(Cursor)的使用需要先定义、再打开(执行)、接着一条接一条处理，最 后再关闭</a:t>
            </a:r>
            <a:endParaRPr sz="20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declare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 </a:t>
            </a:r>
            <a:r>
              <a:rPr sz="1800" b="1" dirty="0">
                <a:latin typeface="Arial"/>
                <a:cs typeface="Arial"/>
              </a:rPr>
              <a:t>cursor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  <a:tabLst>
                <a:tab pos="4102100" algn="l"/>
              </a:tabLst>
            </a:pPr>
            <a:r>
              <a:rPr sz="1800" b="1" spc="-5" dirty="0">
                <a:latin typeface="Arial"/>
                <a:cs typeface="Arial"/>
              </a:rPr>
              <a:t>select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Sno, Sname,</a:t>
            </a:r>
            <a:r>
              <a:rPr sz="1800" b="1" spc="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 </a:t>
            </a:r>
            <a:r>
              <a:rPr sz="1800" b="1" spc="-5" dirty="0">
                <a:latin typeface="Arial"/>
                <a:cs typeface="Arial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Sclass=‘035101’</a:t>
            </a:r>
            <a:r>
              <a:rPr sz="1800" b="1" spc="-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62627"/>
              </p:ext>
            </p:extLst>
          </p:nvPr>
        </p:nvGraphicFramePr>
        <p:xfrm>
          <a:off x="1493676" y="4082234"/>
          <a:ext cx="6718934" cy="2041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4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0366">
                <a:tc>
                  <a:txBody>
                    <a:bodyPr/>
                    <a:lstStyle/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exec</a:t>
                      </a:r>
                      <a:r>
                        <a:rPr sz="1800" b="1" spc="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sql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exec</a:t>
                      </a:r>
                      <a:r>
                        <a:rPr sz="1800" b="1" spc="3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989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open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fetch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989"/>
                        </a:lnSpc>
                      </a:pPr>
                      <a:r>
                        <a:rPr sz="18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cur_student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cur_student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into </a:t>
                      </a:r>
                      <a:r>
                        <a:rPr sz="1800" b="1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:vSno, :vSname,</a:t>
                      </a:r>
                      <a:r>
                        <a:rPr sz="1800" b="1" spc="-7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:vSclass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245" dirty="0">
                          <a:latin typeface="Arial"/>
                          <a:cs typeface="Arial"/>
                        </a:rPr>
                        <a:t>……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76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  <a:spcBef>
                          <a:spcPts val="163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exec</a:t>
                      </a:r>
                      <a:r>
                        <a:rPr sz="1800" b="1" spc="4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sql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764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2080"/>
                        </a:lnSpc>
                        <a:spcBef>
                          <a:spcPts val="16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close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7645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080"/>
                        </a:lnSpc>
                        <a:spcBef>
                          <a:spcPts val="1635"/>
                        </a:spcBef>
                      </a:pPr>
                      <a:r>
                        <a:rPr sz="18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cur_student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;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76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55502" y="6219825"/>
            <a:ext cx="741539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9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游标可以定义一次，多次打开(多次执行)，多次关闭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1900" y="762972"/>
            <a:ext cx="394828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游标的使用概览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650CD3-A651-5EEF-1DEE-9B88CA22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503" y="1403096"/>
            <a:ext cx="7550784" cy="5594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4895850">
              <a:lnSpc>
                <a:spcPct val="120400"/>
              </a:lnSpc>
              <a:spcBef>
                <a:spcPts val="1870"/>
              </a:spcBef>
            </a:pPr>
            <a:endParaRPr lang="en-US" sz="1800" b="1" dirty="0">
              <a:solidFill>
                <a:srgbClr val="3333CC"/>
              </a:solidFill>
              <a:latin typeface="Arial"/>
              <a:cs typeface="Arial"/>
            </a:endParaRPr>
          </a:p>
          <a:p>
            <a:pPr marL="29845" marR="4895850">
              <a:lnSpc>
                <a:spcPct val="120400"/>
              </a:lnSpc>
              <a:spcBef>
                <a:spcPts val="187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#define TRUE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1  #include &lt;stdio.h&gt;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#include “prompt.h” 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include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sqlca;</a:t>
            </a:r>
            <a:endParaRPr sz="1800" dirty="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begin declare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section;</a:t>
            </a:r>
            <a:endParaRPr sz="1800" dirty="0">
              <a:latin typeface="Arial"/>
              <a:cs typeface="Arial"/>
            </a:endParaRPr>
          </a:p>
          <a:p>
            <a:pPr marL="600710" marR="3701415">
              <a:lnSpc>
                <a:spcPct val="120300"/>
              </a:lnSpc>
              <a:spcBef>
                <a:spcPts val="5"/>
              </a:spcBef>
              <a:tabLst>
                <a:tab pos="121094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char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cust_id[5],</a:t>
            </a:r>
            <a:r>
              <a:rPr sz="1800" b="1" spc="-10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agent_id[14]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;  double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dollar_sum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29845" marR="4337050">
              <a:lnSpc>
                <a:spcPts val="2600"/>
              </a:lnSpc>
              <a:spcBef>
                <a:spcPts val="160"/>
              </a:spcBef>
            </a:pPr>
            <a:r>
              <a:rPr sz="1800" b="1" spc="-5" dirty="0">
                <a:latin typeface="Arial"/>
                <a:cs typeface="Arial"/>
              </a:rPr>
              <a:t>exec sql end declare section;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int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main()</a:t>
            </a:r>
            <a:endParaRPr sz="1800" dirty="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80"/>
              </a:spcBef>
              <a:tabLst>
                <a:tab pos="308610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{	char cid_prompt[ ]=“Please enter customer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ID:”;</a:t>
            </a:r>
            <a:endParaRPr sz="1800" dirty="0">
              <a:latin typeface="Arial"/>
              <a:cs typeface="Arial"/>
            </a:endParaRPr>
          </a:p>
          <a:p>
            <a:pPr marL="1553845" marR="5080" indent="-1207135">
              <a:lnSpc>
                <a:spcPts val="2600"/>
              </a:lnSpc>
              <a:spcBef>
                <a:spcPts val="160"/>
              </a:spcBef>
              <a:tabLst>
                <a:tab pos="5770880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eclare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agent_dollar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curso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5" dirty="0">
                <a:latin typeface="Arial"/>
                <a:cs typeface="Arial"/>
              </a:rPr>
              <a:t> fo</a:t>
            </a:r>
            <a:r>
              <a:rPr sz="1800" b="1" dirty="0">
                <a:latin typeface="Arial"/>
                <a:cs typeface="Arial"/>
              </a:rPr>
              <a:t>r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elec</a:t>
            </a: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aid,sum(dollars)  </a:t>
            </a:r>
            <a:r>
              <a:rPr sz="1800" b="1" dirty="0">
                <a:latin typeface="Arial"/>
                <a:cs typeface="Arial"/>
              </a:rPr>
              <a:t>from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orders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cid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:cust_id </a:t>
            </a:r>
            <a:r>
              <a:rPr sz="1800" b="1" dirty="0">
                <a:latin typeface="Arial"/>
                <a:cs typeface="Arial"/>
              </a:rPr>
              <a:t>group by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aid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346710" marR="2227580">
              <a:lnSpc>
                <a:spcPts val="2600"/>
              </a:lnSpc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dirty="0">
                <a:latin typeface="Arial"/>
                <a:cs typeface="Arial"/>
              </a:rPr>
              <a:t>sqlerror goto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report_error</a:t>
            </a:r>
            <a:r>
              <a:rPr sz="1800" b="1" spc="-5" dirty="0">
                <a:latin typeface="Arial"/>
                <a:cs typeface="Arial"/>
              </a:rPr>
              <a:t>;  exec </a:t>
            </a:r>
            <a:r>
              <a:rPr sz="1800" b="1" dirty="0">
                <a:latin typeface="Arial"/>
                <a:cs typeface="Arial"/>
              </a:rPr>
              <a:t>sql connect 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testdb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346710">
              <a:lnSpc>
                <a:spcPct val="100000"/>
              </a:lnSpc>
              <a:spcBef>
                <a:spcPts val="284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dirty="0">
                <a:latin typeface="Arial"/>
                <a:cs typeface="Arial"/>
              </a:rPr>
              <a:t>not found goto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finish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2266" y="710619"/>
            <a:ext cx="1536700" cy="47384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600" spc="-5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r>
              <a:rPr sz="2600" spc="-5" dirty="0">
                <a:solidFill>
                  <a:srgbClr val="FFFFFF"/>
                </a:solidFill>
                <a:latin typeface="STZhongsong"/>
                <a:cs typeface="STZhongsong"/>
              </a:rPr>
              <a:t>示例</a:t>
            </a:r>
            <a:endParaRPr sz="26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0515" y="1299972"/>
            <a:ext cx="2763773" cy="3697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5943" y="1295400"/>
            <a:ext cx="2773045" cy="3706495"/>
          </a:xfrm>
          <a:custGeom>
            <a:avLst/>
            <a:gdLst/>
            <a:ahLst/>
            <a:cxnLst/>
            <a:rect l="l" t="t" r="r" b="b"/>
            <a:pathLst>
              <a:path w="2773045" h="3706495">
                <a:moveTo>
                  <a:pt x="0" y="3706368"/>
                </a:moveTo>
                <a:lnTo>
                  <a:pt x="0" y="0"/>
                </a:lnTo>
                <a:lnTo>
                  <a:pt x="2772917" y="0"/>
                </a:lnTo>
                <a:lnTo>
                  <a:pt x="2772917" y="3706367"/>
                </a:lnTo>
                <a:lnTo>
                  <a:pt x="0" y="3706368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8945" y="2473451"/>
            <a:ext cx="2114550" cy="2724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4374" y="2468879"/>
            <a:ext cx="2124075" cy="2733675"/>
          </a:xfrm>
          <a:custGeom>
            <a:avLst/>
            <a:gdLst/>
            <a:ahLst/>
            <a:cxnLst/>
            <a:rect l="l" t="t" r="r" b="b"/>
            <a:pathLst>
              <a:path w="2124075" h="2733675">
                <a:moveTo>
                  <a:pt x="0" y="2733293"/>
                </a:moveTo>
                <a:lnTo>
                  <a:pt x="0" y="0"/>
                </a:lnTo>
                <a:lnTo>
                  <a:pt x="2123694" y="0"/>
                </a:lnTo>
                <a:lnTo>
                  <a:pt x="2123694" y="2733293"/>
                </a:lnTo>
                <a:lnTo>
                  <a:pt x="0" y="2733293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A13972-C4C3-9F2D-FE87-7070AA9B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7100" y="1672590"/>
            <a:ext cx="6972934" cy="530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" marR="2037080" indent="-570865">
              <a:lnSpc>
                <a:spcPct val="1204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while((prompt(cid_prompt,1,cust_id,4)) &gt;=0) { 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open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agent_dollars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;  while(TRUE)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837565" marR="5080">
              <a:lnSpc>
                <a:spcPts val="2600"/>
              </a:lnSpc>
              <a:spcBef>
                <a:spcPts val="16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fetch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agent_dollars </a:t>
            </a:r>
            <a:r>
              <a:rPr sz="1800" b="1" spc="-5" dirty="0">
                <a:latin typeface="Arial"/>
                <a:cs typeface="Arial"/>
              </a:rPr>
              <a:t>into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:agent_id, :dollar_sum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;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printf(“%s %11.2f\n”,agent_id,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dollar_sum);</a:t>
            </a:r>
            <a:endParaRPr sz="1800" dirty="0">
              <a:latin typeface="Arial"/>
              <a:cs typeface="Arial"/>
            </a:endParaRPr>
          </a:p>
          <a:p>
            <a:pPr marL="1916430">
              <a:lnSpc>
                <a:spcPct val="100000"/>
              </a:lnSpc>
              <a:spcBef>
                <a:spcPts val="280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837565" marR="2900680" indent="-699135">
              <a:lnSpc>
                <a:spcPts val="2600"/>
              </a:lnSpc>
              <a:spcBef>
                <a:spcPts val="160"/>
              </a:spcBef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finish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close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agent_dollars</a:t>
            </a:r>
            <a:r>
              <a:rPr sz="1800" b="1" spc="-5" dirty="0">
                <a:latin typeface="Arial"/>
                <a:cs typeface="Arial"/>
              </a:rPr>
              <a:t>;  exec </a:t>
            </a:r>
            <a:r>
              <a:rPr sz="1800" b="1" dirty="0">
                <a:latin typeface="Arial"/>
                <a:cs typeface="Arial"/>
              </a:rPr>
              <a:t>sql commit work;</a:t>
            </a:r>
            <a:r>
              <a:rPr sz="1800" b="1" spc="45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65430" marR="3536315">
              <a:lnSpc>
                <a:spcPts val="2600"/>
              </a:lnSpc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disconnect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current;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return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0;</a:t>
            </a:r>
            <a:endParaRPr sz="1800" dirty="0">
              <a:latin typeface="Arial"/>
              <a:cs typeface="Arial"/>
            </a:endParaRPr>
          </a:p>
          <a:p>
            <a:pPr marL="265430" marR="4780280" indent="-253365">
              <a:lnSpc>
                <a:spcPts val="2600"/>
              </a:lnSpc>
              <a:spcBef>
                <a:spcPts val="5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report_error: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print_dberror(); 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rollback;</a:t>
            </a:r>
            <a:endParaRPr sz="1800" dirty="0">
              <a:latin typeface="Arial"/>
              <a:cs typeface="Arial"/>
            </a:endParaRPr>
          </a:p>
          <a:p>
            <a:pPr marL="265430" marR="3599179">
              <a:lnSpc>
                <a:spcPts val="2600"/>
              </a:lnSpc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disconnect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current;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return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1;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7987" y="835977"/>
            <a:ext cx="1536700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示例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43969" y="3854196"/>
            <a:ext cx="2362200" cy="3159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397" y="3849623"/>
            <a:ext cx="2371725" cy="3168650"/>
          </a:xfrm>
          <a:custGeom>
            <a:avLst/>
            <a:gdLst/>
            <a:ahLst/>
            <a:cxnLst/>
            <a:rect l="l" t="t" r="r" b="b"/>
            <a:pathLst>
              <a:path w="2371725" h="3168650">
                <a:moveTo>
                  <a:pt x="0" y="3168396"/>
                </a:moveTo>
                <a:lnTo>
                  <a:pt x="0" y="0"/>
                </a:lnTo>
                <a:lnTo>
                  <a:pt x="2371343" y="0"/>
                </a:lnTo>
                <a:lnTo>
                  <a:pt x="2371343" y="3168396"/>
                </a:lnTo>
                <a:lnTo>
                  <a:pt x="0" y="3168396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2148" y="3052572"/>
            <a:ext cx="2114550" cy="2724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37577" y="3048000"/>
            <a:ext cx="2124075" cy="2733675"/>
          </a:xfrm>
          <a:custGeom>
            <a:avLst/>
            <a:gdLst/>
            <a:ahLst/>
            <a:cxnLst/>
            <a:rect l="l" t="t" r="r" b="b"/>
            <a:pathLst>
              <a:path w="2124075" h="2733675">
                <a:moveTo>
                  <a:pt x="0" y="2733293"/>
                </a:moveTo>
                <a:lnTo>
                  <a:pt x="0" y="0"/>
                </a:lnTo>
                <a:lnTo>
                  <a:pt x="2123694" y="0"/>
                </a:lnTo>
                <a:lnTo>
                  <a:pt x="2123694" y="2733293"/>
                </a:lnTo>
                <a:lnTo>
                  <a:pt x="0" y="2733293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AA61C0-79CB-86DB-D3CE-202D3639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1880" y="1800225"/>
            <a:ext cx="9267820" cy="4932761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Microsoft YaHei"/>
                <a:cs typeface="Microsoft YaHei"/>
              </a:rPr>
              <a:t>Cursor的定义：declare cursor</a:t>
            </a:r>
            <a:endParaRPr sz="2400" dirty="0">
              <a:latin typeface="Microsoft YaHei"/>
              <a:cs typeface="Microsoft YaHei"/>
            </a:endParaRPr>
          </a:p>
          <a:p>
            <a:pPr marL="977265" marR="2419350" indent="-508000">
              <a:lnSpc>
                <a:spcPct val="100000"/>
              </a:lnSpc>
              <a:spcBef>
                <a:spcPts val="170"/>
              </a:spcBef>
              <a:tabLst>
                <a:tab pos="5788660" algn="l"/>
              </a:tabLst>
            </a:pPr>
            <a:r>
              <a:rPr sz="2000" b="1" spc="-5" dirty="0">
                <a:latin typeface="Arial"/>
                <a:cs typeface="Arial"/>
              </a:rPr>
              <a:t>EXEC  </a:t>
            </a:r>
            <a:r>
              <a:rPr sz="2000" b="1" dirty="0">
                <a:latin typeface="Arial"/>
                <a:cs typeface="Arial"/>
              </a:rPr>
              <a:t>SQL </a:t>
            </a:r>
            <a:r>
              <a:rPr sz="2000" b="1" spc="-5" dirty="0">
                <a:latin typeface="Arial"/>
                <a:cs typeface="Arial"/>
              </a:rPr>
              <a:t> DECLARE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5" dirty="0" err="1">
                <a:latin typeface="Arial"/>
                <a:cs typeface="Arial"/>
              </a:rPr>
              <a:t>cursor_name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URSOR</a:t>
            </a:r>
            <a:r>
              <a:rPr lang="zh-CN" altLang="en-US" sz="2000" b="1" spc="-5" dirty="0">
                <a:latin typeface="Arial"/>
                <a:cs typeface="Arial"/>
              </a:rPr>
              <a:t>  </a:t>
            </a:r>
            <a:r>
              <a:rPr lang="en-US" sz="2000" b="1" dirty="0">
                <a:latin typeface="Arial"/>
                <a:cs typeface="Arial"/>
              </a:rPr>
              <a:t>FOR  Subquery</a:t>
            </a:r>
            <a:endParaRPr lang="en-US" sz="2000" dirty="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[ORDER BY result_column [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ASC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| </a:t>
            </a:r>
            <a:r>
              <a:rPr sz="2000" b="1" spc="-5" dirty="0">
                <a:latin typeface="Arial"/>
                <a:cs typeface="Arial"/>
              </a:rPr>
              <a:t>DESC][, result_column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…]</a:t>
            </a:r>
            <a:endParaRPr sz="2000" dirty="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[FOR [ </a:t>
            </a:r>
            <a:r>
              <a:rPr sz="2000" b="1" spc="-5" dirty="0">
                <a:latin typeface="Arial"/>
                <a:cs typeface="Arial"/>
              </a:rPr>
              <a:t>READ </a:t>
            </a:r>
            <a:r>
              <a:rPr sz="2000" b="1" dirty="0">
                <a:latin typeface="Arial"/>
                <a:cs typeface="Arial"/>
              </a:rPr>
              <a:t>ONLY | UPDATE [OF columnname [,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columnname…]]]];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Microsoft YaHei"/>
                <a:cs typeface="Microsoft YaHei"/>
              </a:rPr>
              <a:t>示例</a:t>
            </a:r>
            <a:endParaRPr sz="20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55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declare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 </a:t>
            </a:r>
            <a:r>
              <a:rPr sz="1800" b="1" dirty="0">
                <a:latin typeface="Arial"/>
                <a:cs typeface="Arial"/>
              </a:rPr>
              <a:t>cursor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endParaRPr sz="1800" dirty="0">
              <a:latin typeface="Arial"/>
              <a:cs typeface="Arial"/>
            </a:endParaRPr>
          </a:p>
          <a:p>
            <a:pPr marL="977265" marR="645160" indent="-635">
              <a:lnSpc>
                <a:spcPts val="2810"/>
              </a:lnSpc>
              <a:spcBef>
                <a:spcPts val="200"/>
              </a:spcBef>
            </a:pPr>
            <a:r>
              <a:rPr sz="1800" b="1" spc="-5" dirty="0">
                <a:latin typeface="Arial"/>
                <a:cs typeface="Arial"/>
              </a:rPr>
              <a:t>select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Sno, Sname,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 </a:t>
            </a:r>
            <a:r>
              <a:rPr sz="1800" b="1" spc="-5" dirty="0">
                <a:latin typeface="Arial"/>
                <a:cs typeface="Arial"/>
              </a:rPr>
              <a:t>from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Sclass= :vClass  </a:t>
            </a:r>
            <a:r>
              <a:rPr sz="1800" b="1" spc="-5" dirty="0">
                <a:latin typeface="Arial"/>
                <a:cs typeface="Arial"/>
              </a:rPr>
              <a:t>order by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Sno</a:t>
            </a:r>
            <a:endParaRPr sz="1800" dirty="0">
              <a:latin typeface="Arial"/>
              <a:cs typeface="Arial"/>
            </a:endParaRPr>
          </a:p>
          <a:p>
            <a:pPr marL="977265">
              <a:lnSpc>
                <a:spcPts val="2095"/>
              </a:lnSpc>
            </a:pP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read </a:t>
            </a:r>
            <a:r>
              <a:rPr sz="1800" b="1" dirty="0">
                <a:latin typeface="Arial"/>
                <a:cs typeface="Arial"/>
              </a:rPr>
              <a:t>only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b="1" spc="-5" dirty="0">
                <a:latin typeface="Microsoft YaHei"/>
                <a:cs typeface="Microsoft YaHei"/>
              </a:rPr>
              <a:t>Cursor的打开和关闭：open</a:t>
            </a:r>
            <a:r>
              <a:rPr sz="2400" b="1" dirty="0">
                <a:latin typeface="Microsoft YaHei"/>
                <a:cs typeface="Microsoft YaHei"/>
              </a:rPr>
              <a:t> </a:t>
            </a:r>
            <a:r>
              <a:rPr sz="2400" b="1" spc="-5" dirty="0">
                <a:latin typeface="Microsoft YaHei"/>
                <a:cs typeface="Microsoft YaHei"/>
              </a:rPr>
              <a:t>cursor</a:t>
            </a:r>
            <a:r>
              <a:rPr sz="2400" b="1" spc="5" dirty="0">
                <a:latin typeface="Microsoft YaHei"/>
                <a:cs typeface="Microsoft YaHei"/>
              </a:rPr>
              <a:t> </a:t>
            </a:r>
            <a:r>
              <a:rPr sz="2400" b="1" spc="-5" dirty="0">
                <a:latin typeface="Microsoft YaHei"/>
                <a:cs typeface="Microsoft YaHei"/>
              </a:rPr>
              <a:t>//close</a:t>
            </a:r>
            <a:r>
              <a:rPr sz="2400" b="1" spc="5" dirty="0">
                <a:latin typeface="Microsoft YaHei"/>
                <a:cs typeface="Microsoft YaHei"/>
              </a:rPr>
              <a:t> </a:t>
            </a:r>
            <a:r>
              <a:rPr sz="2400" b="1" spc="-5" dirty="0">
                <a:latin typeface="Microsoft YaHei"/>
                <a:cs typeface="Microsoft YaHei"/>
              </a:rPr>
              <a:t>cursor</a:t>
            </a:r>
            <a:endParaRPr sz="2400" dirty="0">
              <a:latin typeface="Microsoft YaHei"/>
              <a:cs typeface="Microsoft YaHei"/>
            </a:endParaRPr>
          </a:p>
          <a:p>
            <a:pPr marL="469900" marR="4450715">
              <a:lnSpc>
                <a:spcPct val="100000"/>
              </a:lnSpc>
              <a:spcBef>
                <a:spcPts val="170"/>
              </a:spcBef>
            </a:pPr>
            <a:r>
              <a:rPr sz="1800" b="1" spc="-5" dirty="0">
                <a:latin typeface="Arial"/>
                <a:cs typeface="Arial"/>
              </a:rPr>
              <a:t>EXEC SQL OPEN </a:t>
            </a:r>
            <a:r>
              <a:rPr sz="1800" b="1" spc="-10" dirty="0">
                <a:latin typeface="Arial"/>
                <a:cs typeface="Arial"/>
              </a:rPr>
              <a:t>cursor_name; </a:t>
            </a:r>
            <a:endParaRPr lang="en-US" sz="1800" b="1" spc="-10" dirty="0">
              <a:latin typeface="Arial"/>
              <a:cs typeface="Arial"/>
            </a:endParaRPr>
          </a:p>
          <a:p>
            <a:pPr marL="469900" marR="4450715">
              <a:lnSpc>
                <a:spcPct val="100000"/>
              </a:lnSpc>
              <a:spcBef>
                <a:spcPts val="170"/>
              </a:spcBef>
            </a:pPr>
            <a:r>
              <a:rPr sz="1800" b="1" spc="-5" dirty="0">
                <a:latin typeface="Arial"/>
                <a:cs typeface="Arial"/>
              </a:rPr>
              <a:t>EXEC SQL CLOSE</a:t>
            </a:r>
            <a:r>
              <a:rPr sz="1800" b="1" spc="4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cursor_name;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08100" y="809625"/>
            <a:ext cx="4545197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47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游标的使用方法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CCF085-68CB-EBD9-0843-5048F951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2831" y="1836824"/>
            <a:ext cx="8249920" cy="3735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Microsoft YaHei"/>
                <a:cs typeface="Microsoft YaHei"/>
              </a:rPr>
              <a:t>Cursor的数据读取：Fetch</a:t>
            </a:r>
            <a:endParaRPr sz="24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EXEC </a:t>
            </a:r>
            <a:r>
              <a:rPr sz="2000" b="1" dirty="0">
                <a:latin typeface="Arial"/>
                <a:cs typeface="Arial"/>
              </a:rPr>
              <a:t>SQL FETCH</a:t>
            </a:r>
            <a:r>
              <a:rPr sz="2000" b="1" spc="4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cursor_name</a:t>
            </a:r>
            <a:endParaRPr sz="2000" dirty="0">
              <a:latin typeface="Arial"/>
              <a:cs typeface="Arial"/>
            </a:endParaRPr>
          </a:p>
          <a:p>
            <a:pPr marL="123126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INTO host-variable </a:t>
            </a:r>
            <a:r>
              <a:rPr sz="2000" b="1" dirty="0">
                <a:latin typeface="Arial"/>
                <a:cs typeface="Arial"/>
              </a:rPr>
              <a:t>, </a:t>
            </a:r>
            <a:r>
              <a:rPr sz="2000" b="1" spc="-5" dirty="0">
                <a:latin typeface="Arial"/>
                <a:cs typeface="Arial"/>
              </a:rPr>
              <a:t>[host-variable,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…];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Microsoft YaHei"/>
                <a:cs typeface="Microsoft YaHei"/>
              </a:rPr>
              <a:t>示例</a:t>
            </a:r>
            <a:endParaRPr sz="24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56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declare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 </a:t>
            </a:r>
            <a:r>
              <a:rPr sz="1800" b="1" dirty="0">
                <a:latin typeface="Arial"/>
                <a:cs typeface="Arial"/>
              </a:rPr>
              <a:t>cursor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endParaRPr sz="1800" dirty="0">
              <a:latin typeface="Arial"/>
              <a:cs typeface="Arial"/>
            </a:endParaRPr>
          </a:p>
          <a:p>
            <a:pPr marL="1168400" marR="5080">
              <a:lnSpc>
                <a:spcPct val="130300"/>
              </a:lnSpc>
              <a:tabLst>
                <a:tab pos="4800600" algn="l"/>
              </a:tabLst>
            </a:pPr>
            <a:r>
              <a:rPr sz="1800" b="1" spc="-5" dirty="0">
                <a:latin typeface="Arial"/>
                <a:cs typeface="Arial"/>
              </a:rPr>
              <a:t>select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Sno, Sname,</a:t>
            </a:r>
            <a:r>
              <a:rPr sz="1800" b="1" spc="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 </a:t>
            </a:r>
            <a:r>
              <a:rPr sz="1800" b="1" spc="-5" dirty="0">
                <a:latin typeface="Arial"/>
                <a:cs typeface="Arial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Sclass= 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:vClass  </a:t>
            </a:r>
            <a:r>
              <a:rPr sz="1800" b="1" spc="-5" dirty="0">
                <a:latin typeface="Arial"/>
                <a:cs typeface="Arial"/>
              </a:rPr>
              <a:t>order by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Sno </a:t>
            </a:r>
            <a:r>
              <a:rPr sz="1800" b="1" dirty="0">
                <a:latin typeface="Arial"/>
                <a:cs typeface="Arial"/>
              </a:rPr>
              <a:t>for read only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25"/>
              </a:spcBef>
            </a:pPr>
            <a:r>
              <a:rPr sz="1800" b="1" spc="-5" dirty="0">
                <a:latin typeface="Arial"/>
                <a:cs typeface="Arial"/>
              </a:rPr>
              <a:t>exec sql open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915" y="5522595"/>
            <a:ext cx="316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into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:vSno, :vSname,</a:t>
            </a:r>
            <a:r>
              <a:rPr sz="1800" b="1" spc="-12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:vSage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0008" y="5522595"/>
            <a:ext cx="316166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7765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sql	fetch</a:t>
            </a:r>
            <a:r>
              <a:rPr sz="1800" b="1" spc="42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close</a:t>
            </a:r>
            <a:r>
              <a:rPr sz="1800" b="1" spc="434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2503" y="809625"/>
            <a:ext cx="4164197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470"/>
              </a:spcBef>
            </a:pP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(5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游标的使用方法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1A191D-A02B-974C-A6EB-061C6037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901190"/>
            <a:ext cx="8991214" cy="546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Microsoft YaHei"/>
                <a:cs typeface="Microsoft YaHei"/>
              </a:rPr>
              <a:t>ODBC支持的可滚动Cursor</a:t>
            </a:r>
            <a:endParaRPr sz="2400" dirty="0">
              <a:latin typeface="Microsoft YaHei"/>
              <a:cs typeface="Microsoft YaHei"/>
            </a:endParaRPr>
          </a:p>
          <a:p>
            <a:pPr marL="12700" marR="57150">
              <a:lnSpc>
                <a:spcPct val="130300"/>
              </a:lnSpc>
              <a:spcBef>
                <a:spcPts val="71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标准的游标始终是自开始向结束方向移动的，</a:t>
            </a:r>
            <a:r>
              <a:rPr sz="2000" b="1" dirty="0">
                <a:latin typeface="Microsoft YaHei"/>
                <a:cs typeface="Microsoft YaHei"/>
              </a:rPr>
              <a:t>每</a:t>
            </a:r>
            <a:r>
              <a:rPr sz="2000" b="1" spc="-5" dirty="0">
                <a:latin typeface="Microsoft YaHei"/>
                <a:cs typeface="Microsoft YaHei"/>
              </a:rPr>
              <a:t>fetch一次，向结束方向移动 一次；一条记录只能被访问一次；再次</a:t>
            </a:r>
            <a:r>
              <a:rPr sz="2000" b="1" dirty="0">
                <a:latin typeface="Microsoft YaHei"/>
                <a:cs typeface="Microsoft YaHei"/>
              </a:rPr>
              <a:t>访</a:t>
            </a:r>
            <a:r>
              <a:rPr sz="2000" b="1" spc="-5" dirty="0">
                <a:latin typeface="Microsoft YaHei"/>
                <a:cs typeface="Microsoft YaHei"/>
              </a:rPr>
              <a:t>问该记录只能关闭游标后重新打开</a:t>
            </a:r>
            <a:endParaRPr sz="20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declare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 </a:t>
            </a:r>
            <a:r>
              <a:rPr sz="1800" b="1" dirty="0">
                <a:latin typeface="Arial"/>
                <a:cs typeface="Arial"/>
              </a:rPr>
              <a:t>cursor</a:t>
            </a:r>
            <a:r>
              <a:rPr sz="1800" b="1" spc="484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endParaRPr sz="1800" dirty="0">
              <a:latin typeface="Arial"/>
              <a:cs typeface="Arial"/>
            </a:endParaRPr>
          </a:p>
          <a:p>
            <a:pPr marL="1168400" marR="557530">
              <a:lnSpc>
                <a:spcPct val="130000"/>
              </a:lnSpc>
              <a:spcBef>
                <a:spcPts val="5"/>
              </a:spcBef>
              <a:tabLst>
                <a:tab pos="4800600" algn="l"/>
              </a:tabLst>
            </a:pPr>
            <a:r>
              <a:rPr sz="1800" b="1" spc="-5" dirty="0">
                <a:latin typeface="Arial"/>
                <a:cs typeface="Arial"/>
              </a:rPr>
              <a:t>select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Sno, Sname,</a:t>
            </a:r>
            <a:r>
              <a:rPr sz="1800" b="1" spc="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</a:t>
            </a:r>
            <a:r>
              <a:rPr sz="18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Sclass= 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:vClass  </a:t>
            </a:r>
            <a:r>
              <a:rPr sz="1800" b="1" spc="-5" dirty="0">
                <a:latin typeface="Arial"/>
                <a:cs typeface="Arial"/>
              </a:rPr>
              <a:t>order by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Sno </a:t>
            </a:r>
            <a:r>
              <a:rPr sz="1800" b="1" dirty="0">
                <a:latin typeface="Arial"/>
                <a:cs typeface="Arial"/>
              </a:rPr>
              <a:t>for read only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sz="1800" b="1" spc="-5" dirty="0">
                <a:latin typeface="Arial"/>
                <a:cs typeface="Arial"/>
              </a:rPr>
              <a:t>exec sql open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  <a:p>
            <a:pPr marL="469265" marR="4959985">
              <a:lnSpc>
                <a:spcPct val="100000"/>
              </a:lnSpc>
              <a:spcBef>
                <a:spcPts val="5"/>
              </a:spcBef>
              <a:tabLst>
                <a:tab pos="1624965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sql	fetch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  </a:t>
            </a:r>
            <a:r>
              <a:rPr sz="1800" b="1" spc="-5" dirty="0">
                <a:latin typeface="Arial"/>
                <a:cs typeface="Arial"/>
              </a:rPr>
              <a:t>into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:vSno, :vSname,</a:t>
            </a:r>
            <a:r>
              <a:rPr sz="1800" b="1" spc="-8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:vSage</a:t>
            </a:r>
            <a:r>
              <a:rPr sz="1800" b="1" spc="-5" dirty="0">
                <a:latin typeface="LiSu"/>
                <a:cs typeface="LiSu"/>
              </a:rPr>
              <a:t>；</a:t>
            </a:r>
            <a:endParaRPr sz="1800" dirty="0">
              <a:latin typeface="LiSu"/>
              <a:cs typeface="LiSu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close</a:t>
            </a:r>
            <a:r>
              <a:rPr sz="1800" b="1" spc="484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cur_student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 marR="5080">
              <a:lnSpc>
                <a:spcPct val="130300"/>
              </a:lnSpc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ODBC(</a:t>
            </a:r>
            <a:r>
              <a:rPr sz="2000" spc="1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Open</a:t>
            </a:r>
            <a:r>
              <a:rPr sz="2000" spc="2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DataBase</a:t>
            </a:r>
            <a:r>
              <a:rPr sz="2000" spc="1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Connectivity)是一种跨DBMS的DB操作平台，它在 应用程序与实际的DBMS之间提供了一种通用接口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3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许多实际的DBMS并不支持可滚动游标，但通过ODBC可以使用该功能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2357" y="822538"/>
            <a:ext cx="714868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  <a:latin typeface="STZhongsong"/>
                <a:cs typeface="STZhongsong"/>
              </a:rPr>
              <a:t>可滚动游标及数据库的增删改</a:t>
            </a:r>
            <a:endParaRPr sz="26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084" y="1419225"/>
            <a:ext cx="3314616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Arial"/>
                <a:cs typeface="Arial"/>
              </a:rPr>
              <a:t>(1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5" dirty="0">
                <a:latin typeface="STZhongsong"/>
                <a:cs typeface="STZhongsong"/>
              </a:rPr>
              <a:t>可滚动游标的概念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47067" y="4008502"/>
            <a:ext cx="3835146" cy="2058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B44051-9991-EA29-EE91-CD3A4F92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924050"/>
            <a:ext cx="8660765" cy="490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9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可滚动游标是可使游标指针在记录集之</a:t>
            </a:r>
            <a:r>
              <a:rPr sz="2000" dirty="0">
                <a:solidFill>
                  <a:srgbClr val="3333CC"/>
                </a:solidFill>
                <a:latin typeface="Microsoft YaHei"/>
                <a:cs typeface="Microsoft YaHei"/>
              </a:rPr>
              <a:t>间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灵活移动、使每条记录可以反复被 访问的一种游标</a:t>
            </a:r>
            <a:endParaRPr sz="20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  <a:tabLst>
                <a:tab pos="6309995" algn="l"/>
                <a:tab pos="7530465" algn="l"/>
              </a:tabLst>
            </a:pPr>
            <a:r>
              <a:rPr sz="1800" b="1" spc="-5" dirty="0">
                <a:latin typeface="Arial"/>
                <a:cs typeface="Arial"/>
              </a:rPr>
              <a:t>EXEC  SQL  DECLARE 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cursor_name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[INSENSITIVE]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[SCROLL]	</a:t>
            </a:r>
            <a:r>
              <a:rPr sz="1800" b="1" spc="-10" dirty="0">
                <a:latin typeface="Arial"/>
                <a:cs typeface="Arial"/>
              </a:rPr>
              <a:t>CURSOR</a:t>
            </a:r>
            <a:endParaRPr sz="1800" dirty="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tabLst>
                <a:tab pos="1764664" algn="l"/>
                <a:tab pos="2679700" algn="l"/>
                <a:tab pos="3352800" algn="l"/>
              </a:tabLst>
            </a:pPr>
            <a:r>
              <a:rPr sz="1800" b="1" dirty="0">
                <a:latin typeface="Arial"/>
                <a:cs typeface="Arial"/>
              </a:rPr>
              <a:t>[WITH	HOLD]	FOR	Subquery</a:t>
            </a:r>
            <a:endParaRPr sz="1800" dirty="0">
              <a:latin typeface="Arial"/>
              <a:cs typeface="Arial"/>
            </a:endParaRPr>
          </a:p>
          <a:p>
            <a:pPr marL="977265" marR="91948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[ORDER BY result_column [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ASC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| </a:t>
            </a:r>
            <a:r>
              <a:rPr sz="1800" b="1" spc="-5" dirty="0">
                <a:latin typeface="Arial"/>
                <a:cs typeface="Arial"/>
              </a:rPr>
              <a:t>DESC][, result_column …]  </a:t>
            </a:r>
            <a:r>
              <a:rPr sz="1800" b="1" dirty="0">
                <a:latin typeface="Arial"/>
                <a:cs typeface="Arial"/>
              </a:rPr>
              <a:t>[FOR </a:t>
            </a:r>
            <a:r>
              <a:rPr sz="1800" b="1" spc="-5" dirty="0">
                <a:latin typeface="Arial"/>
                <a:cs typeface="Arial"/>
              </a:rPr>
              <a:t>READ </a:t>
            </a:r>
            <a:r>
              <a:rPr sz="1800" b="1" dirty="0">
                <a:latin typeface="Arial"/>
                <a:cs typeface="Arial"/>
              </a:rPr>
              <a:t>ONLY | FOR UPDATE OF columnname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[,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columnname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]…];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4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FETCH</a:t>
            </a:r>
            <a:endParaRPr sz="1800" dirty="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[ </a:t>
            </a:r>
            <a:r>
              <a:rPr sz="1800" b="1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NEXT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 | PRIOR | FIRST |</a:t>
            </a:r>
            <a:r>
              <a:rPr sz="1800" b="1" spc="-4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LAST</a:t>
            </a:r>
            <a:endParaRPr sz="1800" dirty="0">
              <a:latin typeface="Arial"/>
              <a:cs typeface="Arial"/>
            </a:endParaRPr>
          </a:p>
          <a:p>
            <a:pPr marL="1103630">
              <a:lnSpc>
                <a:spcPct val="100000"/>
              </a:lnSpc>
              <a:tabLst>
                <a:tab pos="2691765" algn="l"/>
                <a:tab pos="4152900" algn="l"/>
              </a:tabLst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|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[ABSOLUTE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|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RELATIVE]	value_spec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]</a:t>
            </a:r>
            <a:endParaRPr sz="1800" dirty="0">
              <a:latin typeface="Arial"/>
              <a:cs typeface="Arial"/>
            </a:endParaRPr>
          </a:p>
          <a:p>
            <a:pPr marL="977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FROM </a:t>
            </a:r>
            <a:r>
              <a:rPr sz="1800" b="1" spc="-5" dirty="0">
                <a:latin typeface="Arial"/>
                <a:cs typeface="Arial"/>
              </a:rPr>
              <a:t>cursor_name INTO </a:t>
            </a:r>
            <a:r>
              <a:rPr sz="1800" b="1" dirty="0">
                <a:latin typeface="Arial"/>
                <a:cs typeface="Arial"/>
              </a:rPr>
              <a:t>host-variable [, host-variable …];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000"/>
              <a:buFont typeface="Wingdings"/>
              <a:buChar char=""/>
              <a:tabLst>
                <a:tab pos="215265" algn="l"/>
                <a:tab pos="4460875" algn="l"/>
                <a:tab pos="5561330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NEXT向结束方向移动一条；</a:t>
            </a:r>
            <a:r>
              <a:rPr sz="2000" spc="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PRIOR向开始方向移动一条；FIRST回到第一 条；LAST移动到最后一条；ABSOLUT	value_spec定向检索指定位置的行,  value_spec由1至当前记录集最大值；RELATIVE</a:t>
            </a:r>
            <a:r>
              <a:rPr sz="2000" dirty="0">
                <a:solidFill>
                  <a:srgbClr val="3333CC"/>
                </a:solidFill>
                <a:latin typeface="Microsoft YaHei"/>
                <a:cs typeface="Microsoft YaHei"/>
              </a:rPr>
              <a:t>	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value_spec相对当前记录向 前或向后移动，value_spec为正数向结束方向移动，为负数向开始方向移动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0900" y="733425"/>
            <a:ext cx="4697585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可滚动游标的定义和使用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A86DD5-5339-266A-0D80-1AA6F406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700" y="904876"/>
            <a:ext cx="3886200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交互</a:t>
            </a:r>
            <a:r>
              <a:rPr sz="2400" b="1" dirty="0">
                <a:solidFill>
                  <a:srgbClr val="FFFFFF"/>
                </a:solidFill>
                <a:latin typeface="STZhongsong"/>
                <a:cs typeface="STZhongsong"/>
              </a:rPr>
              <a:t>式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语言的局限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1515" y="2795016"/>
            <a:ext cx="6528054" cy="384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351738" y="4211801"/>
            <a:ext cx="381635" cy="144907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800" b="1" spc="-5" dirty="0">
                <a:latin typeface="Microsoft YaHei"/>
                <a:cs typeface="Microsoft YaHei"/>
              </a:rPr>
              <a:t>普通用</a:t>
            </a:r>
            <a:r>
              <a:rPr sz="2800" b="1" dirty="0">
                <a:latin typeface="Microsoft YaHei"/>
                <a:cs typeface="Microsoft YaHei"/>
              </a:rPr>
              <a:t>户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077" y="1495425"/>
            <a:ext cx="7475220" cy="1916550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765"/>
              </a:spcBef>
            </a:pPr>
            <a:r>
              <a:rPr sz="2400" b="1" dirty="0">
                <a:latin typeface="Microsoft YaHei"/>
                <a:cs typeface="Microsoft YaHei"/>
              </a:rPr>
              <a:t>从使用者角度</a:t>
            </a:r>
            <a:endParaRPr sz="24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138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 err="1">
                <a:solidFill>
                  <a:srgbClr val="3333CC"/>
                </a:solidFill>
                <a:latin typeface="Microsoft YaHei"/>
                <a:cs typeface="Microsoft YaHei"/>
              </a:rPr>
              <a:t>专业人员可熟练写出SQL语句，但大部分的普通用户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…</a:t>
            </a:r>
            <a:endParaRPr lang="en-US" sz="2000" b="1" spc="-5" dirty="0">
              <a:solidFill>
                <a:srgbClr val="3333CC"/>
              </a:solidFill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138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endParaRPr sz="200" dirty="0">
              <a:latin typeface="Microsoft YaHei"/>
              <a:cs typeface="Microsoft YaHei"/>
            </a:endParaRPr>
          </a:p>
          <a:p>
            <a:pPr marL="4973955">
              <a:lnSpc>
                <a:spcPct val="100000"/>
              </a:lnSpc>
              <a:spcBef>
                <a:spcPts val="1505"/>
              </a:spcBef>
            </a:pPr>
            <a:r>
              <a:rPr sz="2800" b="1" spc="-5" dirty="0" err="1">
                <a:latin typeface="Microsoft YaHei"/>
                <a:cs typeface="Microsoft YaHei"/>
              </a:rPr>
              <a:t>数据库应用程序</a:t>
            </a:r>
            <a:endParaRPr sz="2800" dirty="0">
              <a:latin typeface="Microsoft YaHei"/>
              <a:cs typeface="Microsoft YaHei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95BA13-5E0E-0C6B-026C-51D2F23EF2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2831" y="1363158"/>
            <a:ext cx="8428990" cy="16135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82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可滚动游标移动时需判断是否到结束位置，或到起始位置</a:t>
            </a:r>
            <a:endParaRPr sz="2000">
              <a:latin typeface="Microsoft YaHei"/>
              <a:cs typeface="Microsoft YaHei"/>
            </a:endParaRPr>
          </a:p>
          <a:p>
            <a:pPr marL="469900" marR="5080" lvl="1">
              <a:lnSpc>
                <a:spcPts val="3130"/>
              </a:lnSpc>
              <a:spcBef>
                <a:spcPts val="220"/>
              </a:spcBef>
              <a:buSzPct val="95000"/>
              <a:buFont typeface="Wingdings"/>
              <a:buChar char=""/>
              <a:tabLst>
                <a:tab pos="697230" algn="l"/>
              </a:tabLst>
            </a:pPr>
            <a:r>
              <a:rPr sz="2000" spc="-5" dirty="0">
                <a:solidFill>
                  <a:srgbClr val="FF0065"/>
                </a:solidFill>
                <a:latin typeface="Microsoft YaHei"/>
                <a:cs typeface="Microsoft YaHei"/>
              </a:rPr>
              <a:t>可通过判断是否到EOF位置(最后一条记录的后面),</a:t>
            </a:r>
            <a:r>
              <a:rPr sz="2000" spc="10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FF0065"/>
                </a:solidFill>
                <a:latin typeface="Microsoft YaHei"/>
                <a:cs typeface="Microsoft YaHei"/>
              </a:rPr>
              <a:t>或BOF位置(起始记 录的前面)</a:t>
            </a:r>
            <a:endParaRPr sz="2000">
              <a:latin typeface="Microsoft YaHei"/>
              <a:cs typeface="Microsoft YaHei"/>
            </a:endParaRPr>
          </a:p>
          <a:p>
            <a:pPr marL="696595" lvl="1" indent="-226695">
              <a:lnSpc>
                <a:spcPct val="100000"/>
              </a:lnSpc>
              <a:spcBef>
                <a:spcPts val="500"/>
              </a:spcBef>
              <a:buSzPct val="95000"/>
              <a:buFont typeface="Wingdings"/>
              <a:buChar char=""/>
              <a:tabLst>
                <a:tab pos="697230" algn="l"/>
                <a:tab pos="4564380" algn="l"/>
              </a:tabLst>
            </a:pPr>
            <a:r>
              <a:rPr sz="2000" spc="-5" dirty="0">
                <a:solidFill>
                  <a:srgbClr val="FF0065"/>
                </a:solidFill>
                <a:latin typeface="Microsoft YaHei"/>
                <a:cs typeface="Microsoft YaHei"/>
              </a:rPr>
              <a:t>如果不需区分，可通过whenever	not found语句设置来检测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321" y="3725417"/>
            <a:ext cx="2158745" cy="2965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1385" y="3704844"/>
            <a:ext cx="2111501" cy="1607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57905" y="4159250"/>
            <a:ext cx="13341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Cursor_name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69265" y="4389120"/>
            <a:ext cx="727075" cy="76200"/>
          </a:xfrm>
          <a:custGeom>
            <a:avLst/>
            <a:gdLst/>
            <a:ahLst/>
            <a:cxnLst/>
            <a:rect l="l" t="t" r="r" b="b"/>
            <a:pathLst>
              <a:path w="727075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3245" y="33528"/>
                </a:lnTo>
                <a:lnTo>
                  <a:pt x="76199" y="33528"/>
                </a:lnTo>
                <a:close/>
              </a:path>
              <a:path w="727075" h="76200">
                <a:moveTo>
                  <a:pt x="726947" y="38100"/>
                </a:moveTo>
                <a:lnTo>
                  <a:pt x="725424" y="35052"/>
                </a:lnTo>
                <a:lnTo>
                  <a:pt x="722376" y="33528"/>
                </a:lnTo>
                <a:lnTo>
                  <a:pt x="63245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3245" y="42672"/>
                </a:lnTo>
                <a:lnTo>
                  <a:pt x="722376" y="42672"/>
                </a:lnTo>
                <a:lnTo>
                  <a:pt x="725424" y="41910"/>
                </a:lnTo>
                <a:lnTo>
                  <a:pt x="726947" y="38100"/>
                </a:lnTo>
                <a:close/>
              </a:path>
              <a:path w="727075" h="76200">
                <a:moveTo>
                  <a:pt x="76199" y="76200"/>
                </a:moveTo>
                <a:lnTo>
                  <a:pt x="76199" y="42672"/>
                </a:lnTo>
                <a:lnTo>
                  <a:pt x="63245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31363" y="5270246"/>
            <a:ext cx="4445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EOF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5659" y="5618226"/>
            <a:ext cx="2114550" cy="150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8039" y="4728971"/>
            <a:ext cx="721360" cy="228600"/>
          </a:xfrm>
          <a:custGeom>
            <a:avLst/>
            <a:gdLst/>
            <a:ahLst/>
            <a:cxnLst/>
            <a:rect l="l" t="t" r="r" b="b"/>
            <a:pathLst>
              <a:path w="721360" h="228600">
                <a:moveTo>
                  <a:pt x="530351" y="89153"/>
                </a:moveTo>
                <a:lnTo>
                  <a:pt x="530351" y="76200"/>
                </a:lnTo>
                <a:lnTo>
                  <a:pt x="0" y="76200"/>
                </a:lnTo>
                <a:lnTo>
                  <a:pt x="0" y="89153"/>
                </a:lnTo>
                <a:lnTo>
                  <a:pt x="530351" y="89153"/>
                </a:lnTo>
                <a:close/>
              </a:path>
              <a:path w="721360" h="228600">
                <a:moveTo>
                  <a:pt x="530351" y="127253"/>
                </a:moveTo>
                <a:lnTo>
                  <a:pt x="530351" y="101345"/>
                </a:lnTo>
                <a:lnTo>
                  <a:pt x="0" y="101345"/>
                </a:lnTo>
                <a:lnTo>
                  <a:pt x="0" y="127253"/>
                </a:lnTo>
                <a:lnTo>
                  <a:pt x="530351" y="127253"/>
                </a:lnTo>
                <a:close/>
              </a:path>
              <a:path w="721360" h="228600">
                <a:moveTo>
                  <a:pt x="530351" y="152400"/>
                </a:moveTo>
                <a:lnTo>
                  <a:pt x="530351" y="139446"/>
                </a:lnTo>
                <a:lnTo>
                  <a:pt x="0" y="139446"/>
                </a:lnTo>
                <a:lnTo>
                  <a:pt x="0" y="152400"/>
                </a:lnTo>
                <a:lnTo>
                  <a:pt x="530351" y="152400"/>
                </a:lnTo>
                <a:close/>
              </a:path>
              <a:path w="721360" h="228600">
                <a:moveTo>
                  <a:pt x="720851" y="114300"/>
                </a:moveTo>
                <a:lnTo>
                  <a:pt x="492251" y="0"/>
                </a:lnTo>
                <a:lnTo>
                  <a:pt x="492251" y="76200"/>
                </a:lnTo>
                <a:lnTo>
                  <a:pt x="530351" y="76200"/>
                </a:lnTo>
                <a:lnTo>
                  <a:pt x="530351" y="209550"/>
                </a:lnTo>
                <a:lnTo>
                  <a:pt x="720851" y="114300"/>
                </a:lnTo>
                <a:close/>
              </a:path>
              <a:path w="721360" h="228600">
                <a:moveTo>
                  <a:pt x="530351" y="101345"/>
                </a:moveTo>
                <a:lnTo>
                  <a:pt x="530351" y="89153"/>
                </a:lnTo>
                <a:lnTo>
                  <a:pt x="492251" y="89153"/>
                </a:lnTo>
                <a:lnTo>
                  <a:pt x="492251" y="101345"/>
                </a:lnTo>
                <a:lnTo>
                  <a:pt x="530351" y="101345"/>
                </a:lnTo>
                <a:close/>
              </a:path>
              <a:path w="721360" h="228600">
                <a:moveTo>
                  <a:pt x="530351" y="139446"/>
                </a:moveTo>
                <a:lnTo>
                  <a:pt x="530351" y="127253"/>
                </a:lnTo>
                <a:lnTo>
                  <a:pt x="492251" y="127253"/>
                </a:lnTo>
                <a:lnTo>
                  <a:pt x="492251" y="139446"/>
                </a:lnTo>
                <a:lnTo>
                  <a:pt x="530351" y="139446"/>
                </a:lnTo>
                <a:close/>
              </a:path>
              <a:path w="721360" h="228600">
                <a:moveTo>
                  <a:pt x="530351" y="209550"/>
                </a:moveTo>
                <a:lnTo>
                  <a:pt x="530351" y="152400"/>
                </a:lnTo>
                <a:lnTo>
                  <a:pt x="492251" y="152400"/>
                </a:lnTo>
                <a:lnTo>
                  <a:pt x="492251" y="228600"/>
                </a:lnTo>
                <a:lnTo>
                  <a:pt x="530351" y="2095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80517" y="4478273"/>
            <a:ext cx="848994" cy="840105"/>
          </a:xfrm>
          <a:custGeom>
            <a:avLst/>
            <a:gdLst/>
            <a:ahLst/>
            <a:cxnLst/>
            <a:rect l="l" t="t" r="r" b="b"/>
            <a:pathLst>
              <a:path w="848995" h="840104">
                <a:moveTo>
                  <a:pt x="668439" y="696935"/>
                </a:moveTo>
                <a:lnTo>
                  <a:pt x="9144" y="44958"/>
                </a:lnTo>
                <a:lnTo>
                  <a:pt x="0" y="54102"/>
                </a:lnTo>
                <a:lnTo>
                  <a:pt x="659360" y="706144"/>
                </a:lnTo>
                <a:lnTo>
                  <a:pt x="668439" y="696935"/>
                </a:lnTo>
                <a:close/>
              </a:path>
              <a:path w="848995" h="840104">
                <a:moveTo>
                  <a:pt x="695300" y="669692"/>
                </a:moveTo>
                <a:lnTo>
                  <a:pt x="35814" y="17526"/>
                </a:lnTo>
                <a:lnTo>
                  <a:pt x="17526" y="35814"/>
                </a:lnTo>
                <a:lnTo>
                  <a:pt x="677503" y="687742"/>
                </a:lnTo>
                <a:lnTo>
                  <a:pt x="695300" y="669692"/>
                </a:lnTo>
                <a:close/>
              </a:path>
              <a:path w="848995" h="840104">
                <a:moveTo>
                  <a:pt x="713428" y="651306"/>
                </a:moveTo>
                <a:lnTo>
                  <a:pt x="53340" y="0"/>
                </a:lnTo>
                <a:lnTo>
                  <a:pt x="44958" y="8382"/>
                </a:lnTo>
                <a:lnTo>
                  <a:pt x="704379" y="660484"/>
                </a:lnTo>
                <a:lnTo>
                  <a:pt x="713428" y="651306"/>
                </a:lnTo>
                <a:close/>
              </a:path>
              <a:path w="848995" h="840104">
                <a:moveTo>
                  <a:pt x="695706" y="789790"/>
                </a:moveTo>
                <a:lnTo>
                  <a:pt x="695706" y="723900"/>
                </a:lnTo>
                <a:lnTo>
                  <a:pt x="686562" y="733044"/>
                </a:lnTo>
                <a:lnTo>
                  <a:pt x="659360" y="706144"/>
                </a:lnTo>
                <a:lnTo>
                  <a:pt x="605790" y="760476"/>
                </a:lnTo>
                <a:lnTo>
                  <a:pt x="695706" y="789790"/>
                </a:lnTo>
                <a:close/>
              </a:path>
              <a:path w="848995" h="840104">
                <a:moveTo>
                  <a:pt x="695706" y="723900"/>
                </a:moveTo>
                <a:lnTo>
                  <a:pt x="668439" y="696935"/>
                </a:lnTo>
                <a:lnTo>
                  <a:pt x="659360" y="706144"/>
                </a:lnTo>
                <a:lnTo>
                  <a:pt x="686562" y="733044"/>
                </a:lnTo>
                <a:lnTo>
                  <a:pt x="695706" y="723900"/>
                </a:lnTo>
                <a:close/>
              </a:path>
              <a:path w="848995" h="840104">
                <a:moveTo>
                  <a:pt x="722376" y="798485"/>
                </a:moveTo>
                <a:lnTo>
                  <a:pt x="722376" y="696468"/>
                </a:lnTo>
                <a:lnTo>
                  <a:pt x="704850" y="714756"/>
                </a:lnTo>
                <a:lnTo>
                  <a:pt x="677503" y="687742"/>
                </a:lnTo>
                <a:lnTo>
                  <a:pt x="668439" y="696935"/>
                </a:lnTo>
                <a:lnTo>
                  <a:pt x="695706" y="723900"/>
                </a:lnTo>
                <a:lnTo>
                  <a:pt x="695706" y="789790"/>
                </a:lnTo>
                <a:lnTo>
                  <a:pt x="722376" y="798485"/>
                </a:lnTo>
                <a:close/>
              </a:path>
              <a:path w="848995" h="840104">
                <a:moveTo>
                  <a:pt x="722376" y="696468"/>
                </a:moveTo>
                <a:lnTo>
                  <a:pt x="695300" y="669692"/>
                </a:lnTo>
                <a:lnTo>
                  <a:pt x="677503" y="687742"/>
                </a:lnTo>
                <a:lnTo>
                  <a:pt x="704850" y="714756"/>
                </a:lnTo>
                <a:lnTo>
                  <a:pt x="722376" y="696468"/>
                </a:lnTo>
                <a:close/>
              </a:path>
              <a:path w="848995" h="840104">
                <a:moveTo>
                  <a:pt x="740664" y="804447"/>
                </a:moveTo>
                <a:lnTo>
                  <a:pt x="740664" y="678180"/>
                </a:lnTo>
                <a:lnTo>
                  <a:pt x="731520" y="687324"/>
                </a:lnTo>
                <a:lnTo>
                  <a:pt x="704379" y="660484"/>
                </a:lnTo>
                <a:lnTo>
                  <a:pt x="695300" y="669692"/>
                </a:lnTo>
                <a:lnTo>
                  <a:pt x="722376" y="696468"/>
                </a:lnTo>
                <a:lnTo>
                  <a:pt x="722376" y="798485"/>
                </a:lnTo>
                <a:lnTo>
                  <a:pt x="740664" y="804447"/>
                </a:lnTo>
                <a:close/>
              </a:path>
              <a:path w="848995" h="840104">
                <a:moveTo>
                  <a:pt x="740664" y="678180"/>
                </a:moveTo>
                <a:lnTo>
                  <a:pt x="713428" y="651306"/>
                </a:lnTo>
                <a:lnTo>
                  <a:pt x="704379" y="660484"/>
                </a:lnTo>
                <a:lnTo>
                  <a:pt x="731520" y="687324"/>
                </a:lnTo>
                <a:lnTo>
                  <a:pt x="740664" y="678180"/>
                </a:lnTo>
                <a:close/>
              </a:path>
              <a:path w="848995" h="840104">
                <a:moveTo>
                  <a:pt x="848868" y="839724"/>
                </a:moveTo>
                <a:lnTo>
                  <a:pt x="766572" y="597408"/>
                </a:lnTo>
                <a:lnTo>
                  <a:pt x="713428" y="651306"/>
                </a:lnTo>
                <a:lnTo>
                  <a:pt x="740664" y="678180"/>
                </a:lnTo>
                <a:lnTo>
                  <a:pt x="740664" y="804447"/>
                </a:lnTo>
                <a:lnTo>
                  <a:pt x="848868" y="83972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18381" y="5309870"/>
            <a:ext cx="20935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Fetch…into(</a:t>
            </a:r>
            <a:r>
              <a:rPr sz="1600" b="1" spc="-5" dirty="0">
                <a:latin typeface="NSimSun"/>
                <a:cs typeface="NSimSun"/>
              </a:rPr>
              <a:t>一次一</a:t>
            </a:r>
            <a:r>
              <a:rPr sz="1600" b="1" dirty="0">
                <a:latin typeface="NSimSun"/>
                <a:cs typeface="NSimSun"/>
              </a:rPr>
              <a:t>行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7720" y="4251461"/>
            <a:ext cx="772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Select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(</a:t>
            </a:r>
            <a:r>
              <a:rPr sz="1600" b="1" spc="-5" dirty="0">
                <a:latin typeface="NSimSun"/>
                <a:cs typeface="NSimSun"/>
              </a:rPr>
              <a:t>记录</a:t>
            </a:r>
            <a:r>
              <a:rPr sz="1600" b="1" dirty="0">
                <a:latin typeface="NSimSun"/>
                <a:cs typeface="NSimSun"/>
              </a:rPr>
              <a:t>集</a:t>
            </a:r>
            <a:r>
              <a:rPr sz="1600" b="1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237" y="6641862"/>
            <a:ext cx="9499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64115" y="3593591"/>
            <a:ext cx="3992245" cy="1997710"/>
          </a:xfrm>
          <a:custGeom>
            <a:avLst/>
            <a:gdLst/>
            <a:ahLst/>
            <a:cxnLst/>
            <a:rect l="l" t="t" r="r" b="b"/>
            <a:pathLst>
              <a:path w="3992245" h="1997710">
                <a:moveTo>
                  <a:pt x="1996439" y="0"/>
                </a:moveTo>
                <a:lnTo>
                  <a:pt x="1933064" y="493"/>
                </a:lnTo>
                <a:lnTo>
                  <a:pt x="1870180" y="1965"/>
                </a:lnTo>
                <a:lnTo>
                  <a:pt x="1807819" y="4400"/>
                </a:lnTo>
                <a:lnTo>
                  <a:pt x="1746008" y="7784"/>
                </a:lnTo>
                <a:lnTo>
                  <a:pt x="1684778" y="12101"/>
                </a:lnTo>
                <a:lnTo>
                  <a:pt x="1624157" y="17338"/>
                </a:lnTo>
                <a:lnTo>
                  <a:pt x="1564175" y="23480"/>
                </a:lnTo>
                <a:lnTo>
                  <a:pt x="1504860" y="30511"/>
                </a:lnTo>
                <a:lnTo>
                  <a:pt x="1446243" y="38419"/>
                </a:lnTo>
                <a:lnTo>
                  <a:pt x="1388352" y="47187"/>
                </a:lnTo>
                <a:lnTo>
                  <a:pt x="1331217" y="56801"/>
                </a:lnTo>
                <a:lnTo>
                  <a:pt x="1274867" y="67247"/>
                </a:lnTo>
                <a:lnTo>
                  <a:pt x="1219330" y="78509"/>
                </a:lnTo>
                <a:lnTo>
                  <a:pt x="1164637" y="90574"/>
                </a:lnTo>
                <a:lnTo>
                  <a:pt x="1110817" y="103427"/>
                </a:lnTo>
                <a:lnTo>
                  <a:pt x="1057898" y="117053"/>
                </a:lnTo>
                <a:lnTo>
                  <a:pt x="1005911" y="131437"/>
                </a:lnTo>
                <a:lnTo>
                  <a:pt x="954883" y="146565"/>
                </a:lnTo>
                <a:lnTo>
                  <a:pt x="904845" y="162422"/>
                </a:lnTo>
                <a:lnTo>
                  <a:pt x="855826" y="178993"/>
                </a:lnTo>
                <a:lnTo>
                  <a:pt x="807854" y="196265"/>
                </a:lnTo>
                <a:lnTo>
                  <a:pt x="760960" y="214221"/>
                </a:lnTo>
                <a:lnTo>
                  <a:pt x="715172" y="232848"/>
                </a:lnTo>
                <a:lnTo>
                  <a:pt x="670520" y="252132"/>
                </a:lnTo>
                <a:lnTo>
                  <a:pt x="627033" y="272056"/>
                </a:lnTo>
                <a:lnTo>
                  <a:pt x="584739" y="292608"/>
                </a:lnTo>
                <a:lnTo>
                  <a:pt x="543669" y="313771"/>
                </a:lnTo>
                <a:lnTo>
                  <a:pt x="503852" y="335532"/>
                </a:lnTo>
                <a:lnTo>
                  <a:pt x="465316" y="357875"/>
                </a:lnTo>
                <a:lnTo>
                  <a:pt x="428091" y="380787"/>
                </a:lnTo>
                <a:lnTo>
                  <a:pt x="392207" y="404252"/>
                </a:lnTo>
                <a:lnTo>
                  <a:pt x="357692" y="428257"/>
                </a:lnTo>
                <a:lnTo>
                  <a:pt x="324576" y="452785"/>
                </a:lnTo>
                <a:lnTo>
                  <a:pt x="292888" y="477823"/>
                </a:lnTo>
                <a:lnTo>
                  <a:pt x="262656" y="503357"/>
                </a:lnTo>
                <a:lnTo>
                  <a:pt x="233912" y="529370"/>
                </a:lnTo>
                <a:lnTo>
                  <a:pt x="180998" y="582780"/>
                </a:lnTo>
                <a:lnTo>
                  <a:pt x="134381" y="637936"/>
                </a:lnTo>
                <a:lnTo>
                  <a:pt x="94295" y="694721"/>
                </a:lnTo>
                <a:lnTo>
                  <a:pt x="60972" y="753017"/>
                </a:lnTo>
                <a:lnTo>
                  <a:pt x="34647" y="812709"/>
                </a:lnTo>
                <a:lnTo>
                  <a:pt x="15554" y="873678"/>
                </a:lnTo>
                <a:lnTo>
                  <a:pt x="3927" y="935808"/>
                </a:lnTo>
                <a:lnTo>
                  <a:pt x="0" y="998982"/>
                </a:lnTo>
                <a:lnTo>
                  <a:pt x="986" y="1030648"/>
                </a:lnTo>
                <a:lnTo>
                  <a:pt x="8793" y="1093233"/>
                </a:lnTo>
                <a:lnTo>
                  <a:pt x="24182" y="1154723"/>
                </a:lnTo>
                <a:lnTo>
                  <a:pt x="46920" y="1214999"/>
                </a:lnTo>
                <a:lnTo>
                  <a:pt x="76773" y="1273944"/>
                </a:lnTo>
                <a:lnTo>
                  <a:pt x="113507" y="1331442"/>
                </a:lnTo>
                <a:lnTo>
                  <a:pt x="156888" y="1387375"/>
                </a:lnTo>
                <a:lnTo>
                  <a:pt x="206683" y="1441626"/>
                </a:lnTo>
                <a:lnTo>
                  <a:pt x="262656" y="1494077"/>
                </a:lnTo>
                <a:lnTo>
                  <a:pt x="292888" y="1519591"/>
                </a:lnTo>
                <a:lnTo>
                  <a:pt x="324576" y="1544611"/>
                </a:lnTo>
                <a:lnTo>
                  <a:pt x="357692" y="1569122"/>
                </a:lnTo>
                <a:lnTo>
                  <a:pt x="392207" y="1593110"/>
                </a:lnTo>
                <a:lnTo>
                  <a:pt x="428091" y="1616560"/>
                </a:lnTo>
                <a:lnTo>
                  <a:pt x="465316" y="1639458"/>
                </a:lnTo>
                <a:lnTo>
                  <a:pt x="503852" y="1661788"/>
                </a:lnTo>
                <a:lnTo>
                  <a:pt x="543669" y="1683537"/>
                </a:lnTo>
                <a:lnTo>
                  <a:pt x="584739" y="1704689"/>
                </a:lnTo>
                <a:lnTo>
                  <a:pt x="627033" y="1725229"/>
                </a:lnTo>
                <a:lnTo>
                  <a:pt x="670520" y="1745144"/>
                </a:lnTo>
                <a:lnTo>
                  <a:pt x="715172" y="1764418"/>
                </a:lnTo>
                <a:lnTo>
                  <a:pt x="760960" y="1783037"/>
                </a:lnTo>
                <a:lnTo>
                  <a:pt x="807854" y="1800987"/>
                </a:lnTo>
                <a:lnTo>
                  <a:pt x="855826" y="1818251"/>
                </a:lnTo>
                <a:lnTo>
                  <a:pt x="904845" y="1834816"/>
                </a:lnTo>
                <a:lnTo>
                  <a:pt x="954883" y="1850668"/>
                </a:lnTo>
                <a:lnTo>
                  <a:pt x="1005911" y="1865791"/>
                </a:lnTo>
                <a:lnTo>
                  <a:pt x="1057898" y="1880171"/>
                </a:lnTo>
                <a:lnTo>
                  <a:pt x="1110817" y="1893792"/>
                </a:lnTo>
                <a:lnTo>
                  <a:pt x="1164637" y="1906642"/>
                </a:lnTo>
                <a:lnTo>
                  <a:pt x="1219330" y="1918704"/>
                </a:lnTo>
                <a:lnTo>
                  <a:pt x="1274867" y="1929964"/>
                </a:lnTo>
                <a:lnTo>
                  <a:pt x="1331217" y="1940407"/>
                </a:lnTo>
                <a:lnTo>
                  <a:pt x="1388352" y="1950020"/>
                </a:lnTo>
                <a:lnTo>
                  <a:pt x="1446243" y="1958786"/>
                </a:lnTo>
                <a:lnTo>
                  <a:pt x="1504860" y="1966692"/>
                </a:lnTo>
                <a:lnTo>
                  <a:pt x="1564175" y="1973723"/>
                </a:lnTo>
                <a:lnTo>
                  <a:pt x="1624157" y="1979864"/>
                </a:lnTo>
                <a:lnTo>
                  <a:pt x="1684778" y="1985101"/>
                </a:lnTo>
                <a:lnTo>
                  <a:pt x="1746008" y="1989418"/>
                </a:lnTo>
                <a:lnTo>
                  <a:pt x="1807819" y="1992801"/>
                </a:lnTo>
                <a:lnTo>
                  <a:pt x="1870180" y="1995236"/>
                </a:lnTo>
                <a:lnTo>
                  <a:pt x="1933064" y="1996708"/>
                </a:lnTo>
                <a:lnTo>
                  <a:pt x="1996439" y="1997202"/>
                </a:lnTo>
                <a:lnTo>
                  <a:pt x="2059814" y="1996708"/>
                </a:lnTo>
                <a:lnTo>
                  <a:pt x="2122695" y="1995236"/>
                </a:lnTo>
                <a:lnTo>
                  <a:pt x="2185053" y="1992801"/>
                </a:lnTo>
                <a:lnTo>
                  <a:pt x="2246858" y="1989418"/>
                </a:lnTo>
                <a:lnTo>
                  <a:pt x="2308081" y="1985101"/>
                </a:lnTo>
                <a:lnTo>
                  <a:pt x="2368694" y="1979864"/>
                </a:lnTo>
                <a:lnTo>
                  <a:pt x="2428667" y="1973723"/>
                </a:lnTo>
                <a:lnTo>
                  <a:pt x="2487970" y="1966692"/>
                </a:lnTo>
                <a:lnTo>
                  <a:pt x="2546575" y="1958786"/>
                </a:lnTo>
                <a:lnTo>
                  <a:pt x="2604453" y="1950020"/>
                </a:lnTo>
                <a:lnTo>
                  <a:pt x="2661574" y="1940407"/>
                </a:lnTo>
                <a:lnTo>
                  <a:pt x="2717909" y="1929964"/>
                </a:lnTo>
                <a:lnTo>
                  <a:pt x="2773429" y="1918704"/>
                </a:lnTo>
                <a:lnTo>
                  <a:pt x="2828106" y="1906642"/>
                </a:lnTo>
                <a:lnTo>
                  <a:pt x="2881908" y="1893792"/>
                </a:lnTo>
                <a:lnTo>
                  <a:pt x="2934809" y="1880171"/>
                </a:lnTo>
                <a:lnTo>
                  <a:pt x="2986777" y="1865791"/>
                </a:lnTo>
                <a:lnTo>
                  <a:pt x="3037785" y="1850668"/>
                </a:lnTo>
                <a:lnTo>
                  <a:pt x="3087803" y="1834816"/>
                </a:lnTo>
                <a:lnTo>
                  <a:pt x="3136802" y="1818251"/>
                </a:lnTo>
                <a:lnTo>
                  <a:pt x="3184752" y="1800987"/>
                </a:lnTo>
                <a:lnTo>
                  <a:pt x="3231625" y="1783037"/>
                </a:lnTo>
                <a:lnTo>
                  <a:pt x="3277391" y="1764418"/>
                </a:lnTo>
                <a:lnTo>
                  <a:pt x="3322022" y="1745144"/>
                </a:lnTo>
                <a:lnTo>
                  <a:pt x="3365487" y="1725229"/>
                </a:lnTo>
                <a:lnTo>
                  <a:pt x="3407759" y="1704689"/>
                </a:lnTo>
                <a:lnTo>
                  <a:pt x="3448807" y="1683537"/>
                </a:lnTo>
                <a:lnTo>
                  <a:pt x="3488602" y="1661788"/>
                </a:lnTo>
                <a:lnTo>
                  <a:pt x="3527116" y="1639458"/>
                </a:lnTo>
                <a:lnTo>
                  <a:pt x="3564319" y="1616560"/>
                </a:lnTo>
                <a:lnTo>
                  <a:pt x="3600182" y="1593110"/>
                </a:lnTo>
                <a:lnTo>
                  <a:pt x="3634676" y="1569122"/>
                </a:lnTo>
                <a:lnTo>
                  <a:pt x="3667772" y="1544611"/>
                </a:lnTo>
                <a:lnTo>
                  <a:pt x="3699440" y="1519591"/>
                </a:lnTo>
                <a:lnTo>
                  <a:pt x="3729652" y="1494077"/>
                </a:lnTo>
                <a:lnTo>
                  <a:pt x="3758377" y="1468084"/>
                </a:lnTo>
                <a:lnTo>
                  <a:pt x="3811255" y="1414718"/>
                </a:lnTo>
                <a:lnTo>
                  <a:pt x="3857839" y="1359612"/>
                </a:lnTo>
                <a:lnTo>
                  <a:pt x="3897896" y="1302882"/>
                </a:lnTo>
                <a:lnTo>
                  <a:pt x="3931194" y="1244645"/>
                </a:lnTo>
                <a:lnTo>
                  <a:pt x="3957498" y="1185020"/>
                </a:lnTo>
                <a:lnTo>
                  <a:pt x="3976575" y="1124122"/>
                </a:lnTo>
                <a:lnTo>
                  <a:pt x="3988193" y="1062070"/>
                </a:lnTo>
                <a:lnTo>
                  <a:pt x="3992117" y="998981"/>
                </a:lnTo>
                <a:lnTo>
                  <a:pt x="3991132" y="967272"/>
                </a:lnTo>
                <a:lnTo>
                  <a:pt x="3983331" y="904605"/>
                </a:lnTo>
                <a:lnTo>
                  <a:pt x="3967955" y="843041"/>
                </a:lnTo>
                <a:lnTo>
                  <a:pt x="3945234" y="782696"/>
                </a:lnTo>
                <a:lnTo>
                  <a:pt x="3915404" y="723687"/>
                </a:lnTo>
                <a:lnTo>
                  <a:pt x="3878698" y="666132"/>
                </a:lnTo>
                <a:lnTo>
                  <a:pt x="3835348" y="610147"/>
                </a:lnTo>
                <a:lnTo>
                  <a:pt x="3785588" y="555850"/>
                </a:lnTo>
                <a:lnTo>
                  <a:pt x="3729652" y="503357"/>
                </a:lnTo>
                <a:lnTo>
                  <a:pt x="3699440" y="477823"/>
                </a:lnTo>
                <a:lnTo>
                  <a:pt x="3667772" y="452785"/>
                </a:lnTo>
                <a:lnTo>
                  <a:pt x="3634676" y="428257"/>
                </a:lnTo>
                <a:lnTo>
                  <a:pt x="3600182" y="404252"/>
                </a:lnTo>
                <a:lnTo>
                  <a:pt x="3564319" y="380787"/>
                </a:lnTo>
                <a:lnTo>
                  <a:pt x="3527116" y="357875"/>
                </a:lnTo>
                <a:lnTo>
                  <a:pt x="3488602" y="335532"/>
                </a:lnTo>
                <a:lnTo>
                  <a:pt x="3448807" y="313771"/>
                </a:lnTo>
                <a:lnTo>
                  <a:pt x="3407759" y="292607"/>
                </a:lnTo>
                <a:lnTo>
                  <a:pt x="3365487" y="272056"/>
                </a:lnTo>
                <a:lnTo>
                  <a:pt x="3322022" y="252132"/>
                </a:lnTo>
                <a:lnTo>
                  <a:pt x="3277391" y="232848"/>
                </a:lnTo>
                <a:lnTo>
                  <a:pt x="3231625" y="214221"/>
                </a:lnTo>
                <a:lnTo>
                  <a:pt x="3184752" y="196265"/>
                </a:lnTo>
                <a:lnTo>
                  <a:pt x="3136802" y="178993"/>
                </a:lnTo>
                <a:lnTo>
                  <a:pt x="3087803" y="162422"/>
                </a:lnTo>
                <a:lnTo>
                  <a:pt x="3037785" y="146565"/>
                </a:lnTo>
                <a:lnTo>
                  <a:pt x="2986777" y="131437"/>
                </a:lnTo>
                <a:lnTo>
                  <a:pt x="2934809" y="117053"/>
                </a:lnTo>
                <a:lnTo>
                  <a:pt x="2881908" y="103427"/>
                </a:lnTo>
                <a:lnTo>
                  <a:pt x="2828106" y="90574"/>
                </a:lnTo>
                <a:lnTo>
                  <a:pt x="2773429" y="78509"/>
                </a:lnTo>
                <a:lnTo>
                  <a:pt x="2717909" y="67247"/>
                </a:lnTo>
                <a:lnTo>
                  <a:pt x="2661574" y="56801"/>
                </a:lnTo>
                <a:lnTo>
                  <a:pt x="2604453" y="47187"/>
                </a:lnTo>
                <a:lnTo>
                  <a:pt x="2546575" y="38419"/>
                </a:lnTo>
                <a:lnTo>
                  <a:pt x="2487970" y="30511"/>
                </a:lnTo>
                <a:lnTo>
                  <a:pt x="2428667" y="23480"/>
                </a:lnTo>
                <a:lnTo>
                  <a:pt x="2368694" y="17338"/>
                </a:lnTo>
                <a:lnTo>
                  <a:pt x="2308081" y="12101"/>
                </a:lnTo>
                <a:lnTo>
                  <a:pt x="2246858" y="7784"/>
                </a:lnTo>
                <a:lnTo>
                  <a:pt x="2185053" y="4400"/>
                </a:lnTo>
                <a:lnTo>
                  <a:pt x="2122695" y="1965"/>
                </a:lnTo>
                <a:lnTo>
                  <a:pt x="2059814" y="493"/>
                </a:lnTo>
                <a:lnTo>
                  <a:pt x="1996439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24505" y="3760724"/>
            <a:ext cx="4559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BOF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15541" y="4071365"/>
            <a:ext cx="114300" cy="734060"/>
          </a:xfrm>
          <a:custGeom>
            <a:avLst/>
            <a:gdLst/>
            <a:ahLst/>
            <a:cxnLst/>
            <a:rect l="l" t="t" r="r" b="b"/>
            <a:pathLst>
              <a:path w="114300" h="734060">
                <a:moveTo>
                  <a:pt x="114300" y="114300"/>
                </a:move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14300" h="734060">
                <a:moveTo>
                  <a:pt x="76200" y="114300"/>
                </a:moveTo>
                <a:lnTo>
                  <a:pt x="76200" y="95250"/>
                </a:lnTo>
                <a:lnTo>
                  <a:pt x="38100" y="95250"/>
                </a:lnTo>
                <a:lnTo>
                  <a:pt x="38100" y="114300"/>
                </a:lnTo>
                <a:lnTo>
                  <a:pt x="76200" y="114300"/>
                </a:lnTo>
                <a:close/>
              </a:path>
              <a:path w="114300" h="734060">
                <a:moveTo>
                  <a:pt x="76200" y="133350"/>
                </a:moveTo>
                <a:lnTo>
                  <a:pt x="76200" y="114300"/>
                </a:lnTo>
                <a:lnTo>
                  <a:pt x="38100" y="114300"/>
                </a:lnTo>
                <a:lnTo>
                  <a:pt x="38100" y="133350"/>
                </a:lnTo>
                <a:lnTo>
                  <a:pt x="76200" y="133350"/>
                </a:lnTo>
                <a:close/>
              </a:path>
              <a:path w="114300" h="734060">
                <a:moveTo>
                  <a:pt x="76200" y="209550"/>
                </a:moveTo>
                <a:lnTo>
                  <a:pt x="76200" y="171450"/>
                </a:lnTo>
                <a:lnTo>
                  <a:pt x="38100" y="171450"/>
                </a:lnTo>
                <a:lnTo>
                  <a:pt x="38100" y="209550"/>
                </a:lnTo>
                <a:lnTo>
                  <a:pt x="76200" y="209550"/>
                </a:lnTo>
                <a:close/>
              </a:path>
              <a:path w="114300" h="734060">
                <a:moveTo>
                  <a:pt x="76200" y="285750"/>
                </a:moveTo>
                <a:lnTo>
                  <a:pt x="76200" y="247650"/>
                </a:lnTo>
                <a:lnTo>
                  <a:pt x="38100" y="247650"/>
                </a:lnTo>
                <a:lnTo>
                  <a:pt x="38100" y="285750"/>
                </a:lnTo>
                <a:lnTo>
                  <a:pt x="76200" y="285750"/>
                </a:lnTo>
                <a:close/>
              </a:path>
              <a:path w="114300" h="734060">
                <a:moveTo>
                  <a:pt x="76200" y="361950"/>
                </a:moveTo>
                <a:lnTo>
                  <a:pt x="76200" y="323850"/>
                </a:lnTo>
                <a:lnTo>
                  <a:pt x="38100" y="323850"/>
                </a:lnTo>
                <a:lnTo>
                  <a:pt x="38100" y="361950"/>
                </a:lnTo>
                <a:lnTo>
                  <a:pt x="76200" y="361950"/>
                </a:lnTo>
                <a:close/>
              </a:path>
              <a:path w="114300" h="734060">
                <a:moveTo>
                  <a:pt x="76200" y="438150"/>
                </a:moveTo>
                <a:lnTo>
                  <a:pt x="76200" y="400050"/>
                </a:lnTo>
                <a:lnTo>
                  <a:pt x="38100" y="400050"/>
                </a:lnTo>
                <a:lnTo>
                  <a:pt x="38100" y="438150"/>
                </a:lnTo>
                <a:lnTo>
                  <a:pt x="76200" y="438150"/>
                </a:lnTo>
                <a:close/>
              </a:path>
              <a:path w="114300" h="734060">
                <a:moveTo>
                  <a:pt x="76200" y="514350"/>
                </a:moveTo>
                <a:lnTo>
                  <a:pt x="76200" y="476250"/>
                </a:lnTo>
                <a:lnTo>
                  <a:pt x="38100" y="476250"/>
                </a:lnTo>
                <a:lnTo>
                  <a:pt x="38100" y="514350"/>
                </a:lnTo>
                <a:lnTo>
                  <a:pt x="76200" y="514350"/>
                </a:lnTo>
                <a:close/>
              </a:path>
              <a:path w="114300" h="734060">
                <a:moveTo>
                  <a:pt x="76200" y="590550"/>
                </a:moveTo>
                <a:lnTo>
                  <a:pt x="76200" y="552450"/>
                </a:lnTo>
                <a:lnTo>
                  <a:pt x="38100" y="552450"/>
                </a:lnTo>
                <a:lnTo>
                  <a:pt x="38100" y="590550"/>
                </a:lnTo>
                <a:lnTo>
                  <a:pt x="76200" y="590550"/>
                </a:lnTo>
                <a:close/>
              </a:path>
              <a:path w="114300" h="734060">
                <a:moveTo>
                  <a:pt x="114300" y="619506"/>
                </a:moveTo>
                <a:lnTo>
                  <a:pt x="0" y="619506"/>
                </a:lnTo>
                <a:lnTo>
                  <a:pt x="38100" y="695706"/>
                </a:lnTo>
                <a:lnTo>
                  <a:pt x="38100" y="628650"/>
                </a:lnTo>
                <a:lnTo>
                  <a:pt x="76200" y="628650"/>
                </a:lnTo>
                <a:lnTo>
                  <a:pt x="76200" y="695706"/>
                </a:lnTo>
                <a:lnTo>
                  <a:pt x="114300" y="619506"/>
                </a:lnTo>
                <a:close/>
              </a:path>
              <a:path w="114300" h="734060">
                <a:moveTo>
                  <a:pt x="76200" y="638555"/>
                </a:moveTo>
                <a:lnTo>
                  <a:pt x="76200" y="628650"/>
                </a:lnTo>
                <a:lnTo>
                  <a:pt x="38100" y="628650"/>
                </a:lnTo>
                <a:lnTo>
                  <a:pt x="38100" y="638555"/>
                </a:lnTo>
                <a:lnTo>
                  <a:pt x="76200" y="638555"/>
                </a:lnTo>
                <a:close/>
              </a:path>
              <a:path w="114300" h="734060">
                <a:moveTo>
                  <a:pt x="76200" y="695706"/>
                </a:moveTo>
                <a:lnTo>
                  <a:pt x="76200" y="638555"/>
                </a:lnTo>
                <a:lnTo>
                  <a:pt x="38100" y="638555"/>
                </a:lnTo>
                <a:lnTo>
                  <a:pt x="38100" y="695706"/>
                </a:lnTo>
                <a:lnTo>
                  <a:pt x="57150" y="733806"/>
                </a:lnTo>
                <a:lnTo>
                  <a:pt x="76200" y="69570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44338" y="812688"/>
            <a:ext cx="4392797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可滚动游标的定义和使用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EBA70A-5227-5CA9-3E2D-6BAD3250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2222" y="1565933"/>
            <a:ext cx="8547735" cy="531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数据库记录的删除</a:t>
            </a:r>
            <a:endParaRPr sz="24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2039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一种是查找删</a:t>
            </a:r>
            <a:r>
              <a:rPr sz="2000" b="1" spc="-5" dirty="0">
                <a:solidFill>
                  <a:srgbClr val="3333CC"/>
                </a:solidFill>
                <a:latin typeface="NSimSun"/>
                <a:cs typeface="NSimSun"/>
              </a:rPr>
              <a:t>除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与交互式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DELETE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语句相同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，</a:t>
            </a:r>
            <a:r>
              <a:rPr sz="2000" b="1" spc="-10" dirty="0">
                <a:solidFill>
                  <a:srgbClr val="FF0065"/>
                </a:solidFill>
                <a:latin typeface="NSimSun"/>
                <a:cs typeface="NSimSun"/>
              </a:rPr>
              <a:t>一种是定位删除</a:t>
            </a:r>
            <a:endParaRPr sz="2000" dirty="0">
              <a:latin typeface="NSimSun"/>
              <a:cs typeface="NSimSu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  <a:tabLst>
                <a:tab pos="2907030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  DELETE	FROM tablename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[corr_name]</a:t>
            </a:r>
            <a:endParaRPr sz="1800" dirty="0">
              <a:latin typeface="Arial"/>
              <a:cs typeface="Arial"/>
            </a:endParaRPr>
          </a:p>
          <a:p>
            <a:pPr marL="1231265">
              <a:lnSpc>
                <a:spcPts val="2150"/>
              </a:lnSpc>
              <a:tabLst>
                <a:tab pos="4228465" algn="l"/>
              </a:tabLst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WHERE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search_condition	</a:t>
            </a:r>
            <a:r>
              <a:rPr sz="1800" b="1" dirty="0">
                <a:latin typeface="Arial"/>
                <a:cs typeface="Arial"/>
              </a:rPr>
              <a:t>|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CURRENT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OF</a:t>
            </a:r>
            <a:r>
              <a:rPr sz="1800" b="1" spc="47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cursor_name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latin typeface="Microsoft YaHei"/>
                <a:cs typeface="Microsoft YaHei"/>
              </a:rPr>
              <a:t>示例：查找删除</a:t>
            </a:r>
            <a:endParaRPr sz="2000" dirty="0">
              <a:latin typeface="Microsoft YaHei"/>
              <a:cs typeface="Microsoft YaHei"/>
            </a:endParaRPr>
          </a:p>
          <a:p>
            <a:pPr marL="1231265" marR="1064260" indent="-762000">
              <a:lnSpc>
                <a:spcPts val="2600"/>
              </a:lnSpc>
              <a:spcBef>
                <a:spcPts val="95"/>
              </a:spcBef>
              <a:tabLst>
                <a:tab pos="4457065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 </a:t>
            </a:r>
            <a:r>
              <a:rPr sz="1800" b="1" spc="-5" dirty="0">
                <a:latin typeface="Arial"/>
                <a:cs typeface="Arial"/>
              </a:rPr>
              <a:t>delete  </a:t>
            </a:r>
            <a:r>
              <a:rPr sz="1800" b="1" dirty="0">
                <a:latin typeface="Arial"/>
                <a:cs typeface="Arial"/>
              </a:rPr>
              <a:t>from 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customers </a:t>
            </a:r>
            <a:r>
              <a:rPr sz="1800" b="1" spc="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	</a:t>
            </a:r>
            <a:r>
              <a:rPr sz="1800" b="1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c.city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=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‘</a:t>
            </a:r>
            <a:r>
              <a:rPr lang="en-US" altLang="zh-CN" sz="1800" b="1" spc="-5" dirty="0">
                <a:solidFill>
                  <a:srgbClr val="FF0065"/>
                </a:solidFill>
                <a:latin typeface="Arial"/>
                <a:cs typeface="Arial"/>
              </a:rPr>
              <a:t>Jinhua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’</a:t>
            </a:r>
            <a:r>
              <a:rPr sz="1800" b="1" spc="40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 not </a:t>
            </a:r>
            <a:r>
              <a:rPr sz="1800" b="1" spc="-5" dirty="0">
                <a:latin typeface="Arial"/>
                <a:cs typeface="Arial"/>
              </a:rPr>
              <a:t>exists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select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* </a:t>
            </a:r>
            <a:r>
              <a:rPr sz="1800" b="1" spc="-5" dirty="0"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orders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 </a:t>
            </a:r>
            <a:r>
              <a:rPr sz="1800" b="1" dirty="0">
                <a:latin typeface="Arial"/>
                <a:cs typeface="Arial"/>
              </a:rPr>
              <a:t>where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o.cid =</a:t>
            </a:r>
            <a:r>
              <a:rPr sz="1800" b="1" spc="-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c.cid</a:t>
            </a:r>
            <a:r>
              <a:rPr sz="1800" b="1" spc="-5" dirty="0">
                <a:latin typeface="Arial"/>
                <a:cs typeface="Arial"/>
              </a:rPr>
              <a:t>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310"/>
              </a:lnSpc>
            </a:pPr>
            <a:r>
              <a:rPr sz="2000" b="1" spc="-5" dirty="0">
                <a:latin typeface="Microsoft YaHei"/>
                <a:cs typeface="Microsoft YaHei"/>
              </a:rPr>
              <a:t>示例：定位删除</a:t>
            </a:r>
            <a:endParaRPr sz="20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declare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delcust </a:t>
            </a:r>
            <a:r>
              <a:rPr sz="1800" b="1" spc="-5" dirty="0">
                <a:latin typeface="Arial"/>
                <a:cs typeface="Arial"/>
              </a:rPr>
              <a:t>cursor for</a:t>
            </a:r>
            <a:endParaRPr sz="1800" dirty="0">
              <a:latin typeface="Arial"/>
              <a:cs typeface="Arial"/>
            </a:endParaRPr>
          </a:p>
          <a:p>
            <a:pPr marL="11684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select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cid </a:t>
            </a:r>
            <a:r>
              <a:rPr sz="1800" b="1" dirty="0"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customers c </a:t>
            </a:r>
            <a:r>
              <a:rPr sz="1800" b="1" dirty="0">
                <a:latin typeface="Arial"/>
                <a:cs typeface="Arial"/>
              </a:rPr>
              <a:t>where </a:t>
            </a:r>
            <a:r>
              <a:rPr sz="1800" b="1" spc="-5" dirty="0" err="1">
                <a:solidFill>
                  <a:srgbClr val="FF0065"/>
                </a:solidFill>
                <a:latin typeface="Arial"/>
                <a:cs typeface="Arial"/>
              </a:rPr>
              <a:t>c.city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=‘</a:t>
            </a:r>
            <a:r>
              <a:rPr lang="en-US" altLang="zh-CN" sz="1800" b="1" spc="-5" dirty="0">
                <a:solidFill>
                  <a:srgbClr val="FF0065"/>
                </a:solidFill>
                <a:latin typeface="Arial"/>
                <a:cs typeface="Arial"/>
              </a:rPr>
              <a:t>Jinhua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’ </a:t>
            </a:r>
            <a:r>
              <a:rPr sz="1800" b="1" dirty="0"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1231900" marR="1318895" indent="-635">
              <a:lnSpc>
                <a:spcPts val="2600"/>
              </a:lnSpc>
              <a:spcBef>
                <a:spcPts val="75"/>
              </a:spcBef>
              <a:tabLst>
                <a:tab pos="2882265" algn="l"/>
              </a:tabLst>
            </a:pPr>
            <a:r>
              <a:rPr sz="1800" b="1" dirty="0">
                <a:latin typeface="Arial"/>
                <a:cs typeface="Arial"/>
              </a:rPr>
              <a:t>not </a:t>
            </a:r>
            <a:r>
              <a:rPr sz="1800" b="1" spc="-5" dirty="0">
                <a:latin typeface="Arial"/>
                <a:cs typeface="Arial"/>
              </a:rPr>
              <a:t>exists </a:t>
            </a:r>
            <a:r>
              <a:rPr sz="1800" b="1" dirty="0">
                <a:latin typeface="Arial"/>
                <a:cs typeface="Arial"/>
              </a:rPr>
              <a:t>( </a:t>
            </a:r>
            <a:r>
              <a:rPr sz="1800" b="1" spc="-5" dirty="0">
                <a:latin typeface="Arial"/>
                <a:cs typeface="Arial"/>
              </a:rPr>
              <a:t>select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* </a:t>
            </a:r>
            <a:r>
              <a:rPr sz="1800" b="1" spc="-5" dirty="0"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orders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 </a:t>
            </a:r>
            <a:r>
              <a:rPr sz="1800" b="1" dirty="0">
                <a:latin typeface="Arial"/>
                <a:cs typeface="Arial"/>
              </a:rPr>
              <a:t>where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o.cid =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c.cid</a:t>
            </a:r>
            <a:r>
              <a:rPr sz="1800" b="1" spc="-5" dirty="0">
                <a:latin typeface="Arial"/>
                <a:cs typeface="Arial"/>
              </a:rPr>
              <a:t>) 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4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update</a:t>
            </a:r>
            <a:r>
              <a:rPr sz="1800" b="1" spc="4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cid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469900" marR="5567045">
              <a:lnSpc>
                <a:spcPts val="26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open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delcust  </a:t>
            </a:r>
            <a:r>
              <a:rPr sz="1800" b="1" dirty="0">
                <a:latin typeface="Arial"/>
                <a:cs typeface="Arial"/>
              </a:rPr>
              <a:t>While (TRUE)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13130">
              <a:lnSpc>
                <a:spcPct val="100000"/>
              </a:lnSpc>
              <a:spcBef>
                <a:spcPts val="275"/>
              </a:spcBef>
              <a:tabLst>
                <a:tab pos="2680335" algn="l"/>
                <a:tab pos="4152900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  fetch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delcust </a:t>
            </a:r>
            <a:r>
              <a:rPr sz="18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into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:cust_id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913130">
              <a:lnSpc>
                <a:spcPct val="100000"/>
              </a:lnSpc>
              <a:spcBef>
                <a:spcPts val="445"/>
              </a:spcBef>
              <a:tabLst>
                <a:tab pos="3429000" algn="l"/>
                <a:tab pos="6413500" algn="l"/>
              </a:tabLst>
            </a:pPr>
            <a:r>
              <a:rPr sz="1800" b="1" spc="-5" dirty="0">
                <a:latin typeface="Arial"/>
                <a:cs typeface="Arial"/>
              </a:rPr>
              <a:t>exec 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delete 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customers </a:t>
            </a:r>
            <a:r>
              <a:rPr sz="1800" b="1" spc="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where 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current	of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delcust </a:t>
            </a:r>
            <a:r>
              <a:rPr sz="1800" b="1" dirty="0">
                <a:latin typeface="Arial"/>
                <a:cs typeface="Arial"/>
              </a:rPr>
              <a:t>;</a:t>
            </a:r>
            <a:r>
              <a:rPr sz="1800" b="1" spc="4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840" y="809625"/>
            <a:ext cx="39482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数据的删除与更新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301FE6-A6C3-2A70-6FD4-CAA75391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7402" y="787390"/>
            <a:ext cx="41768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数据的删除与更新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6315" y="1495425"/>
            <a:ext cx="8700770" cy="57257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R="6038215" algn="ctr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latin typeface="Microsoft YaHei"/>
                <a:cs typeface="Microsoft YaHei"/>
              </a:rPr>
              <a:t>数据库记录的更新</a:t>
            </a:r>
            <a:endParaRPr sz="24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994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一种是查找更</a:t>
            </a:r>
            <a:r>
              <a:rPr sz="2000" b="1" spc="-5" dirty="0">
                <a:solidFill>
                  <a:srgbClr val="3333CC"/>
                </a:solidFill>
                <a:latin typeface="NSimSun"/>
                <a:cs typeface="NSimSun"/>
              </a:rPr>
              <a:t>新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与交互式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Update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语句相同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000" b="1" spc="-15" dirty="0">
                <a:solidFill>
                  <a:srgbClr val="3333CC"/>
                </a:solidFill>
                <a:latin typeface="NSimSun"/>
                <a:cs typeface="NSimSun"/>
              </a:rPr>
              <a:t>，</a:t>
            </a:r>
            <a:r>
              <a:rPr sz="2000" b="1" spc="-10" dirty="0">
                <a:solidFill>
                  <a:srgbClr val="FF0065"/>
                </a:solidFill>
                <a:latin typeface="NSimSun"/>
                <a:cs typeface="NSimSun"/>
              </a:rPr>
              <a:t>一种是定位更新</a:t>
            </a:r>
            <a:endParaRPr sz="2000" dirty="0">
              <a:latin typeface="NSimSun"/>
              <a:cs typeface="NSimSun"/>
            </a:endParaRPr>
          </a:p>
          <a:p>
            <a:pPr marL="469900">
              <a:lnSpc>
                <a:spcPct val="100000"/>
              </a:lnSpc>
              <a:spcBef>
                <a:spcPts val="140"/>
              </a:spcBef>
              <a:tabLst>
                <a:tab pos="2944495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  UPDATE	tablename</a:t>
            </a:r>
            <a:r>
              <a:rPr sz="1800" b="1" spc="4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[corr_name]</a:t>
            </a:r>
            <a:endParaRPr sz="1800" dirty="0">
              <a:latin typeface="Arial"/>
              <a:cs typeface="Arial"/>
            </a:endParaRPr>
          </a:p>
          <a:p>
            <a:pPr marL="12312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SET columnname = </a:t>
            </a:r>
            <a:r>
              <a:rPr sz="1800" b="1" spc="-5" dirty="0">
                <a:latin typeface="Arial"/>
                <a:cs typeface="Arial"/>
              </a:rPr>
              <a:t>expr </a:t>
            </a:r>
            <a:r>
              <a:rPr sz="1800" b="1" dirty="0">
                <a:latin typeface="Arial"/>
                <a:cs typeface="Arial"/>
              </a:rPr>
              <a:t>[, columnname = </a:t>
            </a:r>
            <a:r>
              <a:rPr sz="1800" b="1" spc="-5" dirty="0">
                <a:latin typeface="Arial"/>
                <a:cs typeface="Arial"/>
              </a:rPr>
              <a:t>expr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…]</a:t>
            </a:r>
            <a:endParaRPr sz="1800" dirty="0">
              <a:latin typeface="Arial"/>
              <a:cs typeface="Arial"/>
            </a:endParaRPr>
          </a:p>
          <a:p>
            <a:pPr marL="1231265">
              <a:lnSpc>
                <a:spcPts val="2145"/>
              </a:lnSpc>
            </a:pPr>
            <a:r>
              <a:rPr sz="1800" b="1" dirty="0">
                <a:latin typeface="Arial"/>
                <a:cs typeface="Arial"/>
              </a:rPr>
              <a:t>[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WHERE search_condition ] </a:t>
            </a:r>
            <a:r>
              <a:rPr sz="1800" b="1" dirty="0">
                <a:latin typeface="Arial"/>
                <a:cs typeface="Arial"/>
              </a:rPr>
              <a:t>|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CURRENT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OF</a:t>
            </a:r>
            <a:r>
              <a:rPr sz="1800" b="1" spc="40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cursor_name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Microsoft YaHei"/>
                <a:cs typeface="Microsoft YaHei"/>
              </a:rPr>
              <a:t>示例：查找更新</a:t>
            </a:r>
            <a:endParaRPr sz="2400" dirty="0">
              <a:latin typeface="Microsoft YaHei"/>
              <a:cs typeface="Microsoft YaHei"/>
            </a:endParaRPr>
          </a:p>
          <a:p>
            <a:pPr marL="1485265" marR="2743200" indent="-1016000">
              <a:lnSpc>
                <a:spcPts val="2600"/>
              </a:lnSpc>
              <a:spcBef>
                <a:spcPts val="105"/>
              </a:spcBef>
              <a:tabLst>
                <a:tab pos="2437765" algn="l"/>
                <a:tab pos="3390265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update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 </a:t>
            </a:r>
            <a:r>
              <a:rPr sz="1800" b="1" spc="-5" dirty="0">
                <a:latin typeface="Arial"/>
                <a:cs typeface="Arial"/>
              </a:rPr>
              <a:t>set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= 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‘035102’ 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s.sclass =</a:t>
            </a:r>
            <a:r>
              <a:rPr sz="1800" b="1" spc="484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‘034101’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765"/>
              </a:lnSpc>
            </a:pPr>
            <a:r>
              <a:rPr sz="2400" b="1" dirty="0">
                <a:latin typeface="Microsoft YaHei"/>
                <a:cs typeface="Microsoft YaHei"/>
              </a:rPr>
              <a:t>示例：定位更新</a:t>
            </a:r>
            <a:endParaRPr sz="24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3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declare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stud </a:t>
            </a:r>
            <a:r>
              <a:rPr sz="1800" b="1" dirty="0">
                <a:latin typeface="Arial"/>
                <a:cs typeface="Arial"/>
              </a:rPr>
              <a:t>cursor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endParaRPr sz="1800" dirty="0">
              <a:latin typeface="Arial"/>
              <a:cs typeface="Arial"/>
            </a:endParaRPr>
          </a:p>
          <a:p>
            <a:pPr marL="1168400">
              <a:lnSpc>
                <a:spcPct val="100000"/>
              </a:lnSpc>
              <a:tabLst>
                <a:tab pos="3936365" algn="l"/>
              </a:tabLst>
            </a:pPr>
            <a:r>
              <a:rPr sz="1800" b="1" spc="-5" dirty="0">
                <a:latin typeface="Arial"/>
                <a:cs typeface="Arial"/>
              </a:rPr>
              <a:t>select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*  </a:t>
            </a:r>
            <a:r>
              <a:rPr sz="1800" b="1" dirty="0">
                <a:latin typeface="Arial"/>
                <a:cs typeface="Arial"/>
              </a:rPr>
              <a:t>from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1800" b="1" spc="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	</a:t>
            </a:r>
            <a:r>
              <a:rPr sz="1800" b="1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s.sclass</a:t>
            </a:r>
            <a:r>
              <a:rPr sz="1800" b="1" spc="-2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=‘034101’</a:t>
            </a:r>
            <a:endParaRPr sz="1800" dirty="0">
              <a:latin typeface="Arial"/>
              <a:cs typeface="Arial"/>
            </a:endParaRPr>
          </a:p>
          <a:p>
            <a:pPr marL="469900" marR="5097780" indent="697865">
              <a:lnSpc>
                <a:spcPts val="2600"/>
              </a:lnSpc>
              <a:spcBef>
                <a:spcPts val="80"/>
              </a:spcBef>
              <a:tabLst>
                <a:tab pos="2819400" algn="l"/>
              </a:tabLst>
            </a:pP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update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; 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open</a:t>
            </a:r>
            <a:r>
              <a:rPr sz="1800" b="1" spc="47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stud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Arial"/>
                <a:cs typeface="Arial"/>
              </a:rPr>
              <a:t>While (TRUE)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13130">
              <a:lnSpc>
                <a:spcPct val="100000"/>
              </a:lnSpc>
              <a:spcBef>
                <a:spcPts val="445"/>
              </a:spcBef>
              <a:tabLst>
                <a:tab pos="2680335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  fetch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stud </a:t>
            </a:r>
            <a:r>
              <a:rPr sz="1800" b="1" spc="-5" dirty="0">
                <a:latin typeface="Arial"/>
                <a:cs typeface="Arial"/>
              </a:rPr>
              <a:t>into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:vSno, :vSname,</a:t>
            </a:r>
            <a:r>
              <a:rPr sz="1800" b="1" spc="-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:vSclass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469900" marR="506095" indent="443230">
              <a:lnSpc>
                <a:spcPct val="120300"/>
              </a:lnSpc>
              <a:tabLst>
                <a:tab pos="2882900" algn="l"/>
                <a:tab pos="7970520" algn="l"/>
              </a:tabLst>
            </a:pPr>
            <a:r>
              <a:rPr sz="1800" b="1" spc="-5" dirty="0">
                <a:latin typeface="Arial"/>
                <a:cs typeface="Arial"/>
              </a:rPr>
              <a:t>exec 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update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‘035102’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where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current	of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stud </a:t>
            </a:r>
            <a:r>
              <a:rPr sz="1800" b="1" dirty="0">
                <a:latin typeface="Arial"/>
                <a:cs typeface="Arial"/>
              </a:rPr>
              <a:t>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FEAC7F-C11E-3027-439B-8AB9E517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55700" y="3499291"/>
            <a:ext cx="6744334" cy="2572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YaHei"/>
                <a:cs typeface="Microsoft YaHei"/>
              </a:rPr>
              <a:t>示例：插入语句</a:t>
            </a:r>
            <a:endParaRPr sz="2000" dirty="0">
              <a:latin typeface="Microsoft YaHei"/>
              <a:cs typeface="Microsoft YaHei"/>
            </a:endParaRPr>
          </a:p>
          <a:p>
            <a:pPr marL="1294765" marR="817880" indent="-825500">
              <a:lnSpc>
                <a:spcPts val="26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insert </a:t>
            </a:r>
            <a:r>
              <a:rPr sz="1800" b="1" dirty="0">
                <a:latin typeface="Arial"/>
                <a:cs typeface="Arial"/>
              </a:rPr>
              <a:t>into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( sno, sname,</a:t>
            </a:r>
            <a:r>
              <a:rPr sz="1800" b="1" spc="-5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sclass)  </a:t>
            </a:r>
            <a:r>
              <a:rPr sz="1800" b="1" spc="-5" dirty="0">
                <a:latin typeface="Arial"/>
                <a:cs typeface="Arial"/>
              </a:rPr>
              <a:t>values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(‘03510128’,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‘</a:t>
            </a:r>
            <a:r>
              <a:rPr sz="1800" b="1" spc="-10" dirty="0">
                <a:solidFill>
                  <a:srgbClr val="FF0065"/>
                </a:solidFill>
                <a:latin typeface="NSimSun"/>
                <a:cs typeface="NSimSun"/>
              </a:rPr>
              <a:t>张</a:t>
            </a:r>
            <a:r>
              <a:rPr sz="1800" b="1" spc="-5" dirty="0">
                <a:solidFill>
                  <a:srgbClr val="FF0065"/>
                </a:solidFill>
                <a:latin typeface="NSimSun"/>
                <a:cs typeface="NSimSun"/>
              </a:rPr>
              <a:t>三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’,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‘035101’) </a:t>
            </a:r>
            <a:r>
              <a:rPr sz="1800" b="1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Microsoft YaHei"/>
                <a:cs typeface="Microsoft YaHei"/>
              </a:rPr>
              <a:t>示例：插入语句</a:t>
            </a:r>
            <a:endParaRPr sz="2000" dirty="0">
              <a:latin typeface="Microsoft YaHei"/>
              <a:cs typeface="Microsoft YaHei"/>
            </a:endParaRPr>
          </a:p>
          <a:p>
            <a:pPr marL="1294765" marR="5080" indent="-825500">
              <a:lnSpc>
                <a:spcPts val="2600"/>
              </a:lnSpc>
              <a:spcBef>
                <a:spcPts val="95"/>
              </a:spcBef>
              <a:tabLst>
                <a:tab pos="4852035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insert </a:t>
            </a:r>
            <a:r>
              <a:rPr sz="1800" b="1" dirty="0">
                <a:latin typeface="Arial"/>
                <a:cs typeface="Arial"/>
              </a:rPr>
              <a:t>into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masterstudent ( sno, sname,</a:t>
            </a:r>
            <a:r>
              <a:rPr sz="1800" b="1" spc="-5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sclass)  </a:t>
            </a:r>
            <a:r>
              <a:rPr sz="1800" b="1" spc="-5" dirty="0">
                <a:latin typeface="Arial"/>
                <a:cs typeface="Arial"/>
              </a:rPr>
              <a:t>select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sno, sname,</a:t>
            </a:r>
            <a:r>
              <a:rPr sz="1800" b="1" spc="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sclass </a:t>
            </a:r>
            <a:r>
              <a:rPr sz="1800" b="1" spc="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from	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402" y="787390"/>
            <a:ext cx="40244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(3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数据的删除与更新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8937" y="1802892"/>
            <a:ext cx="8591164" cy="1679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数据库记录的插入</a:t>
            </a:r>
            <a:endParaRPr sz="2400" dirty="0">
              <a:latin typeface="Microsoft YaHei"/>
              <a:cs typeface="Microsoft YaHei"/>
            </a:endParaRPr>
          </a:p>
          <a:p>
            <a:pPr marL="215265" marR="5080" indent="-215265">
              <a:lnSpc>
                <a:spcPct val="99800"/>
              </a:lnSpc>
              <a:spcBef>
                <a:spcPts val="174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只有一种类型的插入语句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INSERT</a:t>
            </a:r>
            <a:r>
              <a:rPr sz="1800" b="1" spc="4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INTO  </a:t>
            </a:r>
            <a:r>
              <a:rPr lang="en-US" altLang="zh-CN" sz="1800" b="1" spc="-5" dirty="0" err="1">
                <a:latin typeface="Arial"/>
                <a:cs typeface="Arial"/>
              </a:rPr>
              <a:t>tablename</a:t>
            </a:r>
            <a:r>
              <a:rPr lang="en-US" altLang="zh-CN" sz="1800" b="1" spc="-5" dirty="0">
                <a:latin typeface="Arial"/>
                <a:cs typeface="Arial"/>
              </a:rPr>
              <a:t> </a:t>
            </a:r>
            <a:r>
              <a:rPr lang="en-US" altLang="zh-CN" sz="1800" b="1" dirty="0">
                <a:latin typeface="Arial"/>
                <a:cs typeface="Arial"/>
              </a:rPr>
              <a:t>[ </a:t>
            </a:r>
            <a:r>
              <a:rPr lang="en-US" altLang="zh-CN" sz="1800" b="1" spc="-5" dirty="0">
                <a:latin typeface="Arial"/>
                <a:cs typeface="Arial"/>
              </a:rPr>
              <a:t>(</a:t>
            </a:r>
            <a:r>
              <a:rPr lang="en-US" altLang="zh-CN" sz="1800" b="1" spc="-5" dirty="0" err="1">
                <a:latin typeface="Arial"/>
                <a:cs typeface="Arial"/>
              </a:rPr>
              <a:t>columnname</a:t>
            </a:r>
            <a:r>
              <a:rPr lang="en-US" altLang="zh-CN" sz="1800" b="1" spc="-10" dirty="0">
                <a:latin typeface="Arial"/>
                <a:cs typeface="Arial"/>
              </a:rPr>
              <a:t> </a:t>
            </a:r>
            <a:r>
              <a:rPr lang="en-US" altLang="zh-CN" sz="1800" b="1" dirty="0">
                <a:latin typeface="Arial"/>
                <a:cs typeface="Arial"/>
              </a:rPr>
              <a:t>[,</a:t>
            </a:r>
            <a:r>
              <a:rPr sz="1800" b="1" spc="-5" dirty="0" err="1">
                <a:latin typeface="Arial"/>
                <a:cs typeface="Arial"/>
              </a:rPr>
              <a:t>columnname</a:t>
            </a:r>
            <a:r>
              <a:rPr sz="1800" b="1" spc="-5" dirty="0">
                <a:latin typeface="Arial"/>
                <a:cs typeface="Arial"/>
              </a:rPr>
              <a:t>, …]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)]</a:t>
            </a:r>
            <a:r>
              <a:rPr lang="en-US" sz="1800" b="1" spc="-5" dirty="0">
                <a:latin typeface="Arial"/>
                <a:cs typeface="Arial"/>
              </a:rPr>
              <a:t> </a:t>
            </a:r>
          </a:p>
          <a:p>
            <a:pPr marR="5080">
              <a:lnSpc>
                <a:spcPct val="99800"/>
              </a:lnSpc>
              <a:spcBef>
                <a:spcPts val="1745"/>
              </a:spcBef>
              <a:buSzPct val="95000"/>
              <a:tabLst>
                <a:tab pos="215265" algn="l"/>
              </a:tabLst>
            </a:pPr>
            <a:r>
              <a:rPr lang="en-US" altLang="zh-CN" b="1" spc="-5" dirty="0">
                <a:latin typeface="Arial"/>
                <a:cs typeface="Arial"/>
              </a:rPr>
              <a:t>   </a:t>
            </a:r>
            <a:r>
              <a:rPr lang="en-US" altLang="zh-CN" sz="1800" b="1" dirty="0">
                <a:latin typeface="Arial"/>
                <a:cs typeface="Arial"/>
              </a:rPr>
              <a:t>[ VALUES </a:t>
            </a:r>
            <a:r>
              <a:rPr lang="en-US" altLang="zh-CN" sz="1800" b="1" spc="-5" dirty="0">
                <a:latin typeface="Arial"/>
                <a:cs typeface="Arial"/>
              </a:rPr>
              <a:t>(expr </a:t>
            </a:r>
            <a:r>
              <a:rPr lang="en-US" altLang="zh-CN" sz="1800" b="1" dirty="0">
                <a:latin typeface="Arial"/>
                <a:cs typeface="Arial"/>
              </a:rPr>
              <a:t>[ , </a:t>
            </a:r>
            <a:r>
              <a:rPr lang="en-US" altLang="zh-CN" sz="1800" b="1" spc="-5" dirty="0">
                <a:latin typeface="Arial"/>
                <a:cs typeface="Arial"/>
              </a:rPr>
              <a:t>expr </a:t>
            </a:r>
            <a:r>
              <a:rPr lang="en-US" altLang="zh-CN" sz="1800" b="1" dirty="0">
                <a:latin typeface="Arial"/>
                <a:cs typeface="Arial"/>
              </a:rPr>
              <a:t>, …] ) | </a:t>
            </a:r>
            <a:r>
              <a:rPr lang="en-US" altLang="zh-CN" sz="1800" b="1" dirty="0" err="1">
                <a:latin typeface="Arial"/>
                <a:cs typeface="Arial"/>
              </a:rPr>
              <a:t>subqurey</a:t>
            </a:r>
            <a:r>
              <a:rPr lang="en-US" altLang="zh-CN" sz="1800" b="1" dirty="0">
                <a:latin typeface="Arial"/>
                <a:cs typeface="Arial"/>
              </a:rPr>
              <a:t> ]</a:t>
            </a:r>
            <a:r>
              <a:rPr lang="en-US" altLang="zh-CN" sz="1800" b="1" spc="-80" dirty="0">
                <a:latin typeface="Arial"/>
                <a:cs typeface="Arial"/>
              </a:rPr>
              <a:t> </a:t>
            </a:r>
            <a:r>
              <a:rPr lang="en-US" altLang="zh-CN" sz="1800" b="1" dirty="0">
                <a:latin typeface="Arial"/>
                <a:cs typeface="Arial"/>
              </a:rPr>
              <a:t>;</a:t>
            </a:r>
            <a:endParaRPr lang="en-US" altLang="zh-CN" sz="1800" dirty="0">
              <a:latin typeface="Arial"/>
              <a:cs typeface="Arial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49D6A4-C707-9361-B905-8A7442E8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7402" y="1647848"/>
            <a:ext cx="8520298" cy="5797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9715" indent="13970">
              <a:lnSpc>
                <a:spcPct val="129400"/>
              </a:lnSpc>
              <a:spcBef>
                <a:spcPts val="100"/>
              </a:spcBef>
            </a:pPr>
            <a:r>
              <a:rPr sz="2400" b="1" dirty="0" err="1">
                <a:latin typeface="Microsoft YaHei"/>
                <a:cs typeface="Microsoft YaHei"/>
              </a:rPr>
              <a:t>示例：宿主语言与SQL结合的过程性控</a:t>
            </a:r>
            <a:r>
              <a:rPr lang="zh-CN" altLang="en-US" sz="2400" b="1" dirty="0">
                <a:latin typeface="Microsoft YaHei"/>
                <a:cs typeface="Microsoft YaHei"/>
              </a:rPr>
              <a:t>制</a:t>
            </a:r>
            <a:r>
              <a:rPr sz="2400" b="1" dirty="0" err="1">
                <a:latin typeface="Microsoft YaHei"/>
                <a:cs typeface="Microsoft YaHei"/>
              </a:rPr>
              <a:t>求数据库中某一列位于中值的那一行</a:t>
            </a:r>
            <a:endParaRPr sz="24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580136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#include &lt;stdio.h&gt;  </a:t>
            </a:r>
            <a:r>
              <a:rPr sz="1800" b="1" dirty="0">
                <a:latin typeface="Arial"/>
                <a:cs typeface="Arial"/>
              </a:rPr>
              <a:t>#include “prompt.h” 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include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sqlca;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char </a:t>
            </a:r>
            <a:r>
              <a:rPr sz="1800" b="1" dirty="0">
                <a:latin typeface="Arial"/>
                <a:cs typeface="Arial"/>
              </a:rPr>
              <a:t>custprompt[ ] =“Please </a:t>
            </a:r>
            <a:r>
              <a:rPr sz="1800" b="1" spc="-5" dirty="0">
                <a:latin typeface="Arial"/>
                <a:cs typeface="Arial"/>
              </a:rPr>
              <a:t>enter a customer </a:t>
            </a:r>
            <a:r>
              <a:rPr sz="1800" b="1" dirty="0">
                <a:latin typeface="Arial"/>
                <a:cs typeface="Arial"/>
              </a:rPr>
              <a:t>ID: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”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main()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exec sql begin declare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section;</a:t>
            </a:r>
            <a:endParaRPr sz="1800" dirty="0">
              <a:latin typeface="Arial"/>
              <a:cs typeface="Arial"/>
            </a:endParaRPr>
          </a:p>
          <a:p>
            <a:pPr marL="774700" marR="302069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char cid[5],user_name[20], user_pwd[10];  double dollars; int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ocount;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end </a:t>
            </a:r>
            <a:r>
              <a:rPr sz="1800" b="1" spc="-5" dirty="0">
                <a:latin typeface="Arial"/>
                <a:cs typeface="Arial"/>
              </a:rPr>
              <a:t>declare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section;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sql declare dollars_cursor cursor for</a:t>
            </a:r>
            <a:endParaRPr sz="1800" dirty="0">
              <a:latin typeface="Arial"/>
              <a:cs typeface="Arial"/>
            </a:endParaRPr>
          </a:p>
          <a:p>
            <a:pPr marL="901065" marR="5080" indent="-63500">
              <a:lnSpc>
                <a:spcPct val="100000"/>
              </a:lnSpc>
              <a:tabLst>
                <a:tab pos="4685665" algn="l"/>
              </a:tabLst>
            </a:pPr>
            <a:r>
              <a:rPr sz="1800" b="1" spc="-5" dirty="0">
                <a:latin typeface="Arial"/>
                <a:cs typeface="Arial"/>
              </a:rPr>
              <a:t>select dollars  from 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orders 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where	</a:t>
            </a:r>
            <a:r>
              <a:rPr sz="1800" b="1" dirty="0">
                <a:latin typeface="Arial"/>
                <a:cs typeface="Arial"/>
              </a:rPr>
              <a:t>cid = :cid and dollars is not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null  </a:t>
            </a:r>
            <a:r>
              <a:rPr sz="1800" b="1" spc="-5" dirty="0">
                <a:latin typeface="Arial"/>
                <a:cs typeface="Arial"/>
              </a:rPr>
              <a:t>order by</a:t>
            </a:r>
            <a:r>
              <a:rPr sz="1800" b="1" dirty="0">
                <a:latin typeface="Arial"/>
                <a:cs typeface="Arial"/>
              </a:rPr>
              <a:t> dollars;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int i;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02" y="787390"/>
            <a:ext cx="23480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(4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示例</a:t>
            </a:r>
            <a:endParaRPr sz="2400">
              <a:latin typeface="STZhongsong"/>
              <a:cs typeface="STZhongsong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23595" y="1811274"/>
            <a:ext cx="2895600" cy="3955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9010" y="1806701"/>
            <a:ext cx="2905125" cy="3964940"/>
          </a:xfrm>
          <a:custGeom>
            <a:avLst/>
            <a:gdLst/>
            <a:ahLst/>
            <a:cxnLst/>
            <a:rect l="l" t="t" r="r" b="b"/>
            <a:pathLst>
              <a:path w="2905125" h="3964940">
                <a:moveTo>
                  <a:pt x="0" y="3964686"/>
                </a:moveTo>
                <a:lnTo>
                  <a:pt x="0" y="0"/>
                </a:lnTo>
                <a:lnTo>
                  <a:pt x="2904744" y="0"/>
                </a:lnTo>
                <a:lnTo>
                  <a:pt x="2904744" y="3964686"/>
                </a:lnTo>
                <a:lnTo>
                  <a:pt x="0" y="3964686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AD604E-5196-5264-5413-A2D72A44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6785" y="1662430"/>
            <a:ext cx="8514715" cy="539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99790">
              <a:lnSpc>
                <a:spcPct val="115100"/>
              </a:lnSpc>
              <a:spcBef>
                <a:spcPts val="9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dirty="0">
                <a:latin typeface="Arial"/>
                <a:cs typeface="Arial"/>
              </a:rPr>
              <a:t>sqlerror goto </a:t>
            </a:r>
            <a:r>
              <a:rPr sz="1800" b="1" spc="-5" dirty="0">
                <a:latin typeface="Arial"/>
                <a:cs typeface="Arial"/>
              </a:rPr>
              <a:t>report_error;  strcpy(user_name, “poneilsql”);  strcpy(user_pwd,</a:t>
            </a:r>
            <a:r>
              <a:rPr sz="1800" b="1" spc="-10" dirty="0">
                <a:latin typeface="Arial"/>
                <a:cs typeface="Arial"/>
              </a:rPr>
              <a:t> “xxxx”);</a:t>
            </a:r>
            <a:endParaRPr sz="1800" dirty="0">
              <a:latin typeface="Arial"/>
              <a:cs typeface="Arial"/>
            </a:endParaRPr>
          </a:p>
          <a:p>
            <a:pPr marL="12700" marR="2551430">
              <a:lnSpc>
                <a:spcPts val="2490"/>
              </a:lnSpc>
              <a:spcBef>
                <a:spcPts val="135"/>
              </a:spcBef>
            </a:pPr>
            <a:r>
              <a:rPr sz="1800" b="1" spc="-5" dirty="0">
                <a:latin typeface="Arial"/>
                <a:cs typeface="Arial"/>
              </a:rPr>
              <a:t>exec sql connect :user_name identified by :user_pwd;  </a:t>
            </a:r>
            <a:r>
              <a:rPr sz="1800" b="1" dirty="0">
                <a:latin typeface="Arial"/>
                <a:cs typeface="Arial"/>
              </a:rPr>
              <a:t>While ( prompt(custprompt, 1, cid ,4)&gt;=0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66065" marR="5080" indent="-1270">
              <a:lnSpc>
                <a:spcPts val="2480"/>
              </a:lnSpc>
              <a:spcBef>
                <a:spcPts val="5"/>
              </a:spcBef>
              <a:tabLst>
                <a:tab pos="5104765" algn="l"/>
              </a:tabLst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 </a:t>
            </a:r>
            <a:r>
              <a:rPr sz="1800" b="1" spc="-5" dirty="0">
                <a:latin typeface="Arial"/>
                <a:cs typeface="Arial"/>
              </a:rPr>
              <a:t>select </a:t>
            </a:r>
            <a:r>
              <a:rPr sz="1800" b="1" dirty="0">
                <a:latin typeface="Arial"/>
                <a:cs typeface="Arial"/>
              </a:rPr>
              <a:t>count(dollars) 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into :ocount	from orders where cid = :cid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;  if (ocount ==0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  <a:p>
            <a:pPr marL="520065" marR="2296160">
              <a:lnSpc>
                <a:spcPts val="2480"/>
              </a:lnSpc>
              <a:spcBef>
                <a:spcPts val="15"/>
              </a:spcBef>
            </a:pPr>
            <a:r>
              <a:rPr sz="1800" b="1" dirty="0">
                <a:latin typeface="Arial"/>
                <a:cs typeface="Arial"/>
              </a:rPr>
              <a:t>printf(“No </a:t>
            </a:r>
            <a:r>
              <a:rPr sz="1800" b="1" spc="-5" dirty="0">
                <a:latin typeface="Arial"/>
                <a:cs typeface="Arial"/>
              </a:rPr>
              <a:t>record </a:t>
            </a:r>
            <a:r>
              <a:rPr sz="1800" b="1" dirty="0">
                <a:latin typeface="Arial"/>
                <a:cs typeface="Arial"/>
              </a:rPr>
              <a:t>reviewed for cid value %s\n”,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cid);  continue;</a:t>
            </a:r>
            <a:r>
              <a:rPr sz="1800" b="1" spc="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65430" marR="4812030">
              <a:lnSpc>
                <a:spcPts val="2480"/>
              </a:lnSpc>
              <a:spcBef>
                <a:spcPts val="15"/>
              </a:spcBef>
            </a:pPr>
            <a:r>
              <a:rPr sz="1800" b="1" spc="-5" dirty="0">
                <a:latin typeface="Arial"/>
                <a:cs typeface="Arial"/>
              </a:rPr>
              <a:t>exec sql open dollars_cursor;  </a:t>
            </a:r>
            <a:r>
              <a:rPr sz="1800" b="1" dirty="0">
                <a:latin typeface="Arial"/>
                <a:cs typeface="Arial"/>
              </a:rPr>
              <a:t>for (i =0; i&lt; (ocount+1)/2;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i++)</a:t>
            </a:r>
            <a:endParaRPr sz="1800" dirty="0">
              <a:latin typeface="Arial"/>
              <a:cs typeface="Arial"/>
            </a:endParaRPr>
          </a:p>
          <a:p>
            <a:pPr marL="265430" marR="2995295" indent="317500">
              <a:lnSpc>
                <a:spcPts val="249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fetch dollars_cursor into</a:t>
            </a:r>
            <a:r>
              <a:rPr sz="1800" b="1" spc="4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:dollars; 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close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dollars_cursor;</a:t>
            </a:r>
            <a:endParaRPr sz="1800" dirty="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18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commit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work;</a:t>
            </a:r>
            <a:endParaRPr sz="1800" dirty="0">
              <a:latin typeface="Arial"/>
              <a:cs typeface="Arial"/>
            </a:endParaRPr>
          </a:p>
          <a:p>
            <a:pPr marL="266065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Arial"/>
                <a:cs typeface="Arial"/>
              </a:rPr>
              <a:t>printf(“Median dollar amount =%f\n”, dollars);</a:t>
            </a:r>
            <a:r>
              <a:rPr sz="1800" b="1" spc="459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9981" y="770082"/>
            <a:ext cx="3314700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示例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22946" y="4005072"/>
            <a:ext cx="2895600" cy="3201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8375" y="4000500"/>
            <a:ext cx="2905125" cy="3206750"/>
          </a:xfrm>
          <a:custGeom>
            <a:avLst/>
            <a:gdLst/>
            <a:ahLst/>
            <a:cxnLst/>
            <a:rect l="l" t="t" r="r" b="b"/>
            <a:pathLst>
              <a:path w="2905125" h="3206750">
                <a:moveTo>
                  <a:pt x="0" y="3206496"/>
                </a:moveTo>
                <a:lnTo>
                  <a:pt x="0" y="0"/>
                </a:lnTo>
                <a:lnTo>
                  <a:pt x="2904744" y="0"/>
                </a:lnTo>
                <a:lnTo>
                  <a:pt x="2904744" y="3206496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5044" y="4296917"/>
            <a:ext cx="2874010" cy="1450975"/>
          </a:xfrm>
          <a:custGeom>
            <a:avLst/>
            <a:gdLst/>
            <a:ahLst/>
            <a:cxnLst/>
            <a:rect l="l" t="t" r="r" b="b"/>
            <a:pathLst>
              <a:path w="2874009" h="1450975">
                <a:moveTo>
                  <a:pt x="0" y="0"/>
                </a:moveTo>
                <a:lnTo>
                  <a:pt x="0" y="1450848"/>
                </a:lnTo>
                <a:lnTo>
                  <a:pt x="2873502" y="1450848"/>
                </a:lnTo>
                <a:lnTo>
                  <a:pt x="2873502" y="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94381" y="4878323"/>
            <a:ext cx="565785" cy="171450"/>
          </a:xfrm>
          <a:custGeom>
            <a:avLst/>
            <a:gdLst/>
            <a:ahLst/>
            <a:cxnLst/>
            <a:rect l="l" t="t" r="r" b="b"/>
            <a:pathLst>
              <a:path w="565784" h="171450">
                <a:moveTo>
                  <a:pt x="171450" y="57150"/>
                </a:moveTo>
                <a:lnTo>
                  <a:pt x="171450" y="0"/>
                </a:lnTo>
                <a:lnTo>
                  <a:pt x="0" y="85343"/>
                </a:lnTo>
                <a:lnTo>
                  <a:pt x="143243" y="157283"/>
                </a:lnTo>
                <a:lnTo>
                  <a:pt x="143243" y="57150"/>
                </a:lnTo>
                <a:lnTo>
                  <a:pt x="171450" y="57150"/>
                </a:lnTo>
                <a:close/>
              </a:path>
              <a:path w="565784" h="171450">
                <a:moveTo>
                  <a:pt x="422897" y="114300"/>
                </a:moveTo>
                <a:lnTo>
                  <a:pt x="422897" y="57150"/>
                </a:lnTo>
                <a:lnTo>
                  <a:pt x="143243" y="57150"/>
                </a:lnTo>
                <a:lnTo>
                  <a:pt x="143243" y="114300"/>
                </a:lnTo>
                <a:lnTo>
                  <a:pt x="422897" y="114300"/>
                </a:lnTo>
                <a:close/>
              </a:path>
              <a:path w="565784" h="171450">
                <a:moveTo>
                  <a:pt x="171450" y="171450"/>
                </a:moveTo>
                <a:lnTo>
                  <a:pt x="171450" y="114300"/>
                </a:lnTo>
                <a:lnTo>
                  <a:pt x="143243" y="114300"/>
                </a:lnTo>
                <a:lnTo>
                  <a:pt x="143243" y="157283"/>
                </a:lnTo>
                <a:lnTo>
                  <a:pt x="171450" y="171450"/>
                </a:lnTo>
                <a:close/>
              </a:path>
              <a:path w="565784" h="171450">
                <a:moveTo>
                  <a:pt x="565391" y="85343"/>
                </a:moveTo>
                <a:lnTo>
                  <a:pt x="393941" y="0"/>
                </a:lnTo>
                <a:lnTo>
                  <a:pt x="393941" y="57150"/>
                </a:lnTo>
                <a:lnTo>
                  <a:pt x="422897" y="57150"/>
                </a:lnTo>
                <a:lnTo>
                  <a:pt x="422897" y="156907"/>
                </a:lnTo>
                <a:lnTo>
                  <a:pt x="565391" y="85343"/>
                </a:lnTo>
                <a:close/>
              </a:path>
              <a:path w="565784" h="171450">
                <a:moveTo>
                  <a:pt x="422897" y="156907"/>
                </a:moveTo>
                <a:lnTo>
                  <a:pt x="422897" y="114300"/>
                </a:lnTo>
                <a:lnTo>
                  <a:pt x="393941" y="114300"/>
                </a:lnTo>
                <a:lnTo>
                  <a:pt x="393941" y="171450"/>
                </a:lnTo>
                <a:lnTo>
                  <a:pt x="422897" y="15690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26A57B-D6F4-DF86-20B6-1ABC9A0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24977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27782" y="195878"/>
                </a:lnTo>
                <a:lnTo>
                  <a:pt x="2090322" y="164722"/>
                </a:lnTo>
                <a:lnTo>
                  <a:pt x="2036024" y="135374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2887" y="24977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lnTo>
                  <a:pt x="2147124" y="228550"/>
                </a:lnTo>
                <a:lnTo>
                  <a:pt x="2111237" y="180093"/>
                </a:lnTo>
                <a:lnTo>
                  <a:pt x="2065198" y="149804"/>
                </a:lnTo>
                <a:lnTo>
                  <a:pt x="2002959" y="121468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8163" y="4565015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2474976" y="245363"/>
                </a:moveTo>
                <a:lnTo>
                  <a:pt x="2455040" y="201226"/>
                </a:lnTo>
                <a:lnTo>
                  <a:pt x="2420678" y="173208"/>
                </a:lnTo>
                <a:lnTo>
                  <a:pt x="2370665" y="146554"/>
                </a:lnTo>
                <a:lnTo>
                  <a:pt x="2306037" y="121468"/>
                </a:lnTo>
                <a:lnTo>
                  <a:pt x="2268566" y="109577"/>
                </a:lnTo>
                <a:lnTo>
                  <a:pt x="2227829" y="98155"/>
                </a:lnTo>
                <a:lnTo>
                  <a:pt x="2183956" y="87227"/>
                </a:lnTo>
                <a:lnTo>
                  <a:pt x="2137076" y="76819"/>
                </a:lnTo>
                <a:lnTo>
                  <a:pt x="2087319" y="66956"/>
                </a:lnTo>
                <a:lnTo>
                  <a:pt x="2034813" y="57665"/>
                </a:lnTo>
                <a:lnTo>
                  <a:pt x="1979689" y="48970"/>
                </a:lnTo>
                <a:lnTo>
                  <a:pt x="1922075" y="40897"/>
                </a:lnTo>
                <a:lnTo>
                  <a:pt x="1862102" y="33471"/>
                </a:lnTo>
                <a:lnTo>
                  <a:pt x="1799897" y="26719"/>
                </a:lnTo>
                <a:lnTo>
                  <a:pt x="1735592" y="20665"/>
                </a:lnTo>
                <a:lnTo>
                  <a:pt x="1669315" y="15336"/>
                </a:lnTo>
                <a:lnTo>
                  <a:pt x="1601195" y="10756"/>
                </a:lnTo>
                <a:lnTo>
                  <a:pt x="1531362" y="6952"/>
                </a:lnTo>
                <a:lnTo>
                  <a:pt x="1459946" y="3949"/>
                </a:lnTo>
                <a:lnTo>
                  <a:pt x="1387075" y="1772"/>
                </a:lnTo>
                <a:lnTo>
                  <a:pt x="1312879" y="447"/>
                </a:lnTo>
                <a:lnTo>
                  <a:pt x="1237488" y="0"/>
                </a:lnTo>
                <a:lnTo>
                  <a:pt x="1162096" y="447"/>
                </a:lnTo>
                <a:lnTo>
                  <a:pt x="1087900" y="1772"/>
                </a:lnTo>
                <a:lnTo>
                  <a:pt x="1015029" y="3949"/>
                </a:lnTo>
                <a:lnTo>
                  <a:pt x="943613" y="6952"/>
                </a:lnTo>
                <a:lnTo>
                  <a:pt x="873780" y="10756"/>
                </a:lnTo>
                <a:lnTo>
                  <a:pt x="805660" y="15336"/>
                </a:lnTo>
                <a:lnTo>
                  <a:pt x="739383" y="20665"/>
                </a:lnTo>
                <a:lnTo>
                  <a:pt x="675078" y="26719"/>
                </a:lnTo>
                <a:lnTo>
                  <a:pt x="612873" y="33471"/>
                </a:lnTo>
                <a:lnTo>
                  <a:pt x="552900" y="40897"/>
                </a:lnTo>
                <a:lnTo>
                  <a:pt x="495286" y="48970"/>
                </a:lnTo>
                <a:lnTo>
                  <a:pt x="440162" y="57665"/>
                </a:lnTo>
                <a:lnTo>
                  <a:pt x="387656" y="66956"/>
                </a:lnTo>
                <a:lnTo>
                  <a:pt x="337899" y="76819"/>
                </a:lnTo>
                <a:lnTo>
                  <a:pt x="291019" y="87227"/>
                </a:lnTo>
                <a:lnTo>
                  <a:pt x="247146" y="98155"/>
                </a:lnTo>
                <a:lnTo>
                  <a:pt x="206409" y="109577"/>
                </a:lnTo>
                <a:lnTo>
                  <a:pt x="168938" y="121468"/>
                </a:lnTo>
                <a:lnTo>
                  <a:pt x="104310" y="146554"/>
                </a:lnTo>
                <a:lnTo>
                  <a:pt x="54297" y="173208"/>
                </a:lnTo>
                <a:lnTo>
                  <a:pt x="19935" y="201226"/>
                </a:lnTo>
                <a:lnTo>
                  <a:pt x="0" y="245364"/>
                </a:lnTo>
                <a:lnTo>
                  <a:pt x="2258" y="260323"/>
                </a:lnTo>
                <a:lnTo>
                  <a:pt x="35095" y="303668"/>
                </a:lnTo>
                <a:lnTo>
                  <a:pt x="77412" y="331029"/>
                </a:lnTo>
                <a:lnTo>
                  <a:pt x="134862" y="356925"/>
                </a:lnTo>
                <a:lnTo>
                  <a:pt x="206409" y="381150"/>
                </a:lnTo>
                <a:lnTo>
                  <a:pt x="247146" y="392572"/>
                </a:lnTo>
                <a:lnTo>
                  <a:pt x="291019" y="403500"/>
                </a:lnTo>
                <a:lnTo>
                  <a:pt x="337899" y="413908"/>
                </a:lnTo>
                <a:lnTo>
                  <a:pt x="387656" y="423771"/>
                </a:lnTo>
                <a:lnTo>
                  <a:pt x="440162" y="433062"/>
                </a:lnTo>
                <a:lnTo>
                  <a:pt x="495286" y="441757"/>
                </a:lnTo>
                <a:lnTo>
                  <a:pt x="552900" y="449830"/>
                </a:lnTo>
                <a:lnTo>
                  <a:pt x="612873" y="457256"/>
                </a:lnTo>
                <a:lnTo>
                  <a:pt x="675078" y="464008"/>
                </a:lnTo>
                <a:lnTo>
                  <a:pt x="739383" y="470062"/>
                </a:lnTo>
                <a:lnTo>
                  <a:pt x="805660" y="475391"/>
                </a:lnTo>
                <a:lnTo>
                  <a:pt x="873780" y="479971"/>
                </a:lnTo>
                <a:lnTo>
                  <a:pt x="943613" y="483775"/>
                </a:lnTo>
                <a:lnTo>
                  <a:pt x="1015029" y="486778"/>
                </a:lnTo>
                <a:lnTo>
                  <a:pt x="1087900" y="488955"/>
                </a:lnTo>
                <a:lnTo>
                  <a:pt x="1162096" y="490280"/>
                </a:lnTo>
                <a:lnTo>
                  <a:pt x="1237488" y="490728"/>
                </a:lnTo>
                <a:lnTo>
                  <a:pt x="1312879" y="490280"/>
                </a:lnTo>
                <a:lnTo>
                  <a:pt x="1387075" y="488955"/>
                </a:lnTo>
                <a:lnTo>
                  <a:pt x="1459946" y="486778"/>
                </a:lnTo>
                <a:lnTo>
                  <a:pt x="1531362" y="483775"/>
                </a:lnTo>
                <a:lnTo>
                  <a:pt x="1601195" y="479971"/>
                </a:lnTo>
                <a:lnTo>
                  <a:pt x="1669315" y="475391"/>
                </a:lnTo>
                <a:lnTo>
                  <a:pt x="1735592" y="470062"/>
                </a:lnTo>
                <a:lnTo>
                  <a:pt x="1799897" y="464008"/>
                </a:lnTo>
                <a:lnTo>
                  <a:pt x="1862102" y="457256"/>
                </a:lnTo>
                <a:lnTo>
                  <a:pt x="1922075" y="449830"/>
                </a:lnTo>
                <a:lnTo>
                  <a:pt x="1979689" y="441757"/>
                </a:lnTo>
                <a:lnTo>
                  <a:pt x="2034813" y="433062"/>
                </a:lnTo>
                <a:lnTo>
                  <a:pt x="2087319" y="423771"/>
                </a:lnTo>
                <a:lnTo>
                  <a:pt x="2137076" y="413908"/>
                </a:lnTo>
                <a:lnTo>
                  <a:pt x="2183956" y="403500"/>
                </a:lnTo>
                <a:lnTo>
                  <a:pt x="2227829" y="392572"/>
                </a:lnTo>
                <a:lnTo>
                  <a:pt x="2268566" y="381150"/>
                </a:lnTo>
                <a:lnTo>
                  <a:pt x="2306037" y="369259"/>
                </a:lnTo>
                <a:lnTo>
                  <a:pt x="2370665" y="344173"/>
                </a:lnTo>
                <a:lnTo>
                  <a:pt x="2420678" y="317519"/>
                </a:lnTo>
                <a:lnTo>
                  <a:pt x="2455040" y="289501"/>
                </a:lnTo>
                <a:lnTo>
                  <a:pt x="2474976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8163" y="4565015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1237488" y="0"/>
                </a:moveTo>
                <a:lnTo>
                  <a:pt x="1162096" y="447"/>
                </a:lnTo>
                <a:lnTo>
                  <a:pt x="1087900" y="1772"/>
                </a:lnTo>
                <a:lnTo>
                  <a:pt x="1015029" y="3949"/>
                </a:lnTo>
                <a:lnTo>
                  <a:pt x="943613" y="6952"/>
                </a:lnTo>
                <a:lnTo>
                  <a:pt x="873780" y="10756"/>
                </a:lnTo>
                <a:lnTo>
                  <a:pt x="805660" y="15336"/>
                </a:lnTo>
                <a:lnTo>
                  <a:pt x="739383" y="20665"/>
                </a:lnTo>
                <a:lnTo>
                  <a:pt x="675078" y="26719"/>
                </a:lnTo>
                <a:lnTo>
                  <a:pt x="612873" y="33471"/>
                </a:lnTo>
                <a:lnTo>
                  <a:pt x="552900" y="40897"/>
                </a:lnTo>
                <a:lnTo>
                  <a:pt x="495286" y="48970"/>
                </a:lnTo>
                <a:lnTo>
                  <a:pt x="440162" y="57665"/>
                </a:lnTo>
                <a:lnTo>
                  <a:pt x="387656" y="66956"/>
                </a:lnTo>
                <a:lnTo>
                  <a:pt x="337899" y="76819"/>
                </a:lnTo>
                <a:lnTo>
                  <a:pt x="291019" y="87227"/>
                </a:lnTo>
                <a:lnTo>
                  <a:pt x="247146" y="98155"/>
                </a:lnTo>
                <a:lnTo>
                  <a:pt x="206409" y="109577"/>
                </a:lnTo>
                <a:lnTo>
                  <a:pt x="168938" y="121468"/>
                </a:lnTo>
                <a:lnTo>
                  <a:pt x="104310" y="146554"/>
                </a:lnTo>
                <a:lnTo>
                  <a:pt x="54297" y="173208"/>
                </a:lnTo>
                <a:lnTo>
                  <a:pt x="19935" y="201226"/>
                </a:lnTo>
                <a:lnTo>
                  <a:pt x="0" y="245364"/>
                </a:lnTo>
                <a:lnTo>
                  <a:pt x="2258" y="260323"/>
                </a:lnTo>
                <a:lnTo>
                  <a:pt x="35095" y="303668"/>
                </a:lnTo>
                <a:lnTo>
                  <a:pt x="77412" y="331029"/>
                </a:lnTo>
                <a:lnTo>
                  <a:pt x="134862" y="356925"/>
                </a:lnTo>
                <a:lnTo>
                  <a:pt x="206409" y="381150"/>
                </a:lnTo>
                <a:lnTo>
                  <a:pt x="247146" y="392572"/>
                </a:lnTo>
                <a:lnTo>
                  <a:pt x="291019" y="403500"/>
                </a:lnTo>
                <a:lnTo>
                  <a:pt x="337899" y="413908"/>
                </a:lnTo>
                <a:lnTo>
                  <a:pt x="387656" y="423771"/>
                </a:lnTo>
                <a:lnTo>
                  <a:pt x="440162" y="433062"/>
                </a:lnTo>
                <a:lnTo>
                  <a:pt x="495286" y="441757"/>
                </a:lnTo>
                <a:lnTo>
                  <a:pt x="552900" y="449830"/>
                </a:lnTo>
                <a:lnTo>
                  <a:pt x="612873" y="457256"/>
                </a:lnTo>
                <a:lnTo>
                  <a:pt x="675078" y="464008"/>
                </a:lnTo>
                <a:lnTo>
                  <a:pt x="739383" y="470062"/>
                </a:lnTo>
                <a:lnTo>
                  <a:pt x="805660" y="475391"/>
                </a:lnTo>
                <a:lnTo>
                  <a:pt x="873780" y="479971"/>
                </a:lnTo>
                <a:lnTo>
                  <a:pt x="943613" y="483775"/>
                </a:lnTo>
                <a:lnTo>
                  <a:pt x="1015029" y="486778"/>
                </a:lnTo>
                <a:lnTo>
                  <a:pt x="1087900" y="488955"/>
                </a:lnTo>
                <a:lnTo>
                  <a:pt x="1162096" y="490280"/>
                </a:lnTo>
                <a:lnTo>
                  <a:pt x="1237488" y="490728"/>
                </a:lnTo>
                <a:lnTo>
                  <a:pt x="1312879" y="490280"/>
                </a:lnTo>
                <a:lnTo>
                  <a:pt x="1387075" y="488955"/>
                </a:lnTo>
                <a:lnTo>
                  <a:pt x="1459946" y="486778"/>
                </a:lnTo>
                <a:lnTo>
                  <a:pt x="1531362" y="483775"/>
                </a:lnTo>
                <a:lnTo>
                  <a:pt x="1601195" y="479971"/>
                </a:lnTo>
                <a:lnTo>
                  <a:pt x="1669315" y="475391"/>
                </a:lnTo>
                <a:lnTo>
                  <a:pt x="1735592" y="470062"/>
                </a:lnTo>
                <a:lnTo>
                  <a:pt x="1799897" y="464008"/>
                </a:lnTo>
                <a:lnTo>
                  <a:pt x="1862102" y="457256"/>
                </a:lnTo>
                <a:lnTo>
                  <a:pt x="1922075" y="449830"/>
                </a:lnTo>
                <a:lnTo>
                  <a:pt x="1979689" y="441757"/>
                </a:lnTo>
                <a:lnTo>
                  <a:pt x="2034813" y="433062"/>
                </a:lnTo>
                <a:lnTo>
                  <a:pt x="2087319" y="423771"/>
                </a:lnTo>
                <a:lnTo>
                  <a:pt x="2137076" y="413908"/>
                </a:lnTo>
                <a:lnTo>
                  <a:pt x="2183956" y="403500"/>
                </a:lnTo>
                <a:lnTo>
                  <a:pt x="2227829" y="392572"/>
                </a:lnTo>
                <a:lnTo>
                  <a:pt x="2268566" y="381150"/>
                </a:lnTo>
                <a:lnTo>
                  <a:pt x="2306037" y="369259"/>
                </a:lnTo>
                <a:lnTo>
                  <a:pt x="2370665" y="344173"/>
                </a:lnTo>
                <a:lnTo>
                  <a:pt x="2420678" y="317519"/>
                </a:lnTo>
                <a:lnTo>
                  <a:pt x="2455040" y="289501"/>
                </a:lnTo>
                <a:lnTo>
                  <a:pt x="2474976" y="245363"/>
                </a:lnTo>
                <a:lnTo>
                  <a:pt x="2472717" y="230404"/>
                </a:lnTo>
                <a:lnTo>
                  <a:pt x="2439880" y="187059"/>
                </a:lnTo>
                <a:lnTo>
                  <a:pt x="2397563" y="159698"/>
                </a:lnTo>
                <a:lnTo>
                  <a:pt x="2340113" y="133802"/>
                </a:lnTo>
                <a:lnTo>
                  <a:pt x="2268566" y="109577"/>
                </a:lnTo>
                <a:lnTo>
                  <a:pt x="2227829" y="98155"/>
                </a:lnTo>
                <a:lnTo>
                  <a:pt x="2183956" y="87227"/>
                </a:lnTo>
                <a:lnTo>
                  <a:pt x="2137076" y="76819"/>
                </a:lnTo>
                <a:lnTo>
                  <a:pt x="2087319" y="66956"/>
                </a:lnTo>
                <a:lnTo>
                  <a:pt x="2034813" y="57665"/>
                </a:lnTo>
                <a:lnTo>
                  <a:pt x="1979689" y="48970"/>
                </a:lnTo>
                <a:lnTo>
                  <a:pt x="1922075" y="40897"/>
                </a:lnTo>
                <a:lnTo>
                  <a:pt x="1862102" y="33471"/>
                </a:lnTo>
                <a:lnTo>
                  <a:pt x="1799897" y="26719"/>
                </a:lnTo>
                <a:lnTo>
                  <a:pt x="1735592" y="20665"/>
                </a:lnTo>
                <a:lnTo>
                  <a:pt x="1669315" y="15336"/>
                </a:lnTo>
                <a:lnTo>
                  <a:pt x="1601195" y="10756"/>
                </a:lnTo>
                <a:lnTo>
                  <a:pt x="1531362" y="6952"/>
                </a:lnTo>
                <a:lnTo>
                  <a:pt x="1459946" y="3949"/>
                </a:lnTo>
                <a:lnTo>
                  <a:pt x="1387075" y="1772"/>
                </a:lnTo>
                <a:lnTo>
                  <a:pt x="1312879" y="447"/>
                </a:lnTo>
                <a:lnTo>
                  <a:pt x="12374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7511" y="4653661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NSimSun"/>
                <a:cs typeface="NSimSun"/>
              </a:rPr>
              <a:t>嵌入式</a:t>
            </a:r>
            <a:r>
              <a:rPr sz="1800" b="1" spc="-5" dirty="0">
                <a:latin typeface="Arial"/>
                <a:cs typeface="Arial"/>
              </a:rPr>
              <a:t>SQL</a:t>
            </a:r>
            <a:r>
              <a:rPr sz="1800" b="1" spc="-5" dirty="0"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2887" y="66330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0373" y="203683"/>
                </a:lnTo>
                <a:lnTo>
                  <a:pt x="1586194" y="164226"/>
                </a:lnTo>
                <a:lnTo>
                  <a:pt x="1531634" y="127595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2887" y="66330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lnTo>
                  <a:pt x="1629205" y="224283"/>
                </a:lnTo>
                <a:lnTo>
                  <a:pt x="1605954" y="183639"/>
                </a:lnTo>
                <a:lnTo>
                  <a:pt x="1561339" y="145519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78029" y="6722491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151" y="3122050"/>
            <a:ext cx="1435735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1:</a:t>
            </a:r>
            <a:r>
              <a:rPr sz="1800" b="1" spc="-8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如何与 数据库连接和 断开连接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1049" y="3122034"/>
            <a:ext cx="1639570" cy="86486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215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2:</a:t>
            </a:r>
            <a:r>
              <a:rPr sz="1800" b="1" spc="-3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如何将 宿主程序的变量 传递给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9879" y="3122080"/>
            <a:ext cx="2133600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4:</a:t>
            </a:r>
            <a:r>
              <a:rPr sz="1800" b="1" spc="-8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如何将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检 索到的结果传递回宿 主程序进行处理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2579" y="3118239"/>
            <a:ext cx="2121535" cy="863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40"/>
              </a:spcBef>
            </a:pPr>
            <a:r>
              <a:rPr sz="1800" b="1" u="sng" spc="-10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/>
                <a:cs typeface="Arial"/>
              </a:rPr>
              <a:t>6:</a:t>
            </a:r>
            <a:r>
              <a:rPr sz="1800" b="1" spc="-7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宿主程序如何 知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道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语句的执行 状态，是否发生错误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303" y="5614506"/>
            <a:ext cx="14478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3:</a:t>
            </a:r>
            <a:r>
              <a:rPr sz="1800" b="1" spc="-9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语 句如何执行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5979" y="5493401"/>
            <a:ext cx="1776095" cy="863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40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5:</a:t>
            </a:r>
            <a:r>
              <a:rPr sz="1800" b="1" spc="20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静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SQL,  </a:t>
            </a:r>
            <a:r>
              <a:rPr sz="1800" b="1" spc="3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114" dirty="0">
                <a:solidFill>
                  <a:srgbClr val="B2B2B2"/>
                </a:solidFill>
                <a:latin typeface="NSimSun"/>
                <a:cs typeface="NSimSun"/>
              </a:rPr>
              <a:t>语</a:t>
            </a:r>
            <a:r>
              <a:rPr sz="1800" b="1" spc="100" dirty="0">
                <a:solidFill>
                  <a:srgbClr val="B2B2B2"/>
                </a:solidFill>
                <a:latin typeface="NSimSun"/>
                <a:cs typeface="NSimSun"/>
              </a:rPr>
              <a:t>句中的常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量更换为变量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9673" y="4845670"/>
            <a:ext cx="2388870" cy="1137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7:</a:t>
            </a:r>
            <a:r>
              <a:rPr sz="1800" b="1" spc="-3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SQL,</a:t>
            </a:r>
            <a:r>
              <a:rPr sz="1800" b="1" spc="-25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依据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条件动态构造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语句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,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但欲访问的表名和字段 名对编程者是已知的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9199" y="6117456"/>
            <a:ext cx="2425700" cy="113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 algn="just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B2B2B2"/>
                </a:solidFill>
                <a:uFill>
                  <a:solidFill>
                    <a:srgbClr val="B2B2B2"/>
                  </a:solidFill>
                </a:uFill>
                <a:latin typeface="Arial"/>
                <a:cs typeface="Arial"/>
              </a:rPr>
              <a:t>8:</a:t>
            </a:r>
            <a:r>
              <a:rPr sz="1800" b="1" spc="35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SQL,</a:t>
            </a:r>
            <a:r>
              <a:rPr sz="1800" b="1" spc="370" dirty="0">
                <a:solidFill>
                  <a:srgbClr val="B2B2B2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B2B2B2"/>
                </a:solidFill>
                <a:latin typeface="NSimSun"/>
                <a:cs typeface="NSimSun"/>
              </a:rPr>
              <a:t>依据 </a:t>
            </a:r>
            <a:r>
              <a:rPr sz="1800" b="1" spc="25" dirty="0">
                <a:solidFill>
                  <a:srgbClr val="B2B2B2"/>
                </a:solidFill>
                <a:latin typeface="NSimSun"/>
                <a:cs typeface="NSimSun"/>
              </a:rPr>
              <a:t>条件动态构</a:t>
            </a:r>
            <a:r>
              <a:rPr sz="1800" b="1" spc="15" dirty="0">
                <a:solidFill>
                  <a:srgbClr val="B2B2B2"/>
                </a:solidFill>
                <a:latin typeface="NSimSun"/>
                <a:cs typeface="NSimSun"/>
              </a:rPr>
              <a:t>造</a:t>
            </a:r>
            <a:r>
              <a:rPr sz="1800" b="1" spc="-5" dirty="0">
                <a:solidFill>
                  <a:srgbClr val="B2B2B2"/>
                </a:solidFill>
                <a:latin typeface="Arial"/>
                <a:cs typeface="Arial"/>
              </a:rPr>
              <a:t>SQ</a:t>
            </a:r>
            <a:r>
              <a:rPr sz="1800" b="1" spc="20" dirty="0">
                <a:solidFill>
                  <a:srgbClr val="B2B2B2"/>
                </a:solidFill>
                <a:latin typeface="Arial"/>
                <a:cs typeface="Arial"/>
              </a:rPr>
              <a:t>L</a:t>
            </a:r>
            <a:r>
              <a:rPr sz="1800" b="1" spc="20" dirty="0">
                <a:solidFill>
                  <a:srgbClr val="B2B2B2"/>
                </a:solidFill>
                <a:latin typeface="NSimSun"/>
                <a:cs typeface="NSimSun"/>
              </a:rPr>
              <a:t>语</a:t>
            </a:r>
            <a:r>
              <a:rPr sz="1800" b="1" spc="15" dirty="0">
                <a:solidFill>
                  <a:srgbClr val="B2B2B2"/>
                </a:solidFill>
                <a:latin typeface="NSimSun"/>
                <a:cs typeface="NSimSun"/>
              </a:rPr>
              <a:t>句</a:t>
            </a:r>
            <a:r>
              <a:rPr sz="1800" b="1" dirty="0">
                <a:solidFill>
                  <a:srgbClr val="B2B2B2"/>
                </a:solidFill>
                <a:latin typeface="Arial"/>
                <a:cs typeface="Arial"/>
              </a:rPr>
              <a:t>, </a:t>
            </a:r>
            <a:r>
              <a:rPr sz="1800" b="1" spc="40" dirty="0">
                <a:solidFill>
                  <a:srgbClr val="B2B2B2"/>
                </a:solidFill>
                <a:latin typeface="NSimSun"/>
                <a:cs typeface="NSimSun"/>
              </a:rPr>
              <a:t>但</a:t>
            </a:r>
            <a:r>
              <a:rPr sz="1800" b="1" spc="35" dirty="0">
                <a:solidFill>
                  <a:srgbClr val="B2B2B2"/>
                </a:solidFill>
                <a:latin typeface="NSimSun"/>
                <a:cs typeface="NSimSun"/>
              </a:rPr>
              <a:t>欲访</a:t>
            </a:r>
            <a:r>
              <a:rPr sz="1800" b="1" spc="40" dirty="0">
                <a:solidFill>
                  <a:srgbClr val="B2B2B2"/>
                </a:solidFill>
                <a:latin typeface="NSimSun"/>
                <a:cs typeface="NSimSun"/>
              </a:rPr>
              <a:t>问</a:t>
            </a:r>
            <a:r>
              <a:rPr sz="1800" b="1" spc="25" dirty="0">
                <a:solidFill>
                  <a:srgbClr val="B2B2B2"/>
                </a:solidFill>
                <a:latin typeface="NSimSun"/>
                <a:cs typeface="NSimSun"/>
              </a:rPr>
              <a:t>的表名和字段 </a:t>
            </a:r>
            <a:r>
              <a:rPr sz="1800" b="1" spc="-10" dirty="0">
                <a:solidFill>
                  <a:srgbClr val="B2B2B2"/>
                </a:solidFill>
                <a:latin typeface="NSimSun"/>
                <a:cs typeface="NSimSun"/>
              </a:rPr>
              <a:t>名对编程者是未知的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682876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0" y="4225290"/>
                </a:lnTo>
                <a:lnTo>
                  <a:pt x="1583" y="4232767"/>
                </a:lnTo>
                <a:lnTo>
                  <a:pt x="5810" y="4238815"/>
                </a:lnTo>
                <a:lnTo>
                  <a:pt x="11894" y="4242863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891" y="2873376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5433" y="2790317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433" y="57150"/>
                </a:lnTo>
                <a:lnTo>
                  <a:pt x="2327957" y="49672"/>
                </a:lnTo>
                <a:lnTo>
                  <a:pt x="2323909" y="43624"/>
                </a:lnTo>
                <a:lnTo>
                  <a:pt x="2317861" y="39576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11509" y="2547239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024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5306" y="2103120"/>
                </a:lnTo>
                <a:lnTo>
                  <a:pt x="1342644" y="2097024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4648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3520" y="2073402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3520" y="2073402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862" y="2024634"/>
                </a:lnTo>
                <a:lnTo>
                  <a:pt x="1524762" y="2029968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5876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6346"/>
                </a:lnTo>
                <a:lnTo>
                  <a:pt x="1681734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8820"/>
                </a:lnTo>
                <a:lnTo>
                  <a:pt x="1751076" y="1994916"/>
                </a:lnTo>
                <a:lnTo>
                  <a:pt x="1756410" y="2032254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948" y="2014728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948" y="2014728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9290" y="1965198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106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106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7672"/>
                </a:lnTo>
                <a:lnTo>
                  <a:pt x="2058162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7504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6376" y="1956054"/>
                </a:moveTo>
                <a:lnTo>
                  <a:pt x="2240280" y="1918716"/>
                </a:lnTo>
                <a:lnTo>
                  <a:pt x="2202180" y="1924050"/>
                </a:lnTo>
                <a:lnTo>
                  <a:pt x="2208276" y="1962150"/>
                </a:lnTo>
                <a:lnTo>
                  <a:pt x="2246376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5718" y="1906524"/>
                </a:lnTo>
                <a:lnTo>
                  <a:pt x="2277618" y="1912620"/>
                </a:lnTo>
                <a:lnTo>
                  <a:pt x="2283714" y="1949958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2902"/>
                </a:lnTo>
                <a:lnTo>
                  <a:pt x="2428494" y="1888998"/>
                </a:lnTo>
                <a:lnTo>
                  <a:pt x="2434590" y="1926336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8810"/>
                </a:moveTo>
                <a:lnTo>
                  <a:pt x="2541270" y="1871472"/>
                </a:lnTo>
                <a:lnTo>
                  <a:pt x="2503932" y="1877568"/>
                </a:lnTo>
                <a:lnTo>
                  <a:pt x="2509266" y="1914906"/>
                </a:lnTo>
                <a:lnTo>
                  <a:pt x="2547366" y="1908810"/>
                </a:lnTo>
                <a:close/>
              </a:path>
              <a:path w="4988559" h="2103120">
                <a:moveTo>
                  <a:pt x="2622804" y="1897380"/>
                </a:moveTo>
                <a:lnTo>
                  <a:pt x="2616708" y="1859280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804" y="1897380"/>
                </a:lnTo>
                <a:close/>
              </a:path>
              <a:path w="4988559" h="2103120">
                <a:moveTo>
                  <a:pt x="2697480" y="1885188"/>
                </a:moveTo>
                <a:lnTo>
                  <a:pt x="2692146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188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1754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1018" y="1867662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80360" y="1818132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9232" y="1838706"/>
                </a:moveTo>
                <a:lnTo>
                  <a:pt x="2993136" y="1800606"/>
                </a:lnTo>
                <a:lnTo>
                  <a:pt x="2955036" y="1806702"/>
                </a:lnTo>
                <a:lnTo>
                  <a:pt x="2961132" y="1844040"/>
                </a:lnTo>
                <a:lnTo>
                  <a:pt x="2999232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8574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6984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2892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7446" y="1808988"/>
                </a:lnTo>
                <a:lnTo>
                  <a:pt x="3224784" y="1802892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788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5660" y="1779270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5660" y="1779270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5002" y="1730502"/>
                </a:lnTo>
                <a:lnTo>
                  <a:pt x="3406902" y="1735836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1744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214"/>
                </a:lnTo>
                <a:lnTo>
                  <a:pt x="3563874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4688"/>
                </a:lnTo>
                <a:lnTo>
                  <a:pt x="3633216" y="1700784"/>
                </a:lnTo>
                <a:lnTo>
                  <a:pt x="3638550" y="1738122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2088" y="1720596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2088" y="1720596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1429" y="1671066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6974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6974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3540"/>
                </a:lnTo>
                <a:lnTo>
                  <a:pt x="3940302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9644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8516" y="1661922"/>
                </a:moveTo>
                <a:lnTo>
                  <a:pt x="4122420" y="1624584"/>
                </a:lnTo>
                <a:lnTo>
                  <a:pt x="4084320" y="1629918"/>
                </a:lnTo>
                <a:lnTo>
                  <a:pt x="4090416" y="1668018"/>
                </a:lnTo>
                <a:lnTo>
                  <a:pt x="4128516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858" y="1612392"/>
                </a:lnTo>
                <a:lnTo>
                  <a:pt x="4159758" y="1618488"/>
                </a:lnTo>
                <a:lnTo>
                  <a:pt x="4165854" y="1655826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8770"/>
                </a:lnTo>
                <a:lnTo>
                  <a:pt x="4310634" y="1594866"/>
                </a:lnTo>
                <a:lnTo>
                  <a:pt x="4316730" y="1632204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4678"/>
                </a:moveTo>
                <a:lnTo>
                  <a:pt x="4423410" y="1577340"/>
                </a:lnTo>
                <a:lnTo>
                  <a:pt x="4386072" y="1583436"/>
                </a:lnTo>
                <a:lnTo>
                  <a:pt x="4391406" y="1620774"/>
                </a:lnTo>
                <a:lnTo>
                  <a:pt x="4429506" y="1614678"/>
                </a:lnTo>
                <a:close/>
              </a:path>
              <a:path w="4988559" h="2103120">
                <a:moveTo>
                  <a:pt x="4504944" y="1603248"/>
                </a:moveTo>
                <a:lnTo>
                  <a:pt x="4498848" y="1565148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944" y="1603248"/>
                </a:lnTo>
                <a:close/>
              </a:path>
              <a:path w="4988559" h="2103120">
                <a:moveTo>
                  <a:pt x="4579620" y="1591056"/>
                </a:moveTo>
                <a:lnTo>
                  <a:pt x="4574286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056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7622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3158" y="1573530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2500" y="1524000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1372" y="1544574"/>
                </a:moveTo>
                <a:lnTo>
                  <a:pt x="4875276" y="1506474"/>
                </a:lnTo>
                <a:lnTo>
                  <a:pt x="4837176" y="1512570"/>
                </a:lnTo>
                <a:lnTo>
                  <a:pt x="4843272" y="1549908"/>
                </a:lnTo>
                <a:lnTo>
                  <a:pt x="4881372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50714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9393" y="4873626"/>
            <a:ext cx="1728470" cy="1917700"/>
          </a:xfrm>
          <a:custGeom>
            <a:avLst/>
            <a:gdLst/>
            <a:ahLst/>
            <a:cxnLst/>
            <a:rect l="l" t="t" r="r" b="b"/>
            <a:pathLst>
              <a:path w="1728470" h="1917700">
                <a:moveTo>
                  <a:pt x="1728216" y="36575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6575"/>
                </a:lnTo>
                <a:close/>
              </a:path>
              <a:path w="1728470" h="1917700">
                <a:moveTo>
                  <a:pt x="1655064" y="59435"/>
                </a:moveTo>
                <a:lnTo>
                  <a:pt x="1643634" y="23621"/>
                </a:lnTo>
                <a:lnTo>
                  <a:pt x="1607820" y="35051"/>
                </a:lnTo>
                <a:lnTo>
                  <a:pt x="1619250" y="71627"/>
                </a:lnTo>
                <a:lnTo>
                  <a:pt x="1655064" y="59435"/>
                </a:lnTo>
                <a:close/>
              </a:path>
              <a:path w="1728470" h="1917700">
                <a:moveTo>
                  <a:pt x="1582674" y="83057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3057"/>
                </a:lnTo>
                <a:close/>
              </a:path>
              <a:path w="1728470" h="1917700">
                <a:moveTo>
                  <a:pt x="1510284" y="105917"/>
                </a:moveTo>
                <a:lnTo>
                  <a:pt x="1498854" y="70103"/>
                </a:lnTo>
                <a:lnTo>
                  <a:pt x="1462278" y="81533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7700">
                <a:moveTo>
                  <a:pt x="1437894" y="129539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969"/>
                </a:lnTo>
                <a:lnTo>
                  <a:pt x="1437894" y="129539"/>
                </a:lnTo>
                <a:close/>
              </a:path>
              <a:path w="1728470" h="1917700">
                <a:moveTo>
                  <a:pt x="1364742" y="152399"/>
                </a:moveTo>
                <a:lnTo>
                  <a:pt x="1353312" y="115823"/>
                </a:lnTo>
                <a:lnTo>
                  <a:pt x="1317498" y="128015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7700">
                <a:moveTo>
                  <a:pt x="1292352" y="176021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7451"/>
                </a:lnTo>
                <a:lnTo>
                  <a:pt x="1292352" y="176021"/>
                </a:lnTo>
                <a:close/>
              </a:path>
              <a:path w="1728470" h="1917700">
                <a:moveTo>
                  <a:pt x="1219962" y="198881"/>
                </a:moveTo>
                <a:lnTo>
                  <a:pt x="1208532" y="162305"/>
                </a:lnTo>
                <a:lnTo>
                  <a:pt x="1171956" y="174497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7700">
                <a:moveTo>
                  <a:pt x="1147572" y="221742"/>
                </a:moveTo>
                <a:lnTo>
                  <a:pt x="1135380" y="185927"/>
                </a:lnTo>
                <a:lnTo>
                  <a:pt x="1099566" y="197358"/>
                </a:lnTo>
                <a:lnTo>
                  <a:pt x="1110996" y="233933"/>
                </a:lnTo>
                <a:lnTo>
                  <a:pt x="1147572" y="221742"/>
                </a:lnTo>
                <a:close/>
              </a:path>
              <a:path w="1728470" h="1917700">
                <a:moveTo>
                  <a:pt x="1074420" y="245364"/>
                </a:moveTo>
                <a:lnTo>
                  <a:pt x="1062990" y="208787"/>
                </a:lnTo>
                <a:lnTo>
                  <a:pt x="1027176" y="220218"/>
                </a:lnTo>
                <a:lnTo>
                  <a:pt x="1038606" y="256794"/>
                </a:lnTo>
                <a:lnTo>
                  <a:pt x="1074420" y="245364"/>
                </a:lnTo>
                <a:close/>
              </a:path>
              <a:path w="1728470" h="1917700">
                <a:moveTo>
                  <a:pt x="1002030" y="268223"/>
                </a:moveTo>
                <a:lnTo>
                  <a:pt x="990600" y="232409"/>
                </a:lnTo>
                <a:lnTo>
                  <a:pt x="954024" y="243840"/>
                </a:lnTo>
                <a:lnTo>
                  <a:pt x="966216" y="280416"/>
                </a:lnTo>
                <a:lnTo>
                  <a:pt x="1002030" y="268223"/>
                </a:lnTo>
                <a:close/>
              </a:path>
              <a:path w="1728470" h="1917700">
                <a:moveTo>
                  <a:pt x="929640" y="291846"/>
                </a:moveTo>
                <a:lnTo>
                  <a:pt x="918210" y="255269"/>
                </a:lnTo>
                <a:lnTo>
                  <a:pt x="881634" y="266700"/>
                </a:lnTo>
                <a:lnTo>
                  <a:pt x="893064" y="303276"/>
                </a:lnTo>
                <a:lnTo>
                  <a:pt x="929640" y="291846"/>
                </a:lnTo>
                <a:close/>
              </a:path>
              <a:path w="1728470" h="1917700">
                <a:moveTo>
                  <a:pt x="857250" y="314705"/>
                </a:moveTo>
                <a:lnTo>
                  <a:pt x="845058" y="278891"/>
                </a:lnTo>
                <a:lnTo>
                  <a:pt x="809244" y="290322"/>
                </a:lnTo>
                <a:lnTo>
                  <a:pt x="820674" y="326136"/>
                </a:lnTo>
                <a:lnTo>
                  <a:pt x="857250" y="314705"/>
                </a:lnTo>
                <a:close/>
              </a:path>
              <a:path w="1728470" h="1917700">
                <a:moveTo>
                  <a:pt x="784098" y="338328"/>
                </a:moveTo>
                <a:lnTo>
                  <a:pt x="772668" y="301752"/>
                </a:lnTo>
                <a:lnTo>
                  <a:pt x="736854" y="313182"/>
                </a:lnTo>
                <a:lnTo>
                  <a:pt x="748284" y="349758"/>
                </a:lnTo>
                <a:lnTo>
                  <a:pt x="784098" y="338328"/>
                </a:lnTo>
                <a:close/>
              </a:path>
              <a:path w="1728470" h="1917700">
                <a:moveTo>
                  <a:pt x="711708" y="361188"/>
                </a:moveTo>
                <a:lnTo>
                  <a:pt x="700278" y="325373"/>
                </a:lnTo>
                <a:lnTo>
                  <a:pt x="663702" y="336804"/>
                </a:lnTo>
                <a:lnTo>
                  <a:pt x="675894" y="372618"/>
                </a:lnTo>
                <a:lnTo>
                  <a:pt x="711708" y="361188"/>
                </a:lnTo>
                <a:close/>
              </a:path>
              <a:path w="1728470" h="1917700">
                <a:moveTo>
                  <a:pt x="639318" y="384810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6240"/>
                </a:lnTo>
                <a:lnTo>
                  <a:pt x="639318" y="384810"/>
                </a:lnTo>
                <a:close/>
              </a:path>
              <a:path w="1728470" h="1917700">
                <a:moveTo>
                  <a:pt x="566928" y="407670"/>
                </a:moveTo>
                <a:lnTo>
                  <a:pt x="554736" y="371094"/>
                </a:lnTo>
                <a:lnTo>
                  <a:pt x="518922" y="383286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7700">
                <a:moveTo>
                  <a:pt x="493776" y="430530"/>
                </a:moveTo>
                <a:lnTo>
                  <a:pt x="482346" y="394716"/>
                </a:lnTo>
                <a:lnTo>
                  <a:pt x="446532" y="406146"/>
                </a:lnTo>
                <a:lnTo>
                  <a:pt x="457962" y="442722"/>
                </a:lnTo>
                <a:lnTo>
                  <a:pt x="493776" y="430530"/>
                </a:lnTo>
                <a:close/>
              </a:path>
              <a:path w="1728470" h="1917700">
                <a:moveTo>
                  <a:pt x="421386" y="454152"/>
                </a:moveTo>
                <a:lnTo>
                  <a:pt x="409956" y="417576"/>
                </a:lnTo>
                <a:lnTo>
                  <a:pt x="373380" y="429768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7700">
                <a:moveTo>
                  <a:pt x="348996" y="477012"/>
                </a:moveTo>
                <a:lnTo>
                  <a:pt x="337566" y="441198"/>
                </a:lnTo>
                <a:lnTo>
                  <a:pt x="300990" y="452628"/>
                </a:lnTo>
                <a:lnTo>
                  <a:pt x="312420" y="489204"/>
                </a:lnTo>
                <a:lnTo>
                  <a:pt x="348996" y="477012"/>
                </a:lnTo>
                <a:close/>
              </a:path>
              <a:path w="1728470" h="1917700">
                <a:moveTo>
                  <a:pt x="276606" y="500634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500634"/>
                </a:lnTo>
                <a:close/>
              </a:path>
              <a:path w="1728470" h="1917700">
                <a:moveTo>
                  <a:pt x="203454" y="523494"/>
                </a:moveTo>
                <a:lnTo>
                  <a:pt x="192024" y="487680"/>
                </a:lnTo>
                <a:lnTo>
                  <a:pt x="156210" y="499110"/>
                </a:lnTo>
                <a:lnTo>
                  <a:pt x="167640" y="535686"/>
                </a:lnTo>
                <a:lnTo>
                  <a:pt x="203454" y="523494"/>
                </a:lnTo>
                <a:close/>
              </a:path>
              <a:path w="1728470" h="1917700">
                <a:moveTo>
                  <a:pt x="131064" y="547116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7116"/>
                </a:lnTo>
                <a:close/>
              </a:path>
              <a:path w="1728470" h="1917700">
                <a:moveTo>
                  <a:pt x="58674" y="569976"/>
                </a:moveTo>
                <a:lnTo>
                  <a:pt x="47243" y="534162"/>
                </a:lnTo>
                <a:lnTo>
                  <a:pt x="12954" y="544830"/>
                </a:lnTo>
                <a:lnTo>
                  <a:pt x="5334" y="547116"/>
                </a:lnTo>
                <a:lnTo>
                  <a:pt x="0" y="554736"/>
                </a:lnTo>
                <a:lnTo>
                  <a:pt x="0" y="565404"/>
                </a:lnTo>
                <a:lnTo>
                  <a:pt x="36310" y="565404"/>
                </a:lnTo>
                <a:lnTo>
                  <a:pt x="38100" y="563118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7700">
                <a:moveTo>
                  <a:pt x="38100" y="576376"/>
                </a:moveTo>
                <a:lnTo>
                  <a:pt x="38100" y="565404"/>
                </a:lnTo>
                <a:lnTo>
                  <a:pt x="36310" y="565404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7700">
                <a:moveTo>
                  <a:pt x="38100" y="565404"/>
                </a:moveTo>
                <a:lnTo>
                  <a:pt x="38100" y="563118"/>
                </a:lnTo>
                <a:lnTo>
                  <a:pt x="36310" y="565404"/>
                </a:lnTo>
                <a:lnTo>
                  <a:pt x="38100" y="565404"/>
                </a:lnTo>
                <a:close/>
              </a:path>
              <a:path w="1728470" h="1917700">
                <a:moveTo>
                  <a:pt x="38100" y="641604"/>
                </a:moveTo>
                <a:lnTo>
                  <a:pt x="38100" y="603504"/>
                </a:lnTo>
                <a:lnTo>
                  <a:pt x="0" y="603504"/>
                </a:lnTo>
                <a:lnTo>
                  <a:pt x="0" y="641604"/>
                </a:lnTo>
                <a:lnTo>
                  <a:pt x="38100" y="641604"/>
                </a:lnTo>
                <a:close/>
              </a:path>
              <a:path w="1728470" h="1917700">
                <a:moveTo>
                  <a:pt x="38100" y="717804"/>
                </a:moveTo>
                <a:lnTo>
                  <a:pt x="38100" y="679704"/>
                </a:lnTo>
                <a:lnTo>
                  <a:pt x="0" y="679704"/>
                </a:lnTo>
                <a:lnTo>
                  <a:pt x="0" y="717804"/>
                </a:lnTo>
                <a:lnTo>
                  <a:pt x="38100" y="717804"/>
                </a:lnTo>
                <a:close/>
              </a:path>
              <a:path w="1728470" h="1917700">
                <a:moveTo>
                  <a:pt x="38100" y="794004"/>
                </a:moveTo>
                <a:lnTo>
                  <a:pt x="38100" y="755904"/>
                </a:lnTo>
                <a:lnTo>
                  <a:pt x="0" y="755904"/>
                </a:lnTo>
                <a:lnTo>
                  <a:pt x="0" y="794004"/>
                </a:lnTo>
                <a:lnTo>
                  <a:pt x="38100" y="794004"/>
                </a:lnTo>
                <a:close/>
              </a:path>
              <a:path w="1728470" h="1917700">
                <a:moveTo>
                  <a:pt x="38100" y="870204"/>
                </a:moveTo>
                <a:lnTo>
                  <a:pt x="38100" y="832104"/>
                </a:lnTo>
                <a:lnTo>
                  <a:pt x="0" y="832104"/>
                </a:lnTo>
                <a:lnTo>
                  <a:pt x="0" y="870204"/>
                </a:lnTo>
                <a:lnTo>
                  <a:pt x="38100" y="870204"/>
                </a:lnTo>
                <a:close/>
              </a:path>
              <a:path w="1728470" h="1917700">
                <a:moveTo>
                  <a:pt x="38100" y="946404"/>
                </a:moveTo>
                <a:lnTo>
                  <a:pt x="38100" y="908304"/>
                </a:lnTo>
                <a:lnTo>
                  <a:pt x="0" y="908304"/>
                </a:lnTo>
                <a:lnTo>
                  <a:pt x="0" y="946404"/>
                </a:lnTo>
                <a:lnTo>
                  <a:pt x="38100" y="946404"/>
                </a:lnTo>
                <a:close/>
              </a:path>
              <a:path w="1728470" h="1917700">
                <a:moveTo>
                  <a:pt x="38100" y="1022604"/>
                </a:moveTo>
                <a:lnTo>
                  <a:pt x="38100" y="984504"/>
                </a:lnTo>
                <a:lnTo>
                  <a:pt x="0" y="984504"/>
                </a:lnTo>
                <a:lnTo>
                  <a:pt x="0" y="1022604"/>
                </a:lnTo>
                <a:lnTo>
                  <a:pt x="38100" y="1022604"/>
                </a:lnTo>
                <a:close/>
              </a:path>
              <a:path w="1728470" h="1917700">
                <a:moveTo>
                  <a:pt x="38100" y="1098804"/>
                </a:moveTo>
                <a:lnTo>
                  <a:pt x="38100" y="1060704"/>
                </a:lnTo>
                <a:lnTo>
                  <a:pt x="0" y="1060704"/>
                </a:lnTo>
                <a:lnTo>
                  <a:pt x="0" y="1098804"/>
                </a:lnTo>
                <a:lnTo>
                  <a:pt x="38100" y="1098804"/>
                </a:lnTo>
                <a:close/>
              </a:path>
              <a:path w="1728470" h="1917700">
                <a:moveTo>
                  <a:pt x="38100" y="1175004"/>
                </a:moveTo>
                <a:lnTo>
                  <a:pt x="38100" y="1136904"/>
                </a:lnTo>
                <a:lnTo>
                  <a:pt x="0" y="1136904"/>
                </a:lnTo>
                <a:lnTo>
                  <a:pt x="0" y="1175004"/>
                </a:lnTo>
                <a:lnTo>
                  <a:pt x="38100" y="1175004"/>
                </a:lnTo>
                <a:close/>
              </a:path>
              <a:path w="1728470" h="1917700">
                <a:moveTo>
                  <a:pt x="38100" y="1251204"/>
                </a:moveTo>
                <a:lnTo>
                  <a:pt x="38100" y="1213104"/>
                </a:lnTo>
                <a:lnTo>
                  <a:pt x="0" y="1213104"/>
                </a:lnTo>
                <a:lnTo>
                  <a:pt x="0" y="1251204"/>
                </a:lnTo>
                <a:lnTo>
                  <a:pt x="38100" y="1251204"/>
                </a:lnTo>
                <a:close/>
              </a:path>
              <a:path w="1728470" h="1917700">
                <a:moveTo>
                  <a:pt x="38100" y="1327404"/>
                </a:moveTo>
                <a:lnTo>
                  <a:pt x="38100" y="1289304"/>
                </a:lnTo>
                <a:lnTo>
                  <a:pt x="0" y="1289304"/>
                </a:lnTo>
                <a:lnTo>
                  <a:pt x="0" y="1327404"/>
                </a:lnTo>
                <a:lnTo>
                  <a:pt x="38100" y="1327404"/>
                </a:lnTo>
                <a:close/>
              </a:path>
              <a:path w="1728470" h="1917700">
                <a:moveTo>
                  <a:pt x="38100" y="1403604"/>
                </a:moveTo>
                <a:lnTo>
                  <a:pt x="38100" y="1365504"/>
                </a:lnTo>
                <a:lnTo>
                  <a:pt x="0" y="1365504"/>
                </a:lnTo>
                <a:lnTo>
                  <a:pt x="0" y="1403604"/>
                </a:lnTo>
                <a:lnTo>
                  <a:pt x="38100" y="1403604"/>
                </a:lnTo>
                <a:close/>
              </a:path>
              <a:path w="1728470" h="1917700">
                <a:moveTo>
                  <a:pt x="38100" y="1479804"/>
                </a:moveTo>
                <a:lnTo>
                  <a:pt x="38100" y="1441704"/>
                </a:lnTo>
                <a:lnTo>
                  <a:pt x="0" y="1441704"/>
                </a:lnTo>
                <a:lnTo>
                  <a:pt x="0" y="1479804"/>
                </a:lnTo>
                <a:lnTo>
                  <a:pt x="38100" y="1479804"/>
                </a:lnTo>
                <a:close/>
              </a:path>
              <a:path w="1728470" h="1917700">
                <a:moveTo>
                  <a:pt x="38100" y="1556004"/>
                </a:moveTo>
                <a:lnTo>
                  <a:pt x="38100" y="1517904"/>
                </a:lnTo>
                <a:lnTo>
                  <a:pt x="0" y="1517904"/>
                </a:lnTo>
                <a:lnTo>
                  <a:pt x="0" y="1556004"/>
                </a:lnTo>
                <a:lnTo>
                  <a:pt x="38100" y="1556004"/>
                </a:lnTo>
                <a:close/>
              </a:path>
              <a:path w="1728470" h="1917700">
                <a:moveTo>
                  <a:pt x="38100" y="1632204"/>
                </a:moveTo>
                <a:lnTo>
                  <a:pt x="38100" y="1594104"/>
                </a:lnTo>
                <a:lnTo>
                  <a:pt x="0" y="1594104"/>
                </a:lnTo>
                <a:lnTo>
                  <a:pt x="0" y="1632204"/>
                </a:lnTo>
                <a:lnTo>
                  <a:pt x="38100" y="1632204"/>
                </a:lnTo>
                <a:close/>
              </a:path>
              <a:path w="1728470" h="1917700">
                <a:moveTo>
                  <a:pt x="38100" y="1708403"/>
                </a:moveTo>
                <a:lnTo>
                  <a:pt x="38100" y="1670303"/>
                </a:lnTo>
                <a:lnTo>
                  <a:pt x="0" y="1670303"/>
                </a:lnTo>
                <a:lnTo>
                  <a:pt x="0" y="1708403"/>
                </a:lnTo>
                <a:lnTo>
                  <a:pt x="38100" y="1708403"/>
                </a:lnTo>
                <a:close/>
              </a:path>
              <a:path w="1728470" h="1917700">
                <a:moveTo>
                  <a:pt x="38100" y="1784603"/>
                </a:moveTo>
                <a:lnTo>
                  <a:pt x="38100" y="1746503"/>
                </a:lnTo>
                <a:lnTo>
                  <a:pt x="0" y="1746503"/>
                </a:lnTo>
                <a:lnTo>
                  <a:pt x="0" y="1784603"/>
                </a:lnTo>
                <a:lnTo>
                  <a:pt x="38100" y="1784603"/>
                </a:lnTo>
                <a:close/>
              </a:path>
              <a:path w="1728470" h="1917700">
                <a:moveTo>
                  <a:pt x="38100" y="1860042"/>
                </a:moveTo>
                <a:lnTo>
                  <a:pt x="38100" y="1822703"/>
                </a:lnTo>
                <a:lnTo>
                  <a:pt x="0" y="1822703"/>
                </a:lnTo>
                <a:lnTo>
                  <a:pt x="0" y="1860042"/>
                </a:lnTo>
                <a:lnTo>
                  <a:pt x="1476" y="1867519"/>
                </a:lnTo>
                <a:lnTo>
                  <a:pt x="5524" y="1873567"/>
                </a:lnTo>
                <a:lnTo>
                  <a:pt x="11572" y="1877615"/>
                </a:lnTo>
                <a:lnTo>
                  <a:pt x="19050" y="1879092"/>
                </a:lnTo>
                <a:lnTo>
                  <a:pt x="19050" y="1840992"/>
                </a:lnTo>
                <a:lnTo>
                  <a:pt x="19812" y="1840992"/>
                </a:lnTo>
                <a:lnTo>
                  <a:pt x="19812" y="1841754"/>
                </a:lnTo>
                <a:lnTo>
                  <a:pt x="38100" y="1860042"/>
                </a:lnTo>
                <a:close/>
              </a:path>
              <a:path w="1728470" h="1917700">
                <a:moveTo>
                  <a:pt x="19812" y="1841754"/>
                </a:moveTo>
                <a:lnTo>
                  <a:pt x="19812" y="1840992"/>
                </a:lnTo>
                <a:lnTo>
                  <a:pt x="19050" y="1840992"/>
                </a:lnTo>
                <a:lnTo>
                  <a:pt x="19812" y="1841754"/>
                </a:lnTo>
                <a:close/>
              </a:path>
              <a:path w="1728470" h="1917700">
                <a:moveTo>
                  <a:pt x="19812" y="1879092"/>
                </a:moveTo>
                <a:lnTo>
                  <a:pt x="19812" y="1841754"/>
                </a:lnTo>
                <a:lnTo>
                  <a:pt x="19050" y="1840992"/>
                </a:lnTo>
                <a:lnTo>
                  <a:pt x="19050" y="1879092"/>
                </a:lnTo>
                <a:lnTo>
                  <a:pt x="19812" y="1879092"/>
                </a:lnTo>
                <a:close/>
              </a:path>
              <a:path w="1728470" h="1917700">
                <a:moveTo>
                  <a:pt x="96012" y="1879092"/>
                </a:moveTo>
                <a:lnTo>
                  <a:pt x="96012" y="1840992"/>
                </a:lnTo>
                <a:lnTo>
                  <a:pt x="57912" y="1840992"/>
                </a:lnTo>
                <a:lnTo>
                  <a:pt x="57912" y="1879092"/>
                </a:lnTo>
                <a:lnTo>
                  <a:pt x="96012" y="1879092"/>
                </a:lnTo>
                <a:close/>
              </a:path>
              <a:path w="1728470" h="1917700">
                <a:moveTo>
                  <a:pt x="172212" y="1879092"/>
                </a:moveTo>
                <a:lnTo>
                  <a:pt x="172212" y="1840992"/>
                </a:lnTo>
                <a:lnTo>
                  <a:pt x="134112" y="1840992"/>
                </a:lnTo>
                <a:lnTo>
                  <a:pt x="134112" y="1879092"/>
                </a:lnTo>
                <a:lnTo>
                  <a:pt x="172212" y="1879092"/>
                </a:lnTo>
                <a:close/>
              </a:path>
              <a:path w="1728470" h="1917700">
                <a:moveTo>
                  <a:pt x="248412" y="1879092"/>
                </a:moveTo>
                <a:lnTo>
                  <a:pt x="248412" y="1840992"/>
                </a:lnTo>
                <a:lnTo>
                  <a:pt x="210312" y="1840992"/>
                </a:lnTo>
                <a:lnTo>
                  <a:pt x="210312" y="1879092"/>
                </a:lnTo>
                <a:lnTo>
                  <a:pt x="248412" y="1879092"/>
                </a:lnTo>
                <a:close/>
              </a:path>
              <a:path w="1728470" h="1917700">
                <a:moveTo>
                  <a:pt x="324612" y="1879092"/>
                </a:moveTo>
                <a:lnTo>
                  <a:pt x="324612" y="1840992"/>
                </a:lnTo>
                <a:lnTo>
                  <a:pt x="286512" y="1840992"/>
                </a:lnTo>
                <a:lnTo>
                  <a:pt x="286512" y="1879092"/>
                </a:lnTo>
                <a:lnTo>
                  <a:pt x="324612" y="1879092"/>
                </a:lnTo>
                <a:close/>
              </a:path>
              <a:path w="1728470" h="1917700">
                <a:moveTo>
                  <a:pt x="400812" y="1879092"/>
                </a:moveTo>
                <a:lnTo>
                  <a:pt x="400812" y="1840992"/>
                </a:lnTo>
                <a:lnTo>
                  <a:pt x="362712" y="1840992"/>
                </a:lnTo>
                <a:lnTo>
                  <a:pt x="362712" y="1879092"/>
                </a:lnTo>
                <a:lnTo>
                  <a:pt x="400812" y="1879092"/>
                </a:lnTo>
                <a:close/>
              </a:path>
              <a:path w="1728470" h="1917700">
                <a:moveTo>
                  <a:pt x="477012" y="1879092"/>
                </a:moveTo>
                <a:lnTo>
                  <a:pt x="477012" y="1840992"/>
                </a:lnTo>
                <a:lnTo>
                  <a:pt x="438912" y="1840992"/>
                </a:lnTo>
                <a:lnTo>
                  <a:pt x="438912" y="1879092"/>
                </a:lnTo>
                <a:lnTo>
                  <a:pt x="477012" y="1879092"/>
                </a:lnTo>
                <a:close/>
              </a:path>
              <a:path w="1728470" h="1917700">
                <a:moveTo>
                  <a:pt x="595122" y="1860042"/>
                </a:moveTo>
                <a:lnTo>
                  <a:pt x="480822" y="1802892"/>
                </a:lnTo>
                <a:lnTo>
                  <a:pt x="480822" y="1917192"/>
                </a:lnTo>
                <a:lnTo>
                  <a:pt x="595122" y="1860042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65917" y="4983353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20574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20574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770"/>
                </a:lnTo>
                <a:lnTo>
                  <a:pt x="304037" y="96774"/>
                </a:lnTo>
                <a:lnTo>
                  <a:pt x="336041" y="117348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1544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4122"/>
                </a:moveTo>
                <a:lnTo>
                  <a:pt x="243077" y="193548"/>
                </a:lnTo>
                <a:lnTo>
                  <a:pt x="222503" y="226314"/>
                </a:lnTo>
                <a:lnTo>
                  <a:pt x="255269" y="246126"/>
                </a:lnTo>
                <a:lnTo>
                  <a:pt x="275081" y="214122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8318"/>
                </a:lnTo>
                <a:lnTo>
                  <a:pt x="182117" y="290322"/>
                </a:lnTo>
                <a:lnTo>
                  <a:pt x="214883" y="310896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3088"/>
                </a:lnTo>
                <a:lnTo>
                  <a:pt x="141731" y="355092"/>
                </a:lnTo>
                <a:lnTo>
                  <a:pt x="173735" y="375666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7670"/>
                </a:moveTo>
                <a:lnTo>
                  <a:pt x="121919" y="387096"/>
                </a:lnTo>
                <a:lnTo>
                  <a:pt x="101345" y="419862"/>
                </a:lnTo>
                <a:lnTo>
                  <a:pt x="133349" y="439674"/>
                </a:lnTo>
                <a:lnTo>
                  <a:pt x="153923" y="407670"/>
                </a:lnTo>
                <a:close/>
              </a:path>
              <a:path w="397510" h="1678939">
                <a:moveTo>
                  <a:pt x="113537" y="472440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4444"/>
                </a:lnTo>
                <a:lnTo>
                  <a:pt x="113537" y="472440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53369" y="4815714"/>
            <a:ext cx="4465320" cy="2028189"/>
          </a:xfrm>
          <a:custGeom>
            <a:avLst/>
            <a:gdLst/>
            <a:ahLst/>
            <a:cxnLst/>
            <a:rect l="l" t="t" r="r" b="b"/>
            <a:pathLst>
              <a:path w="4465320" h="2028189">
                <a:moveTo>
                  <a:pt x="1988819" y="38100"/>
                </a:moveTo>
                <a:lnTo>
                  <a:pt x="1988819" y="761"/>
                </a:lnTo>
                <a:lnTo>
                  <a:pt x="1950719" y="0"/>
                </a:lnTo>
                <a:lnTo>
                  <a:pt x="1950719" y="38100"/>
                </a:lnTo>
                <a:lnTo>
                  <a:pt x="1988819" y="38100"/>
                </a:lnTo>
                <a:close/>
              </a:path>
              <a:path w="4465320" h="2028189">
                <a:moveTo>
                  <a:pt x="2065019" y="38861"/>
                </a:moveTo>
                <a:lnTo>
                  <a:pt x="2065019" y="761"/>
                </a:lnTo>
                <a:lnTo>
                  <a:pt x="2026919" y="761"/>
                </a:lnTo>
                <a:lnTo>
                  <a:pt x="2026919" y="38861"/>
                </a:lnTo>
                <a:lnTo>
                  <a:pt x="2065019" y="38861"/>
                </a:lnTo>
                <a:close/>
              </a:path>
              <a:path w="4465320" h="2028189">
                <a:moveTo>
                  <a:pt x="2141219" y="39623"/>
                </a:moveTo>
                <a:lnTo>
                  <a:pt x="2141219" y="1523"/>
                </a:lnTo>
                <a:lnTo>
                  <a:pt x="2103119" y="1523"/>
                </a:lnTo>
                <a:lnTo>
                  <a:pt x="2103119" y="39623"/>
                </a:lnTo>
                <a:lnTo>
                  <a:pt x="2141219" y="39623"/>
                </a:lnTo>
                <a:close/>
              </a:path>
              <a:path w="4465320" h="2028189">
                <a:moveTo>
                  <a:pt x="2217419" y="40385"/>
                </a:moveTo>
                <a:lnTo>
                  <a:pt x="2217419" y="2285"/>
                </a:lnTo>
                <a:lnTo>
                  <a:pt x="2179319" y="2285"/>
                </a:lnTo>
                <a:lnTo>
                  <a:pt x="2179319" y="40385"/>
                </a:lnTo>
                <a:lnTo>
                  <a:pt x="2217419" y="40385"/>
                </a:lnTo>
                <a:close/>
              </a:path>
              <a:path w="4465320" h="2028189">
                <a:moveTo>
                  <a:pt x="2293619" y="41147"/>
                </a:moveTo>
                <a:lnTo>
                  <a:pt x="2293619" y="3047"/>
                </a:lnTo>
                <a:lnTo>
                  <a:pt x="2255519" y="3047"/>
                </a:lnTo>
                <a:lnTo>
                  <a:pt x="2255519" y="41147"/>
                </a:lnTo>
                <a:lnTo>
                  <a:pt x="2293619" y="41147"/>
                </a:lnTo>
                <a:close/>
              </a:path>
              <a:path w="4465320" h="2028189">
                <a:moveTo>
                  <a:pt x="2369819" y="41909"/>
                </a:moveTo>
                <a:lnTo>
                  <a:pt x="2369819" y="3809"/>
                </a:lnTo>
                <a:lnTo>
                  <a:pt x="2331719" y="3809"/>
                </a:lnTo>
                <a:lnTo>
                  <a:pt x="2331719" y="41909"/>
                </a:lnTo>
                <a:lnTo>
                  <a:pt x="2369819" y="41909"/>
                </a:lnTo>
                <a:close/>
              </a:path>
              <a:path w="4465320" h="2028189">
                <a:moveTo>
                  <a:pt x="2446019" y="42671"/>
                </a:moveTo>
                <a:lnTo>
                  <a:pt x="2446019" y="4571"/>
                </a:lnTo>
                <a:lnTo>
                  <a:pt x="2407919" y="3809"/>
                </a:lnTo>
                <a:lnTo>
                  <a:pt x="2407919" y="41909"/>
                </a:lnTo>
                <a:lnTo>
                  <a:pt x="2446019" y="42671"/>
                </a:lnTo>
                <a:close/>
              </a:path>
              <a:path w="4465320" h="2028189">
                <a:moveTo>
                  <a:pt x="2522219" y="43433"/>
                </a:moveTo>
                <a:lnTo>
                  <a:pt x="2522219" y="5333"/>
                </a:lnTo>
                <a:lnTo>
                  <a:pt x="2484119" y="4571"/>
                </a:lnTo>
                <a:lnTo>
                  <a:pt x="2484119" y="42671"/>
                </a:lnTo>
                <a:lnTo>
                  <a:pt x="2522219" y="43433"/>
                </a:lnTo>
                <a:close/>
              </a:path>
              <a:path w="4465320" h="2028189">
                <a:moveTo>
                  <a:pt x="2598419" y="44195"/>
                </a:moveTo>
                <a:lnTo>
                  <a:pt x="2598419" y="6095"/>
                </a:lnTo>
                <a:lnTo>
                  <a:pt x="2560319" y="5333"/>
                </a:lnTo>
                <a:lnTo>
                  <a:pt x="2560319" y="43433"/>
                </a:lnTo>
                <a:lnTo>
                  <a:pt x="2598419" y="44195"/>
                </a:lnTo>
                <a:close/>
              </a:path>
              <a:path w="4465320" h="2028189">
                <a:moveTo>
                  <a:pt x="2674619" y="44957"/>
                </a:moveTo>
                <a:lnTo>
                  <a:pt x="2674619" y="6857"/>
                </a:lnTo>
                <a:lnTo>
                  <a:pt x="2636519" y="6095"/>
                </a:lnTo>
                <a:lnTo>
                  <a:pt x="2636519" y="44195"/>
                </a:lnTo>
                <a:lnTo>
                  <a:pt x="2674619" y="44957"/>
                </a:lnTo>
                <a:close/>
              </a:path>
              <a:path w="4465320" h="2028189">
                <a:moveTo>
                  <a:pt x="2750819" y="44957"/>
                </a:moveTo>
                <a:lnTo>
                  <a:pt x="2750819" y="6857"/>
                </a:lnTo>
                <a:lnTo>
                  <a:pt x="2712719" y="6857"/>
                </a:lnTo>
                <a:lnTo>
                  <a:pt x="2712719" y="44957"/>
                </a:lnTo>
                <a:lnTo>
                  <a:pt x="2750819" y="44957"/>
                </a:lnTo>
                <a:close/>
              </a:path>
              <a:path w="4465320" h="2028189">
                <a:moveTo>
                  <a:pt x="2827019" y="45719"/>
                </a:moveTo>
                <a:lnTo>
                  <a:pt x="2827019" y="7619"/>
                </a:lnTo>
                <a:lnTo>
                  <a:pt x="2788919" y="7619"/>
                </a:lnTo>
                <a:lnTo>
                  <a:pt x="2788919" y="45719"/>
                </a:lnTo>
                <a:lnTo>
                  <a:pt x="2827019" y="45719"/>
                </a:lnTo>
                <a:close/>
              </a:path>
              <a:path w="4465320" h="2028189">
                <a:moveTo>
                  <a:pt x="2903219" y="46481"/>
                </a:moveTo>
                <a:lnTo>
                  <a:pt x="2903219" y="8381"/>
                </a:lnTo>
                <a:lnTo>
                  <a:pt x="2865119" y="8381"/>
                </a:lnTo>
                <a:lnTo>
                  <a:pt x="2865119" y="46481"/>
                </a:lnTo>
                <a:lnTo>
                  <a:pt x="2903219" y="46481"/>
                </a:lnTo>
                <a:close/>
              </a:path>
              <a:path w="4465320" h="2028189">
                <a:moveTo>
                  <a:pt x="2979419" y="47243"/>
                </a:moveTo>
                <a:lnTo>
                  <a:pt x="2979419" y="9143"/>
                </a:lnTo>
                <a:lnTo>
                  <a:pt x="2941319" y="9143"/>
                </a:lnTo>
                <a:lnTo>
                  <a:pt x="2941319" y="47243"/>
                </a:lnTo>
                <a:lnTo>
                  <a:pt x="2979419" y="47243"/>
                </a:lnTo>
                <a:close/>
              </a:path>
              <a:path w="4465320" h="2028189">
                <a:moveTo>
                  <a:pt x="3055619" y="48005"/>
                </a:moveTo>
                <a:lnTo>
                  <a:pt x="3055619" y="9905"/>
                </a:lnTo>
                <a:lnTo>
                  <a:pt x="3017519" y="9905"/>
                </a:lnTo>
                <a:lnTo>
                  <a:pt x="3017519" y="48005"/>
                </a:lnTo>
                <a:lnTo>
                  <a:pt x="3055619" y="48005"/>
                </a:lnTo>
                <a:close/>
              </a:path>
              <a:path w="4465320" h="2028189">
                <a:moveTo>
                  <a:pt x="3131819" y="48767"/>
                </a:moveTo>
                <a:lnTo>
                  <a:pt x="3131819" y="10667"/>
                </a:lnTo>
                <a:lnTo>
                  <a:pt x="3093719" y="9905"/>
                </a:lnTo>
                <a:lnTo>
                  <a:pt x="3093719" y="48005"/>
                </a:lnTo>
                <a:lnTo>
                  <a:pt x="3131819" y="48767"/>
                </a:lnTo>
                <a:close/>
              </a:path>
              <a:path w="4465320" h="2028189">
                <a:moveTo>
                  <a:pt x="3208019" y="49529"/>
                </a:moveTo>
                <a:lnTo>
                  <a:pt x="3208019" y="11429"/>
                </a:lnTo>
                <a:lnTo>
                  <a:pt x="3169919" y="10667"/>
                </a:lnTo>
                <a:lnTo>
                  <a:pt x="3169919" y="48767"/>
                </a:lnTo>
                <a:lnTo>
                  <a:pt x="3208019" y="49529"/>
                </a:lnTo>
                <a:close/>
              </a:path>
              <a:path w="4465320" h="2028189">
                <a:moveTo>
                  <a:pt x="3284219" y="50291"/>
                </a:moveTo>
                <a:lnTo>
                  <a:pt x="3284219" y="12191"/>
                </a:lnTo>
                <a:lnTo>
                  <a:pt x="3246119" y="11429"/>
                </a:lnTo>
                <a:lnTo>
                  <a:pt x="3246119" y="49529"/>
                </a:lnTo>
                <a:lnTo>
                  <a:pt x="3284219" y="50291"/>
                </a:lnTo>
                <a:close/>
              </a:path>
              <a:path w="4465320" h="2028189">
                <a:moveTo>
                  <a:pt x="3360419" y="51053"/>
                </a:moveTo>
                <a:lnTo>
                  <a:pt x="3360419" y="12953"/>
                </a:lnTo>
                <a:lnTo>
                  <a:pt x="3322319" y="12191"/>
                </a:lnTo>
                <a:lnTo>
                  <a:pt x="3322319" y="50291"/>
                </a:lnTo>
                <a:lnTo>
                  <a:pt x="3360419" y="51053"/>
                </a:lnTo>
                <a:close/>
              </a:path>
              <a:path w="4465320" h="2028189">
                <a:moveTo>
                  <a:pt x="3436619" y="51815"/>
                </a:moveTo>
                <a:lnTo>
                  <a:pt x="3436619" y="13715"/>
                </a:lnTo>
                <a:lnTo>
                  <a:pt x="3398519" y="12953"/>
                </a:lnTo>
                <a:lnTo>
                  <a:pt x="3398519" y="51053"/>
                </a:lnTo>
                <a:lnTo>
                  <a:pt x="3436619" y="51815"/>
                </a:lnTo>
                <a:close/>
              </a:path>
              <a:path w="4465320" h="2028189">
                <a:moveTo>
                  <a:pt x="3512819" y="51815"/>
                </a:moveTo>
                <a:lnTo>
                  <a:pt x="3512819" y="13715"/>
                </a:lnTo>
                <a:lnTo>
                  <a:pt x="3474719" y="13715"/>
                </a:lnTo>
                <a:lnTo>
                  <a:pt x="3474719" y="51815"/>
                </a:lnTo>
                <a:lnTo>
                  <a:pt x="3512819" y="51815"/>
                </a:lnTo>
                <a:close/>
              </a:path>
              <a:path w="4465320" h="2028189">
                <a:moveTo>
                  <a:pt x="3589019" y="52577"/>
                </a:moveTo>
                <a:lnTo>
                  <a:pt x="3589019" y="14477"/>
                </a:lnTo>
                <a:lnTo>
                  <a:pt x="3550919" y="14477"/>
                </a:lnTo>
                <a:lnTo>
                  <a:pt x="3550919" y="52577"/>
                </a:lnTo>
                <a:lnTo>
                  <a:pt x="3589019" y="52577"/>
                </a:lnTo>
                <a:close/>
              </a:path>
              <a:path w="4465320" h="2028189">
                <a:moveTo>
                  <a:pt x="3665219" y="53339"/>
                </a:moveTo>
                <a:lnTo>
                  <a:pt x="3665219" y="15239"/>
                </a:lnTo>
                <a:lnTo>
                  <a:pt x="3627119" y="15239"/>
                </a:lnTo>
                <a:lnTo>
                  <a:pt x="3627119" y="53339"/>
                </a:lnTo>
                <a:lnTo>
                  <a:pt x="3665219" y="53339"/>
                </a:lnTo>
                <a:close/>
              </a:path>
              <a:path w="4465320" h="2028189">
                <a:moveTo>
                  <a:pt x="3741419" y="54101"/>
                </a:moveTo>
                <a:lnTo>
                  <a:pt x="3741419" y="16001"/>
                </a:lnTo>
                <a:lnTo>
                  <a:pt x="3703319" y="16001"/>
                </a:lnTo>
                <a:lnTo>
                  <a:pt x="3703319" y="54101"/>
                </a:lnTo>
                <a:lnTo>
                  <a:pt x="3741419" y="54101"/>
                </a:lnTo>
                <a:close/>
              </a:path>
              <a:path w="4465320" h="2028189">
                <a:moveTo>
                  <a:pt x="3817619" y="54863"/>
                </a:moveTo>
                <a:lnTo>
                  <a:pt x="3817619" y="16763"/>
                </a:lnTo>
                <a:lnTo>
                  <a:pt x="3779519" y="16763"/>
                </a:lnTo>
                <a:lnTo>
                  <a:pt x="3779519" y="54863"/>
                </a:lnTo>
                <a:lnTo>
                  <a:pt x="3817619" y="54863"/>
                </a:lnTo>
                <a:close/>
              </a:path>
              <a:path w="4465320" h="2028189">
                <a:moveTo>
                  <a:pt x="3893819" y="55625"/>
                </a:moveTo>
                <a:lnTo>
                  <a:pt x="3893819" y="17525"/>
                </a:lnTo>
                <a:lnTo>
                  <a:pt x="3855719" y="16763"/>
                </a:lnTo>
                <a:lnTo>
                  <a:pt x="3855719" y="54863"/>
                </a:lnTo>
                <a:lnTo>
                  <a:pt x="3893819" y="55625"/>
                </a:lnTo>
                <a:close/>
              </a:path>
              <a:path w="4465320" h="2028189">
                <a:moveTo>
                  <a:pt x="3970019" y="56387"/>
                </a:moveTo>
                <a:lnTo>
                  <a:pt x="3970019" y="18287"/>
                </a:lnTo>
                <a:lnTo>
                  <a:pt x="3931919" y="17525"/>
                </a:lnTo>
                <a:lnTo>
                  <a:pt x="3931919" y="55625"/>
                </a:lnTo>
                <a:lnTo>
                  <a:pt x="3970019" y="56387"/>
                </a:lnTo>
                <a:close/>
              </a:path>
              <a:path w="4465320" h="2028189">
                <a:moveTo>
                  <a:pt x="4046219" y="57149"/>
                </a:moveTo>
                <a:lnTo>
                  <a:pt x="4046219" y="19049"/>
                </a:lnTo>
                <a:lnTo>
                  <a:pt x="4008119" y="18287"/>
                </a:lnTo>
                <a:lnTo>
                  <a:pt x="4008119" y="56387"/>
                </a:lnTo>
                <a:lnTo>
                  <a:pt x="4046219" y="57149"/>
                </a:lnTo>
                <a:close/>
              </a:path>
              <a:path w="4465320" h="2028189">
                <a:moveTo>
                  <a:pt x="4122419" y="57911"/>
                </a:moveTo>
                <a:lnTo>
                  <a:pt x="4122419" y="19811"/>
                </a:lnTo>
                <a:lnTo>
                  <a:pt x="4084319" y="19049"/>
                </a:lnTo>
                <a:lnTo>
                  <a:pt x="4084319" y="57149"/>
                </a:lnTo>
                <a:lnTo>
                  <a:pt x="4122419" y="57911"/>
                </a:lnTo>
                <a:close/>
              </a:path>
              <a:path w="4465320" h="2028189">
                <a:moveTo>
                  <a:pt x="4198620" y="57911"/>
                </a:moveTo>
                <a:lnTo>
                  <a:pt x="4198620" y="19811"/>
                </a:lnTo>
                <a:lnTo>
                  <a:pt x="4160519" y="19811"/>
                </a:lnTo>
                <a:lnTo>
                  <a:pt x="4160519" y="57911"/>
                </a:lnTo>
                <a:lnTo>
                  <a:pt x="4198620" y="57911"/>
                </a:lnTo>
                <a:close/>
              </a:path>
              <a:path w="4465320" h="2028189">
                <a:moveTo>
                  <a:pt x="4274820" y="58673"/>
                </a:moveTo>
                <a:lnTo>
                  <a:pt x="4274820" y="20573"/>
                </a:lnTo>
                <a:lnTo>
                  <a:pt x="4236720" y="20573"/>
                </a:lnTo>
                <a:lnTo>
                  <a:pt x="4236720" y="58673"/>
                </a:lnTo>
                <a:lnTo>
                  <a:pt x="4274820" y="58673"/>
                </a:lnTo>
                <a:close/>
              </a:path>
              <a:path w="4465320" h="2028189">
                <a:moveTo>
                  <a:pt x="4351020" y="59435"/>
                </a:moveTo>
                <a:lnTo>
                  <a:pt x="4351020" y="21335"/>
                </a:lnTo>
                <a:lnTo>
                  <a:pt x="4312920" y="21335"/>
                </a:lnTo>
                <a:lnTo>
                  <a:pt x="4312920" y="59435"/>
                </a:lnTo>
                <a:lnTo>
                  <a:pt x="4351020" y="59435"/>
                </a:lnTo>
                <a:close/>
              </a:path>
              <a:path w="4465320" h="2028189">
                <a:moveTo>
                  <a:pt x="4427220" y="60197"/>
                </a:moveTo>
                <a:lnTo>
                  <a:pt x="4427220" y="22097"/>
                </a:lnTo>
                <a:lnTo>
                  <a:pt x="4389120" y="22097"/>
                </a:lnTo>
                <a:lnTo>
                  <a:pt x="4389120" y="60197"/>
                </a:lnTo>
                <a:lnTo>
                  <a:pt x="4427220" y="60197"/>
                </a:lnTo>
                <a:close/>
              </a:path>
              <a:path w="4465320" h="2028189">
                <a:moveTo>
                  <a:pt x="4451604" y="112775"/>
                </a:moveTo>
                <a:lnTo>
                  <a:pt x="4451604" y="74675"/>
                </a:lnTo>
                <a:lnTo>
                  <a:pt x="4413504" y="74675"/>
                </a:lnTo>
                <a:lnTo>
                  <a:pt x="4413504" y="112775"/>
                </a:lnTo>
                <a:lnTo>
                  <a:pt x="4451604" y="112775"/>
                </a:lnTo>
                <a:close/>
              </a:path>
              <a:path w="4465320" h="2028189">
                <a:moveTo>
                  <a:pt x="4453128" y="188213"/>
                </a:moveTo>
                <a:lnTo>
                  <a:pt x="4452365" y="150875"/>
                </a:lnTo>
                <a:lnTo>
                  <a:pt x="4414265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5320" h="2028189">
                <a:moveTo>
                  <a:pt x="4453889" y="264413"/>
                </a:moveTo>
                <a:lnTo>
                  <a:pt x="4453128" y="226313"/>
                </a:lnTo>
                <a:lnTo>
                  <a:pt x="4415028" y="227075"/>
                </a:lnTo>
                <a:lnTo>
                  <a:pt x="4415789" y="265175"/>
                </a:lnTo>
                <a:lnTo>
                  <a:pt x="4453889" y="264413"/>
                </a:lnTo>
                <a:close/>
              </a:path>
              <a:path w="4465320" h="2028189">
                <a:moveTo>
                  <a:pt x="4454652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6552" y="341375"/>
                </a:lnTo>
                <a:lnTo>
                  <a:pt x="4454652" y="340613"/>
                </a:lnTo>
                <a:close/>
              </a:path>
              <a:path w="4465320" h="2028189">
                <a:moveTo>
                  <a:pt x="4456176" y="416813"/>
                </a:moveTo>
                <a:lnTo>
                  <a:pt x="4455413" y="378713"/>
                </a:lnTo>
                <a:lnTo>
                  <a:pt x="4417313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5320" h="2028189">
                <a:moveTo>
                  <a:pt x="4456937" y="493013"/>
                </a:moveTo>
                <a:lnTo>
                  <a:pt x="4456176" y="454913"/>
                </a:lnTo>
                <a:lnTo>
                  <a:pt x="4418076" y="455675"/>
                </a:lnTo>
                <a:lnTo>
                  <a:pt x="4418837" y="493775"/>
                </a:lnTo>
                <a:lnTo>
                  <a:pt x="4456937" y="493013"/>
                </a:lnTo>
                <a:close/>
              </a:path>
              <a:path w="4465320" h="2028189">
                <a:moveTo>
                  <a:pt x="4457700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19600" y="569975"/>
                </a:lnTo>
                <a:lnTo>
                  <a:pt x="4457700" y="569213"/>
                </a:lnTo>
                <a:close/>
              </a:path>
              <a:path w="4465320" h="2028189">
                <a:moveTo>
                  <a:pt x="4458461" y="645413"/>
                </a:moveTo>
                <a:lnTo>
                  <a:pt x="4458461" y="607313"/>
                </a:lnTo>
                <a:lnTo>
                  <a:pt x="4420361" y="608075"/>
                </a:lnTo>
                <a:lnTo>
                  <a:pt x="4420361" y="646175"/>
                </a:lnTo>
                <a:lnTo>
                  <a:pt x="4458461" y="645413"/>
                </a:lnTo>
                <a:close/>
              </a:path>
              <a:path w="4465320" h="2028189">
                <a:moveTo>
                  <a:pt x="4459985" y="721613"/>
                </a:moveTo>
                <a:lnTo>
                  <a:pt x="4459224" y="683513"/>
                </a:lnTo>
                <a:lnTo>
                  <a:pt x="4421124" y="684275"/>
                </a:lnTo>
                <a:lnTo>
                  <a:pt x="4421885" y="722375"/>
                </a:lnTo>
                <a:lnTo>
                  <a:pt x="4459985" y="721613"/>
                </a:lnTo>
                <a:close/>
              </a:path>
              <a:path w="4465320" h="2028189">
                <a:moveTo>
                  <a:pt x="4460747" y="797813"/>
                </a:moveTo>
                <a:lnTo>
                  <a:pt x="4459985" y="759713"/>
                </a:lnTo>
                <a:lnTo>
                  <a:pt x="4421885" y="760475"/>
                </a:lnTo>
                <a:lnTo>
                  <a:pt x="4422647" y="798575"/>
                </a:lnTo>
                <a:lnTo>
                  <a:pt x="4460747" y="797813"/>
                </a:lnTo>
                <a:close/>
              </a:path>
              <a:path w="4465320" h="2028189">
                <a:moveTo>
                  <a:pt x="4461509" y="874013"/>
                </a:moveTo>
                <a:lnTo>
                  <a:pt x="4461509" y="835913"/>
                </a:lnTo>
                <a:lnTo>
                  <a:pt x="4423409" y="836675"/>
                </a:lnTo>
                <a:lnTo>
                  <a:pt x="4423409" y="874775"/>
                </a:lnTo>
                <a:lnTo>
                  <a:pt x="4461509" y="874013"/>
                </a:lnTo>
                <a:close/>
              </a:path>
              <a:path w="4465320" h="2028189">
                <a:moveTo>
                  <a:pt x="4463033" y="950213"/>
                </a:moveTo>
                <a:lnTo>
                  <a:pt x="4462271" y="912113"/>
                </a:lnTo>
                <a:lnTo>
                  <a:pt x="4424171" y="912875"/>
                </a:lnTo>
                <a:lnTo>
                  <a:pt x="4424933" y="950975"/>
                </a:lnTo>
                <a:lnTo>
                  <a:pt x="4463033" y="950213"/>
                </a:lnTo>
                <a:close/>
              </a:path>
              <a:path w="4465320" h="2028189">
                <a:moveTo>
                  <a:pt x="4463795" y="1026413"/>
                </a:moveTo>
                <a:lnTo>
                  <a:pt x="4463033" y="988313"/>
                </a:lnTo>
                <a:lnTo>
                  <a:pt x="4424933" y="989075"/>
                </a:lnTo>
                <a:lnTo>
                  <a:pt x="4425695" y="1027175"/>
                </a:lnTo>
                <a:lnTo>
                  <a:pt x="4463795" y="1026413"/>
                </a:lnTo>
                <a:close/>
              </a:path>
              <a:path w="4465320" h="2028189">
                <a:moveTo>
                  <a:pt x="4464558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6458" y="1103375"/>
                </a:lnTo>
                <a:lnTo>
                  <a:pt x="4464558" y="1102613"/>
                </a:lnTo>
                <a:close/>
              </a:path>
              <a:path w="4465320" h="2028189">
                <a:moveTo>
                  <a:pt x="4446270" y="1130045"/>
                </a:moveTo>
                <a:lnTo>
                  <a:pt x="4415789" y="1130808"/>
                </a:lnTo>
                <a:lnTo>
                  <a:pt x="4416552" y="1168908"/>
                </a:lnTo>
                <a:lnTo>
                  <a:pt x="4427220" y="1168634"/>
                </a:lnTo>
                <a:lnTo>
                  <a:pt x="4427220" y="1141475"/>
                </a:lnTo>
                <a:lnTo>
                  <a:pt x="4435437" y="1141311"/>
                </a:lnTo>
                <a:lnTo>
                  <a:pt x="4446270" y="1130045"/>
                </a:lnTo>
                <a:close/>
              </a:path>
              <a:path w="4465320" h="2028189">
                <a:moveTo>
                  <a:pt x="4435437" y="1141311"/>
                </a:moveTo>
                <a:lnTo>
                  <a:pt x="4427220" y="1141475"/>
                </a:lnTo>
                <a:lnTo>
                  <a:pt x="4427220" y="1149858"/>
                </a:lnTo>
                <a:lnTo>
                  <a:pt x="4435437" y="1141311"/>
                </a:lnTo>
                <a:close/>
              </a:path>
              <a:path w="4465320" h="2028189">
                <a:moveTo>
                  <a:pt x="4465320" y="1154430"/>
                </a:moveTo>
                <a:lnTo>
                  <a:pt x="4465320" y="1140713"/>
                </a:lnTo>
                <a:lnTo>
                  <a:pt x="4435437" y="1141311"/>
                </a:lnTo>
                <a:lnTo>
                  <a:pt x="4427220" y="1149858"/>
                </a:lnTo>
                <a:lnTo>
                  <a:pt x="4427220" y="1168634"/>
                </a:lnTo>
                <a:lnTo>
                  <a:pt x="4446270" y="1168145"/>
                </a:lnTo>
                <a:lnTo>
                  <a:pt x="4451604" y="1168145"/>
                </a:lnTo>
                <a:lnTo>
                  <a:pt x="4456176" y="1166621"/>
                </a:lnTo>
                <a:lnTo>
                  <a:pt x="4459985" y="1162811"/>
                </a:lnTo>
                <a:lnTo>
                  <a:pt x="4463033" y="1159002"/>
                </a:lnTo>
                <a:lnTo>
                  <a:pt x="4465320" y="1154430"/>
                </a:lnTo>
                <a:close/>
              </a:path>
              <a:path w="4465320" h="2028189">
                <a:moveTo>
                  <a:pt x="4378452" y="1168908"/>
                </a:moveTo>
                <a:lnTo>
                  <a:pt x="4377689" y="1130808"/>
                </a:lnTo>
                <a:lnTo>
                  <a:pt x="4339589" y="1131569"/>
                </a:lnTo>
                <a:lnTo>
                  <a:pt x="4340352" y="1169669"/>
                </a:lnTo>
                <a:lnTo>
                  <a:pt x="4378452" y="1168908"/>
                </a:lnTo>
                <a:close/>
              </a:path>
              <a:path w="4465320" h="2028189">
                <a:moveTo>
                  <a:pt x="4302252" y="1170431"/>
                </a:moveTo>
                <a:lnTo>
                  <a:pt x="4301489" y="1132331"/>
                </a:lnTo>
                <a:lnTo>
                  <a:pt x="4263389" y="1132331"/>
                </a:lnTo>
                <a:lnTo>
                  <a:pt x="4264152" y="1170431"/>
                </a:lnTo>
                <a:lnTo>
                  <a:pt x="4302252" y="1170431"/>
                </a:lnTo>
                <a:close/>
              </a:path>
              <a:path w="4465320" h="2028189">
                <a:moveTo>
                  <a:pt x="4226052" y="1171193"/>
                </a:moveTo>
                <a:lnTo>
                  <a:pt x="4225289" y="1133093"/>
                </a:lnTo>
                <a:lnTo>
                  <a:pt x="4187189" y="1133093"/>
                </a:lnTo>
                <a:lnTo>
                  <a:pt x="4187952" y="1171193"/>
                </a:lnTo>
                <a:lnTo>
                  <a:pt x="4226052" y="1171193"/>
                </a:lnTo>
                <a:close/>
              </a:path>
              <a:path w="4465320" h="2028189">
                <a:moveTo>
                  <a:pt x="4149852" y="1171955"/>
                </a:moveTo>
                <a:lnTo>
                  <a:pt x="4149089" y="1133855"/>
                </a:lnTo>
                <a:lnTo>
                  <a:pt x="4110989" y="1134617"/>
                </a:lnTo>
                <a:lnTo>
                  <a:pt x="4111752" y="1172717"/>
                </a:lnTo>
                <a:lnTo>
                  <a:pt x="4149852" y="1171955"/>
                </a:lnTo>
                <a:close/>
              </a:path>
              <a:path w="4465320" h="2028189">
                <a:moveTo>
                  <a:pt x="4073652" y="1172717"/>
                </a:moveTo>
                <a:lnTo>
                  <a:pt x="4072889" y="1134617"/>
                </a:lnTo>
                <a:lnTo>
                  <a:pt x="4034789" y="1135380"/>
                </a:lnTo>
                <a:lnTo>
                  <a:pt x="4035552" y="1173480"/>
                </a:lnTo>
                <a:lnTo>
                  <a:pt x="4073652" y="1172717"/>
                </a:lnTo>
                <a:close/>
              </a:path>
              <a:path w="4465320" h="2028189">
                <a:moveTo>
                  <a:pt x="3997452" y="1173480"/>
                </a:moveTo>
                <a:lnTo>
                  <a:pt x="3996689" y="1135380"/>
                </a:lnTo>
                <a:lnTo>
                  <a:pt x="3958589" y="1136141"/>
                </a:lnTo>
                <a:lnTo>
                  <a:pt x="3959352" y="1174241"/>
                </a:lnTo>
                <a:lnTo>
                  <a:pt x="3997452" y="1173480"/>
                </a:lnTo>
                <a:close/>
              </a:path>
              <a:path w="4465320" h="2028189">
                <a:moveTo>
                  <a:pt x="3921252" y="1174241"/>
                </a:moveTo>
                <a:lnTo>
                  <a:pt x="3920489" y="1136141"/>
                </a:lnTo>
                <a:lnTo>
                  <a:pt x="3882389" y="1136903"/>
                </a:lnTo>
                <a:lnTo>
                  <a:pt x="3883152" y="1175003"/>
                </a:lnTo>
                <a:lnTo>
                  <a:pt x="3921252" y="1174241"/>
                </a:lnTo>
                <a:close/>
              </a:path>
              <a:path w="4465320" h="2028189">
                <a:moveTo>
                  <a:pt x="3845052" y="1175765"/>
                </a:moveTo>
                <a:lnTo>
                  <a:pt x="3844289" y="1137665"/>
                </a:lnTo>
                <a:lnTo>
                  <a:pt x="3806189" y="1137665"/>
                </a:lnTo>
                <a:lnTo>
                  <a:pt x="3806952" y="1175765"/>
                </a:lnTo>
                <a:lnTo>
                  <a:pt x="3845052" y="1175765"/>
                </a:lnTo>
                <a:close/>
              </a:path>
              <a:path w="4465320" h="2028189">
                <a:moveTo>
                  <a:pt x="3768852" y="1176527"/>
                </a:moveTo>
                <a:lnTo>
                  <a:pt x="3768089" y="1138427"/>
                </a:lnTo>
                <a:lnTo>
                  <a:pt x="3729989" y="1138427"/>
                </a:lnTo>
                <a:lnTo>
                  <a:pt x="3730752" y="1176527"/>
                </a:lnTo>
                <a:lnTo>
                  <a:pt x="3768852" y="1176527"/>
                </a:lnTo>
                <a:close/>
              </a:path>
              <a:path w="4465320" h="2028189">
                <a:moveTo>
                  <a:pt x="3692652" y="1177289"/>
                </a:moveTo>
                <a:lnTo>
                  <a:pt x="3691889" y="1139189"/>
                </a:lnTo>
                <a:lnTo>
                  <a:pt x="3653789" y="1139952"/>
                </a:lnTo>
                <a:lnTo>
                  <a:pt x="3654552" y="1178052"/>
                </a:lnTo>
                <a:lnTo>
                  <a:pt x="3692652" y="1177289"/>
                </a:lnTo>
                <a:close/>
              </a:path>
              <a:path w="4465320" h="2028189">
                <a:moveTo>
                  <a:pt x="3616452" y="1178052"/>
                </a:moveTo>
                <a:lnTo>
                  <a:pt x="3615689" y="1139952"/>
                </a:lnTo>
                <a:lnTo>
                  <a:pt x="3577589" y="1140713"/>
                </a:lnTo>
                <a:lnTo>
                  <a:pt x="3578352" y="1178813"/>
                </a:lnTo>
                <a:lnTo>
                  <a:pt x="3616452" y="1178052"/>
                </a:lnTo>
                <a:close/>
              </a:path>
              <a:path w="4465320" h="2028189">
                <a:moveTo>
                  <a:pt x="3540252" y="1178813"/>
                </a:moveTo>
                <a:lnTo>
                  <a:pt x="3539489" y="1140713"/>
                </a:lnTo>
                <a:lnTo>
                  <a:pt x="3501389" y="1141475"/>
                </a:lnTo>
                <a:lnTo>
                  <a:pt x="3502152" y="1179575"/>
                </a:lnTo>
                <a:lnTo>
                  <a:pt x="3540252" y="1178813"/>
                </a:lnTo>
                <a:close/>
              </a:path>
              <a:path w="4465320" h="2028189">
                <a:moveTo>
                  <a:pt x="3464052" y="1179575"/>
                </a:moveTo>
                <a:lnTo>
                  <a:pt x="3463289" y="1141475"/>
                </a:lnTo>
                <a:lnTo>
                  <a:pt x="3425189" y="1142237"/>
                </a:lnTo>
                <a:lnTo>
                  <a:pt x="3425952" y="1180337"/>
                </a:lnTo>
                <a:lnTo>
                  <a:pt x="3464052" y="1179575"/>
                </a:lnTo>
                <a:close/>
              </a:path>
              <a:path w="4465320" h="2028189">
                <a:moveTo>
                  <a:pt x="3387852" y="1181100"/>
                </a:moveTo>
                <a:lnTo>
                  <a:pt x="3387089" y="1143000"/>
                </a:lnTo>
                <a:lnTo>
                  <a:pt x="3348989" y="1143000"/>
                </a:lnTo>
                <a:lnTo>
                  <a:pt x="3349752" y="1181100"/>
                </a:lnTo>
                <a:lnTo>
                  <a:pt x="3387852" y="1181100"/>
                </a:lnTo>
                <a:close/>
              </a:path>
              <a:path w="4465320" h="2028189">
                <a:moveTo>
                  <a:pt x="3311652" y="1181862"/>
                </a:moveTo>
                <a:lnTo>
                  <a:pt x="3310889" y="1143762"/>
                </a:lnTo>
                <a:lnTo>
                  <a:pt x="3272789" y="1143762"/>
                </a:lnTo>
                <a:lnTo>
                  <a:pt x="3273552" y="1181862"/>
                </a:lnTo>
                <a:lnTo>
                  <a:pt x="3311652" y="1181862"/>
                </a:lnTo>
                <a:close/>
              </a:path>
              <a:path w="4465320" h="2028189">
                <a:moveTo>
                  <a:pt x="3235451" y="1182624"/>
                </a:moveTo>
                <a:lnTo>
                  <a:pt x="3234689" y="1144524"/>
                </a:lnTo>
                <a:lnTo>
                  <a:pt x="3196589" y="1145286"/>
                </a:lnTo>
                <a:lnTo>
                  <a:pt x="3197351" y="1183386"/>
                </a:lnTo>
                <a:lnTo>
                  <a:pt x="3235451" y="1182624"/>
                </a:lnTo>
                <a:close/>
              </a:path>
              <a:path w="4465320" h="2028189">
                <a:moveTo>
                  <a:pt x="3159251" y="1183386"/>
                </a:moveTo>
                <a:lnTo>
                  <a:pt x="3158489" y="1145286"/>
                </a:lnTo>
                <a:lnTo>
                  <a:pt x="3120389" y="1146048"/>
                </a:lnTo>
                <a:lnTo>
                  <a:pt x="3121151" y="1184148"/>
                </a:lnTo>
                <a:lnTo>
                  <a:pt x="3159251" y="1183386"/>
                </a:lnTo>
                <a:close/>
              </a:path>
              <a:path w="4465320" h="2028189">
                <a:moveTo>
                  <a:pt x="3083051" y="1184148"/>
                </a:moveTo>
                <a:lnTo>
                  <a:pt x="3082289" y="1146048"/>
                </a:lnTo>
                <a:lnTo>
                  <a:pt x="3044189" y="1146810"/>
                </a:lnTo>
                <a:lnTo>
                  <a:pt x="3044951" y="1184910"/>
                </a:lnTo>
                <a:lnTo>
                  <a:pt x="3083051" y="1184148"/>
                </a:lnTo>
                <a:close/>
              </a:path>
              <a:path w="4465320" h="2028189">
                <a:moveTo>
                  <a:pt x="3006851" y="1185672"/>
                </a:moveTo>
                <a:lnTo>
                  <a:pt x="3006089" y="1147572"/>
                </a:lnTo>
                <a:lnTo>
                  <a:pt x="2967989" y="1147572"/>
                </a:lnTo>
                <a:lnTo>
                  <a:pt x="2968751" y="1185672"/>
                </a:lnTo>
                <a:lnTo>
                  <a:pt x="3006851" y="1185672"/>
                </a:lnTo>
                <a:close/>
              </a:path>
              <a:path w="4465320" h="2028189">
                <a:moveTo>
                  <a:pt x="2930651" y="1186434"/>
                </a:moveTo>
                <a:lnTo>
                  <a:pt x="2929889" y="1148334"/>
                </a:lnTo>
                <a:lnTo>
                  <a:pt x="2891789" y="1148334"/>
                </a:lnTo>
                <a:lnTo>
                  <a:pt x="2892551" y="1186434"/>
                </a:lnTo>
                <a:lnTo>
                  <a:pt x="2930651" y="1186434"/>
                </a:lnTo>
                <a:close/>
              </a:path>
              <a:path w="4465320" h="2028189">
                <a:moveTo>
                  <a:pt x="2854451" y="1187196"/>
                </a:moveTo>
                <a:lnTo>
                  <a:pt x="2853689" y="1149096"/>
                </a:lnTo>
                <a:lnTo>
                  <a:pt x="2815589" y="1149096"/>
                </a:lnTo>
                <a:lnTo>
                  <a:pt x="2816351" y="1187196"/>
                </a:lnTo>
                <a:lnTo>
                  <a:pt x="2854451" y="1187196"/>
                </a:lnTo>
                <a:close/>
              </a:path>
              <a:path w="4465320" h="2028189">
                <a:moveTo>
                  <a:pt x="2778251" y="1187958"/>
                </a:moveTo>
                <a:lnTo>
                  <a:pt x="2777489" y="1149858"/>
                </a:lnTo>
                <a:lnTo>
                  <a:pt x="2739390" y="1150620"/>
                </a:lnTo>
                <a:lnTo>
                  <a:pt x="2740151" y="1188720"/>
                </a:lnTo>
                <a:lnTo>
                  <a:pt x="2778251" y="1187958"/>
                </a:lnTo>
                <a:close/>
              </a:path>
              <a:path w="4465320" h="2028189">
                <a:moveTo>
                  <a:pt x="2702051" y="1188720"/>
                </a:moveTo>
                <a:lnTo>
                  <a:pt x="2701290" y="1150620"/>
                </a:lnTo>
                <a:lnTo>
                  <a:pt x="2663190" y="1151382"/>
                </a:lnTo>
                <a:lnTo>
                  <a:pt x="2663951" y="1189482"/>
                </a:lnTo>
                <a:lnTo>
                  <a:pt x="2702051" y="1188720"/>
                </a:lnTo>
                <a:close/>
              </a:path>
              <a:path w="4465320" h="2028189">
                <a:moveTo>
                  <a:pt x="2625851" y="1189482"/>
                </a:moveTo>
                <a:lnTo>
                  <a:pt x="2625090" y="1151382"/>
                </a:lnTo>
                <a:lnTo>
                  <a:pt x="2587751" y="1152144"/>
                </a:lnTo>
                <a:lnTo>
                  <a:pt x="2587751" y="1190244"/>
                </a:lnTo>
                <a:lnTo>
                  <a:pt x="2625851" y="1189482"/>
                </a:lnTo>
                <a:close/>
              </a:path>
              <a:path w="4465320" h="2028189">
                <a:moveTo>
                  <a:pt x="2549651" y="1191006"/>
                </a:moveTo>
                <a:lnTo>
                  <a:pt x="2549651" y="1152906"/>
                </a:lnTo>
                <a:lnTo>
                  <a:pt x="2511551" y="1152906"/>
                </a:lnTo>
                <a:lnTo>
                  <a:pt x="2511551" y="1191006"/>
                </a:lnTo>
                <a:lnTo>
                  <a:pt x="2549651" y="1191006"/>
                </a:lnTo>
                <a:close/>
              </a:path>
              <a:path w="4465320" h="2028189">
                <a:moveTo>
                  <a:pt x="2473451" y="1191768"/>
                </a:moveTo>
                <a:lnTo>
                  <a:pt x="2473451" y="1153668"/>
                </a:lnTo>
                <a:lnTo>
                  <a:pt x="2435351" y="1153668"/>
                </a:lnTo>
                <a:lnTo>
                  <a:pt x="2435351" y="1191768"/>
                </a:lnTo>
                <a:lnTo>
                  <a:pt x="2473451" y="1191768"/>
                </a:lnTo>
                <a:close/>
              </a:path>
              <a:path w="4465320" h="2028189">
                <a:moveTo>
                  <a:pt x="2397251" y="1192530"/>
                </a:moveTo>
                <a:lnTo>
                  <a:pt x="2397251" y="1154430"/>
                </a:lnTo>
                <a:lnTo>
                  <a:pt x="2359151" y="1154430"/>
                </a:lnTo>
                <a:lnTo>
                  <a:pt x="2359151" y="1192530"/>
                </a:lnTo>
                <a:lnTo>
                  <a:pt x="2397251" y="1192530"/>
                </a:lnTo>
                <a:close/>
              </a:path>
              <a:path w="4465320" h="2028189">
                <a:moveTo>
                  <a:pt x="2321051" y="1193292"/>
                </a:moveTo>
                <a:lnTo>
                  <a:pt x="2321051" y="1155192"/>
                </a:lnTo>
                <a:lnTo>
                  <a:pt x="2282951" y="1155954"/>
                </a:lnTo>
                <a:lnTo>
                  <a:pt x="2282951" y="1194054"/>
                </a:lnTo>
                <a:lnTo>
                  <a:pt x="2321051" y="1193292"/>
                </a:lnTo>
                <a:close/>
              </a:path>
              <a:path w="4465320" h="2028189">
                <a:moveTo>
                  <a:pt x="2244851" y="1194054"/>
                </a:moveTo>
                <a:lnTo>
                  <a:pt x="2244851" y="1155954"/>
                </a:lnTo>
                <a:lnTo>
                  <a:pt x="2206751" y="1156716"/>
                </a:lnTo>
                <a:lnTo>
                  <a:pt x="2206751" y="1194816"/>
                </a:lnTo>
                <a:lnTo>
                  <a:pt x="2244851" y="1194054"/>
                </a:lnTo>
                <a:close/>
              </a:path>
              <a:path w="4465320" h="2028189">
                <a:moveTo>
                  <a:pt x="2168651" y="1194816"/>
                </a:moveTo>
                <a:lnTo>
                  <a:pt x="2168651" y="1156716"/>
                </a:lnTo>
                <a:lnTo>
                  <a:pt x="2130551" y="1157478"/>
                </a:lnTo>
                <a:lnTo>
                  <a:pt x="2130551" y="1195578"/>
                </a:lnTo>
                <a:lnTo>
                  <a:pt x="2168651" y="1194816"/>
                </a:lnTo>
                <a:close/>
              </a:path>
              <a:path w="4465320" h="2028189">
                <a:moveTo>
                  <a:pt x="2092451" y="1196340"/>
                </a:moveTo>
                <a:lnTo>
                  <a:pt x="2092451" y="1158240"/>
                </a:lnTo>
                <a:lnTo>
                  <a:pt x="2054351" y="1158240"/>
                </a:lnTo>
                <a:lnTo>
                  <a:pt x="2054351" y="1196340"/>
                </a:lnTo>
                <a:lnTo>
                  <a:pt x="2092451" y="1196340"/>
                </a:lnTo>
                <a:close/>
              </a:path>
              <a:path w="4465320" h="2028189">
                <a:moveTo>
                  <a:pt x="2016251" y="1197102"/>
                </a:moveTo>
                <a:lnTo>
                  <a:pt x="2016251" y="1159002"/>
                </a:lnTo>
                <a:lnTo>
                  <a:pt x="2004821" y="1159002"/>
                </a:lnTo>
                <a:lnTo>
                  <a:pt x="2000249" y="1160526"/>
                </a:lnTo>
                <a:lnTo>
                  <a:pt x="1972817" y="1171956"/>
                </a:lnTo>
                <a:lnTo>
                  <a:pt x="1988057" y="1207008"/>
                </a:lnTo>
                <a:lnTo>
                  <a:pt x="2007869" y="1198753"/>
                </a:lnTo>
                <a:lnTo>
                  <a:pt x="2007869" y="1197102"/>
                </a:lnTo>
                <a:lnTo>
                  <a:pt x="2015489" y="1195578"/>
                </a:lnTo>
                <a:lnTo>
                  <a:pt x="2015489" y="1197102"/>
                </a:lnTo>
                <a:lnTo>
                  <a:pt x="2016251" y="1197102"/>
                </a:lnTo>
                <a:close/>
              </a:path>
              <a:path w="4465320" h="2028189">
                <a:moveTo>
                  <a:pt x="2015489" y="1195578"/>
                </a:moveTo>
                <a:lnTo>
                  <a:pt x="2007869" y="1197102"/>
                </a:lnTo>
                <a:lnTo>
                  <a:pt x="2011832" y="1197102"/>
                </a:lnTo>
                <a:lnTo>
                  <a:pt x="2015489" y="1195578"/>
                </a:lnTo>
                <a:close/>
              </a:path>
              <a:path w="4465320" h="2028189">
                <a:moveTo>
                  <a:pt x="2011832" y="1197102"/>
                </a:moveTo>
                <a:lnTo>
                  <a:pt x="2007869" y="1197102"/>
                </a:lnTo>
                <a:lnTo>
                  <a:pt x="2007869" y="1198753"/>
                </a:lnTo>
                <a:lnTo>
                  <a:pt x="2011832" y="1197102"/>
                </a:lnTo>
                <a:close/>
              </a:path>
              <a:path w="4465320" h="2028189">
                <a:moveTo>
                  <a:pt x="2015489" y="1197102"/>
                </a:moveTo>
                <a:lnTo>
                  <a:pt x="2015489" y="1195578"/>
                </a:lnTo>
                <a:lnTo>
                  <a:pt x="2011832" y="1197102"/>
                </a:lnTo>
                <a:lnTo>
                  <a:pt x="2015489" y="1197102"/>
                </a:lnTo>
                <a:close/>
              </a:path>
              <a:path w="4465320" h="2028189">
                <a:moveTo>
                  <a:pt x="1952243" y="1221486"/>
                </a:moveTo>
                <a:lnTo>
                  <a:pt x="1937765" y="1186434"/>
                </a:lnTo>
                <a:lnTo>
                  <a:pt x="1902713" y="1201674"/>
                </a:lnTo>
                <a:lnTo>
                  <a:pt x="1917191" y="1236726"/>
                </a:lnTo>
                <a:lnTo>
                  <a:pt x="1952243" y="1221486"/>
                </a:lnTo>
                <a:close/>
              </a:path>
              <a:path w="4465320" h="2028189">
                <a:moveTo>
                  <a:pt x="1882139" y="1251204"/>
                </a:moveTo>
                <a:lnTo>
                  <a:pt x="1867661" y="1216152"/>
                </a:lnTo>
                <a:lnTo>
                  <a:pt x="1832609" y="1230630"/>
                </a:lnTo>
                <a:lnTo>
                  <a:pt x="1847087" y="1265682"/>
                </a:lnTo>
                <a:lnTo>
                  <a:pt x="1882139" y="1251204"/>
                </a:lnTo>
                <a:close/>
              </a:path>
              <a:path w="4465320" h="2028189">
                <a:moveTo>
                  <a:pt x="1812035" y="1280922"/>
                </a:moveTo>
                <a:lnTo>
                  <a:pt x="1797557" y="1245870"/>
                </a:lnTo>
                <a:lnTo>
                  <a:pt x="1762505" y="1260348"/>
                </a:lnTo>
                <a:lnTo>
                  <a:pt x="1776983" y="1295400"/>
                </a:lnTo>
                <a:lnTo>
                  <a:pt x="1812035" y="1280922"/>
                </a:lnTo>
                <a:close/>
              </a:path>
              <a:path w="4465320" h="2028189">
                <a:moveTo>
                  <a:pt x="1741931" y="1309878"/>
                </a:moveTo>
                <a:lnTo>
                  <a:pt x="1726691" y="1274826"/>
                </a:lnTo>
                <a:lnTo>
                  <a:pt x="1691639" y="1290066"/>
                </a:lnTo>
                <a:lnTo>
                  <a:pt x="1706879" y="1325118"/>
                </a:lnTo>
                <a:lnTo>
                  <a:pt x="1741931" y="1309878"/>
                </a:lnTo>
                <a:close/>
              </a:path>
              <a:path w="4465320" h="2028189">
                <a:moveTo>
                  <a:pt x="1671827" y="1339596"/>
                </a:moveTo>
                <a:lnTo>
                  <a:pt x="1656587" y="1304544"/>
                </a:lnTo>
                <a:lnTo>
                  <a:pt x="1621535" y="1319022"/>
                </a:lnTo>
                <a:lnTo>
                  <a:pt x="1636013" y="1354074"/>
                </a:lnTo>
                <a:lnTo>
                  <a:pt x="1671827" y="1339596"/>
                </a:lnTo>
                <a:close/>
              </a:path>
              <a:path w="4465320" h="2028189">
                <a:moveTo>
                  <a:pt x="1600961" y="1369314"/>
                </a:moveTo>
                <a:lnTo>
                  <a:pt x="1586483" y="1333500"/>
                </a:lnTo>
                <a:lnTo>
                  <a:pt x="1551431" y="1348740"/>
                </a:lnTo>
                <a:lnTo>
                  <a:pt x="1565909" y="1383792"/>
                </a:lnTo>
                <a:lnTo>
                  <a:pt x="1600961" y="1369314"/>
                </a:lnTo>
                <a:close/>
              </a:path>
              <a:path w="4465320" h="2028189">
                <a:moveTo>
                  <a:pt x="1530857" y="1398270"/>
                </a:moveTo>
                <a:lnTo>
                  <a:pt x="1516379" y="1363218"/>
                </a:lnTo>
                <a:lnTo>
                  <a:pt x="1481327" y="1377696"/>
                </a:lnTo>
                <a:lnTo>
                  <a:pt x="1495805" y="1413510"/>
                </a:lnTo>
                <a:lnTo>
                  <a:pt x="1530857" y="1398270"/>
                </a:lnTo>
                <a:close/>
              </a:path>
              <a:path w="4465320" h="2028189">
                <a:moveTo>
                  <a:pt x="1460753" y="1427988"/>
                </a:moveTo>
                <a:lnTo>
                  <a:pt x="1445513" y="1392936"/>
                </a:lnTo>
                <a:lnTo>
                  <a:pt x="1410461" y="1407414"/>
                </a:lnTo>
                <a:lnTo>
                  <a:pt x="1425701" y="1442466"/>
                </a:lnTo>
                <a:lnTo>
                  <a:pt x="1460753" y="1427988"/>
                </a:lnTo>
                <a:close/>
              </a:path>
              <a:path w="4465320" h="2028189">
                <a:moveTo>
                  <a:pt x="1390649" y="1457706"/>
                </a:moveTo>
                <a:lnTo>
                  <a:pt x="1375409" y="1421892"/>
                </a:lnTo>
                <a:lnTo>
                  <a:pt x="1340357" y="1437132"/>
                </a:lnTo>
                <a:lnTo>
                  <a:pt x="1354835" y="1472184"/>
                </a:lnTo>
                <a:lnTo>
                  <a:pt x="1390649" y="1457706"/>
                </a:lnTo>
                <a:close/>
              </a:path>
              <a:path w="4465320" h="2028189">
                <a:moveTo>
                  <a:pt x="1319783" y="1486662"/>
                </a:moveTo>
                <a:lnTo>
                  <a:pt x="1305305" y="1451610"/>
                </a:lnTo>
                <a:lnTo>
                  <a:pt x="1270253" y="1466088"/>
                </a:lnTo>
                <a:lnTo>
                  <a:pt x="1284731" y="1501140"/>
                </a:lnTo>
                <a:lnTo>
                  <a:pt x="1319783" y="1486662"/>
                </a:lnTo>
                <a:close/>
              </a:path>
              <a:path w="4465320" h="2028189">
                <a:moveTo>
                  <a:pt x="1249679" y="1516380"/>
                </a:moveTo>
                <a:lnTo>
                  <a:pt x="1235201" y="1481328"/>
                </a:lnTo>
                <a:lnTo>
                  <a:pt x="1200149" y="1495806"/>
                </a:lnTo>
                <a:lnTo>
                  <a:pt x="1214627" y="1530858"/>
                </a:lnTo>
                <a:lnTo>
                  <a:pt x="1249679" y="1516380"/>
                </a:lnTo>
                <a:close/>
              </a:path>
              <a:path w="4465320" h="2028189">
                <a:moveTo>
                  <a:pt x="1179575" y="1545336"/>
                </a:moveTo>
                <a:lnTo>
                  <a:pt x="1165097" y="1510284"/>
                </a:lnTo>
                <a:lnTo>
                  <a:pt x="1129283" y="1525524"/>
                </a:lnTo>
                <a:lnTo>
                  <a:pt x="1144523" y="1560576"/>
                </a:lnTo>
                <a:lnTo>
                  <a:pt x="1179575" y="1545336"/>
                </a:lnTo>
                <a:close/>
              </a:path>
              <a:path w="4465320" h="2028189">
                <a:moveTo>
                  <a:pt x="1109471" y="1575054"/>
                </a:moveTo>
                <a:lnTo>
                  <a:pt x="1094231" y="1540002"/>
                </a:lnTo>
                <a:lnTo>
                  <a:pt x="1059179" y="1554480"/>
                </a:lnTo>
                <a:lnTo>
                  <a:pt x="1074419" y="1589532"/>
                </a:lnTo>
                <a:lnTo>
                  <a:pt x="1109471" y="1575054"/>
                </a:lnTo>
                <a:close/>
              </a:path>
              <a:path w="4465320" h="2028189">
                <a:moveTo>
                  <a:pt x="1038605" y="1604772"/>
                </a:moveTo>
                <a:lnTo>
                  <a:pt x="1024127" y="1569720"/>
                </a:lnTo>
                <a:lnTo>
                  <a:pt x="989075" y="1584198"/>
                </a:lnTo>
                <a:lnTo>
                  <a:pt x="1003553" y="1619250"/>
                </a:lnTo>
                <a:lnTo>
                  <a:pt x="1038605" y="1604772"/>
                </a:lnTo>
                <a:close/>
              </a:path>
              <a:path w="4465320" h="2028189">
                <a:moveTo>
                  <a:pt x="968501" y="1633727"/>
                </a:moveTo>
                <a:lnTo>
                  <a:pt x="954023" y="1598676"/>
                </a:lnTo>
                <a:lnTo>
                  <a:pt x="918971" y="1613916"/>
                </a:lnTo>
                <a:lnTo>
                  <a:pt x="933449" y="1648968"/>
                </a:lnTo>
                <a:lnTo>
                  <a:pt x="968501" y="1633727"/>
                </a:lnTo>
                <a:close/>
              </a:path>
              <a:path w="4465320" h="2028189">
                <a:moveTo>
                  <a:pt x="898397" y="1663445"/>
                </a:moveTo>
                <a:lnTo>
                  <a:pt x="883919" y="1628394"/>
                </a:lnTo>
                <a:lnTo>
                  <a:pt x="848867" y="1642872"/>
                </a:lnTo>
                <a:lnTo>
                  <a:pt x="863345" y="1677924"/>
                </a:lnTo>
                <a:lnTo>
                  <a:pt x="898397" y="1663445"/>
                </a:lnTo>
                <a:close/>
              </a:path>
              <a:path w="4465320" h="2028189">
                <a:moveTo>
                  <a:pt x="828293" y="1693164"/>
                </a:moveTo>
                <a:lnTo>
                  <a:pt x="813053" y="1658112"/>
                </a:lnTo>
                <a:lnTo>
                  <a:pt x="778001" y="1672589"/>
                </a:lnTo>
                <a:lnTo>
                  <a:pt x="793241" y="1707642"/>
                </a:lnTo>
                <a:lnTo>
                  <a:pt x="828293" y="1693164"/>
                </a:lnTo>
                <a:close/>
              </a:path>
              <a:path w="4465320" h="2028189">
                <a:moveTo>
                  <a:pt x="757427" y="1722120"/>
                </a:moveTo>
                <a:lnTo>
                  <a:pt x="742949" y="1687068"/>
                </a:lnTo>
                <a:lnTo>
                  <a:pt x="707897" y="1702308"/>
                </a:lnTo>
                <a:lnTo>
                  <a:pt x="722375" y="1737360"/>
                </a:lnTo>
                <a:lnTo>
                  <a:pt x="757427" y="1722120"/>
                </a:lnTo>
                <a:close/>
              </a:path>
              <a:path w="4465320" h="2028189">
                <a:moveTo>
                  <a:pt x="687323" y="1751838"/>
                </a:moveTo>
                <a:lnTo>
                  <a:pt x="672845" y="1716786"/>
                </a:lnTo>
                <a:lnTo>
                  <a:pt x="637793" y="1731264"/>
                </a:lnTo>
                <a:lnTo>
                  <a:pt x="652271" y="1766316"/>
                </a:lnTo>
                <a:lnTo>
                  <a:pt x="687323" y="1751838"/>
                </a:lnTo>
                <a:close/>
              </a:path>
              <a:path w="4465320" h="2028189">
                <a:moveTo>
                  <a:pt x="617219" y="1781556"/>
                </a:moveTo>
                <a:lnTo>
                  <a:pt x="602741" y="1745742"/>
                </a:lnTo>
                <a:lnTo>
                  <a:pt x="567689" y="1760982"/>
                </a:lnTo>
                <a:lnTo>
                  <a:pt x="582167" y="1796033"/>
                </a:lnTo>
                <a:lnTo>
                  <a:pt x="617219" y="1781556"/>
                </a:lnTo>
                <a:close/>
              </a:path>
              <a:path w="4465320" h="2028189">
                <a:moveTo>
                  <a:pt x="547115" y="1810512"/>
                </a:moveTo>
                <a:lnTo>
                  <a:pt x="531875" y="1775460"/>
                </a:lnTo>
                <a:lnTo>
                  <a:pt x="496823" y="1789938"/>
                </a:lnTo>
                <a:lnTo>
                  <a:pt x="512063" y="1825752"/>
                </a:lnTo>
                <a:lnTo>
                  <a:pt x="547115" y="1810512"/>
                </a:lnTo>
                <a:close/>
              </a:path>
              <a:path w="4465320" h="2028189">
                <a:moveTo>
                  <a:pt x="477011" y="1840230"/>
                </a:moveTo>
                <a:lnTo>
                  <a:pt x="461771" y="1805177"/>
                </a:lnTo>
                <a:lnTo>
                  <a:pt x="426719" y="1819656"/>
                </a:lnTo>
                <a:lnTo>
                  <a:pt x="441197" y="1854708"/>
                </a:lnTo>
                <a:lnTo>
                  <a:pt x="477011" y="1840230"/>
                </a:lnTo>
                <a:close/>
              </a:path>
              <a:path w="4465320" h="2028189">
                <a:moveTo>
                  <a:pt x="406145" y="1869948"/>
                </a:moveTo>
                <a:lnTo>
                  <a:pt x="391667" y="1834133"/>
                </a:lnTo>
                <a:lnTo>
                  <a:pt x="356615" y="1849374"/>
                </a:lnTo>
                <a:lnTo>
                  <a:pt x="371093" y="1884426"/>
                </a:lnTo>
                <a:lnTo>
                  <a:pt x="406145" y="1869948"/>
                </a:lnTo>
                <a:close/>
              </a:path>
              <a:path w="4465320" h="2028189">
                <a:moveTo>
                  <a:pt x="336041" y="1898904"/>
                </a:moveTo>
                <a:lnTo>
                  <a:pt x="321563" y="1863852"/>
                </a:lnTo>
                <a:lnTo>
                  <a:pt x="286511" y="1878330"/>
                </a:lnTo>
                <a:lnTo>
                  <a:pt x="300989" y="1913382"/>
                </a:lnTo>
                <a:lnTo>
                  <a:pt x="336041" y="1898904"/>
                </a:lnTo>
                <a:close/>
              </a:path>
              <a:path w="4465320" h="2028189">
                <a:moveTo>
                  <a:pt x="265937" y="1928622"/>
                </a:moveTo>
                <a:lnTo>
                  <a:pt x="251459" y="1893570"/>
                </a:lnTo>
                <a:lnTo>
                  <a:pt x="215645" y="1908048"/>
                </a:lnTo>
                <a:lnTo>
                  <a:pt x="230885" y="1943100"/>
                </a:lnTo>
                <a:lnTo>
                  <a:pt x="265937" y="1928622"/>
                </a:lnTo>
                <a:close/>
              </a:path>
              <a:path w="4465320" h="2028189">
                <a:moveTo>
                  <a:pt x="195833" y="1957577"/>
                </a:moveTo>
                <a:lnTo>
                  <a:pt x="180593" y="1922526"/>
                </a:lnTo>
                <a:lnTo>
                  <a:pt x="145541" y="1937766"/>
                </a:lnTo>
                <a:lnTo>
                  <a:pt x="160781" y="1972818"/>
                </a:lnTo>
                <a:lnTo>
                  <a:pt x="195833" y="1957577"/>
                </a:lnTo>
                <a:close/>
              </a:path>
              <a:path w="4465320" h="2028189">
                <a:moveTo>
                  <a:pt x="97812" y="1957631"/>
                </a:moveTo>
                <a:lnTo>
                  <a:pt x="83057" y="1922526"/>
                </a:lnTo>
                <a:lnTo>
                  <a:pt x="0" y="2019300"/>
                </a:lnTo>
                <a:lnTo>
                  <a:pt x="80009" y="2024570"/>
                </a:lnTo>
                <a:lnTo>
                  <a:pt x="80009" y="1965198"/>
                </a:lnTo>
                <a:lnTo>
                  <a:pt x="97812" y="1957631"/>
                </a:lnTo>
                <a:close/>
              </a:path>
              <a:path w="4465320" h="2028189">
                <a:moveTo>
                  <a:pt x="112554" y="1992707"/>
                </a:moveTo>
                <a:lnTo>
                  <a:pt x="97812" y="1957631"/>
                </a:lnTo>
                <a:lnTo>
                  <a:pt x="80009" y="1965198"/>
                </a:lnTo>
                <a:lnTo>
                  <a:pt x="95249" y="2000250"/>
                </a:lnTo>
                <a:lnTo>
                  <a:pt x="112554" y="1992707"/>
                </a:lnTo>
                <a:close/>
              </a:path>
              <a:path w="4465320" h="2028189">
                <a:moveTo>
                  <a:pt x="127253" y="2027682"/>
                </a:moveTo>
                <a:lnTo>
                  <a:pt x="112554" y="1992707"/>
                </a:lnTo>
                <a:lnTo>
                  <a:pt x="95249" y="2000250"/>
                </a:lnTo>
                <a:lnTo>
                  <a:pt x="80009" y="1965198"/>
                </a:lnTo>
                <a:lnTo>
                  <a:pt x="80009" y="2024570"/>
                </a:lnTo>
                <a:lnTo>
                  <a:pt x="127253" y="2027682"/>
                </a:lnTo>
                <a:close/>
              </a:path>
              <a:path w="4465320" h="2028189">
                <a:moveTo>
                  <a:pt x="124967" y="1987295"/>
                </a:moveTo>
                <a:lnTo>
                  <a:pt x="110489" y="1952244"/>
                </a:lnTo>
                <a:lnTo>
                  <a:pt x="97812" y="1957631"/>
                </a:lnTo>
                <a:lnTo>
                  <a:pt x="112554" y="1992707"/>
                </a:lnTo>
                <a:lnTo>
                  <a:pt x="124967" y="1987295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80217" y="4603115"/>
            <a:ext cx="5347970" cy="2683510"/>
          </a:xfrm>
          <a:custGeom>
            <a:avLst/>
            <a:gdLst/>
            <a:ahLst/>
            <a:cxnLst/>
            <a:rect l="l" t="t" r="r" b="b"/>
            <a:pathLst>
              <a:path w="5347970" h="2683509">
                <a:moveTo>
                  <a:pt x="1944624" y="91439"/>
                </a:moveTo>
                <a:lnTo>
                  <a:pt x="1943862" y="53339"/>
                </a:lnTo>
                <a:lnTo>
                  <a:pt x="1905762" y="54101"/>
                </a:lnTo>
                <a:lnTo>
                  <a:pt x="1906524" y="92201"/>
                </a:lnTo>
                <a:lnTo>
                  <a:pt x="1944624" y="91439"/>
                </a:lnTo>
                <a:close/>
              </a:path>
              <a:path w="5347970" h="2683509">
                <a:moveTo>
                  <a:pt x="2020824" y="89915"/>
                </a:moveTo>
                <a:lnTo>
                  <a:pt x="2020062" y="51815"/>
                </a:lnTo>
                <a:lnTo>
                  <a:pt x="1981962" y="52577"/>
                </a:lnTo>
                <a:lnTo>
                  <a:pt x="1982724" y="90677"/>
                </a:lnTo>
                <a:lnTo>
                  <a:pt x="2020824" y="89915"/>
                </a:lnTo>
                <a:close/>
              </a:path>
              <a:path w="5347970" h="2683509">
                <a:moveTo>
                  <a:pt x="2097024" y="89153"/>
                </a:moveTo>
                <a:lnTo>
                  <a:pt x="2096262" y="51053"/>
                </a:lnTo>
                <a:lnTo>
                  <a:pt x="2058162" y="51815"/>
                </a:lnTo>
                <a:lnTo>
                  <a:pt x="2058924" y="89915"/>
                </a:lnTo>
                <a:lnTo>
                  <a:pt x="2097024" y="89153"/>
                </a:lnTo>
                <a:close/>
              </a:path>
              <a:path w="5347970" h="2683509">
                <a:moveTo>
                  <a:pt x="2173224" y="87629"/>
                </a:moveTo>
                <a:lnTo>
                  <a:pt x="2172462" y="49529"/>
                </a:lnTo>
                <a:lnTo>
                  <a:pt x="2134362" y="50291"/>
                </a:lnTo>
                <a:lnTo>
                  <a:pt x="2135124" y="88391"/>
                </a:lnTo>
                <a:lnTo>
                  <a:pt x="2173224" y="87629"/>
                </a:lnTo>
                <a:close/>
              </a:path>
              <a:path w="5347970" h="2683509">
                <a:moveTo>
                  <a:pt x="2249424" y="86867"/>
                </a:moveTo>
                <a:lnTo>
                  <a:pt x="2248662" y="48767"/>
                </a:lnTo>
                <a:lnTo>
                  <a:pt x="2210562" y="48767"/>
                </a:lnTo>
                <a:lnTo>
                  <a:pt x="2211324" y="86867"/>
                </a:lnTo>
                <a:lnTo>
                  <a:pt x="2249424" y="86867"/>
                </a:lnTo>
                <a:close/>
              </a:path>
              <a:path w="5347970" h="2683509">
                <a:moveTo>
                  <a:pt x="2325624" y="85343"/>
                </a:moveTo>
                <a:lnTo>
                  <a:pt x="2324862" y="47243"/>
                </a:lnTo>
                <a:lnTo>
                  <a:pt x="2286762" y="48005"/>
                </a:lnTo>
                <a:lnTo>
                  <a:pt x="2287524" y="86105"/>
                </a:lnTo>
                <a:lnTo>
                  <a:pt x="2325624" y="85343"/>
                </a:lnTo>
                <a:close/>
              </a:path>
              <a:path w="5347970" h="2683509">
                <a:moveTo>
                  <a:pt x="2401824" y="83819"/>
                </a:moveTo>
                <a:lnTo>
                  <a:pt x="2401062" y="45719"/>
                </a:lnTo>
                <a:lnTo>
                  <a:pt x="2362962" y="46481"/>
                </a:lnTo>
                <a:lnTo>
                  <a:pt x="2363724" y="84581"/>
                </a:lnTo>
                <a:lnTo>
                  <a:pt x="2401824" y="83819"/>
                </a:lnTo>
                <a:close/>
              </a:path>
              <a:path w="5347970" h="2683509">
                <a:moveTo>
                  <a:pt x="2478024" y="83057"/>
                </a:moveTo>
                <a:lnTo>
                  <a:pt x="2477262" y="44957"/>
                </a:lnTo>
                <a:lnTo>
                  <a:pt x="2439162" y="45719"/>
                </a:lnTo>
                <a:lnTo>
                  <a:pt x="2439924" y="83819"/>
                </a:lnTo>
                <a:lnTo>
                  <a:pt x="2478024" y="83057"/>
                </a:lnTo>
                <a:close/>
              </a:path>
              <a:path w="5347970" h="2683509">
                <a:moveTo>
                  <a:pt x="2554224" y="81533"/>
                </a:moveTo>
                <a:lnTo>
                  <a:pt x="2553462" y="43433"/>
                </a:lnTo>
                <a:lnTo>
                  <a:pt x="2515362" y="44195"/>
                </a:lnTo>
                <a:lnTo>
                  <a:pt x="2516124" y="82295"/>
                </a:lnTo>
                <a:lnTo>
                  <a:pt x="2554224" y="81533"/>
                </a:lnTo>
                <a:close/>
              </a:path>
              <a:path w="5347970" h="2683509">
                <a:moveTo>
                  <a:pt x="2630424" y="80771"/>
                </a:moveTo>
                <a:lnTo>
                  <a:pt x="2629662" y="42671"/>
                </a:lnTo>
                <a:lnTo>
                  <a:pt x="2591562" y="43433"/>
                </a:lnTo>
                <a:lnTo>
                  <a:pt x="2592324" y="80771"/>
                </a:lnTo>
                <a:lnTo>
                  <a:pt x="2630424" y="80771"/>
                </a:lnTo>
                <a:close/>
              </a:path>
              <a:path w="5347970" h="2683509">
                <a:moveTo>
                  <a:pt x="2706624" y="79247"/>
                </a:moveTo>
                <a:lnTo>
                  <a:pt x="2705862" y="41147"/>
                </a:lnTo>
                <a:lnTo>
                  <a:pt x="2667762" y="41909"/>
                </a:lnTo>
                <a:lnTo>
                  <a:pt x="2668524" y="80009"/>
                </a:lnTo>
                <a:lnTo>
                  <a:pt x="2706624" y="79247"/>
                </a:lnTo>
                <a:close/>
              </a:path>
              <a:path w="5347970" h="2683509">
                <a:moveTo>
                  <a:pt x="2782824" y="78485"/>
                </a:moveTo>
                <a:lnTo>
                  <a:pt x="2782062" y="40385"/>
                </a:lnTo>
                <a:lnTo>
                  <a:pt x="2743962" y="40385"/>
                </a:lnTo>
                <a:lnTo>
                  <a:pt x="2744724" y="78485"/>
                </a:lnTo>
                <a:lnTo>
                  <a:pt x="2782824" y="78485"/>
                </a:lnTo>
                <a:close/>
              </a:path>
              <a:path w="5347970" h="2683509">
                <a:moveTo>
                  <a:pt x="2859024" y="76961"/>
                </a:moveTo>
                <a:lnTo>
                  <a:pt x="2858262" y="38861"/>
                </a:lnTo>
                <a:lnTo>
                  <a:pt x="2820162" y="39623"/>
                </a:lnTo>
                <a:lnTo>
                  <a:pt x="2820924" y="77723"/>
                </a:lnTo>
                <a:lnTo>
                  <a:pt x="2859024" y="76961"/>
                </a:lnTo>
                <a:close/>
              </a:path>
              <a:path w="5347970" h="2683509">
                <a:moveTo>
                  <a:pt x="2935224" y="75437"/>
                </a:moveTo>
                <a:lnTo>
                  <a:pt x="2934462" y="37337"/>
                </a:lnTo>
                <a:lnTo>
                  <a:pt x="2896362" y="38099"/>
                </a:lnTo>
                <a:lnTo>
                  <a:pt x="2897124" y="76199"/>
                </a:lnTo>
                <a:lnTo>
                  <a:pt x="2935224" y="75437"/>
                </a:lnTo>
                <a:close/>
              </a:path>
              <a:path w="5347970" h="2683509">
                <a:moveTo>
                  <a:pt x="3011424" y="74675"/>
                </a:moveTo>
                <a:lnTo>
                  <a:pt x="3010662" y="36575"/>
                </a:lnTo>
                <a:lnTo>
                  <a:pt x="2972562" y="37337"/>
                </a:lnTo>
                <a:lnTo>
                  <a:pt x="2973324" y="75437"/>
                </a:lnTo>
                <a:lnTo>
                  <a:pt x="3011424" y="74675"/>
                </a:lnTo>
                <a:close/>
              </a:path>
              <a:path w="5347970" h="2683509">
                <a:moveTo>
                  <a:pt x="3087624" y="73151"/>
                </a:moveTo>
                <a:lnTo>
                  <a:pt x="3086862" y="35051"/>
                </a:lnTo>
                <a:lnTo>
                  <a:pt x="3048762" y="35813"/>
                </a:lnTo>
                <a:lnTo>
                  <a:pt x="3049524" y="73913"/>
                </a:lnTo>
                <a:lnTo>
                  <a:pt x="3087624" y="73151"/>
                </a:lnTo>
                <a:close/>
              </a:path>
              <a:path w="5347970" h="2683509">
                <a:moveTo>
                  <a:pt x="3163824" y="72389"/>
                </a:moveTo>
                <a:lnTo>
                  <a:pt x="3163062" y="34289"/>
                </a:lnTo>
                <a:lnTo>
                  <a:pt x="3124962" y="34289"/>
                </a:lnTo>
                <a:lnTo>
                  <a:pt x="3125724" y="72389"/>
                </a:lnTo>
                <a:lnTo>
                  <a:pt x="3163824" y="72389"/>
                </a:lnTo>
                <a:close/>
              </a:path>
              <a:path w="5347970" h="2683509">
                <a:moveTo>
                  <a:pt x="3240024" y="70865"/>
                </a:moveTo>
                <a:lnTo>
                  <a:pt x="3239262" y="32765"/>
                </a:lnTo>
                <a:lnTo>
                  <a:pt x="3201162" y="33527"/>
                </a:lnTo>
                <a:lnTo>
                  <a:pt x="3201924" y="71627"/>
                </a:lnTo>
                <a:lnTo>
                  <a:pt x="3240024" y="70865"/>
                </a:lnTo>
                <a:close/>
              </a:path>
              <a:path w="5347970" h="2683509">
                <a:moveTo>
                  <a:pt x="3316224" y="69341"/>
                </a:moveTo>
                <a:lnTo>
                  <a:pt x="3315462" y="31241"/>
                </a:lnTo>
                <a:lnTo>
                  <a:pt x="3277362" y="32003"/>
                </a:lnTo>
                <a:lnTo>
                  <a:pt x="3278124" y="70103"/>
                </a:lnTo>
                <a:lnTo>
                  <a:pt x="3316224" y="69341"/>
                </a:lnTo>
                <a:close/>
              </a:path>
              <a:path w="5347970" h="2683509">
                <a:moveTo>
                  <a:pt x="3392424" y="68579"/>
                </a:moveTo>
                <a:lnTo>
                  <a:pt x="3391662" y="30479"/>
                </a:lnTo>
                <a:lnTo>
                  <a:pt x="3353562" y="31241"/>
                </a:lnTo>
                <a:lnTo>
                  <a:pt x="3354324" y="69341"/>
                </a:lnTo>
                <a:lnTo>
                  <a:pt x="3392424" y="68579"/>
                </a:lnTo>
                <a:close/>
              </a:path>
              <a:path w="5347970" h="2683509">
                <a:moveTo>
                  <a:pt x="3468624" y="67055"/>
                </a:moveTo>
                <a:lnTo>
                  <a:pt x="3467862" y="28955"/>
                </a:lnTo>
                <a:lnTo>
                  <a:pt x="3429762" y="29717"/>
                </a:lnTo>
                <a:lnTo>
                  <a:pt x="3430524" y="67817"/>
                </a:lnTo>
                <a:lnTo>
                  <a:pt x="3468624" y="67055"/>
                </a:lnTo>
                <a:close/>
              </a:path>
              <a:path w="5347970" h="2683509">
                <a:moveTo>
                  <a:pt x="3544824" y="66293"/>
                </a:moveTo>
                <a:lnTo>
                  <a:pt x="3544062" y="28193"/>
                </a:lnTo>
                <a:lnTo>
                  <a:pt x="3505962" y="28955"/>
                </a:lnTo>
                <a:lnTo>
                  <a:pt x="3506724" y="67055"/>
                </a:lnTo>
                <a:lnTo>
                  <a:pt x="3544824" y="66293"/>
                </a:lnTo>
                <a:close/>
              </a:path>
              <a:path w="5347970" h="2683509">
                <a:moveTo>
                  <a:pt x="3621024" y="64769"/>
                </a:moveTo>
                <a:lnTo>
                  <a:pt x="3620262" y="26669"/>
                </a:lnTo>
                <a:lnTo>
                  <a:pt x="3582162" y="27431"/>
                </a:lnTo>
                <a:lnTo>
                  <a:pt x="3582924" y="65531"/>
                </a:lnTo>
                <a:lnTo>
                  <a:pt x="3621024" y="64769"/>
                </a:lnTo>
                <a:close/>
              </a:path>
              <a:path w="5347970" h="2683509">
                <a:moveTo>
                  <a:pt x="3697224" y="64007"/>
                </a:moveTo>
                <a:lnTo>
                  <a:pt x="3696462" y="25907"/>
                </a:lnTo>
                <a:lnTo>
                  <a:pt x="3658362" y="25907"/>
                </a:lnTo>
                <a:lnTo>
                  <a:pt x="3659124" y="64007"/>
                </a:lnTo>
                <a:lnTo>
                  <a:pt x="3697224" y="64007"/>
                </a:lnTo>
                <a:close/>
              </a:path>
              <a:path w="5347970" h="2683509">
                <a:moveTo>
                  <a:pt x="3773424" y="62483"/>
                </a:moveTo>
                <a:lnTo>
                  <a:pt x="3772662" y="24383"/>
                </a:lnTo>
                <a:lnTo>
                  <a:pt x="3734562" y="25145"/>
                </a:lnTo>
                <a:lnTo>
                  <a:pt x="3735324" y="63245"/>
                </a:lnTo>
                <a:lnTo>
                  <a:pt x="3773424" y="62483"/>
                </a:lnTo>
                <a:close/>
              </a:path>
              <a:path w="5347970" h="2683509">
                <a:moveTo>
                  <a:pt x="3849624" y="60959"/>
                </a:moveTo>
                <a:lnTo>
                  <a:pt x="3848862" y="22859"/>
                </a:lnTo>
                <a:lnTo>
                  <a:pt x="3810762" y="23621"/>
                </a:lnTo>
                <a:lnTo>
                  <a:pt x="3811524" y="61721"/>
                </a:lnTo>
                <a:lnTo>
                  <a:pt x="3849624" y="60959"/>
                </a:lnTo>
                <a:close/>
              </a:path>
              <a:path w="5347970" h="2683509">
                <a:moveTo>
                  <a:pt x="3925824" y="60197"/>
                </a:moveTo>
                <a:lnTo>
                  <a:pt x="3925062" y="22097"/>
                </a:lnTo>
                <a:lnTo>
                  <a:pt x="3886962" y="22859"/>
                </a:lnTo>
                <a:lnTo>
                  <a:pt x="3887724" y="60959"/>
                </a:lnTo>
                <a:lnTo>
                  <a:pt x="3925824" y="60197"/>
                </a:lnTo>
                <a:close/>
              </a:path>
              <a:path w="5347970" h="2683509">
                <a:moveTo>
                  <a:pt x="4002024" y="58673"/>
                </a:moveTo>
                <a:lnTo>
                  <a:pt x="4001262" y="20573"/>
                </a:lnTo>
                <a:lnTo>
                  <a:pt x="3963162" y="21335"/>
                </a:lnTo>
                <a:lnTo>
                  <a:pt x="3963924" y="59435"/>
                </a:lnTo>
                <a:lnTo>
                  <a:pt x="4002024" y="58673"/>
                </a:lnTo>
                <a:close/>
              </a:path>
              <a:path w="5347970" h="2683509">
                <a:moveTo>
                  <a:pt x="4078224" y="57911"/>
                </a:moveTo>
                <a:lnTo>
                  <a:pt x="4077462" y="19811"/>
                </a:lnTo>
                <a:lnTo>
                  <a:pt x="4039362" y="19811"/>
                </a:lnTo>
                <a:lnTo>
                  <a:pt x="4040124" y="57911"/>
                </a:lnTo>
                <a:lnTo>
                  <a:pt x="4078224" y="57911"/>
                </a:lnTo>
                <a:close/>
              </a:path>
              <a:path w="5347970" h="2683509">
                <a:moveTo>
                  <a:pt x="4154424" y="56387"/>
                </a:moveTo>
                <a:lnTo>
                  <a:pt x="4153662" y="18287"/>
                </a:lnTo>
                <a:lnTo>
                  <a:pt x="4115562" y="19049"/>
                </a:lnTo>
                <a:lnTo>
                  <a:pt x="4116324" y="57149"/>
                </a:lnTo>
                <a:lnTo>
                  <a:pt x="4154424" y="56387"/>
                </a:lnTo>
                <a:close/>
              </a:path>
              <a:path w="5347970" h="2683509">
                <a:moveTo>
                  <a:pt x="4230624" y="55625"/>
                </a:moveTo>
                <a:lnTo>
                  <a:pt x="4229862" y="17525"/>
                </a:lnTo>
                <a:lnTo>
                  <a:pt x="4191762" y="17525"/>
                </a:lnTo>
                <a:lnTo>
                  <a:pt x="4192524" y="55625"/>
                </a:lnTo>
                <a:lnTo>
                  <a:pt x="4230624" y="55625"/>
                </a:lnTo>
                <a:close/>
              </a:path>
              <a:path w="5347970" h="2683509">
                <a:moveTo>
                  <a:pt x="4306824" y="54101"/>
                </a:moveTo>
                <a:lnTo>
                  <a:pt x="4306062" y="16001"/>
                </a:lnTo>
                <a:lnTo>
                  <a:pt x="4267962" y="16763"/>
                </a:lnTo>
                <a:lnTo>
                  <a:pt x="4268724" y="54863"/>
                </a:lnTo>
                <a:lnTo>
                  <a:pt x="4306824" y="54101"/>
                </a:lnTo>
                <a:close/>
              </a:path>
              <a:path w="5347970" h="2683509">
                <a:moveTo>
                  <a:pt x="4383024" y="52577"/>
                </a:moveTo>
                <a:lnTo>
                  <a:pt x="4382262" y="14477"/>
                </a:lnTo>
                <a:lnTo>
                  <a:pt x="4344162" y="15239"/>
                </a:lnTo>
                <a:lnTo>
                  <a:pt x="4344924" y="53339"/>
                </a:lnTo>
                <a:lnTo>
                  <a:pt x="4383024" y="52577"/>
                </a:lnTo>
                <a:close/>
              </a:path>
              <a:path w="5347970" h="2683509">
                <a:moveTo>
                  <a:pt x="4459224" y="51815"/>
                </a:moveTo>
                <a:lnTo>
                  <a:pt x="4458462" y="13715"/>
                </a:lnTo>
                <a:lnTo>
                  <a:pt x="4420362" y="14477"/>
                </a:lnTo>
                <a:lnTo>
                  <a:pt x="4421124" y="52577"/>
                </a:lnTo>
                <a:lnTo>
                  <a:pt x="4459224" y="51815"/>
                </a:lnTo>
                <a:close/>
              </a:path>
              <a:path w="5347970" h="2683509">
                <a:moveTo>
                  <a:pt x="4535424" y="50291"/>
                </a:moveTo>
                <a:lnTo>
                  <a:pt x="4534662" y="12191"/>
                </a:lnTo>
                <a:lnTo>
                  <a:pt x="4496562" y="12953"/>
                </a:lnTo>
                <a:lnTo>
                  <a:pt x="4497324" y="51053"/>
                </a:lnTo>
                <a:lnTo>
                  <a:pt x="4535424" y="50291"/>
                </a:lnTo>
                <a:close/>
              </a:path>
              <a:path w="5347970" h="2683509">
                <a:moveTo>
                  <a:pt x="4611624" y="49529"/>
                </a:moveTo>
                <a:lnTo>
                  <a:pt x="4610862" y="11429"/>
                </a:lnTo>
                <a:lnTo>
                  <a:pt x="4572762" y="11429"/>
                </a:lnTo>
                <a:lnTo>
                  <a:pt x="4573524" y="49529"/>
                </a:lnTo>
                <a:lnTo>
                  <a:pt x="4611624" y="49529"/>
                </a:lnTo>
                <a:close/>
              </a:path>
              <a:path w="5347970" h="2683509">
                <a:moveTo>
                  <a:pt x="4687824" y="48005"/>
                </a:moveTo>
                <a:lnTo>
                  <a:pt x="4687062" y="9905"/>
                </a:lnTo>
                <a:lnTo>
                  <a:pt x="4648962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7970" h="2683509">
                <a:moveTo>
                  <a:pt x="4764024" y="46481"/>
                </a:moveTo>
                <a:lnTo>
                  <a:pt x="4763262" y="8381"/>
                </a:lnTo>
                <a:lnTo>
                  <a:pt x="4725162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7970" h="2683509">
                <a:moveTo>
                  <a:pt x="4840224" y="45719"/>
                </a:moveTo>
                <a:lnTo>
                  <a:pt x="4839462" y="7619"/>
                </a:lnTo>
                <a:lnTo>
                  <a:pt x="4801362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7970" h="2683509">
                <a:moveTo>
                  <a:pt x="4916424" y="44195"/>
                </a:moveTo>
                <a:lnTo>
                  <a:pt x="4915662" y="6095"/>
                </a:lnTo>
                <a:lnTo>
                  <a:pt x="4877562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7970" h="2683509">
                <a:moveTo>
                  <a:pt x="4992624" y="43433"/>
                </a:moveTo>
                <a:lnTo>
                  <a:pt x="4991862" y="5333"/>
                </a:lnTo>
                <a:lnTo>
                  <a:pt x="4953762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7970" h="2683509">
                <a:moveTo>
                  <a:pt x="5068824" y="41909"/>
                </a:moveTo>
                <a:lnTo>
                  <a:pt x="5068062" y="3809"/>
                </a:lnTo>
                <a:lnTo>
                  <a:pt x="5029962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7970" h="2683509">
                <a:moveTo>
                  <a:pt x="5145024" y="41147"/>
                </a:moveTo>
                <a:lnTo>
                  <a:pt x="5144262" y="3047"/>
                </a:lnTo>
                <a:lnTo>
                  <a:pt x="5106162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7970" h="2683509">
                <a:moveTo>
                  <a:pt x="5221224" y="39623"/>
                </a:moveTo>
                <a:lnTo>
                  <a:pt x="5220462" y="1523"/>
                </a:lnTo>
                <a:lnTo>
                  <a:pt x="5182362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7970" h="2683509">
                <a:moveTo>
                  <a:pt x="5297424" y="38099"/>
                </a:moveTo>
                <a:lnTo>
                  <a:pt x="5296662" y="0"/>
                </a:lnTo>
                <a:lnTo>
                  <a:pt x="5258562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7970" h="2683509">
                <a:moveTo>
                  <a:pt x="5341620" y="69341"/>
                </a:moveTo>
                <a:lnTo>
                  <a:pt x="5341620" y="31241"/>
                </a:lnTo>
                <a:lnTo>
                  <a:pt x="5303520" y="31241"/>
                </a:lnTo>
                <a:lnTo>
                  <a:pt x="5303520" y="69341"/>
                </a:lnTo>
                <a:lnTo>
                  <a:pt x="5341620" y="69341"/>
                </a:lnTo>
                <a:close/>
              </a:path>
              <a:path w="5347970" h="2683509">
                <a:moveTo>
                  <a:pt x="5342382" y="145541"/>
                </a:moveTo>
                <a:lnTo>
                  <a:pt x="5341620" y="107441"/>
                </a:lnTo>
                <a:lnTo>
                  <a:pt x="5303520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7970" h="2683509">
                <a:moveTo>
                  <a:pt x="5342382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4282" y="221741"/>
                </a:lnTo>
                <a:lnTo>
                  <a:pt x="5342382" y="221741"/>
                </a:lnTo>
                <a:close/>
              </a:path>
              <a:path w="5347970" h="2683509">
                <a:moveTo>
                  <a:pt x="5342382" y="297941"/>
                </a:moveTo>
                <a:lnTo>
                  <a:pt x="5342382" y="259841"/>
                </a:lnTo>
                <a:lnTo>
                  <a:pt x="5304282" y="259841"/>
                </a:lnTo>
                <a:lnTo>
                  <a:pt x="5304282" y="297941"/>
                </a:lnTo>
                <a:lnTo>
                  <a:pt x="5342382" y="297941"/>
                </a:lnTo>
                <a:close/>
              </a:path>
              <a:path w="5347970" h="2683509">
                <a:moveTo>
                  <a:pt x="5342382" y="374141"/>
                </a:moveTo>
                <a:lnTo>
                  <a:pt x="5342382" y="336041"/>
                </a:lnTo>
                <a:lnTo>
                  <a:pt x="5304282" y="336041"/>
                </a:lnTo>
                <a:lnTo>
                  <a:pt x="5304282" y="374141"/>
                </a:lnTo>
                <a:lnTo>
                  <a:pt x="5342382" y="374141"/>
                </a:lnTo>
                <a:close/>
              </a:path>
              <a:path w="5347970" h="2683509">
                <a:moveTo>
                  <a:pt x="5342382" y="450341"/>
                </a:moveTo>
                <a:lnTo>
                  <a:pt x="5342382" y="412241"/>
                </a:lnTo>
                <a:lnTo>
                  <a:pt x="5304282" y="412241"/>
                </a:lnTo>
                <a:lnTo>
                  <a:pt x="5304282" y="450341"/>
                </a:lnTo>
                <a:lnTo>
                  <a:pt x="5342382" y="450341"/>
                </a:lnTo>
                <a:close/>
              </a:path>
              <a:path w="5347970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7970" h="2683509">
                <a:moveTo>
                  <a:pt x="5343144" y="602741"/>
                </a:moveTo>
                <a:lnTo>
                  <a:pt x="5343144" y="564641"/>
                </a:lnTo>
                <a:lnTo>
                  <a:pt x="5305044" y="564641"/>
                </a:lnTo>
                <a:lnTo>
                  <a:pt x="5305044" y="602741"/>
                </a:lnTo>
                <a:lnTo>
                  <a:pt x="5343144" y="602741"/>
                </a:lnTo>
                <a:close/>
              </a:path>
              <a:path w="5347970" h="2683509">
                <a:moveTo>
                  <a:pt x="5343144" y="678941"/>
                </a:moveTo>
                <a:lnTo>
                  <a:pt x="5343144" y="640841"/>
                </a:lnTo>
                <a:lnTo>
                  <a:pt x="5305044" y="640841"/>
                </a:lnTo>
                <a:lnTo>
                  <a:pt x="5305044" y="678941"/>
                </a:lnTo>
                <a:lnTo>
                  <a:pt x="5343144" y="678941"/>
                </a:lnTo>
                <a:close/>
              </a:path>
              <a:path w="5347970" h="2683509">
                <a:moveTo>
                  <a:pt x="5343144" y="755141"/>
                </a:moveTo>
                <a:lnTo>
                  <a:pt x="5343144" y="717041"/>
                </a:lnTo>
                <a:lnTo>
                  <a:pt x="5305044" y="717041"/>
                </a:lnTo>
                <a:lnTo>
                  <a:pt x="5305044" y="755141"/>
                </a:lnTo>
                <a:lnTo>
                  <a:pt x="5343144" y="755141"/>
                </a:lnTo>
                <a:close/>
              </a:path>
              <a:path w="5347970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7970" h="2683509">
                <a:moveTo>
                  <a:pt x="5343906" y="907541"/>
                </a:moveTo>
                <a:lnTo>
                  <a:pt x="5343906" y="869441"/>
                </a:lnTo>
                <a:lnTo>
                  <a:pt x="5305806" y="869441"/>
                </a:lnTo>
                <a:lnTo>
                  <a:pt x="5305806" y="907541"/>
                </a:lnTo>
                <a:lnTo>
                  <a:pt x="5343906" y="907541"/>
                </a:lnTo>
                <a:close/>
              </a:path>
              <a:path w="5347970" h="2683509">
                <a:moveTo>
                  <a:pt x="5343906" y="983741"/>
                </a:moveTo>
                <a:lnTo>
                  <a:pt x="5343906" y="945641"/>
                </a:lnTo>
                <a:lnTo>
                  <a:pt x="5305806" y="945641"/>
                </a:lnTo>
                <a:lnTo>
                  <a:pt x="5305806" y="983741"/>
                </a:lnTo>
                <a:lnTo>
                  <a:pt x="5343906" y="983741"/>
                </a:lnTo>
                <a:close/>
              </a:path>
              <a:path w="5347970" h="2683509">
                <a:moveTo>
                  <a:pt x="5343906" y="1059941"/>
                </a:moveTo>
                <a:lnTo>
                  <a:pt x="5343906" y="1021841"/>
                </a:lnTo>
                <a:lnTo>
                  <a:pt x="5305806" y="1021841"/>
                </a:lnTo>
                <a:lnTo>
                  <a:pt x="5305806" y="1059941"/>
                </a:lnTo>
                <a:lnTo>
                  <a:pt x="5343906" y="1059941"/>
                </a:lnTo>
                <a:close/>
              </a:path>
              <a:path w="5347970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7970" h="2683509">
                <a:moveTo>
                  <a:pt x="5344668" y="1212341"/>
                </a:moveTo>
                <a:lnTo>
                  <a:pt x="5344668" y="1174241"/>
                </a:lnTo>
                <a:lnTo>
                  <a:pt x="5306568" y="1174241"/>
                </a:lnTo>
                <a:lnTo>
                  <a:pt x="5306568" y="1212341"/>
                </a:lnTo>
                <a:lnTo>
                  <a:pt x="5344668" y="1212341"/>
                </a:lnTo>
                <a:close/>
              </a:path>
              <a:path w="5347970" h="2683509">
                <a:moveTo>
                  <a:pt x="5344668" y="1288541"/>
                </a:moveTo>
                <a:lnTo>
                  <a:pt x="5344668" y="1250441"/>
                </a:lnTo>
                <a:lnTo>
                  <a:pt x="5306568" y="1250441"/>
                </a:lnTo>
                <a:lnTo>
                  <a:pt x="5306568" y="1288541"/>
                </a:lnTo>
                <a:lnTo>
                  <a:pt x="5344668" y="1288541"/>
                </a:lnTo>
                <a:close/>
              </a:path>
              <a:path w="5347970" h="2683509">
                <a:moveTo>
                  <a:pt x="5344668" y="1364741"/>
                </a:moveTo>
                <a:lnTo>
                  <a:pt x="5344668" y="1326641"/>
                </a:lnTo>
                <a:lnTo>
                  <a:pt x="5306568" y="1326641"/>
                </a:lnTo>
                <a:lnTo>
                  <a:pt x="5306568" y="1364741"/>
                </a:lnTo>
                <a:lnTo>
                  <a:pt x="5344668" y="1364741"/>
                </a:lnTo>
                <a:close/>
              </a:path>
              <a:path w="5347970" h="2683509">
                <a:moveTo>
                  <a:pt x="5345430" y="1440941"/>
                </a:moveTo>
                <a:lnTo>
                  <a:pt x="5344668" y="1402841"/>
                </a:lnTo>
                <a:lnTo>
                  <a:pt x="5306568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7970" h="2683509">
                <a:moveTo>
                  <a:pt x="5345430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7330" y="1517141"/>
                </a:lnTo>
                <a:lnTo>
                  <a:pt x="5345430" y="1517141"/>
                </a:lnTo>
                <a:close/>
              </a:path>
              <a:path w="5347970" h="2683509">
                <a:moveTo>
                  <a:pt x="5345430" y="1593341"/>
                </a:moveTo>
                <a:lnTo>
                  <a:pt x="5345430" y="1555241"/>
                </a:lnTo>
                <a:lnTo>
                  <a:pt x="5307330" y="1555241"/>
                </a:lnTo>
                <a:lnTo>
                  <a:pt x="5307330" y="1593341"/>
                </a:lnTo>
                <a:lnTo>
                  <a:pt x="5345430" y="1593341"/>
                </a:lnTo>
                <a:close/>
              </a:path>
              <a:path w="5347970" h="2683509">
                <a:moveTo>
                  <a:pt x="5345430" y="1669541"/>
                </a:moveTo>
                <a:lnTo>
                  <a:pt x="5345430" y="1631441"/>
                </a:lnTo>
                <a:lnTo>
                  <a:pt x="5307330" y="1631441"/>
                </a:lnTo>
                <a:lnTo>
                  <a:pt x="5307330" y="1669541"/>
                </a:lnTo>
                <a:lnTo>
                  <a:pt x="5345430" y="1669541"/>
                </a:lnTo>
                <a:close/>
              </a:path>
              <a:path w="5347970" h="2683509">
                <a:moveTo>
                  <a:pt x="5346192" y="1745741"/>
                </a:moveTo>
                <a:lnTo>
                  <a:pt x="5345430" y="1707641"/>
                </a:lnTo>
                <a:lnTo>
                  <a:pt x="5307330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7970" h="2683509">
                <a:moveTo>
                  <a:pt x="5346192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092" y="1821941"/>
                </a:lnTo>
                <a:lnTo>
                  <a:pt x="5346192" y="1821941"/>
                </a:lnTo>
                <a:close/>
              </a:path>
              <a:path w="5347970" h="2683509">
                <a:moveTo>
                  <a:pt x="5346192" y="1898141"/>
                </a:moveTo>
                <a:lnTo>
                  <a:pt x="5346192" y="1860041"/>
                </a:lnTo>
                <a:lnTo>
                  <a:pt x="5308092" y="1860041"/>
                </a:lnTo>
                <a:lnTo>
                  <a:pt x="5308092" y="1898141"/>
                </a:lnTo>
                <a:lnTo>
                  <a:pt x="5346192" y="1898141"/>
                </a:lnTo>
                <a:close/>
              </a:path>
              <a:path w="5347970" h="2683509">
                <a:moveTo>
                  <a:pt x="5346192" y="1974341"/>
                </a:moveTo>
                <a:lnTo>
                  <a:pt x="5346192" y="1936241"/>
                </a:lnTo>
                <a:lnTo>
                  <a:pt x="5308092" y="1936241"/>
                </a:lnTo>
                <a:lnTo>
                  <a:pt x="5308092" y="1974341"/>
                </a:lnTo>
                <a:lnTo>
                  <a:pt x="5346192" y="1974341"/>
                </a:lnTo>
                <a:close/>
              </a:path>
              <a:path w="5347970" h="2683509">
                <a:moveTo>
                  <a:pt x="5346954" y="2050541"/>
                </a:moveTo>
                <a:lnTo>
                  <a:pt x="5346192" y="2012441"/>
                </a:lnTo>
                <a:lnTo>
                  <a:pt x="5308092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7970" h="2683509">
                <a:moveTo>
                  <a:pt x="5346954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8854" y="2126741"/>
                </a:lnTo>
                <a:lnTo>
                  <a:pt x="5346954" y="2126741"/>
                </a:lnTo>
                <a:close/>
              </a:path>
              <a:path w="5347970" h="2683509">
                <a:moveTo>
                  <a:pt x="5346954" y="2202941"/>
                </a:moveTo>
                <a:lnTo>
                  <a:pt x="5346954" y="2164841"/>
                </a:lnTo>
                <a:lnTo>
                  <a:pt x="5308854" y="2164841"/>
                </a:lnTo>
                <a:lnTo>
                  <a:pt x="5308854" y="2202941"/>
                </a:lnTo>
                <a:lnTo>
                  <a:pt x="5346954" y="2202941"/>
                </a:lnTo>
                <a:close/>
              </a:path>
              <a:path w="5347970" h="2683509">
                <a:moveTo>
                  <a:pt x="5346954" y="2279141"/>
                </a:moveTo>
                <a:lnTo>
                  <a:pt x="5346954" y="2241041"/>
                </a:lnTo>
                <a:lnTo>
                  <a:pt x="5308854" y="2241041"/>
                </a:lnTo>
                <a:lnTo>
                  <a:pt x="5308854" y="2279141"/>
                </a:lnTo>
                <a:lnTo>
                  <a:pt x="5346954" y="2279141"/>
                </a:lnTo>
                <a:close/>
              </a:path>
              <a:path w="5347970" h="2683509">
                <a:moveTo>
                  <a:pt x="5346954" y="2355341"/>
                </a:moveTo>
                <a:lnTo>
                  <a:pt x="5346954" y="2317241"/>
                </a:lnTo>
                <a:lnTo>
                  <a:pt x="5308854" y="2317241"/>
                </a:lnTo>
                <a:lnTo>
                  <a:pt x="5308854" y="2355341"/>
                </a:lnTo>
                <a:lnTo>
                  <a:pt x="5346954" y="2355341"/>
                </a:lnTo>
                <a:close/>
              </a:path>
              <a:path w="5347970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7970" h="2683509">
                <a:moveTo>
                  <a:pt x="5347716" y="2507741"/>
                </a:moveTo>
                <a:lnTo>
                  <a:pt x="5347716" y="2469641"/>
                </a:lnTo>
                <a:lnTo>
                  <a:pt x="5309616" y="2469641"/>
                </a:lnTo>
                <a:lnTo>
                  <a:pt x="5309616" y="2507741"/>
                </a:lnTo>
                <a:lnTo>
                  <a:pt x="5347716" y="2507741"/>
                </a:lnTo>
                <a:close/>
              </a:path>
              <a:path w="5347970" h="2683509">
                <a:moveTo>
                  <a:pt x="5347716" y="2583941"/>
                </a:moveTo>
                <a:lnTo>
                  <a:pt x="5347716" y="2545841"/>
                </a:lnTo>
                <a:lnTo>
                  <a:pt x="5309616" y="2545841"/>
                </a:lnTo>
                <a:lnTo>
                  <a:pt x="5309616" y="2583941"/>
                </a:lnTo>
                <a:lnTo>
                  <a:pt x="5347716" y="2583941"/>
                </a:lnTo>
                <a:close/>
              </a:path>
              <a:path w="5347970" h="2683509">
                <a:moveTo>
                  <a:pt x="5347716" y="2660141"/>
                </a:moveTo>
                <a:lnTo>
                  <a:pt x="5347716" y="2622041"/>
                </a:lnTo>
                <a:lnTo>
                  <a:pt x="5309616" y="2622041"/>
                </a:lnTo>
                <a:lnTo>
                  <a:pt x="5309616" y="2660141"/>
                </a:lnTo>
                <a:lnTo>
                  <a:pt x="5347716" y="2660141"/>
                </a:lnTo>
                <a:close/>
              </a:path>
              <a:path w="5347970" h="2683509">
                <a:moveTo>
                  <a:pt x="5294376" y="2683001"/>
                </a:moveTo>
                <a:lnTo>
                  <a:pt x="5294376" y="2644901"/>
                </a:lnTo>
                <a:lnTo>
                  <a:pt x="5256276" y="2644901"/>
                </a:lnTo>
                <a:lnTo>
                  <a:pt x="5256276" y="2683001"/>
                </a:lnTo>
                <a:lnTo>
                  <a:pt x="5294376" y="2683001"/>
                </a:lnTo>
                <a:close/>
              </a:path>
              <a:path w="5347970" h="2683509">
                <a:moveTo>
                  <a:pt x="5218176" y="2683001"/>
                </a:moveTo>
                <a:lnTo>
                  <a:pt x="5218176" y="2644901"/>
                </a:lnTo>
                <a:lnTo>
                  <a:pt x="5180076" y="2644901"/>
                </a:lnTo>
                <a:lnTo>
                  <a:pt x="5180076" y="2683001"/>
                </a:lnTo>
                <a:lnTo>
                  <a:pt x="5218176" y="2683001"/>
                </a:lnTo>
                <a:close/>
              </a:path>
              <a:path w="5347970" h="2683509">
                <a:moveTo>
                  <a:pt x="5141976" y="2683001"/>
                </a:moveTo>
                <a:lnTo>
                  <a:pt x="5141976" y="2644901"/>
                </a:lnTo>
                <a:lnTo>
                  <a:pt x="5103876" y="2644901"/>
                </a:lnTo>
                <a:lnTo>
                  <a:pt x="5103876" y="2683001"/>
                </a:lnTo>
                <a:lnTo>
                  <a:pt x="5141976" y="2683001"/>
                </a:lnTo>
                <a:close/>
              </a:path>
              <a:path w="5347970" h="2683509">
                <a:moveTo>
                  <a:pt x="5065776" y="2683001"/>
                </a:moveTo>
                <a:lnTo>
                  <a:pt x="5065776" y="2644901"/>
                </a:lnTo>
                <a:lnTo>
                  <a:pt x="5027676" y="2644901"/>
                </a:lnTo>
                <a:lnTo>
                  <a:pt x="5027676" y="2683001"/>
                </a:lnTo>
                <a:lnTo>
                  <a:pt x="5065776" y="2683001"/>
                </a:lnTo>
                <a:close/>
              </a:path>
              <a:path w="5347970" h="2683509">
                <a:moveTo>
                  <a:pt x="4989576" y="2683001"/>
                </a:moveTo>
                <a:lnTo>
                  <a:pt x="4989576" y="2644901"/>
                </a:lnTo>
                <a:lnTo>
                  <a:pt x="4951476" y="2644901"/>
                </a:lnTo>
                <a:lnTo>
                  <a:pt x="4951476" y="2683001"/>
                </a:lnTo>
                <a:lnTo>
                  <a:pt x="4989576" y="2683001"/>
                </a:lnTo>
                <a:close/>
              </a:path>
              <a:path w="5347970" h="2683509">
                <a:moveTo>
                  <a:pt x="4913376" y="2683001"/>
                </a:moveTo>
                <a:lnTo>
                  <a:pt x="4913376" y="2644901"/>
                </a:lnTo>
                <a:lnTo>
                  <a:pt x="4875276" y="2644901"/>
                </a:lnTo>
                <a:lnTo>
                  <a:pt x="4875276" y="2683001"/>
                </a:lnTo>
                <a:lnTo>
                  <a:pt x="4913376" y="2683001"/>
                </a:lnTo>
                <a:close/>
              </a:path>
              <a:path w="5347970" h="2683509">
                <a:moveTo>
                  <a:pt x="4837176" y="2683002"/>
                </a:moveTo>
                <a:lnTo>
                  <a:pt x="4837176" y="2644902"/>
                </a:lnTo>
                <a:lnTo>
                  <a:pt x="4799076" y="2644902"/>
                </a:lnTo>
                <a:lnTo>
                  <a:pt x="4799076" y="2683002"/>
                </a:lnTo>
                <a:lnTo>
                  <a:pt x="4837176" y="2683002"/>
                </a:lnTo>
                <a:close/>
              </a:path>
              <a:path w="5347970" h="2683509">
                <a:moveTo>
                  <a:pt x="4760976" y="2683002"/>
                </a:moveTo>
                <a:lnTo>
                  <a:pt x="4760976" y="2644902"/>
                </a:lnTo>
                <a:lnTo>
                  <a:pt x="4722876" y="2644902"/>
                </a:lnTo>
                <a:lnTo>
                  <a:pt x="4722876" y="2683002"/>
                </a:lnTo>
                <a:lnTo>
                  <a:pt x="4760976" y="2683002"/>
                </a:lnTo>
                <a:close/>
              </a:path>
              <a:path w="5347970" h="2683509">
                <a:moveTo>
                  <a:pt x="4684776" y="2683002"/>
                </a:moveTo>
                <a:lnTo>
                  <a:pt x="4684776" y="2644902"/>
                </a:lnTo>
                <a:lnTo>
                  <a:pt x="4646676" y="2644902"/>
                </a:lnTo>
                <a:lnTo>
                  <a:pt x="4646676" y="2683002"/>
                </a:lnTo>
                <a:lnTo>
                  <a:pt x="4684776" y="2683002"/>
                </a:lnTo>
                <a:close/>
              </a:path>
              <a:path w="5347970" h="2683509">
                <a:moveTo>
                  <a:pt x="4608576" y="2683002"/>
                </a:moveTo>
                <a:lnTo>
                  <a:pt x="4608576" y="2644902"/>
                </a:lnTo>
                <a:lnTo>
                  <a:pt x="4570476" y="2644902"/>
                </a:lnTo>
                <a:lnTo>
                  <a:pt x="4570476" y="2683002"/>
                </a:lnTo>
                <a:lnTo>
                  <a:pt x="4608576" y="2683002"/>
                </a:lnTo>
                <a:close/>
              </a:path>
              <a:path w="5347970" h="2683509">
                <a:moveTo>
                  <a:pt x="4532376" y="2683002"/>
                </a:moveTo>
                <a:lnTo>
                  <a:pt x="4532376" y="2644902"/>
                </a:lnTo>
                <a:lnTo>
                  <a:pt x="4494276" y="2644902"/>
                </a:lnTo>
                <a:lnTo>
                  <a:pt x="4494276" y="2683002"/>
                </a:lnTo>
                <a:lnTo>
                  <a:pt x="4532376" y="2683002"/>
                </a:lnTo>
                <a:close/>
              </a:path>
              <a:path w="5347970" h="2683509">
                <a:moveTo>
                  <a:pt x="4456176" y="2683002"/>
                </a:moveTo>
                <a:lnTo>
                  <a:pt x="4456176" y="2644902"/>
                </a:lnTo>
                <a:lnTo>
                  <a:pt x="4418076" y="2644902"/>
                </a:lnTo>
                <a:lnTo>
                  <a:pt x="4418076" y="2683002"/>
                </a:lnTo>
                <a:lnTo>
                  <a:pt x="4456176" y="2683002"/>
                </a:lnTo>
                <a:close/>
              </a:path>
              <a:path w="5347970" h="2683509">
                <a:moveTo>
                  <a:pt x="4379976" y="2683002"/>
                </a:moveTo>
                <a:lnTo>
                  <a:pt x="4379976" y="2644902"/>
                </a:lnTo>
                <a:lnTo>
                  <a:pt x="4341876" y="2644902"/>
                </a:lnTo>
                <a:lnTo>
                  <a:pt x="4341876" y="2683002"/>
                </a:lnTo>
                <a:lnTo>
                  <a:pt x="4379976" y="2683002"/>
                </a:lnTo>
                <a:close/>
              </a:path>
              <a:path w="5347970" h="2683509">
                <a:moveTo>
                  <a:pt x="4303776" y="2683002"/>
                </a:moveTo>
                <a:lnTo>
                  <a:pt x="4303776" y="2644902"/>
                </a:lnTo>
                <a:lnTo>
                  <a:pt x="4265676" y="2644902"/>
                </a:lnTo>
                <a:lnTo>
                  <a:pt x="4265676" y="2683002"/>
                </a:lnTo>
                <a:lnTo>
                  <a:pt x="4303776" y="2683002"/>
                </a:lnTo>
                <a:close/>
              </a:path>
              <a:path w="5347970" h="2683509">
                <a:moveTo>
                  <a:pt x="4227576" y="2683002"/>
                </a:moveTo>
                <a:lnTo>
                  <a:pt x="4227576" y="2644902"/>
                </a:lnTo>
                <a:lnTo>
                  <a:pt x="4189476" y="2644902"/>
                </a:lnTo>
                <a:lnTo>
                  <a:pt x="4189476" y="2683002"/>
                </a:lnTo>
                <a:lnTo>
                  <a:pt x="4227576" y="2683002"/>
                </a:lnTo>
                <a:close/>
              </a:path>
              <a:path w="5347970" h="2683509">
                <a:moveTo>
                  <a:pt x="4151376" y="2683002"/>
                </a:moveTo>
                <a:lnTo>
                  <a:pt x="4151376" y="2644902"/>
                </a:lnTo>
                <a:lnTo>
                  <a:pt x="4113276" y="2644902"/>
                </a:lnTo>
                <a:lnTo>
                  <a:pt x="4113276" y="2683002"/>
                </a:lnTo>
                <a:lnTo>
                  <a:pt x="4151376" y="2683002"/>
                </a:lnTo>
                <a:close/>
              </a:path>
              <a:path w="5347970" h="2683509">
                <a:moveTo>
                  <a:pt x="4075176" y="2683002"/>
                </a:moveTo>
                <a:lnTo>
                  <a:pt x="4075176" y="2644902"/>
                </a:lnTo>
                <a:lnTo>
                  <a:pt x="4037076" y="2644902"/>
                </a:lnTo>
                <a:lnTo>
                  <a:pt x="4037076" y="2683002"/>
                </a:lnTo>
                <a:lnTo>
                  <a:pt x="4075176" y="2683002"/>
                </a:lnTo>
                <a:close/>
              </a:path>
              <a:path w="5347970" h="2683509">
                <a:moveTo>
                  <a:pt x="3998976" y="2683002"/>
                </a:moveTo>
                <a:lnTo>
                  <a:pt x="3998976" y="2644902"/>
                </a:lnTo>
                <a:lnTo>
                  <a:pt x="3960876" y="2644902"/>
                </a:lnTo>
                <a:lnTo>
                  <a:pt x="3960876" y="2683002"/>
                </a:lnTo>
                <a:lnTo>
                  <a:pt x="3998976" y="2683002"/>
                </a:lnTo>
                <a:close/>
              </a:path>
              <a:path w="5347970" h="2683509">
                <a:moveTo>
                  <a:pt x="3922776" y="2683002"/>
                </a:moveTo>
                <a:lnTo>
                  <a:pt x="3922776" y="2644902"/>
                </a:lnTo>
                <a:lnTo>
                  <a:pt x="3884676" y="2644902"/>
                </a:lnTo>
                <a:lnTo>
                  <a:pt x="3884676" y="2683002"/>
                </a:lnTo>
                <a:lnTo>
                  <a:pt x="3922776" y="2683002"/>
                </a:lnTo>
                <a:close/>
              </a:path>
              <a:path w="5347970" h="2683509">
                <a:moveTo>
                  <a:pt x="3846576" y="2683002"/>
                </a:moveTo>
                <a:lnTo>
                  <a:pt x="3846576" y="2644902"/>
                </a:lnTo>
                <a:lnTo>
                  <a:pt x="3808476" y="2644902"/>
                </a:lnTo>
                <a:lnTo>
                  <a:pt x="3808476" y="2683002"/>
                </a:lnTo>
                <a:lnTo>
                  <a:pt x="3846576" y="2683002"/>
                </a:lnTo>
                <a:close/>
              </a:path>
              <a:path w="5347970" h="2683509">
                <a:moveTo>
                  <a:pt x="3770376" y="2683002"/>
                </a:moveTo>
                <a:lnTo>
                  <a:pt x="3770376" y="2644902"/>
                </a:lnTo>
                <a:lnTo>
                  <a:pt x="3732276" y="2644902"/>
                </a:lnTo>
                <a:lnTo>
                  <a:pt x="3732276" y="2683002"/>
                </a:lnTo>
                <a:lnTo>
                  <a:pt x="3770376" y="2683002"/>
                </a:lnTo>
                <a:close/>
              </a:path>
              <a:path w="5347970" h="2683509">
                <a:moveTo>
                  <a:pt x="3694176" y="2683002"/>
                </a:moveTo>
                <a:lnTo>
                  <a:pt x="3694176" y="2644902"/>
                </a:lnTo>
                <a:lnTo>
                  <a:pt x="3656076" y="2644902"/>
                </a:lnTo>
                <a:lnTo>
                  <a:pt x="3656076" y="2683002"/>
                </a:lnTo>
                <a:lnTo>
                  <a:pt x="3694176" y="2683002"/>
                </a:lnTo>
                <a:close/>
              </a:path>
              <a:path w="5347970" h="2683509">
                <a:moveTo>
                  <a:pt x="3617976" y="2683002"/>
                </a:moveTo>
                <a:lnTo>
                  <a:pt x="3617976" y="2644902"/>
                </a:lnTo>
                <a:lnTo>
                  <a:pt x="3579876" y="2644902"/>
                </a:lnTo>
                <a:lnTo>
                  <a:pt x="3579876" y="2683002"/>
                </a:lnTo>
                <a:lnTo>
                  <a:pt x="3617976" y="2683002"/>
                </a:lnTo>
                <a:close/>
              </a:path>
              <a:path w="5347970" h="2683509">
                <a:moveTo>
                  <a:pt x="3541776" y="2683002"/>
                </a:moveTo>
                <a:lnTo>
                  <a:pt x="3541776" y="2644902"/>
                </a:lnTo>
                <a:lnTo>
                  <a:pt x="3503676" y="2644902"/>
                </a:lnTo>
                <a:lnTo>
                  <a:pt x="3503676" y="2683002"/>
                </a:lnTo>
                <a:lnTo>
                  <a:pt x="3541776" y="2683002"/>
                </a:lnTo>
                <a:close/>
              </a:path>
              <a:path w="5347970" h="2683509">
                <a:moveTo>
                  <a:pt x="3465576" y="2683002"/>
                </a:moveTo>
                <a:lnTo>
                  <a:pt x="3465576" y="2644902"/>
                </a:lnTo>
                <a:lnTo>
                  <a:pt x="3427476" y="2644902"/>
                </a:lnTo>
                <a:lnTo>
                  <a:pt x="3427476" y="2683002"/>
                </a:lnTo>
                <a:lnTo>
                  <a:pt x="3465576" y="2683002"/>
                </a:lnTo>
                <a:close/>
              </a:path>
              <a:path w="5347970" h="2683509">
                <a:moveTo>
                  <a:pt x="3389376" y="2683002"/>
                </a:moveTo>
                <a:lnTo>
                  <a:pt x="3389376" y="2644902"/>
                </a:lnTo>
                <a:lnTo>
                  <a:pt x="3351276" y="2644902"/>
                </a:lnTo>
                <a:lnTo>
                  <a:pt x="3351276" y="2683002"/>
                </a:lnTo>
                <a:lnTo>
                  <a:pt x="3389376" y="2683002"/>
                </a:lnTo>
                <a:close/>
              </a:path>
              <a:path w="5347970" h="2683509">
                <a:moveTo>
                  <a:pt x="3313176" y="2683002"/>
                </a:moveTo>
                <a:lnTo>
                  <a:pt x="3313176" y="2644902"/>
                </a:lnTo>
                <a:lnTo>
                  <a:pt x="3275076" y="2644902"/>
                </a:lnTo>
                <a:lnTo>
                  <a:pt x="3275076" y="2683002"/>
                </a:lnTo>
                <a:lnTo>
                  <a:pt x="3313176" y="2683002"/>
                </a:lnTo>
                <a:close/>
              </a:path>
              <a:path w="5347970" h="2683509">
                <a:moveTo>
                  <a:pt x="3236976" y="2683002"/>
                </a:moveTo>
                <a:lnTo>
                  <a:pt x="3236976" y="2644902"/>
                </a:lnTo>
                <a:lnTo>
                  <a:pt x="3198876" y="2644902"/>
                </a:lnTo>
                <a:lnTo>
                  <a:pt x="3198876" y="2683002"/>
                </a:lnTo>
                <a:lnTo>
                  <a:pt x="3236976" y="2683002"/>
                </a:lnTo>
                <a:close/>
              </a:path>
              <a:path w="5347970" h="2683509">
                <a:moveTo>
                  <a:pt x="3160776" y="2683002"/>
                </a:moveTo>
                <a:lnTo>
                  <a:pt x="3160776" y="2644902"/>
                </a:lnTo>
                <a:lnTo>
                  <a:pt x="3122676" y="2644902"/>
                </a:lnTo>
                <a:lnTo>
                  <a:pt x="3122676" y="2683002"/>
                </a:lnTo>
                <a:lnTo>
                  <a:pt x="3160776" y="2683002"/>
                </a:lnTo>
                <a:close/>
              </a:path>
              <a:path w="5347970" h="2683509">
                <a:moveTo>
                  <a:pt x="3084576" y="2683002"/>
                </a:moveTo>
                <a:lnTo>
                  <a:pt x="3084576" y="2644902"/>
                </a:lnTo>
                <a:lnTo>
                  <a:pt x="3046476" y="2644902"/>
                </a:lnTo>
                <a:lnTo>
                  <a:pt x="3046476" y="2683002"/>
                </a:lnTo>
                <a:lnTo>
                  <a:pt x="3084576" y="2683002"/>
                </a:lnTo>
                <a:close/>
              </a:path>
              <a:path w="5347970" h="2683509">
                <a:moveTo>
                  <a:pt x="3008376" y="2683002"/>
                </a:moveTo>
                <a:lnTo>
                  <a:pt x="3008376" y="2644902"/>
                </a:lnTo>
                <a:lnTo>
                  <a:pt x="2970276" y="2644902"/>
                </a:lnTo>
                <a:lnTo>
                  <a:pt x="2970276" y="2683002"/>
                </a:lnTo>
                <a:lnTo>
                  <a:pt x="3008376" y="2683002"/>
                </a:lnTo>
                <a:close/>
              </a:path>
              <a:path w="5347970" h="2683509">
                <a:moveTo>
                  <a:pt x="2932176" y="2683002"/>
                </a:moveTo>
                <a:lnTo>
                  <a:pt x="2932176" y="2644902"/>
                </a:lnTo>
                <a:lnTo>
                  <a:pt x="2894076" y="2644902"/>
                </a:lnTo>
                <a:lnTo>
                  <a:pt x="2894076" y="2683002"/>
                </a:lnTo>
                <a:lnTo>
                  <a:pt x="2932176" y="2683002"/>
                </a:lnTo>
                <a:close/>
              </a:path>
              <a:path w="5347970" h="2683509">
                <a:moveTo>
                  <a:pt x="2855976" y="2683002"/>
                </a:moveTo>
                <a:lnTo>
                  <a:pt x="2855976" y="2644902"/>
                </a:lnTo>
                <a:lnTo>
                  <a:pt x="2817876" y="2644902"/>
                </a:lnTo>
                <a:lnTo>
                  <a:pt x="2817876" y="2683002"/>
                </a:lnTo>
                <a:lnTo>
                  <a:pt x="2855976" y="2683002"/>
                </a:lnTo>
                <a:close/>
              </a:path>
              <a:path w="5347970" h="2683509">
                <a:moveTo>
                  <a:pt x="2779776" y="2683002"/>
                </a:moveTo>
                <a:lnTo>
                  <a:pt x="2779776" y="2644902"/>
                </a:lnTo>
                <a:lnTo>
                  <a:pt x="2741676" y="2644902"/>
                </a:lnTo>
                <a:lnTo>
                  <a:pt x="2741676" y="2683002"/>
                </a:lnTo>
                <a:lnTo>
                  <a:pt x="2779776" y="2683002"/>
                </a:lnTo>
                <a:close/>
              </a:path>
              <a:path w="5347970" h="2683509">
                <a:moveTo>
                  <a:pt x="2703576" y="2683002"/>
                </a:moveTo>
                <a:lnTo>
                  <a:pt x="2703576" y="2644902"/>
                </a:lnTo>
                <a:lnTo>
                  <a:pt x="2665476" y="2644902"/>
                </a:lnTo>
                <a:lnTo>
                  <a:pt x="2665476" y="2683002"/>
                </a:lnTo>
                <a:lnTo>
                  <a:pt x="2703576" y="2683002"/>
                </a:lnTo>
                <a:close/>
              </a:path>
              <a:path w="5347970" h="2683509">
                <a:moveTo>
                  <a:pt x="2627376" y="2683002"/>
                </a:moveTo>
                <a:lnTo>
                  <a:pt x="2627376" y="2644902"/>
                </a:lnTo>
                <a:lnTo>
                  <a:pt x="2589276" y="2644902"/>
                </a:lnTo>
                <a:lnTo>
                  <a:pt x="2589276" y="2683002"/>
                </a:lnTo>
                <a:lnTo>
                  <a:pt x="2627376" y="2683002"/>
                </a:lnTo>
                <a:close/>
              </a:path>
              <a:path w="5347970" h="2683509">
                <a:moveTo>
                  <a:pt x="2551176" y="2683002"/>
                </a:moveTo>
                <a:lnTo>
                  <a:pt x="2551176" y="2644902"/>
                </a:lnTo>
                <a:lnTo>
                  <a:pt x="2513076" y="2644902"/>
                </a:lnTo>
                <a:lnTo>
                  <a:pt x="2513076" y="2683002"/>
                </a:lnTo>
                <a:lnTo>
                  <a:pt x="2551176" y="2683002"/>
                </a:lnTo>
                <a:close/>
              </a:path>
              <a:path w="5347970" h="2683509">
                <a:moveTo>
                  <a:pt x="2474976" y="2683002"/>
                </a:moveTo>
                <a:lnTo>
                  <a:pt x="2474976" y="2644902"/>
                </a:lnTo>
                <a:lnTo>
                  <a:pt x="2436876" y="2644902"/>
                </a:lnTo>
                <a:lnTo>
                  <a:pt x="2436876" y="2683002"/>
                </a:lnTo>
                <a:lnTo>
                  <a:pt x="2474976" y="2683002"/>
                </a:lnTo>
                <a:close/>
              </a:path>
              <a:path w="5347970" h="2683509">
                <a:moveTo>
                  <a:pt x="2398776" y="2683002"/>
                </a:moveTo>
                <a:lnTo>
                  <a:pt x="2398776" y="2644902"/>
                </a:lnTo>
                <a:lnTo>
                  <a:pt x="2360676" y="2644902"/>
                </a:lnTo>
                <a:lnTo>
                  <a:pt x="2360676" y="2683002"/>
                </a:lnTo>
                <a:lnTo>
                  <a:pt x="2398776" y="2683002"/>
                </a:lnTo>
                <a:close/>
              </a:path>
              <a:path w="5347970" h="2683509">
                <a:moveTo>
                  <a:pt x="2322576" y="2683002"/>
                </a:moveTo>
                <a:lnTo>
                  <a:pt x="2322576" y="2644902"/>
                </a:lnTo>
                <a:lnTo>
                  <a:pt x="2284476" y="2644902"/>
                </a:lnTo>
                <a:lnTo>
                  <a:pt x="2284476" y="2683002"/>
                </a:lnTo>
                <a:lnTo>
                  <a:pt x="2322576" y="2683002"/>
                </a:lnTo>
                <a:close/>
              </a:path>
              <a:path w="5347970" h="2683509">
                <a:moveTo>
                  <a:pt x="2246376" y="2683002"/>
                </a:moveTo>
                <a:lnTo>
                  <a:pt x="2246376" y="2644902"/>
                </a:lnTo>
                <a:lnTo>
                  <a:pt x="2208276" y="2644902"/>
                </a:lnTo>
                <a:lnTo>
                  <a:pt x="2208276" y="2683002"/>
                </a:lnTo>
                <a:lnTo>
                  <a:pt x="2246376" y="2683002"/>
                </a:lnTo>
                <a:close/>
              </a:path>
              <a:path w="5347970" h="2683509">
                <a:moveTo>
                  <a:pt x="2170176" y="2683002"/>
                </a:moveTo>
                <a:lnTo>
                  <a:pt x="2170176" y="2644902"/>
                </a:lnTo>
                <a:lnTo>
                  <a:pt x="2132076" y="2644902"/>
                </a:lnTo>
                <a:lnTo>
                  <a:pt x="2132076" y="2683002"/>
                </a:lnTo>
                <a:lnTo>
                  <a:pt x="2170176" y="2683002"/>
                </a:lnTo>
                <a:close/>
              </a:path>
              <a:path w="5347970" h="2683509">
                <a:moveTo>
                  <a:pt x="2093976" y="2683002"/>
                </a:moveTo>
                <a:lnTo>
                  <a:pt x="2093976" y="2644902"/>
                </a:lnTo>
                <a:lnTo>
                  <a:pt x="2088642" y="2644902"/>
                </a:lnTo>
                <a:lnTo>
                  <a:pt x="2058924" y="2640329"/>
                </a:lnTo>
                <a:lnTo>
                  <a:pt x="2053590" y="2678429"/>
                </a:lnTo>
                <a:lnTo>
                  <a:pt x="2088642" y="2683002"/>
                </a:lnTo>
                <a:lnTo>
                  <a:pt x="2093976" y="2683002"/>
                </a:lnTo>
                <a:close/>
              </a:path>
              <a:path w="5347970" h="2683509">
                <a:moveTo>
                  <a:pt x="2020824" y="2634996"/>
                </a:moveTo>
                <a:lnTo>
                  <a:pt x="1983486" y="2629662"/>
                </a:lnTo>
                <a:lnTo>
                  <a:pt x="1978152" y="2667762"/>
                </a:lnTo>
                <a:lnTo>
                  <a:pt x="2016252" y="2673096"/>
                </a:lnTo>
                <a:lnTo>
                  <a:pt x="2020824" y="2634996"/>
                </a:lnTo>
                <a:close/>
              </a:path>
              <a:path w="5347970" h="2683509">
                <a:moveTo>
                  <a:pt x="1945386" y="2625090"/>
                </a:moveTo>
                <a:lnTo>
                  <a:pt x="1908048" y="2619756"/>
                </a:lnTo>
                <a:lnTo>
                  <a:pt x="1902714" y="2657094"/>
                </a:lnTo>
                <a:lnTo>
                  <a:pt x="1940814" y="2662428"/>
                </a:lnTo>
                <a:lnTo>
                  <a:pt x="1945386" y="2625090"/>
                </a:lnTo>
                <a:close/>
              </a:path>
              <a:path w="5347970" h="2683509">
                <a:moveTo>
                  <a:pt x="1869948" y="2614422"/>
                </a:moveTo>
                <a:lnTo>
                  <a:pt x="1832610" y="2609088"/>
                </a:lnTo>
                <a:lnTo>
                  <a:pt x="1827276" y="2647188"/>
                </a:lnTo>
                <a:lnTo>
                  <a:pt x="1865376" y="2652522"/>
                </a:lnTo>
                <a:lnTo>
                  <a:pt x="1869948" y="2614422"/>
                </a:lnTo>
                <a:close/>
              </a:path>
              <a:path w="5347970" h="2683509">
                <a:moveTo>
                  <a:pt x="1794510" y="2603754"/>
                </a:moveTo>
                <a:lnTo>
                  <a:pt x="1757172" y="2599182"/>
                </a:lnTo>
                <a:lnTo>
                  <a:pt x="1751838" y="2636520"/>
                </a:lnTo>
                <a:lnTo>
                  <a:pt x="1789176" y="2641854"/>
                </a:lnTo>
                <a:lnTo>
                  <a:pt x="1794510" y="2603754"/>
                </a:lnTo>
                <a:close/>
              </a:path>
              <a:path w="5347970" h="2683509">
                <a:moveTo>
                  <a:pt x="1719072" y="2593847"/>
                </a:moveTo>
                <a:lnTo>
                  <a:pt x="1681734" y="2588514"/>
                </a:lnTo>
                <a:lnTo>
                  <a:pt x="1676400" y="2625852"/>
                </a:lnTo>
                <a:lnTo>
                  <a:pt x="1713738" y="2631185"/>
                </a:lnTo>
                <a:lnTo>
                  <a:pt x="1719072" y="2593847"/>
                </a:lnTo>
                <a:close/>
              </a:path>
              <a:path w="5347970" h="2683509">
                <a:moveTo>
                  <a:pt x="1643634" y="2583179"/>
                </a:moveTo>
                <a:lnTo>
                  <a:pt x="1606296" y="2577846"/>
                </a:lnTo>
                <a:lnTo>
                  <a:pt x="1600962" y="2615946"/>
                </a:lnTo>
                <a:lnTo>
                  <a:pt x="1638300" y="2621279"/>
                </a:lnTo>
                <a:lnTo>
                  <a:pt x="1643634" y="2583179"/>
                </a:lnTo>
                <a:close/>
              </a:path>
              <a:path w="5347970" h="2683509">
                <a:moveTo>
                  <a:pt x="1568196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2862" y="2610612"/>
                </a:lnTo>
                <a:lnTo>
                  <a:pt x="1568196" y="2572512"/>
                </a:lnTo>
                <a:close/>
              </a:path>
              <a:path w="5347970" h="2683509">
                <a:moveTo>
                  <a:pt x="1492758" y="2562606"/>
                </a:moveTo>
                <a:lnTo>
                  <a:pt x="1454658" y="2557272"/>
                </a:lnTo>
                <a:lnTo>
                  <a:pt x="1450086" y="2595372"/>
                </a:lnTo>
                <a:lnTo>
                  <a:pt x="1487424" y="2599944"/>
                </a:lnTo>
                <a:lnTo>
                  <a:pt x="1492758" y="2562606"/>
                </a:lnTo>
                <a:close/>
              </a:path>
              <a:path w="5347970" h="2683509">
                <a:moveTo>
                  <a:pt x="1417320" y="2551938"/>
                </a:moveTo>
                <a:lnTo>
                  <a:pt x="1379220" y="2546604"/>
                </a:lnTo>
                <a:lnTo>
                  <a:pt x="1374648" y="2584704"/>
                </a:lnTo>
                <a:lnTo>
                  <a:pt x="1411986" y="2590038"/>
                </a:lnTo>
                <a:lnTo>
                  <a:pt x="1417320" y="2551938"/>
                </a:lnTo>
                <a:close/>
              </a:path>
              <a:path w="5347970" h="2683509">
                <a:moveTo>
                  <a:pt x="1341882" y="2542032"/>
                </a:moveTo>
                <a:lnTo>
                  <a:pt x="1303782" y="2536697"/>
                </a:lnTo>
                <a:lnTo>
                  <a:pt x="1299210" y="2574035"/>
                </a:lnTo>
                <a:lnTo>
                  <a:pt x="1336548" y="2579370"/>
                </a:lnTo>
                <a:lnTo>
                  <a:pt x="1341882" y="2542032"/>
                </a:lnTo>
                <a:close/>
              </a:path>
              <a:path w="5347970" h="2683509">
                <a:moveTo>
                  <a:pt x="1266444" y="2531364"/>
                </a:moveTo>
                <a:lnTo>
                  <a:pt x="1228344" y="2526029"/>
                </a:lnTo>
                <a:lnTo>
                  <a:pt x="1223010" y="2564129"/>
                </a:lnTo>
                <a:lnTo>
                  <a:pt x="1261110" y="2569464"/>
                </a:lnTo>
                <a:lnTo>
                  <a:pt x="1266444" y="2531364"/>
                </a:lnTo>
                <a:close/>
              </a:path>
              <a:path w="5347970" h="2683509">
                <a:moveTo>
                  <a:pt x="1191006" y="2520696"/>
                </a:moveTo>
                <a:lnTo>
                  <a:pt x="1152906" y="2516124"/>
                </a:lnTo>
                <a:lnTo>
                  <a:pt x="1147572" y="2553462"/>
                </a:lnTo>
                <a:lnTo>
                  <a:pt x="1185672" y="2558796"/>
                </a:lnTo>
                <a:lnTo>
                  <a:pt x="1191006" y="2520696"/>
                </a:lnTo>
                <a:close/>
              </a:path>
              <a:path w="5347970" h="2683509">
                <a:moveTo>
                  <a:pt x="1115568" y="2510790"/>
                </a:moveTo>
                <a:lnTo>
                  <a:pt x="1077468" y="2505456"/>
                </a:lnTo>
                <a:lnTo>
                  <a:pt x="1072134" y="2542794"/>
                </a:lnTo>
                <a:lnTo>
                  <a:pt x="1110234" y="2548128"/>
                </a:lnTo>
                <a:lnTo>
                  <a:pt x="1115568" y="2510790"/>
                </a:lnTo>
                <a:close/>
              </a:path>
              <a:path w="5347970" h="2683509">
                <a:moveTo>
                  <a:pt x="1040130" y="2500122"/>
                </a:moveTo>
                <a:lnTo>
                  <a:pt x="1002030" y="2494788"/>
                </a:lnTo>
                <a:lnTo>
                  <a:pt x="996696" y="2532888"/>
                </a:lnTo>
                <a:lnTo>
                  <a:pt x="1034796" y="2538222"/>
                </a:lnTo>
                <a:lnTo>
                  <a:pt x="1040130" y="2500122"/>
                </a:lnTo>
                <a:close/>
              </a:path>
              <a:path w="5347970" h="2683509">
                <a:moveTo>
                  <a:pt x="964692" y="2489454"/>
                </a:moveTo>
                <a:lnTo>
                  <a:pt x="926592" y="2484882"/>
                </a:lnTo>
                <a:lnTo>
                  <a:pt x="921258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7970" h="2683509">
                <a:moveTo>
                  <a:pt x="888492" y="2479547"/>
                </a:moveTo>
                <a:lnTo>
                  <a:pt x="851154" y="2474214"/>
                </a:lnTo>
                <a:lnTo>
                  <a:pt x="845820" y="2512314"/>
                </a:lnTo>
                <a:lnTo>
                  <a:pt x="883920" y="2516885"/>
                </a:lnTo>
                <a:lnTo>
                  <a:pt x="888492" y="2479547"/>
                </a:lnTo>
                <a:close/>
              </a:path>
              <a:path w="5347970" h="2683509">
                <a:moveTo>
                  <a:pt x="813054" y="2468879"/>
                </a:moveTo>
                <a:lnTo>
                  <a:pt x="775716" y="2463546"/>
                </a:lnTo>
                <a:lnTo>
                  <a:pt x="770382" y="2501646"/>
                </a:lnTo>
                <a:lnTo>
                  <a:pt x="808482" y="2506979"/>
                </a:lnTo>
                <a:lnTo>
                  <a:pt x="813054" y="2468879"/>
                </a:lnTo>
                <a:close/>
              </a:path>
              <a:path w="5347970" h="2683509">
                <a:moveTo>
                  <a:pt x="737616" y="2458974"/>
                </a:moveTo>
                <a:lnTo>
                  <a:pt x="700278" y="2453640"/>
                </a:lnTo>
                <a:lnTo>
                  <a:pt x="694944" y="2490978"/>
                </a:lnTo>
                <a:lnTo>
                  <a:pt x="733044" y="2496312"/>
                </a:lnTo>
                <a:lnTo>
                  <a:pt x="737616" y="2458974"/>
                </a:lnTo>
                <a:close/>
              </a:path>
              <a:path w="5347970" h="2683509">
                <a:moveTo>
                  <a:pt x="662178" y="2448306"/>
                </a:moveTo>
                <a:lnTo>
                  <a:pt x="624840" y="2442972"/>
                </a:lnTo>
                <a:lnTo>
                  <a:pt x="619506" y="2481072"/>
                </a:lnTo>
                <a:lnTo>
                  <a:pt x="656844" y="2486406"/>
                </a:lnTo>
                <a:lnTo>
                  <a:pt x="662178" y="2448306"/>
                </a:lnTo>
                <a:close/>
              </a:path>
              <a:path w="5347970" h="2683509">
                <a:moveTo>
                  <a:pt x="586740" y="2437638"/>
                </a:moveTo>
                <a:lnTo>
                  <a:pt x="549402" y="2433066"/>
                </a:lnTo>
                <a:lnTo>
                  <a:pt x="544068" y="2470404"/>
                </a:lnTo>
                <a:lnTo>
                  <a:pt x="581406" y="2475738"/>
                </a:lnTo>
                <a:lnTo>
                  <a:pt x="586740" y="2437638"/>
                </a:lnTo>
                <a:close/>
              </a:path>
              <a:path w="5347970" h="2683509">
                <a:moveTo>
                  <a:pt x="511302" y="2427732"/>
                </a:moveTo>
                <a:lnTo>
                  <a:pt x="473964" y="2422397"/>
                </a:lnTo>
                <a:lnTo>
                  <a:pt x="468630" y="2459735"/>
                </a:lnTo>
                <a:lnTo>
                  <a:pt x="505968" y="2465070"/>
                </a:lnTo>
                <a:lnTo>
                  <a:pt x="511302" y="2427732"/>
                </a:lnTo>
                <a:close/>
              </a:path>
              <a:path w="5347970" h="2683509">
                <a:moveTo>
                  <a:pt x="435864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0530" y="2455164"/>
                </a:lnTo>
                <a:lnTo>
                  <a:pt x="435864" y="2417064"/>
                </a:lnTo>
                <a:close/>
              </a:path>
              <a:path w="5347970" h="2683509">
                <a:moveTo>
                  <a:pt x="360426" y="2406396"/>
                </a:moveTo>
                <a:lnTo>
                  <a:pt x="322326" y="2401824"/>
                </a:lnTo>
                <a:lnTo>
                  <a:pt x="317754" y="2439162"/>
                </a:lnTo>
                <a:lnTo>
                  <a:pt x="355092" y="2444496"/>
                </a:lnTo>
                <a:lnTo>
                  <a:pt x="360426" y="2406396"/>
                </a:lnTo>
                <a:close/>
              </a:path>
              <a:path w="5347970" h="2683509">
                <a:moveTo>
                  <a:pt x="284988" y="2396490"/>
                </a:moveTo>
                <a:lnTo>
                  <a:pt x="246887" y="2391156"/>
                </a:lnTo>
                <a:lnTo>
                  <a:pt x="242316" y="2429256"/>
                </a:lnTo>
                <a:lnTo>
                  <a:pt x="279654" y="2433828"/>
                </a:lnTo>
                <a:lnTo>
                  <a:pt x="284988" y="2396490"/>
                </a:lnTo>
                <a:close/>
              </a:path>
              <a:path w="5347970" h="2683509">
                <a:moveTo>
                  <a:pt x="209550" y="2385822"/>
                </a:moveTo>
                <a:lnTo>
                  <a:pt x="171450" y="2380488"/>
                </a:lnTo>
                <a:lnTo>
                  <a:pt x="166878" y="2418588"/>
                </a:lnTo>
                <a:lnTo>
                  <a:pt x="204216" y="2423922"/>
                </a:lnTo>
                <a:lnTo>
                  <a:pt x="209550" y="2385822"/>
                </a:lnTo>
                <a:close/>
              </a:path>
              <a:path w="5347970" h="2683509">
                <a:moveTo>
                  <a:pt x="121157" y="2335529"/>
                </a:moveTo>
                <a:lnTo>
                  <a:pt x="0" y="2376678"/>
                </a:lnTo>
                <a:lnTo>
                  <a:pt x="91439" y="2438963"/>
                </a:lnTo>
                <a:lnTo>
                  <a:pt x="91439" y="2407920"/>
                </a:lnTo>
                <a:lnTo>
                  <a:pt x="96774" y="2370582"/>
                </a:lnTo>
                <a:lnTo>
                  <a:pt x="115798" y="2373299"/>
                </a:lnTo>
                <a:lnTo>
                  <a:pt x="121157" y="2335529"/>
                </a:lnTo>
                <a:close/>
              </a:path>
              <a:path w="5347970" h="2683509">
                <a:moveTo>
                  <a:pt x="115798" y="2373299"/>
                </a:moveTo>
                <a:lnTo>
                  <a:pt x="96774" y="2370582"/>
                </a:lnTo>
                <a:lnTo>
                  <a:pt x="91439" y="2407920"/>
                </a:lnTo>
                <a:lnTo>
                  <a:pt x="110500" y="2410642"/>
                </a:lnTo>
                <a:lnTo>
                  <a:pt x="115798" y="2373299"/>
                </a:lnTo>
                <a:close/>
              </a:path>
              <a:path w="5347970" h="2683509">
                <a:moveTo>
                  <a:pt x="110500" y="2410642"/>
                </a:moveTo>
                <a:lnTo>
                  <a:pt x="91439" y="2407920"/>
                </a:lnTo>
                <a:lnTo>
                  <a:pt x="91439" y="2438963"/>
                </a:lnTo>
                <a:lnTo>
                  <a:pt x="105156" y="2448306"/>
                </a:lnTo>
                <a:lnTo>
                  <a:pt x="110500" y="2410642"/>
                </a:lnTo>
                <a:close/>
              </a:path>
              <a:path w="5347970" h="2683509">
                <a:moveTo>
                  <a:pt x="134112" y="2375916"/>
                </a:moveTo>
                <a:lnTo>
                  <a:pt x="115798" y="2373299"/>
                </a:lnTo>
                <a:lnTo>
                  <a:pt x="110500" y="2410642"/>
                </a:lnTo>
                <a:lnTo>
                  <a:pt x="128778" y="2413254"/>
                </a:lnTo>
                <a:lnTo>
                  <a:pt x="134112" y="2375916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2861" y="1845692"/>
            <a:ext cx="8058784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Microsoft YaHei"/>
                <a:cs typeface="Microsoft YaHei"/>
              </a:rPr>
              <a:t>高级语言(语句)</a:t>
            </a: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b="1" spc="-5" dirty="0">
                <a:latin typeface="Microsoft YaHei"/>
                <a:cs typeface="Microsoft YaHei"/>
              </a:rPr>
              <a:t>嵌入式SQL语</a:t>
            </a:r>
            <a:r>
              <a:rPr sz="2800" b="1" spc="-10" dirty="0">
                <a:latin typeface="Microsoft YaHei"/>
                <a:cs typeface="Microsoft YaHei"/>
              </a:rPr>
              <a:t>句</a:t>
            </a: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b="1" spc="-5" dirty="0">
                <a:latin typeface="Microsoft YaHei"/>
                <a:cs typeface="Microsoft YaHei"/>
              </a:rPr>
              <a:t>DBMS</a:t>
            </a:r>
            <a:r>
              <a:rPr sz="2800" spc="-5" dirty="0">
                <a:latin typeface="Wingdings"/>
                <a:cs typeface="Wingdings"/>
              </a:rPr>
              <a:t></a:t>
            </a:r>
            <a:r>
              <a:rPr sz="2800" b="1" spc="-5" dirty="0">
                <a:latin typeface="Microsoft YaHei"/>
                <a:cs typeface="Microsoft YaHei"/>
              </a:rPr>
              <a:t>DB</a:t>
            </a:r>
            <a:endParaRPr sz="2800">
              <a:latin typeface="Microsoft YaHei"/>
              <a:cs typeface="Microsoft YaHei"/>
            </a:endParaRPr>
          </a:p>
          <a:p>
            <a:pPr marL="1813560">
              <a:lnSpc>
                <a:spcPct val="100000"/>
              </a:lnSpc>
              <a:spcBef>
                <a:spcPts val="2590"/>
              </a:spcBef>
            </a:pPr>
            <a:r>
              <a:rPr sz="1800" b="1" spc="-10" dirty="0">
                <a:latin typeface="NSimSun"/>
                <a:cs typeface="NSimSun"/>
              </a:rPr>
              <a:t>宿主语言程序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802449" y="681117"/>
            <a:ext cx="5700897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solidFill>
                  <a:srgbClr val="FFFFFF"/>
                </a:solidFill>
                <a:latin typeface="STZhongsong"/>
                <a:cs typeface="STZhongsong"/>
              </a:rPr>
              <a:t>状态捕获及错误处理机制</a:t>
            </a:r>
            <a:endParaRPr sz="2600" dirty="0">
              <a:latin typeface="STZhongsong"/>
              <a:cs typeface="STZhongsong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0289" y="1079124"/>
            <a:ext cx="185991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STZhongsong"/>
                <a:cs typeface="STZhongsong"/>
              </a:rPr>
              <a:t>拟解决的问题</a:t>
            </a:r>
            <a:endParaRPr sz="20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60C9FF-DAE6-F3E7-372B-BE7FDFAD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700" y="1800225"/>
            <a:ext cx="8560435" cy="436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Microsoft YaHei"/>
                <a:cs typeface="Microsoft YaHei"/>
              </a:rPr>
              <a:t>状态捕获及其处理</a:t>
            </a:r>
            <a:endParaRPr sz="2800" dirty="0">
              <a:latin typeface="Microsoft YaHei"/>
              <a:cs typeface="Microsoft YaHei"/>
            </a:endParaRPr>
          </a:p>
          <a:p>
            <a:pPr marL="12700" marR="160655">
              <a:lnSpc>
                <a:spcPct val="134700"/>
              </a:lnSpc>
              <a:spcBef>
                <a:spcPts val="585"/>
              </a:spcBef>
              <a:buFont typeface="Wingdings"/>
              <a:buChar char=""/>
              <a:tabLst>
                <a:tab pos="29019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状态，是嵌入式SQL语句的执行状态，尤其指一些出错状态；有时程序需 要知道这些状态并对这些状态进行处理</a:t>
            </a:r>
            <a:endParaRPr sz="2000" dirty="0">
              <a:latin typeface="Microsoft YaHei"/>
              <a:cs typeface="Microsoft YaHei"/>
            </a:endParaRPr>
          </a:p>
          <a:p>
            <a:pPr marL="289560" indent="-276860">
              <a:lnSpc>
                <a:spcPct val="100000"/>
              </a:lnSpc>
              <a:spcBef>
                <a:spcPts val="840"/>
              </a:spcBef>
              <a:buFont typeface="Wingdings"/>
              <a:buChar char=""/>
              <a:tabLst>
                <a:tab pos="29019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嵌入式 SQL程序中，状态捕获及处理有三部分构成</a:t>
            </a:r>
            <a:endParaRPr sz="2000" dirty="0">
              <a:latin typeface="Microsoft YaHei"/>
              <a:cs typeface="Microsoft YaHei"/>
            </a:endParaRPr>
          </a:p>
          <a:p>
            <a:pPr marL="469900" lvl="1">
              <a:lnSpc>
                <a:spcPct val="100000"/>
              </a:lnSpc>
              <a:spcBef>
                <a:spcPts val="760"/>
              </a:spcBef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dirty="0">
                <a:solidFill>
                  <a:srgbClr val="FF0065"/>
                </a:solidFill>
                <a:latin typeface="Microsoft YaHei"/>
                <a:cs typeface="Microsoft YaHei"/>
              </a:rPr>
              <a:t>设置SQL通信区:</a:t>
            </a:r>
            <a:r>
              <a:rPr sz="1800" spc="-5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一般在嵌入式SQL程序的开始处便设置</a:t>
            </a:r>
            <a:endParaRPr sz="1800" dirty="0">
              <a:latin typeface="Microsoft YaHei"/>
              <a:cs typeface="Microsoft YaHei"/>
            </a:endParaRPr>
          </a:p>
          <a:p>
            <a:pPr marL="1105535">
              <a:lnSpc>
                <a:spcPct val="100000"/>
              </a:lnSpc>
              <a:spcBef>
                <a:spcPts val="76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include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sqlca;</a:t>
            </a:r>
            <a:endParaRPr sz="1800" dirty="0">
              <a:latin typeface="Arial"/>
              <a:cs typeface="Arial"/>
            </a:endParaRPr>
          </a:p>
          <a:p>
            <a:pPr marL="469900" marR="5080" lvl="1">
              <a:lnSpc>
                <a:spcPts val="2930"/>
              </a:lnSpc>
              <a:spcBef>
                <a:spcPts val="220"/>
              </a:spcBef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dirty="0">
                <a:solidFill>
                  <a:srgbClr val="FF0065"/>
                </a:solidFill>
                <a:latin typeface="Microsoft YaHei"/>
                <a:cs typeface="Microsoft YaHei"/>
              </a:rPr>
              <a:t>设置状态捕获语句:</a:t>
            </a:r>
            <a:r>
              <a:rPr sz="1800" spc="-75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Microsoft YaHei"/>
                <a:cs typeface="Microsoft YaHei"/>
              </a:rPr>
              <a:t>在嵌入式SQL程序的任何位置都可设置；可多次设置；但有 </a:t>
            </a: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作用域</a:t>
            </a:r>
            <a:endParaRPr sz="1800" dirty="0">
              <a:latin typeface="Microsoft YaHei"/>
              <a:cs typeface="Microsoft YaHei"/>
            </a:endParaRPr>
          </a:p>
          <a:p>
            <a:pPr marL="1091565">
              <a:lnSpc>
                <a:spcPct val="100000"/>
              </a:lnSpc>
              <a:spcBef>
                <a:spcPts val="57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sqlerror </a:t>
            </a:r>
            <a:r>
              <a:rPr sz="1800" b="1" spc="-5" dirty="0">
                <a:latin typeface="Arial"/>
                <a:cs typeface="Arial"/>
              </a:rPr>
              <a:t>goto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report_error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673735" lvl="1" indent="-203835">
              <a:lnSpc>
                <a:spcPct val="100000"/>
              </a:lnSpc>
              <a:spcBef>
                <a:spcPts val="730"/>
              </a:spcBef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dirty="0">
                <a:solidFill>
                  <a:srgbClr val="FF0065"/>
                </a:solidFill>
                <a:latin typeface="Microsoft YaHei"/>
                <a:cs typeface="Microsoft YaHei"/>
              </a:rPr>
              <a:t>状态处理语句:</a:t>
            </a:r>
            <a:r>
              <a:rPr sz="1800" spc="-5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dirty="0">
                <a:solidFill>
                  <a:srgbClr val="3333CC"/>
                </a:solidFill>
                <a:latin typeface="Microsoft YaHei"/>
                <a:cs typeface="Microsoft YaHei"/>
              </a:rPr>
              <a:t>某一段程序以应对SQL操作的某种状态</a:t>
            </a:r>
            <a:endParaRPr sz="1800" dirty="0">
              <a:latin typeface="Microsoft YaHei"/>
              <a:cs typeface="Microsoft YaHei"/>
            </a:endParaRPr>
          </a:p>
          <a:p>
            <a:pPr marL="1116330">
              <a:lnSpc>
                <a:spcPct val="100000"/>
              </a:lnSpc>
              <a:spcBef>
                <a:spcPts val="800"/>
              </a:spcBef>
              <a:tabLst>
                <a:tab pos="2640965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report_error:	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rollback;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03" y="787390"/>
            <a:ext cx="36434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基本机制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B4F2B4-F5A3-6AF3-BEB5-229654F6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9031" y="1573911"/>
            <a:ext cx="8482965" cy="17843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latin typeface="Microsoft YaHei"/>
                <a:cs typeface="Microsoft YaHei"/>
              </a:rPr>
              <a:t>SQL通信区:</a:t>
            </a:r>
            <a:r>
              <a:rPr sz="2400" b="1" spc="-5" dirty="0">
                <a:latin typeface="Microsoft YaHei"/>
                <a:cs typeface="Microsoft YaHei"/>
              </a:rPr>
              <a:t> </a:t>
            </a:r>
            <a:r>
              <a:rPr sz="2400" b="1" dirty="0">
                <a:latin typeface="Microsoft YaHei"/>
                <a:cs typeface="Microsoft YaHei"/>
              </a:rPr>
              <a:t>SQLCA</a:t>
            </a:r>
            <a:endParaRPr sz="2400">
              <a:latin typeface="Microsoft YaHei"/>
              <a:cs typeface="Microsoft YaHei"/>
            </a:endParaRPr>
          </a:p>
          <a:p>
            <a:pPr marL="379095" marR="5080">
              <a:lnSpc>
                <a:spcPct val="145300"/>
              </a:lnSpc>
              <a:spcBef>
                <a:spcPts val="110"/>
              </a:spcBef>
              <a:buFont typeface="Wingdings"/>
              <a:buChar char=""/>
              <a:tabLst>
                <a:tab pos="646430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SQLCA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是一个已被声明过的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具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语言的结构形式的内存信息区，其中的成员变 量用来记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录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语句执行的状态，便于宿主程序读取与处理</a:t>
            </a:r>
            <a:endParaRPr sz="1800">
              <a:latin typeface="NSimSun"/>
              <a:cs typeface="NSimSun"/>
            </a:endParaRPr>
          </a:p>
          <a:p>
            <a:pPr marL="645795" indent="-266700">
              <a:lnSpc>
                <a:spcPct val="100000"/>
              </a:lnSpc>
              <a:spcBef>
                <a:spcPts val="975"/>
              </a:spcBef>
              <a:buFont typeface="Wingdings"/>
              <a:buChar char=""/>
              <a:tabLst>
                <a:tab pos="646430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SQLCA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是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DBMS(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执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行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句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与宿主程序之间交流的桥梁之一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9730" y="899955"/>
            <a:ext cx="2807335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基本机制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7065" y="3600070"/>
            <a:ext cx="3905250" cy="3686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2172" y="3817239"/>
            <a:ext cx="2283460" cy="1426210"/>
          </a:xfrm>
          <a:custGeom>
            <a:avLst/>
            <a:gdLst/>
            <a:ahLst/>
            <a:cxnLst/>
            <a:rect l="l" t="t" r="r" b="b"/>
            <a:pathLst>
              <a:path w="2283459" h="1426210">
                <a:moveTo>
                  <a:pt x="2282952" y="713232"/>
                </a:moveTo>
                <a:lnTo>
                  <a:pt x="2277064" y="640300"/>
                </a:lnTo>
                <a:lnTo>
                  <a:pt x="2259782" y="569477"/>
                </a:lnTo>
                <a:lnTo>
                  <a:pt x="2231677" y="501121"/>
                </a:lnTo>
                <a:lnTo>
                  <a:pt x="2193321" y="435590"/>
                </a:lnTo>
                <a:lnTo>
                  <a:pt x="2170478" y="403996"/>
                </a:lnTo>
                <a:lnTo>
                  <a:pt x="2145285" y="373242"/>
                </a:lnTo>
                <a:lnTo>
                  <a:pt x="2117816" y="343374"/>
                </a:lnTo>
                <a:lnTo>
                  <a:pt x="2088141" y="314436"/>
                </a:lnTo>
                <a:lnTo>
                  <a:pt x="2056332" y="286473"/>
                </a:lnTo>
                <a:lnTo>
                  <a:pt x="2022461" y="259530"/>
                </a:lnTo>
                <a:lnTo>
                  <a:pt x="1986597" y="233652"/>
                </a:lnTo>
                <a:lnTo>
                  <a:pt x="1948814" y="208883"/>
                </a:lnTo>
                <a:lnTo>
                  <a:pt x="1909183" y="185268"/>
                </a:lnTo>
                <a:lnTo>
                  <a:pt x="1867775" y="162852"/>
                </a:lnTo>
                <a:lnTo>
                  <a:pt x="1824661" y="141680"/>
                </a:lnTo>
                <a:lnTo>
                  <a:pt x="1779912" y="121796"/>
                </a:lnTo>
                <a:lnTo>
                  <a:pt x="1733602" y="103246"/>
                </a:lnTo>
                <a:lnTo>
                  <a:pt x="1685799" y="86073"/>
                </a:lnTo>
                <a:lnTo>
                  <a:pt x="1636578" y="70324"/>
                </a:lnTo>
                <a:lnTo>
                  <a:pt x="1586007" y="56042"/>
                </a:lnTo>
                <a:lnTo>
                  <a:pt x="1534160" y="43273"/>
                </a:lnTo>
                <a:lnTo>
                  <a:pt x="1481064" y="32053"/>
                </a:lnTo>
                <a:lnTo>
                  <a:pt x="1426920" y="22451"/>
                </a:lnTo>
                <a:lnTo>
                  <a:pt x="1371671" y="14488"/>
                </a:lnTo>
                <a:lnTo>
                  <a:pt x="1315430" y="8216"/>
                </a:lnTo>
                <a:lnTo>
                  <a:pt x="1258270" y="3681"/>
                </a:lnTo>
                <a:lnTo>
                  <a:pt x="1200261" y="927"/>
                </a:lnTo>
                <a:lnTo>
                  <a:pt x="1141476" y="0"/>
                </a:lnTo>
                <a:lnTo>
                  <a:pt x="1082757" y="927"/>
                </a:lnTo>
                <a:lnTo>
                  <a:pt x="1024807" y="3681"/>
                </a:lnTo>
                <a:lnTo>
                  <a:pt x="967697" y="8216"/>
                </a:lnTo>
                <a:lnTo>
                  <a:pt x="911499" y="14488"/>
                </a:lnTo>
                <a:lnTo>
                  <a:pt x="856285" y="22451"/>
                </a:lnTo>
                <a:lnTo>
                  <a:pt x="801990" y="32090"/>
                </a:lnTo>
                <a:lnTo>
                  <a:pt x="749096" y="43273"/>
                </a:lnTo>
                <a:lnTo>
                  <a:pt x="697265" y="56042"/>
                </a:lnTo>
                <a:lnTo>
                  <a:pt x="646706" y="70324"/>
                </a:lnTo>
                <a:lnTo>
                  <a:pt x="597489" y="86073"/>
                </a:lnTo>
                <a:lnTo>
                  <a:pt x="549688" y="103246"/>
                </a:lnTo>
                <a:lnTo>
                  <a:pt x="503373" y="121796"/>
                </a:lnTo>
                <a:lnTo>
                  <a:pt x="458618" y="141680"/>
                </a:lnTo>
                <a:lnTo>
                  <a:pt x="415493" y="162852"/>
                </a:lnTo>
                <a:lnTo>
                  <a:pt x="374070" y="185268"/>
                </a:lnTo>
                <a:lnTo>
                  <a:pt x="334422" y="208883"/>
                </a:lnTo>
                <a:lnTo>
                  <a:pt x="296620" y="233652"/>
                </a:lnTo>
                <a:lnTo>
                  <a:pt x="260737" y="259530"/>
                </a:lnTo>
                <a:lnTo>
                  <a:pt x="226843" y="286473"/>
                </a:lnTo>
                <a:lnTo>
                  <a:pt x="195010" y="314436"/>
                </a:lnTo>
                <a:lnTo>
                  <a:pt x="165312" y="343374"/>
                </a:lnTo>
                <a:lnTo>
                  <a:pt x="137819" y="373242"/>
                </a:lnTo>
                <a:lnTo>
                  <a:pt x="112603" y="403996"/>
                </a:lnTo>
                <a:lnTo>
                  <a:pt x="89737" y="435590"/>
                </a:lnTo>
                <a:lnTo>
                  <a:pt x="69292" y="467980"/>
                </a:lnTo>
                <a:lnTo>
                  <a:pt x="35951" y="534968"/>
                </a:lnTo>
                <a:lnTo>
                  <a:pt x="13158" y="604602"/>
                </a:lnTo>
                <a:lnTo>
                  <a:pt x="1485" y="676525"/>
                </a:lnTo>
                <a:lnTo>
                  <a:pt x="0" y="713232"/>
                </a:lnTo>
                <a:lnTo>
                  <a:pt x="1485" y="749869"/>
                </a:lnTo>
                <a:lnTo>
                  <a:pt x="13158" y="821666"/>
                </a:lnTo>
                <a:lnTo>
                  <a:pt x="35951" y="891191"/>
                </a:lnTo>
                <a:lnTo>
                  <a:pt x="69292" y="958085"/>
                </a:lnTo>
                <a:lnTo>
                  <a:pt x="89737" y="990433"/>
                </a:lnTo>
                <a:lnTo>
                  <a:pt x="112603" y="1021988"/>
                </a:lnTo>
                <a:lnTo>
                  <a:pt x="137819" y="1052707"/>
                </a:lnTo>
                <a:lnTo>
                  <a:pt x="165312" y="1082542"/>
                </a:lnTo>
                <a:lnTo>
                  <a:pt x="195010" y="1111451"/>
                </a:lnTo>
                <a:lnTo>
                  <a:pt x="202692" y="1118192"/>
                </a:lnTo>
                <a:lnTo>
                  <a:pt x="202692" y="713232"/>
                </a:lnTo>
                <a:lnTo>
                  <a:pt x="204537" y="676146"/>
                </a:lnTo>
                <a:lnTo>
                  <a:pt x="218968" y="603875"/>
                </a:lnTo>
                <a:lnTo>
                  <a:pt x="246992" y="534594"/>
                </a:lnTo>
                <a:lnTo>
                  <a:pt x="265828" y="501248"/>
                </a:lnTo>
                <a:lnTo>
                  <a:pt x="287732" y="468857"/>
                </a:lnTo>
                <a:lnTo>
                  <a:pt x="312597" y="437489"/>
                </a:lnTo>
                <a:lnTo>
                  <a:pt x="340312" y="407214"/>
                </a:lnTo>
                <a:lnTo>
                  <a:pt x="370769" y="378101"/>
                </a:lnTo>
                <a:lnTo>
                  <a:pt x="403856" y="350217"/>
                </a:lnTo>
                <a:lnTo>
                  <a:pt x="439466" y="323633"/>
                </a:lnTo>
                <a:lnTo>
                  <a:pt x="477488" y="298418"/>
                </a:lnTo>
                <a:lnTo>
                  <a:pt x="517813" y="274639"/>
                </a:lnTo>
                <a:lnTo>
                  <a:pt x="560331" y="252367"/>
                </a:lnTo>
                <a:lnTo>
                  <a:pt x="604933" y="231670"/>
                </a:lnTo>
                <a:lnTo>
                  <a:pt x="651510" y="212616"/>
                </a:lnTo>
                <a:lnTo>
                  <a:pt x="699951" y="195276"/>
                </a:lnTo>
                <a:lnTo>
                  <a:pt x="750148" y="179718"/>
                </a:lnTo>
                <a:lnTo>
                  <a:pt x="802127" y="165980"/>
                </a:lnTo>
                <a:lnTo>
                  <a:pt x="855369" y="154222"/>
                </a:lnTo>
                <a:lnTo>
                  <a:pt x="910175" y="144423"/>
                </a:lnTo>
                <a:lnTo>
                  <a:pt x="966298" y="136681"/>
                </a:lnTo>
                <a:lnTo>
                  <a:pt x="1023629" y="131066"/>
                </a:lnTo>
                <a:lnTo>
                  <a:pt x="1082058" y="127647"/>
                </a:lnTo>
                <a:lnTo>
                  <a:pt x="1141476" y="126492"/>
                </a:lnTo>
                <a:lnTo>
                  <a:pt x="1200897" y="127647"/>
                </a:lnTo>
                <a:lnTo>
                  <a:pt x="1259335" y="131066"/>
                </a:lnTo>
                <a:lnTo>
                  <a:pt x="1316681" y="136681"/>
                </a:lnTo>
                <a:lnTo>
                  <a:pt x="1372825" y="144423"/>
                </a:lnTo>
                <a:lnTo>
                  <a:pt x="1427655" y="154222"/>
                </a:lnTo>
                <a:lnTo>
                  <a:pt x="1481107" y="166022"/>
                </a:lnTo>
                <a:lnTo>
                  <a:pt x="1532939" y="179718"/>
                </a:lnTo>
                <a:lnTo>
                  <a:pt x="1583172" y="195276"/>
                </a:lnTo>
                <a:lnTo>
                  <a:pt x="1631652" y="212616"/>
                </a:lnTo>
                <a:lnTo>
                  <a:pt x="1678269" y="231670"/>
                </a:lnTo>
                <a:lnTo>
                  <a:pt x="1722914" y="252367"/>
                </a:lnTo>
                <a:lnTo>
                  <a:pt x="1765475" y="274639"/>
                </a:lnTo>
                <a:lnTo>
                  <a:pt x="1805844" y="298418"/>
                </a:lnTo>
                <a:lnTo>
                  <a:pt x="1843910" y="323633"/>
                </a:lnTo>
                <a:lnTo>
                  <a:pt x="1879563" y="350217"/>
                </a:lnTo>
                <a:lnTo>
                  <a:pt x="1912693" y="378101"/>
                </a:lnTo>
                <a:lnTo>
                  <a:pt x="1943190" y="407214"/>
                </a:lnTo>
                <a:lnTo>
                  <a:pt x="1970944" y="437489"/>
                </a:lnTo>
                <a:lnTo>
                  <a:pt x="1995845" y="468857"/>
                </a:lnTo>
                <a:lnTo>
                  <a:pt x="2017782" y="501248"/>
                </a:lnTo>
                <a:lnTo>
                  <a:pt x="2036647" y="534594"/>
                </a:lnTo>
                <a:lnTo>
                  <a:pt x="2064717" y="603875"/>
                </a:lnTo>
                <a:lnTo>
                  <a:pt x="2079173" y="676146"/>
                </a:lnTo>
                <a:lnTo>
                  <a:pt x="2081022" y="713232"/>
                </a:lnTo>
                <a:lnTo>
                  <a:pt x="2081022" y="1117704"/>
                </a:lnTo>
                <a:lnTo>
                  <a:pt x="2088141" y="1111451"/>
                </a:lnTo>
                <a:lnTo>
                  <a:pt x="2117816" y="1082542"/>
                </a:lnTo>
                <a:lnTo>
                  <a:pt x="2145285" y="1052707"/>
                </a:lnTo>
                <a:lnTo>
                  <a:pt x="2170478" y="1021988"/>
                </a:lnTo>
                <a:lnTo>
                  <a:pt x="2193321" y="990433"/>
                </a:lnTo>
                <a:lnTo>
                  <a:pt x="2213745" y="958085"/>
                </a:lnTo>
                <a:lnTo>
                  <a:pt x="2247047" y="891191"/>
                </a:lnTo>
                <a:lnTo>
                  <a:pt x="2269811" y="821666"/>
                </a:lnTo>
                <a:lnTo>
                  <a:pt x="2281468" y="749869"/>
                </a:lnTo>
                <a:lnTo>
                  <a:pt x="2282952" y="713232"/>
                </a:lnTo>
                <a:close/>
              </a:path>
              <a:path w="2283459" h="1426210">
                <a:moveTo>
                  <a:pt x="2081022" y="1117704"/>
                </a:moveTo>
                <a:lnTo>
                  <a:pt x="2081022" y="713232"/>
                </a:lnTo>
                <a:lnTo>
                  <a:pt x="2079173" y="750313"/>
                </a:lnTo>
                <a:lnTo>
                  <a:pt x="2073702" y="786779"/>
                </a:lnTo>
                <a:lnTo>
                  <a:pt x="2052328" y="857588"/>
                </a:lnTo>
                <a:lnTo>
                  <a:pt x="2017782" y="925112"/>
                </a:lnTo>
                <a:lnTo>
                  <a:pt x="1995845" y="957470"/>
                </a:lnTo>
                <a:lnTo>
                  <a:pt x="1970944" y="988801"/>
                </a:lnTo>
                <a:lnTo>
                  <a:pt x="1943190" y="1019038"/>
                </a:lnTo>
                <a:lnTo>
                  <a:pt x="1912693" y="1048111"/>
                </a:lnTo>
                <a:lnTo>
                  <a:pt x="1879563" y="1075952"/>
                </a:lnTo>
                <a:lnTo>
                  <a:pt x="1843910" y="1102492"/>
                </a:lnTo>
                <a:lnTo>
                  <a:pt x="1805844" y="1127664"/>
                </a:lnTo>
                <a:lnTo>
                  <a:pt x="1765475" y="1151399"/>
                </a:lnTo>
                <a:lnTo>
                  <a:pt x="1722914" y="1173628"/>
                </a:lnTo>
                <a:lnTo>
                  <a:pt x="1678269" y="1194283"/>
                </a:lnTo>
                <a:lnTo>
                  <a:pt x="1631652" y="1213295"/>
                </a:lnTo>
                <a:lnTo>
                  <a:pt x="1583172" y="1230597"/>
                </a:lnTo>
                <a:lnTo>
                  <a:pt x="1532939" y="1246119"/>
                </a:lnTo>
                <a:lnTo>
                  <a:pt x="1481064" y="1259794"/>
                </a:lnTo>
                <a:lnTo>
                  <a:pt x="1427655" y="1271553"/>
                </a:lnTo>
                <a:lnTo>
                  <a:pt x="1372825" y="1281327"/>
                </a:lnTo>
                <a:lnTo>
                  <a:pt x="1316681" y="1289048"/>
                </a:lnTo>
                <a:lnTo>
                  <a:pt x="1259335" y="1294648"/>
                </a:lnTo>
                <a:lnTo>
                  <a:pt x="1200897" y="1298058"/>
                </a:lnTo>
                <a:lnTo>
                  <a:pt x="1141476" y="1299210"/>
                </a:lnTo>
                <a:lnTo>
                  <a:pt x="1082058" y="1298058"/>
                </a:lnTo>
                <a:lnTo>
                  <a:pt x="1023629" y="1294648"/>
                </a:lnTo>
                <a:lnTo>
                  <a:pt x="966298" y="1289048"/>
                </a:lnTo>
                <a:lnTo>
                  <a:pt x="910175" y="1281327"/>
                </a:lnTo>
                <a:lnTo>
                  <a:pt x="855369" y="1271553"/>
                </a:lnTo>
                <a:lnTo>
                  <a:pt x="801990" y="1259794"/>
                </a:lnTo>
                <a:lnTo>
                  <a:pt x="750148" y="1246119"/>
                </a:lnTo>
                <a:lnTo>
                  <a:pt x="699951" y="1230597"/>
                </a:lnTo>
                <a:lnTo>
                  <a:pt x="651510" y="1213295"/>
                </a:lnTo>
                <a:lnTo>
                  <a:pt x="604933" y="1194283"/>
                </a:lnTo>
                <a:lnTo>
                  <a:pt x="560331" y="1173628"/>
                </a:lnTo>
                <a:lnTo>
                  <a:pt x="517813" y="1151399"/>
                </a:lnTo>
                <a:lnTo>
                  <a:pt x="477488" y="1127664"/>
                </a:lnTo>
                <a:lnTo>
                  <a:pt x="439466" y="1102492"/>
                </a:lnTo>
                <a:lnTo>
                  <a:pt x="403856" y="1075952"/>
                </a:lnTo>
                <a:lnTo>
                  <a:pt x="370769" y="1048111"/>
                </a:lnTo>
                <a:lnTo>
                  <a:pt x="340312" y="1019038"/>
                </a:lnTo>
                <a:lnTo>
                  <a:pt x="312597" y="988801"/>
                </a:lnTo>
                <a:lnTo>
                  <a:pt x="287732" y="957470"/>
                </a:lnTo>
                <a:lnTo>
                  <a:pt x="265828" y="925112"/>
                </a:lnTo>
                <a:lnTo>
                  <a:pt x="246992" y="891795"/>
                </a:lnTo>
                <a:lnTo>
                  <a:pt x="218968" y="822560"/>
                </a:lnTo>
                <a:lnTo>
                  <a:pt x="204537" y="750313"/>
                </a:lnTo>
                <a:lnTo>
                  <a:pt x="202692" y="713232"/>
                </a:lnTo>
                <a:lnTo>
                  <a:pt x="202692" y="1118192"/>
                </a:lnTo>
                <a:lnTo>
                  <a:pt x="260737" y="1166306"/>
                </a:lnTo>
                <a:lnTo>
                  <a:pt x="296620" y="1192163"/>
                </a:lnTo>
                <a:lnTo>
                  <a:pt x="334422" y="1216914"/>
                </a:lnTo>
                <a:lnTo>
                  <a:pt x="374070" y="1240512"/>
                </a:lnTo>
                <a:lnTo>
                  <a:pt x="415493" y="1262913"/>
                </a:lnTo>
                <a:lnTo>
                  <a:pt x="458618" y="1284072"/>
                </a:lnTo>
                <a:lnTo>
                  <a:pt x="503373" y="1303945"/>
                </a:lnTo>
                <a:lnTo>
                  <a:pt x="549688" y="1322486"/>
                </a:lnTo>
                <a:lnTo>
                  <a:pt x="597489" y="1339651"/>
                </a:lnTo>
                <a:lnTo>
                  <a:pt x="646706" y="1355394"/>
                </a:lnTo>
                <a:lnTo>
                  <a:pt x="697265" y="1369671"/>
                </a:lnTo>
                <a:lnTo>
                  <a:pt x="749096" y="1382436"/>
                </a:lnTo>
                <a:lnTo>
                  <a:pt x="802127" y="1393645"/>
                </a:lnTo>
                <a:lnTo>
                  <a:pt x="856285" y="1403253"/>
                </a:lnTo>
                <a:lnTo>
                  <a:pt x="911499" y="1411215"/>
                </a:lnTo>
                <a:lnTo>
                  <a:pt x="967697" y="1417485"/>
                </a:lnTo>
                <a:lnTo>
                  <a:pt x="1024807" y="1422020"/>
                </a:lnTo>
                <a:lnTo>
                  <a:pt x="1082757" y="1424774"/>
                </a:lnTo>
                <a:lnTo>
                  <a:pt x="1141476" y="1425702"/>
                </a:lnTo>
                <a:lnTo>
                  <a:pt x="1200261" y="1424774"/>
                </a:lnTo>
                <a:lnTo>
                  <a:pt x="1258270" y="1422020"/>
                </a:lnTo>
                <a:lnTo>
                  <a:pt x="1315430" y="1417485"/>
                </a:lnTo>
                <a:lnTo>
                  <a:pt x="1371671" y="1411215"/>
                </a:lnTo>
                <a:lnTo>
                  <a:pt x="1426920" y="1403253"/>
                </a:lnTo>
                <a:lnTo>
                  <a:pt x="1481107" y="1393645"/>
                </a:lnTo>
                <a:lnTo>
                  <a:pt x="1534160" y="1382436"/>
                </a:lnTo>
                <a:lnTo>
                  <a:pt x="1586007" y="1369671"/>
                </a:lnTo>
                <a:lnTo>
                  <a:pt x="1636578" y="1355394"/>
                </a:lnTo>
                <a:lnTo>
                  <a:pt x="1685799" y="1339651"/>
                </a:lnTo>
                <a:lnTo>
                  <a:pt x="1733602" y="1322486"/>
                </a:lnTo>
                <a:lnTo>
                  <a:pt x="1779912" y="1303945"/>
                </a:lnTo>
                <a:lnTo>
                  <a:pt x="1824661" y="1284072"/>
                </a:lnTo>
                <a:lnTo>
                  <a:pt x="1867775" y="1262913"/>
                </a:lnTo>
                <a:lnTo>
                  <a:pt x="1909183" y="1240512"/>
                </a:lnTo>
                <a:lnTo>
                  <a:pt x="1948814" y="1216914"/>
                </a:lnTo>
                <a:lnTo>
                  <a:pt x="1986597" y="1192163"/>
                </a:lnTo>
                <a:lnTo>
                  <a:pt x="2022461" y="1166306"/>
                </a:lnTo>
                <a:lnTo>
                  <a:pt x="2056332" y="1139387"/>
                </a:lnTo>
                <a:lnTo>
                  <a:pt x="2081022" y="111770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61148" y="3933063"/>
            <a:ext cx="1905000" cy="1194435"/>
          </a:xfrm>
          <a:custGeom>
            <a:avLst/>
            <a:gdLst/>
            <a:ahLst/>
            <a:cxnLst/>
            <a:rect l="l" t="t" r="r" b="b"/>
            <a:pathLst>
              <a:path w="1905000" h="1194435">
                <a:moveTo>
                  <a:pt x="1905000" y="597407"/>
                </a:moveTo>
                <a:lnTo>
                  <a:pt x="1898120" y="525198"/>
                </a:lnTo>
                <a:lnTo>
                  <a:pt x="1878011" y="455545"/>
                </a:lnTo>
                <a:lnTo>
                  <a:pt x="1845465" y="388950"/>
                </a:lnTo>
                <a:lnTo>
                  <a:pt x="1824777" y="356954"/>
                </a:lnTo>
                <a:lnTo>
                  <a:pt x="1801277" y="325911"/>
                </a:lnTo>
                <a:lnTo>
                  <a:pt x="1775064" y="295881"/>
                </a:lnTo>
                <a:lnTo>
                  <a:pt x="1746239" y="266928"/>
                </a:lnTo>
                <a:lnTo>
                  <a:pt x="1714899" y="239115"/>
                </a:lnTo>
                <a:lnTo>
                  <a:pt x="1681145" y="212502"/>
                </a:lnTo>
                <a:lnTo>
                  <a:pt x="1645075" y="187154"/>
                </a:lnTo>
                <a:lnTo>
                  <a:pt x="1606789" y="163133"/>
                </a:lnTo>
                <a:lnTo>
                  <a:pt x="1566385" y="140500"/>
                </a:lnTo>
                <a:lnTo>
                  <a:pt x="1523963" y="119319"/>
                </a:lnTo>
                <a:lnTo>
                  <a:pt x="1479623" y="99652"/>
                </a:lnTo>
                <a:lnTo>
                  <a:pt x="1433463" y="81562"/>
                </a:lnTo>
                <a:lnTo>
                  <a:pt x="1385582" y="65110"/>
                </a:lnTo>
                <a:lnTo>
                  <a:pt x="1336080" y="50360"/>
                </a:lnTo>
                <a:lnTo>
                  <a:pt x="1285056" y="37374"/>
                </a:lnTo>
                <a:lnTo>
                  <a:pt x="1232608" y="26214"/>
                </a:lnTo>
                <a:lnTo>
                  <a:pt x="1178837" y="16944"/>
                </a:lnTo>
                <a:lnTo>
                  <a:pt x="1123842" y="9624"/>
                </a:lnTo>
                <a:lnTo>
                  <a:pt x="1067721" y="4319"/>
                </a:lnTo>
                <a:lnTo>
                  <a:pt x="1010574" y="1090"/>
                </a:lnTo>
                <a:lnTo>
                  <a:pt x="952500" y="0"/>
                </a:lnTo>
                <a:lnTo>
                  <a:pt x="894504" y="1090"/>
                </a:lnTo>
                <a:lnTo>
                  <a:pt x="837423" y="4319"/>
                </a:lnTo>
                <a:lnTo>
                  <a:pt x="781358" y="9624"/>
                </a:lnTo>
                <a:lnTo>
                  <a:pt x="726407" y="16944"/>
                </a:lnTo>
                <a:lnTo>
                  <a:pt x="672672" y="26214"/>
                </a:lnTo>
                <a:lnTo>
                  <a:pt x="620251" y="37374"/>
                </a:lnTo>
                <a:lnTo>
                  <a:pt x="569244" y="50360"/>
                </a:lnTo>
                <a:lnTo>
                  <a:pt x="519753" y="65110"/>
                </a:lnTo>
                <a:lnTo>
                  <a:pt x="471875" y="81562"/>
                </a:lnTo>
                <a:lnTo>
                  <a:pt x="425712" y="99652"/>
                </a:lnTo>
                <a:lnTo>
                  <a:pt x="381363" y="119319"/>
                </a:lnTo>
                <a:lnTo>
                  <a:pt x="338927" y="140500"/>
                </a:lnTo>
                <a:lnTo>
                  <a:pt x="298506" y="163133"/>
                </a:lnTo>
                <a:lnTo>
                  <a:pt x="260199" y="187154"/>
                </a:lnTo>
                <a:lnTo>
                  <a:pt x="224105" y="212502"/>
                </a:lnTo>
                <a:lnTo>
                  <a:pt x="190325" y="239115"/>
                </a:lnTo>
                <a:lnTo>
                  <a:pt x="158958" y="266928"/>
                </a:lnTo>
                <a:lnTo>
                  <a:pt x="130104" y="295881"/>
                </a:lnTo>
                <a:lnTo>
                  <a:pt x="103863" y="325911"/>
                </a:lnTo>
                <a:lnTo>
                  <a:pt x="80336" y="356954"/>
                </a:lnTo>
                <a:lnTo>
                  <a:pt x="59622" y="388950"/>
                </a:lnTo>
                <a:lnTo>
                  <a:pt x="27031" y="455545"/>
                </a:lnTo>
                <a:lnTo>
                  <a:pt x="6891" y="525198"/>
                </a:lnTo>
                <a:lnTo>
                  <a:pt x="0" y="597408"/>
                </a:lnTo>
                <a:lnTo>
                  <a:pt x="1739" y="633719"/>
                </a:lnTo>
                <a:lnTo>
                  <a:pt x="15354" y="704567"/>
                </a:lnTo>
                <a:lnTo>
                  <a:pt x="41820" y="772631"/>
                </a:lnTo>
                <a:lnTo>
                  <a:pt x="80336" y="837408"/>
                </a:lnTo>
                <a:lnTo>
                  <a:pt x="103863" y="868408"/>
                </a:lnTo>
                <a:lnTo>
                  <a:pt x="130104" y="898397"/>
                </a:lnTo>
                <a:lnTo>
                  <a:pt x="158958" y="927315"/>
                </a:lnTo>
                <a:lnTo>
                  <a:pt x="190325" y="955097"/>
                </a:lnTo>
                <a:lnTo>
                  <a:pt x="224105" y="981681"/>
                </a:lnTo>
                <a:lnTo>
                  <a:pt x="260199" y="1007005"/>
                </a:lnTo>
                <a:lnTo>
                  <a:pt x="298506" y="1031005"/>
                </a:lnTo>
                <a:lnTo>
                  <a:pt x="338927" y="1053620"/>
                </a:lnTo>
                <a:lnTo>
                  <a:pt x="381363" y="1074785"/>
                </a:lnTo>
                <a:lnTo>
                  <a:pt x="425712" y="1094440"/>
                </a:lnTo>
                <a:lnTo>
                  <a:pt x="471875" y="1112519"/>
                </a:lnTo>
                <a:lnTo>
                  <a:pt x="519753" y="1128963"/>
                </a:lnTo>
                <a:lnTo>
                  <a:pt x="569244" y="1143706"/>
                </a:lnTo>
                <a:lnTo>
                  <a:pt x="620251" y="1156687"/>
                </a:lnTo>
                <a:lnTo>
                  <a:pt x="672672" y="1167843"/>
                </a:lnTo>
                <a:lnTo>
                  <a:pt x="726407" y="1177112"/>
                </a:lnTo>
                <a:lnTo>
                  <a:pt x="781358" y="1184430"/>
                </a:lnTo>
                <a:lnTo>
                  <a:pt x="837423" y="1189734"/>
                </a:lnTo>
                <a:lnTo>
                  <a:pt x="894504" y="1192963"/>
                </a:lnTo>
                <a:lnTo>
                  <a:pt x="952500" y="1194054"/>
                </a:lnTo>
                <a:lnTo>
                  <a:pt x="1010574" y="1192963"/>
                </a:lnTo>
                <a:lnTo>
                  <a:pt x="1067721" y="1189734"/>
                </a:lnTo>
                <a:lnTo>
                  <a:pt x="1123842" y="1184430"/>
                </a:lnTo>
                <a:lnTo>
                  <a:pt x="1178837" y="1177112"/>
                </a:lnTo>
                <a:lnTo>
                  <a:pt x="1232608" y="1167843"/>
                </a:lnTo>
                <a:lnTo>
                  <a:pt x="1285056" y="1156687"/>
                </a:lnTo>
                <a:lnTo>
                  <a:pt x="1336080" y="1143706"/>
                </a:lnTo>
                <a:lnTo>
                  <a:pt x="1385582" y="1128963"/>
                </a:lnTo>
                <a:lnTo>
                  <a:pt x="1433463" y="1112520"/>
                </a:lnTo>
                <a:lnTo>
                  <a:pt x="1479623" y="1094440"/>
                </a:lnTo>
                <a:lnTo>
                  <a:pt x="1523963" y="1074785"/>
                </a:lnTo>
                <a:lnTo>
                  <a:pt x="1566385" y="1053620"/>
                </a:lnTo>
                <a:lnTo>
                  <a:pt x="1606789" y="1031005"/>
                </a:lnTo>
                <a:lnTo>
                  <a:pt x="1645075" y="1007005"/>
                </a:lnTo>
                <a:lnTo>
                  <a:pt x="1681145" y="981681"/>
                </a:lnTo>
                <a:lnTo>
                  <a:pt x="1714899" y="955097"/>
                </a:lnTo>
                <a:lnTo>
                  <a:pt x="1746239" y="927315"/>
                </a:lnTo>
                <a:lnTo>
                  <a:pt x="1775064" y="898398"/>
                </a:lnTo>
                <a:lnTo>
                  <a:pt x="1801277" y="868408"/>
                </a:lnTo>
                <a:lnTo>
                  <a:pt x="1824777" y="837408"/>
                </a:lnTo>
                <a:lnTo>
                  <a:pt x="1863243" y="772631"/>
                </a:lnTo>
                <a:lnTo>
                  <a:pt x="1889670" y="704567"/>
                </a:lnTo>
                <a:lnTo>
                  <a:pt x="1903263" y="633719"/>
                </a:lnTo>
                <a:lnTo>
                  <a:pt x="1905000" y="59740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1148" y="3933063"/>
            <a:ext cx="1905000" cy="1194435"/>
          </a:xfrm>
          <a:custGeom>
            <a:avLst/>
            <a:gdLst/>
            <a:ahLst/>
            <a:cxnLst/>
            <a:rect l="l" t="t" r="r" b="b"/>
            <a:pathLst>
              <a:path w="1905000" h="1194435">
                <a:moveTo>
                  <a:pt x="952500" y="0"/>
                </a:moveTo>
                <a:lnTo>
                  <a:pt x="894504" y="1090"/>
                </a:lnTo>
                <a:lnTo>
                  <a:pt x="837423" y="4319"/>
                </a:lnTo>
                <a:lnTo>
                  <a:pt x="781358" y="9624"/>
                </a:lnTo>
                <a:lnTo>
                  <a:pt x="726407" y="16944"/>
                </a:lnTo>
                <a:lnTo>
                  <a:pt x="672672" y="26214"/>
                </a:lnTo>
                <a:lnTo>
                  <a:pt x="620251" y="37374"/>
                </a:lnTo>
                <a:lnTo>
                  <a:pt x="569244" y="50360"/>
                </a:lnTo>
                <a:lnTo>
                  <a:pt x="519753" y="65110"/>
                </a:lnTo>
                <a:lnTo>
                  <a:pt x="471875" y="81562"/>
                </a:lnTo>
                <a:lnTo>
                  <a:pt x="425712" y="99652"/>
                </a:lnTo>
                <a:lnTo>
                  <a:pt x="381363" y="119319"/>
                </a:lnTo>
                <a:lnTo>
                  <a:pt x="338927" y="140500"/>
                </a:lnTo>
                <a:lnTo>
                  <a:pt x="298506" y="163133"/>
                </a:lnTo>
                <a:lnTo>
                  <a:pt x="260199" y="187154"/>
                </a:lnTo>
                <a:lnTo>
                  <a:pt x="224105" y="212502"/>
                </a:lnTo>
                <a:lnTo>
                  <a:pt x="190325" y="239115"/>
                </a:lnTo>
                <a:lnTo>
                  <a:pt x="158958" y="266928"/>
                </a:lnTo>
                <a:lnTo>
                  <a:pt x="130104" y="295881"/>
                </a:lnTo>
                <a:lnTo>
                  <a:pt x="103863" y="325911"/>
                </a:lnTo>
                <a:lnTo>
                  <a:pt x="80336" y="356954"/>
                </a:lnTo>
                <a:lnTo>
                  <a:pt x="59622" y="388950"/>
                </a:lnTo>
                <a:lnTo>
                  <a:pt x="27031" y="455545"/>
                </a:lnTo>
                <a:lnTo>
                  <a:pt x="6891" y="525198"/>
                </a:lnTo>
                <a:lnTo>
                  <a:pt x="0" y="597408"/>
                </a:lnTo>
                <a:lnTo>
                  <a:pt x="1739" y="633719"/>
                </a:lnTo>
                <a:lnTo>
                  <a:pt x="15354" y="704567"/>
                </a:lnTo>
                <a:lnTo>
                  <a:pt x="41820" y="772631"/>
                </a:lnTo>
                <a:lnTo>
                  <a:pt x="80336" y="837408"/>
                </a:lnTo>
                <a:lnTo>
                  <a:pt x="103863" y="868408"/>
                </a:lnTo>
                <a:lnTo>
                  <a:pt x="130104" y="898397"/>
                </a:lnTo>
                <a:lnTo>
                  <a:pt x="158958" y="927315"/>
                </a:lnTo>
                <a:lnTo>
                  <a:pt x="190325" y="955097"/>
                </a:lnTo>
                <a:lnTo>
                  <a:pt x="224105" y="981681"/>
                </a:lnTo>
                <a:lnTo>
                  <a:pt x="260199" y="1007005"/>
                </a:lnTo>
                <a:lnTo>
                  <a:pt x="298506" y="1031005"/>
                </a:lnTo>
                <a:lnTo>
                  <a:pt x="338927" y="1053620"/>
                </a:lnTo>
                <a:lnTo>
                  <a:pt x="381363" y="1074785"/>
                </a:lnTo>
                <a:lnTo>
                  <a:pt x="425712" y="1094440"/>
                </a:lnTo>
                <a:lnTo>
                  <a:pt x="471875" y="1112519"/>
                </a:lnTo>
                <a:lnTo>
                  <a:pt x="519753" y="1128963"/>
                </a:lnTo>
                <a:lnTo>
                  <a:pt x="569244" y="1143706"/>
                </a:lnTo>
                <a:lnTo>
                  <a:pt x="620251" y="1156687"/>
                </a:lnTo>
                <a:lnTo>
                  <a:pt x="672672" y="1167843"/>
                </a:lnTo>
                <a:lnTo>
                  <a:pt x="726407" y="1177112"/>
                </a:lnTo>
                <a:lnTo>
                  <a:pt x="781358" y="1184430"/>
                </a:lnTo>
                <a:lnTo>
                  <a:pt x="837423" y="1189734"/>
                </a:lnTo>
                <a:lnTo>
                  <a:pt x="894504" y="1192963"/>
                </a:lnTo>
                <a:lnTo>
                  <a:pt x="952500" y="1194054"/>
                </a:lnTo>
                <a:lnTo>
                  <a:pt x="1010574" y="1192963"/>
                </a:lnTo>
                <a:lnTo>
                  <a:pt x="1067721" y="1189734"/>
                </a:lnTo>
                <a:lnTo>
                  <a:pt x="1123842" y="1184430"/>
                </a:lnTo>
                <a:lnTo>
                  <a:pt x="1178837" y="1177112"/>
                </a:lnTo>
                <a:lnTo>
                  <a:pt x="1232608" y="1167843"/>
                </a:lnTo>
                <a:lnTo>
                  <a:pt x="1285056" y="1156687"/>
                </a:lnTo>
                <a:lnTo>
                  <a:pt x="1336080" y="1143706"/>
                </a:lnTo>
                <a:lnTo>
                  <a:pt x="1385582" y="1128963"/>
                </a:lnTo>
                <a:lnTo>
                  <a:pt x="1433463" y="1112520"/>
                </a:lnTo>
                <a:lnTo>
                  <a:pt x="1479623" y="1094440"/>
                </a:lnTo>
                <a:lnTo>
                  <a:pt x="1523963" y="1074785"/>
                </a:lnTo>
                <a:lnTo>
                  <a:pt x="1566385" y="1053620"/>
                </a:lnTo>
                <a:lnTo>
                  <a:pt x="1606789" y="1031005"/>
                </a:lnTo>
                <a:lnTo>
                  <a:pt x="1645075" y="1007005"/>
                </a:lnTo>
                <a:lnTo>
                  <a:pt x="1681145" y="981681"/>
                </a:lnTo>
                <a:lnTo>
                  <a:pt x="1714899" y="955097"/>
                </a:lnTo>
                <a:lnTo>
                  <a:pt x="1746239" y="927315"/>
                </a:lnTo>
                <a:lnTo>
                  <a:pt x="1775064" y="898397"/>
                </a:lnTo>
                <a:lnTo>
                  <a:pt x="1801277" y="868408"/>
                </a:lnTo>
                <a:lnTo>
                  <a:pt x="1824777" y="837408"/>
                </a:lnTo>
                <a:lnTo>
                  <a:pt x="1863243" y="772631"/>
                </a:lnTo>
                <a:lnTo>
                  <a:pt x="1889670" y="704567"/>
                </a:lnTo>
                <a:lnTo>
                  <a:pt x="1903263" y="633719"/>
                </a:lnTo>
                <a:lnTo>
                  <a:pt x="1905000" y="597407"/>
                </a:lnTo>
                <a:lnTo>
                  <a:pt x="1903263" y="561014"/>
                </a:lnTo>
                <a:lnTo>
                  <a:pt x="1889670" y="490021"/>
                </a:lnTo>
                <a:lnTo>
                  <a:pt x="1863243" y="421834"/>
                </a:lnTo>
                <a:lnTo>
                  <a:pt x="1824777" y="356954"/>
                </a:lnTo>
                <a:lnTo>
                  <a:pt x="1801277" y="325911"/>
                </a:lnTo>
                <a:lnTo>
                  <a:pt x="1775064" y="295881"/>
                </a:lnTo>
                <a:lnTo>
                  <a:pt x="1746239" y="266928"/>
                </a:lnTo>
                <a:lnTo>
                  <a:pt x="1714899" y="239115"/>
                </a:lnTo>
                <a:lnTo>
                  <a:pt x="1681145" y="212502"/>
                </a:lnTo>
                <a:lnTo>
                  <a:pt x="1645075" y="187154"/>
                </a:lnTo>
                <a:lnTo>
                  <a:pt x="1606789" y="163133"/>
                </a:lnTo>
                <a:lnTo>
                  <a:pt x="1566385" y="140500"/>
                </a:lnTo>
                <a:lnTo>
                  <a:pt x="1523963" y="119319"/>
                </a:lnTo>
                <a:lnTo>
                  <a:pt x="1479623" y="99652"/>
                </a:lnTo>
                <a:lnTo>
                  <a:pt x="1433463" y="81562"/>
                </a:lnTo>
                <a:lnTo>
                  <a:pt x="1385582" y="65110"/>
                </a:lnTo>
                <a:lnTo>
                  <a:pt x="1336080" y="50360"/>
                </a:lnTo>
                <a:lnTo>
                  <a:pt x="1285056" y="37374"/>
                </a:lnTo>
                <a:lnTo>
                  <a:pt x="1232608" y="26214"/>
                </a:lnTo>
                <a:lnTo>
                  <a:pt x="1178837" y="16944"/>
                </a:lnTo>
                <a:lnTo>
                  <a:pt x="1123842" y="9624"/>
                </a:lnTo>
                <a:lnTo>
                  <a:pt x="1067721" y="4319"/>
                </a:lnTo>
                <a:lnTo>
                  <a:pt x="1010574" y="1090"/>
                </a:lnTo>
                <a:lnTo>
                  <a:pt x="95250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38965" y="4101729"/>
            <a:ext cx="15487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可查阅相关手 册解读相关数 据项的含义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C7B20D-304F-146A-ACD3-A953BB81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6807" y="1647825"/>
            <a:ext cx="8439785" cy="467804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050"/>
              </a:spcBef>
            </a:pPr>
            <a:r>
              <a:rPr sz="2400" b="1" dirty="0">
                <a:latin typeface="Microsoft YaHei"/>
                <a:cs typeface="Microsoft YaHei"/>
              </a:rPr>
              <a:t>状态捕获语句</a:t>
            </a:r>
            <a:endParaRPr sz="2400" dirty="0">
              <a:latin typeface="Microsoft YaHei"/>
              <a:cs typeface="Microsoft YaHei"/>
            </a:endParaRPr>
          </a:p>
          <a:p>
            <a:pPr marL="1027430">
              <a:lnSpc>
                <a:spcPct val="100000"/>
              </a:lnSpc>
              <a:spcBef>
                <a:spcPts val="71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condition</a:t>
            </a:r>
            <a:r>
              <a:rPr sz="1800" b="1" spc="4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action</a:t>
            </a:r>
            <a:r>
              <a:rPr sz="1800" b="1" spc="-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ts val="3130"/>
              </a:lnSpc>
              <a:spcBef>
                <a:spcPts val="21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Whenever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语句的作用是设置一个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条件陷阱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”,</a:t>
            </a:r>
            <a:r>
              <a:rPr sz="20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该条语句会对其后面的所有 </a:t>
            </a:r>
            <a:r>
              <a:rPr sz="2000" b="1" dirty="0">
                <a:solidFill>
                  <a:srgbClr val="3333CC"/>
                </a:solidFill>
                <a:latin typeface="NSimSun"/>
                <a:cs typeface="NSimSun"/>
              </a:rPr>
              <a:t>由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Exec</a:t>
            </a:r>
            <a:r>
              <a:rPr sz="20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语句所引起的对数据库系统的调用自动检查它是否满足条</a:t>
            </a:r>
            <a:r>
              <a:rPr sz="2000" b="1" spc="-5" dirty="0">
                <a:solidFill>
                  <a:srgbClr val="3333CC"/>
                </a:solidFill>
                <a:latin typeface="NSimSun"/>
                <a:cs typeface="NSimSun"/>
              </a:rPr>
              <a:t>件</a:t>
            </a:r>
            <a:r>
              <a:rPr sz="2000" b="1" spc="-2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由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condition</a:t>
            </a:r>
            <a:r>
              <a:rPr sz="2000" b="1" spc="-5" dirty="0">
                <a:solidFill>
                  <a:srgbClr val="3333CC"/>
                </a:solidFill>
                <a:latin typeface="NSimSun"/>
                <a:cs typeface="NSimSun"/>
              </a:rPr>
              <a:t>指出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 marL="673735" lvl="1" indent="-203835">
              <a:lnSpc>
                <a:spcPts val="2060"/>
              </a:lnSpc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SQLERROR: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检测是否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有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语句出错。其具体意义依赖于特定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的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DBMS</a:t>
            </a:r>
            <a:endParaRPr sz="1800" dirty="0">
              <a:latin typeface="Arial"/>
              <a:cs typeface="Arial"/>
            </a:endParaRPr>
          </a:p>
          <a:p>
            <a:pPr marL="673735" lvl="1" indent="-20383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NOT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FOUND: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执行某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一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语句后，没有相应的结果记录出现</a:t>
            </a:r>
            <a:endParaRPr sz="1800" dirty="0">
              <a:latin typeface="NSimSun"/>
              <a:cs typeface="NSimSun"/>
            </a:endParaRPr>
          </a:p>
          <a:p>
            <a:pPr marL="673735" lvl="1" indent="-204470">
              <a:lnSpc>
                <a:spcPct val="100000"/>
              </a:lnSpc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SQLWARNING: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不是错误，但应引起注意的条件</a:t>
            </a:r>
            <a:endParaRPr sz="1800" dirty="0">
              <a:latin typeface="NSimSun"/>
              <a:cs typeface="NSimSun"/>
            </a:endParaRPr>
          </a:p>
          <a:p>
            <a:pPr marL="214629" indent="-201930" algn="just">
              <a:lnSpc>
                <a:spcPct val="100000"/>
              </a:lnSpc>
              <a:spcBef>
                <a:spcPts val="59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如果满</a:t>
            </a:r>
            <a:r>
              <a:rPr sz="2000" b="1" dirty="0">
                <a:solidFill>
                  <a:srgbClr val="3333CC"/>
                </a:solidFill>
                <a:latin typeface="NSimSun"/>
                <a:cs typeface="NSimSun"/>
              </a:rPr>
              <a:t>足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condition,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则要采取一些动作</a:t>
            </a:r>
            <a:r>
              <a:rPr sz="2000" b="1" spc="-1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333CC"/>
                </a:solidFill>
                <a:latin typeface="NSimSun"/>
                <a:cs typeface="NSimSun"/>
              </a:rPr>
              <a:t>由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action</a:t>
            </a:r>
            <a:r>
              <a:rPr sz="2000" b="1" dirty="0">
                <a:solidFill>
                  <a:srgbClr val="3333CC"/>
                </a:solidFill>
                <a:latin typeface="NSimSun"/>
                <a:cs typeface="NSimSun"/>
              </a:rPr>
              <a:t>指</a:t>
            </a:r>
            <a:r>
              <a:rPr sz="2000" b="1" spc="-5" dirty="0">
                <a:solidFill>
                  <a:srgbClr val="3333CC"/>
                </a:solidFill>
                <a:latin typeface="NSimSun"/>
                <a:cs typeface="NSimSun"/>
              </a:rPr>
              <a:t>出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673735" lvl="1" indent="-203835">
              <a:lnSpc>
                <a:spcPct val="100000"/>
              </a:lnSpc>
              <a:spcBef>
                <a:spcPts val="135"/>
              </a:spcBef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CONTINUE: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忽略条件或错误，继续执行</a:t>
            </a:r>
            <a:endParaRPr sz="1800" dirty="0">
              <a:latin typeface="NSimSun"/>
              <a:cs typeface="NSimSun"/>
            </a:endParaRPr>
          </a:p>
          <a:p>
            <a:pPr marL="673735" lvl="1" indent="-20383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GOTO</a:t>
            </a:r>
            <a:r>
              <a:rPr sz="1800" b="1" spc="4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NSimSun"/>
                <a:cs typeface="NSimSun"/>
              </a:rPr>
              <a:t>标</a:t>
            </a:r>
            <a:r>
              <a:rPr sz="1800" b="1" spc="-5" dirty="0">
                <a:solidFill>
                  <a:srgbClr val="FF0065"/>
                </a:solidFill>
                <a:latin typeface="NSimSun"/>
                <a:cs typeface="NSimSun"/>
              </a:rPr>
              <a:t>号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: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转移到标号所指示的语句，去进行相应的处理</a:t>
            </a:r>
            <a:endParaRPr sz="1800" dirty="0">
              <a:latin typeface="NSimSun"/>
              <a:cs typeface="NSimSun"/>
            </a:endParaRPr>
          </a:p>
          <a:p>
            <a:pPr marL="673735" lvl="1" indent="-203835">
              <a:lnSpc>
                <a:spcPct val="100000"/>
              </a:lnSpc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STOP: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终止程序运行、撤消当前的工作、断开数据库的连接</a:t>
            </a:r>
            <a:endParaRPr sz="1800" dirty="0">
              <a:latin typeface="NSimSun"/>
              <a:cs typeface="NSimSun"/>
            </a:endParaRPr>
          </a:p>
          <a:p>
            <a:pPr marL="673735" lvl="1" indent="-203835">
              <a:lnSpc>
                <a:spcPct val="100000"/>
              </a:lnSpc>
              <a:spcBef>
                <a:spcPts val="5"/>
              </a:spcBef>
              <a:buSzPct val="94444"/>
              <a:buFont typeface="Wingdings"/>
              <a:buChar char=""/>
              <a:tabLst>
                <a:tab pos="674370" algn="l"/>
              </a:tabLst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DO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函数或</a:t>
            </a:r>
            <a:r>
              <a:rPr sz="1800" b="1" spc="-409" dirty="0">
                <a:solidFill>
                  <a:srgbClr val="3333CC"/>
                </a:solidFill>
                <a:latin typeface="NSimSun"/>
                <a:cs typeface="NSimSun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CALL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函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数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调用宿主程序的函数进行处理，函数返回后从引发该</a:t>
            </a:r>
            <a:endParaRPr sz="1800" dirty="0">
              <a:latin typeface="NSimSun"/>
              <a:cs typeface="NSimSun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condition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的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Exec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语句之后的语句继续进行</a:t>
            </a:r>
            <a:endParaRPr sz="1800" dirty="0">
              <a:latin typeface="NSimSun"/>
              <a:cs typeface="N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4348" y="838879"/>
            <a:ext cx="2807335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基本机制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CAB754-4E97-5AB7-A91A-638A8391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4934" y="2721683"/>
            <a:ext cx="5053766" cy="36791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83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例如:</a:t>
            </a:r>
            <a:r>
              <a:rPr sz="2000" b="1" spc="-3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依据不同条件执行不同的检索操作等</a:t>
            </a:r>
            <a:endParaRPr sz="2000" dirty="0">
              <a:latin typeface="Microsoft YaHei"/>
              <a:cs typeface="Microsoft YaHei"/>
            </a:endParaRPr>
          </a:p>
          <a:p>
            <a:pPr marL="947419" marR="1638935" indent="-478155">
              <a:lnSpc>
                <a:spcPct val="130300"/>
              </a:lnSpc>
              <a:spcBef>
                <a:spcPts val="10"/>
              </a:spcBef>
              <a:tabLst>
                <a:tab pos="774065" algn="l"/>
                <a:tab pos="2729865" algn="l"/>
              </a:tabLst>
            </a:pP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I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f	</a:t>
            </a:r>
            <a:r>
              <a:rPr sz="1800" b="1" dirty="0">
                <a:latin typeface="Microsoft YaHei"/>
                <a:cs typeface="Microsoft YaHei"/>
              </a:rPr>
              <a:t>some-condition	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Then  </a:t>
            </a:r>
            <a:r>
              <a:rPr sz="1800" b="1" dirty="0">
                <a:latin typeface="Microsoft YaHei"/>
                <a:cs typeface="Microsoft YaHei"/>
              </a:rPr>
              <a:t>SQL-Query1</a:t>
            </a:r>
            <a:endParaRPr sz="1800" dirty="0">
              <a:latin typeface="Microsoft YaHei"/>
              <a:cs typeface="Microsoft YaHei"/>
            </a:endParaRPr>
          </a:p>
          <a:p>
            <a:pPr marL="469265">
              <a:lnSpc>
                <a:spcPct val="100000"/>
              </a:lnSpc>
              <a:spcBef>
                <a:spcPts val="655"/>
              </a:spcBef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Else</a:t>
            </a:r>
            <a:endParaRPr sz="1800" dirty="0">
              <a:latin typeface="Microsoft YaHei"/>
              <a:cs typeface="Microsoft YaHei"/>
            </a:endParaRPr>
          </a:p>
          <a:p>
            <a:pPr marL="469265" marR="2604770" indent="477520">
              <a:lnSpc>
                <a:spcPts val="2810"/>
              </a:lnSpc>
              <a:spcBef>
                <a:spcPts val="200"/>
              </a:spcBef>
            </a:pPr>
            <a:r>
              <a:rPr sz="1800" b="1" dirty="0">
                <a:latin typeface="Microsoft YaHei"/>
                <a:cs typeface="Microsoft YaHei"/>
              </a:rPr>
              <a:t>SQL-Query2  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End</a:t>
            </a:r>
            <a:r>
              <a:rPr sz="1800" b="1" spc="-10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If</a:t>
            </a:r>
            <a:endParaRPr sz="18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52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再如: 循环地进行检索操作</a:t>
            </a:r>
            <a:endParaRPr sz="2000" dirty="0">
              <a:latin typeface="Microsoft YaHei"/>
              <a:cs typeface="Microsoft YaHei"/>
            </a:endParaRPr>
          </a:p>
          <a:p>
            <a:pPr marL="947419" marR="1517650" indent="-478155">
              <a:lnSpc>
                <a:spcPct val="130300"/>
              </a:lnSpc>
              <a:spcBef>
                <a:spcPts val="5"/>
              </a:spcBef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Do While</a:t>
            </a:r>
            <a:r>
              <a:rPr sz="1800" b="1" spc="-95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latin typeface="Microsoft YaHei"/>
                <a:cs typeface="Microsoft YaHei"/>
              </a:rPr>
              <a:t>some-condition  SQL-Query</a:t>
            </a:r>
            <a:endParaRPr sz="18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End</a:t>
            </a: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Do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03" y="787390"/>
            <a:ext cx="41768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交互</a:t>
            </a:r>
            <a:r>
              <a:rPr sz="2400" b="1" dirty="0">
                <a:solidFill>
                  <a:srgbClr val="FFFFFF"/>
                </a:solidFill>
                <a:latin typeface="STZhongsong"/>
                <a:cs typeface="STZhongsong"/>
              </a:rPr>
              <a:t>式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语言的局限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99120" y="2209800"/>
            <a:ext cx="2067305" cy="4824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12235" y="2822711"/>
            <a:ext cx="1041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语句不能 包打天下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8489" y="4343663"/>
            <a:ext cx="15487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多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条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语 句怎样联合完 成检索呢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2239" y="6093216"/>
            <a:ext cx="1041400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2390"/>
              </a:lnSpc>
              <a:spcBef>
                <a:spcPts val="95"/>
              </a:spcBef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SQL+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390"/>
              </a:lnSpc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高级语言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263" y="1261620"/>
            <a:ext cx="8347709" cy="16249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290"/>
              </a:spcBef>
            </a:pPr>
            <a:r>
              <a:rPr sz="2400" b="1" dirty="0">
                <a:latin typeface="Microsoft YaHei"/>
                <a:cs typeface="Microsoft YaHei"/>
              </a:rPr>
              <a:t>从SQL本身角度</a:t>
            </a:r>
            <a:endParaRPr sz="2400" dirty="0">
              <a:latin typeface="Microsoft YaHei"/>
              <a:cs typeface="Microsoft YaHei"/>
            </a:endParaRPr>
          </a:p>
          <a:p>
            <a:pPr marL="12700" marR="5080">
              <a:lnSpc>
                <a:spcPct val="130300"/>
              </a:lnSpc>
              <a:spcBef>
                <a:spcPts val="259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特别复杂的检索结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果</a:t>
            </a:r>
            <a:r>
              <a:rPr sz="20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难以用一条交互式SQL语</a:t>
            </a:r>
            <a:r>
              <a:rPr sz="2000" b="1" spc="-10" dirty="0">
                <a:solidFill>
                  <a:srgbClr val="FF0065"/>
                </a:solidFill>
                <a:latin typeface="Microsoft YaHei"/>
                <a:cs typeface="Microsoft YaHei"/>
              </a:rPr>
              <a:t>句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完成，此时需要结合高级 语言中经常出现的顺序、分支和循环结构来帮助处理</a:t>
            </a:r>
            <a:endParaRPr sz="2000" dirty="0">
              <a:latin typeface="Microsoft YaHei"/>
              <a:cs typeface="Microsoft YaHei"/>
            </a:endParaRPr>
          </a:p>
          <a:p>
            <a:pPr marR="151765" algn="r">
              <a:lnSpc>
                <a:spcPts val="2010"/>
              </a:lnSpc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一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条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567E9-7ECC-1D8C-68B1-F4B32082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503" y="1691580"/>
            <a:ext cx="856996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</a:pPr>
            <a:r>
              <a:rPr sz="2000" b="1" spc="-5" dirty="0">
                <a:latin typeface="Microsoft YaHei"/>
                <a:cs typeface="Microsoft YaHei"/>
              </a:rPr>
              <a:t>状态捕获语句Whenever的作用范围是其后的所有Exec</a:t>
            </a:r>
            <a:r>
              <a:rPr sz="2000" b="1" spc="20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SQL语句，一直到程 序中出现另一条相同条件的Whenever语句为止，后面的将覆盖前面的。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162" y="3331718"/>
            <a:ext cx="644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top;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2703" y="2782316"/>
            <a:ext cx="3855720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main()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363220">
              <a:lnSpc>
                <a:spcPct val="100000"/>
              </a:lnSpc>
              <a:tabLst>
                <a:tab pos="1067435" algn="l"/>
                <a:tab pos="1573530" algn="l"/>
                <a:tab pos="2884170" algn="l"/>
              </a:tabLst>
            </a:pP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exec	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sql	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whenever	sqlerror</a:t>
            </a:r>
            <a:endParaRPr sz="2000">
              <a:latin typeface="Arial"/>
              <a:cs typeface="Arial"/>
            </a:endParaRPr>
          </a:p>
          <a:p>
            <a:pPr marL="329565" marR="27044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… …  goto</a:t>
            </a:r>
            <a:r>
              <a:rPr sz="1800" b="1" spc="-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s1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5503" y="4460240"/>
            <a:ext cx="8439150" cy="259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0419">
              <a:lnSpc>
                <a:spcPct val="100000"/>
              </a:lnSpc>
              <a:spcBef>
                <a:spcPts val="95"/>
              </a:spcBef>
              <a:tabLst>
                <a:tab pos="1524635" algn="l"/>
                <a:tab pos="2030730" algn="l"/>
                <a:tab pos="3341370" algn="l"/>
                <a:tab pos="4441190" algn="l"/>
              </a:tabLst>
            </a:pP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exec	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sql	</a:t>
            </a:r>
            <a:r>
              <a:rPr sz="2000" b="1" spc="-10" dirty="0">
                <a:solidFill>
                  <a:srgbClr val="CC0000"/>
                </a:solidFill>
                <a:latin typeface="Arial"/>
                <a:cs typeface="Arial"/>
              </a:rPr>
              <a:t>whenever	sqlerror	continue;</a:t>
            </a:r>
            <a:endParaRPr sz="20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s1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update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agents </a:t>
            </a:r>
            <a:r>
              <a:rPr sz="1800" b="1" spc="-5" dirty="0">
                <a:latin typeface="Arial"/>
                <a:cs typeface="Arial"/>
              </a:rPr>
              <a:t>set 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percent = percent +</a:t>
            </a:r>
            <a:r>
              <a:rPr sz="1800" b="1" spc="-5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786765">
              <a:lnSpc>
                <a:spcPct val="100000"/>
              </a:lnSpc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S1标号指示的语句受第二个Whenever语句约束。</a:t>
            </a:r>
            <a:endParaRPr sz="2000">
              <a:latin typeface="Microsoft YaHei"/>
              <a:cs typeface="Microsoft YaHei"/>
            </a:endParaRPr>
          </a:p>
          <a:p>
            <a:pPr marL="12700" marR="5080">
              <a:lnSpc>
                <a:spcPts val="3130"/>
              </a:lnSpc>
              <a:spcBef>
                <a:spcPts val="22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注意：作用域是语句在程序中的位置，而不是控制流程(因是预编译程序处 理条件陷阱)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5700" y="731929"/>
            <a:ext cx="2807335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基本机制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53172" y="2654046"/>
            <a:ext cx="1744980" cy="1560195"/>
          </a:xfrm>
          <a:custGeom>
            <a:avLst/>
            <a:gdLst/>
            <a:ahLst/>
            <a:cxnLst/>
            <a:rect l="l" t="t" r="r" b="b"/>
            <a:pathLst>
              <a:path w="1744979" h="1560195">
                <a:moveTo>
                  <a:pt x="1744980" y="780287"/>
                </a:moveTo>
                <a:lnTo>
                  <a:pt x="1743497" y="734405"/>
                </a:lnTo>
                <a:lnTo>
                  <a:pt x="1739106" y="689225"/>
                </a:lnTo>
                <a:lnTo>
                  <a:pt x="1731886" y="644820"/>
                </a:lnTo>
                <a:lnTo>
                  <a:pt x="1721922" y="601264"/>
                </a:lnTo>
                <a:lnTo>
                  <a:pt x="1709294" y="558630"/>
                </a:lnTo>
                <a:lnTo>
                  <a:pt x="1694084" y="516989"/>
                </a:lnTo>
                <a:lnTo>
                  <a:pt x="1676376" y="476416"/>
                </a:lnTo>
                <a:lnTo>
                  <a:pt x="1656250" y="436983"/>
                </a:lnTo>
                <a:lnTo>
                  <a:pt x="1633789" y="398763"/>
                </a:lnTo>
                <a:lnTo>
                  <a:pt x="1609075" y="361829"/>
                </a:lnTo>
                <a:lnTo>
                  <a:pt x="1582190" y="326254"/>
                </a:lnTo>
                <a:lnTo>
                  <a:pt x="1553215" y="292110"/>
                </a:lnTo>
                <a:lnTo>
                  <a:pt x="1522234" y="259471"/>
                </a:lnTo>
                <a:lnTo>
                  <a:pt x="1489329" y="228409"/>
                </a:lnTo>
                <a:lnTo>
                  <a:pt x="1454580" y="198998"/>
                </a:lnTo>
                <a:lnTo>
                  <a:pt x="1418070" y="171310"/>
                </a:lnTo>
                <a:lnTo>
                  <a:pt x="1379882" y="145418"/>
                </a:lnTo>
                <a:lnTo>
                  <a:pt x="1340098" y="121395"/>
                </a:lnTo>
                <a:lnTo>
                  <a:pt x="1298798" y="99314"/>
                </a:lnTo>
                <a:lnTo>
                  <a:pt x="1256067" y="79247"/>
                </a:lnTo>
                <a:lnTo>
                  <a:pt x="1211984" y="61269"/>
                </a:lnTo>
                <a:lnTo>
                  <a:pt x="1166634" y="45451"/>
                </a:lnTo>
                <a:lnTo>
                  <a:pt x="1120097" y="31867"/>
                </a:lnTo>
                <a:lnTo>
                  <a:pt x="1072456" y="20589"/>
                </a:lnTo>
                <a:lnTo>
                  <a:pt x="1023792" y="11690"/>
                </a:lnTo>
                <a:lnTo>
                  <a:pt x="974000" y="5229"/>
                </a:lnTo>
                <a:lnTo>
                  <a:pt x="923727" y="1323"/>
                </a:lnTo>
                <a:lnTo>
                  <a:pt x="872490" y="0"/>
                </a:lnTo>
                <a:lnTo>
                  <a:pt x="821250" y="1323"/>
                </a:lnTo>
                <a:lnTo>
                  <a:pt x="770790" y="5244"/>
                </a:lnTo>
                <a:lnTo>
                  <a:pt x="721187" y="11690"/>
                </a:lnTo>
                <a:lnTo>
                  <a:pt x="672523" y="20589"/>
                </a:lnTo>
                <a:lnTo>
                  <a:pt x="624882" y="31867"/>
                </a:lnTo>
                <a:lnTo>
                  <a:pt x="578345" y="45451"/>
                </a:lnTo>
                <a:lnTo>
                  <a:pt x="532995" y="61269"/>
                </a:lnTo>
                <a:lnTo>
                  <a:pt x="488912" y="79248"/>
                </a:lnTo>
                <a:lnTo>
                  <a:pt x="446181" y="99314"/>
                </a:lnTo>
                <a:lnTo>
                  <a:pt x="404881" y="121395"/>
                </a:lnTo>
                <a:lnTo>
                  <a:pt x="365097" y="145418"/>
                </a:lnTo>
                <a:lnTo>
                  <a:pt x="326909" y="171310"/>
                </a:lnTo>
                <a:lnTo>
                  <a:pt x="290399" y="198998"/>
                </a:lnTo>
                <a:lnTo>
                  <a:pt x="255651" y="228409"/>
                </a:lnTo>
                <a:lnTo>
                  <a:pt x="222745" y="259471"/>
                </a:lnTo>
                <a:lnTo>
                  <a:pt x="191764" y="292110"/>
                </a:lnTo>
                <a:lnTo>
                  <a:pt x="162789" y="326254"/>
                </a:lnTo>
                <a:lnTo>
                  <a:pt x="135904" y="361829"/>
                </a:lnTo>
                <a:lnTo>
                  <a:pt x="111190" y="398763"/>
                </a:lnTo>
                <a:lnTo>
                  <a:pt x="88729" y="436983"/>
                </a:lnTo>
                <a:lnTo>
                  <a:pt x="68603" y="476416"/>
                </a:lnTo>
                <a:lnTo>
                  <a:pt x="50895" y="516989"/>
                </a:lnTo>
                <a:lnTo>
                  <a:pt x="35685" y="558630"/>
                </a:lnTo>
                <a:lnTo>
                  <a:pt x="23057" y="601264"/>
                </a:lnTo>
                <a:lnTo>
                  <a:pt x="13093" y="644820"/>
                </a:lnTo>
                <a:lnTo>
                  <a:pt x="5873" y="689225"/>
                </a:lnTo>
                <a:lnTo>
                  <a:pt x="1482" y="734405"/>
                </a:lnTo>
                <a:lnTo>
                  <a:pt x="0" y="780288"/>
                </a:lnTo>
                <a:lnTo>
                  <a:pt x="1482" y="826092"/>
                </a:lnTo>
                <a:lnTo>
                  <a:pt x="5873" y="871198"/>
                </a:lnTo>
                <a:lnTo>
                  <a:pt x="13093" y="915535"/>
                </a:lnTo>
                <a:lnTo>
                  <a:pt x="23057" y="959029"/>
                </a:lnTo>
                <a:lnTo>
                  <a:pt x="35685" y="1001606"/>
                </a:lnTo>
                <a:lnTo>
                  <a:pt x="50895" y="1043193"/>
                </a:lnTo>
                <a:lnTo>
                  <a:pt x="68603" y="1083718"/>
                </a:lnTo>
                <a:lnTo>
                  <a:pt x="88729" y="1123108"/>
                </a:lnTo>
                <a:lnTo>
                  <a:pt x="111190" y="1161288"/>
                </a:lnTo>
                <a:lnTo>
                  <a:pt x="135904" y="1198186"/>
                </a:lnTo>
                <a:lnTo>
                  <a:pt x="154686" y="1223016"/>
                </a:lnTo>
                <a:lnTo>
                  <a:pt x="154686" y="780288"/>
                </a:lnTo>
                <a:lnTo>
                  <a:pt x="156489" y="734374"/>
                </a:lnTo>
                <a:lnTo>
                  <a:pt x="161818" y="689338"/>
                </a:lnTo>
                <a:lnTo>
                  <a:pt x="170550" y="645287"/>
                </a:lnTo>
                <a:lnTo>
                  <a:pt x="182565" y="602330"/>
                </a:lnTo>
                <a:lnTo>
                  <a:pt x="197739" y="560575"/>
                </a:lnTo>
                <a:lnTo>
                  <a:pt x="215953" y="520131"/>
                </a:lnTo>
                <a:lnTo>
                  <a:pt x="237083" y="481105"/>
                </a:lnTo>
                <a:lnTo>
                  <a:pt x="261008" y="443606"/>
                </a:lnTo>
                <a:lnTo>
                  <a:pt x="287606" y="407742"/>
                </a:lnTo>
                <a:lnTo>
                  <a:pt x="316755" y="373621"/>
                </a:lnTo>
                <a:lnTo>
                  <a:pt x="348335" y="341352"/>
                </a:lnTo>
                <a:lnTo>
                  <a:pt x="382222" y="311042"/>
                </a:lnTo>
                <a:lnTo>
                  <a:pt x="418296" y="282800"/>
                </a:lnTo>
                <a:lnTo>
                  <a:pt x="456434" y="256734"/>
                </a:lnTo>
                <a:lnTo>
                  <a:pt x="496515" y="232952"/>
                </a:lnTo>
                <a:lnTo>
                  <a:pt x="538416" y="211563"/>
                </a:lnTo>
                <a:lnTo>
                  <a:pt x="582017" y="192675"/>
                </a:lnTo>
                <a:lnTo>
                  <a:pt x="627196" y="176396"/>
                </a:lnTo>
                <a:lnTo>
                  <a:pt x="673830" y="162834"/>
                </a:lnTo>
                <a:lnTo>
                  <a:pt x="721798" y="152097"/>
                </a:lnTo>
                <a:lnTo>
                  <a:pt x="770979" y="144294"/>
                </a:lnTo>
                <a:lnTo>
                  <a:pt x="821252" y="139533"/>
                </a:lnTo>
                <a:lnTo>
                  <a:pt x="872490" y="137921"/>
                </a:lnTo>
                <a:lnTo>
                  <a:pt x="923729" y="139533"/>
                </a:lnTo>
                <a:lnTo>
                  <a:pt x="974189" y="144324"/>
                </a:lnTo>
                <a:lnTo>
                  <a:pt x="1023181" y="152097"/>
                </a:lnTo>
                <a:lnTo>
                  <a:pt x="1071149" y="162834"/>
                </a:lnTo>
                <a:lnTo>
                  <a:pt x="1117783" y="176396"/>
                </a:lnTo>
                <a:lnTo>
                  <a:pt x="1162962" y="192675"/>
                </a:lnTo>
                <a:lnTo>
                  <a:pt x="1206563" y="211563"/>
                </a:lnTo>
                <a:lnTo>
                  <a:pt x="1248464" y="232952"/>
                </a:lnTo>
                <a:lnTo>
                  <a:pt x="1288545" y="256734"/>
                </a:lnTo>
                <a:lnTo>
                  <a:pt x="1326683" y="282800"/>
                </a:lnTo>
                <a:lnTo>
                  <a:pt x="1362757" y="311042"/>
                </a:lnTo>
                <a:lnTo>
                  <a:pt x="1396644" y="341352"/>
                </a:lnTo>
                <a:lnTo>
                  <a:pt x="1428224" y="373621"/>
                </a:lnTo>
                <a:lnTo>
                  <a:pt x="1457373" y="407742"/>
                </a:lnTo>
                <a:lnTo>
                  <a:pt x="1483971" y="443606"/>
                </a:lnTo>
                <a:lnTo>
                  <a:pt x="1507896" y="481105"/>
                </a:lnTo>
                <a:lnTo>
                  <a:pt x="1529026" y="520131"/>
                </a:lnTo>
                <a:lnTo>
                  <a:pt x="1547240" y="560575"/>
                </a:lnTo>
                <a:lnTo>
                  <a:pt x="1562414" y="602330"/>
                </a:lnTo>
                <a:lnTo>
                  <a:pt x="1574429" y="645287"/>
                </a:lnTo>
                <a:lnTo>
                  <a:pt x="1583161" y="689338"/>
                </a:lnTo>
                <a:lnTo>
                  <a:pt x="1588490" y="734374"/>
                </a:lnTo>
                <a:lnTo>
                  <a:pt x="1590294" y="780287"/>
                </a:lnTo>
                <a:lnTo>
                  <a:pt x="1590294" y="1223016"/>
                </a:lnTo>
                <a:lnTo>
                  <a:pt x="1609075" y="1198186"/>
                </a:lnTo>
                <a:lnTo>
                  <a:pt x="1633789" y="1161288"/>
                </a:lnTo>
                <a:lnTo>
                  <a:pt x="1656250" y="1123108"/>
                </a:lnTo>
                <a:lnTo>
                  <a:pt x="1676376" y="1083718"/>
                </a:lnTo>
                <a:lnTo>
                  <a:pt x="1694084" y="1043193"/>
                </a:lnTo>
                <a:lnTo>
                  <a:pt x="1709294" y="1001606"/>
                </a:lnTo>
                <a:lnTo>
                  <a:pt x="1721922" y="959029"/>
                </a:lnTo>
                <a:lnTo>
                  <a:pt x="1731886" y="915535"/>
                </a:lnTo>
                <a:lnTo>
                  <a:pt x="1739106" y="871198"/>
                </a:lnTo>
                <a:lnTo>
                  <a:pt x="1743497" y="826092"/>
                </a:lnTo>
                <a:lnTo>
                  <a:pt x="1744980" y="780287"/>
                </a:lnTo>
                <a:close/>
              </a:path>
              <a:path w="1744979" h="1560195">
                <a:moveTo>
                  <a:pt x="1590294" y="1223016"/>
                </a:moveTo>
                <a:lnTo>
                  <a:pt x="1590294" y="780287"/>
                </a:lnTo>
                <a:lnTo>
                  <a:pt x="1588490" y="826106"/>
                </a:lnTo>
                <a:lnTo>
                  <a:pt x="1583161" y="871055"/>
                </a:lnTo>
                <a:lnTo>
                  <a:pt x="1574429" y="915027"/>
                </a:lnTo>
                <a:lnTo>
                  <a:pt x="1562414" y="957912"/>
                </a:lnTo>
                <a:lnTo>
                  <a:pt x="1547240" y="999603"/>
                </a:lnTo>
                <a:lnTo>
                  <a:pt x="1529026" y="1039990"/>
                </a:lnTo>
                <a:lnTo>
                  <a:pt x="1507896" y="1078964"/>
                </a:lnTo>
                <a:lnTo>
                  <a:pt x="1483971" y="1116418"/>
                </a:lnTo>
                <a:lnTo>
                  <a:pt x="1457373" y="1152243"/>
                </a:lnTo>
                <a:lnTo>
                  <a:pt x="1428224" y="1186329"/>
                </a:lnTo>
                <a:lnTo>
                  <a:pt x="1396644" y="1218570"/>
                </a:lnTo>
                <a:lnTo>
                  <a:pt x="1362757" y="1248855"/>
                </a:lnTo>
                <a:lnTo>
                  <a:pt x="1326683" y="1277076"/>
                </a:lnTo>
                <a:lnTo>
                  <a:pt x="1288545" y="1303125"/>
                </a:lnTo>
                <a:lnTo>
                  <a:pt x="1248464" y="1326893"/>
                </a:lnTo>
                <a:lnTo>
                  <a:pt x="1206563" y="1348271"/>
                </a:lnTo>
                <a:lnTo>
                  <a:pt x="1162962" y="1367152"/>
                </a:lnTo>
                <a:lnTo>
                  <a:pt x="1117783" y="1383425"/>
                </a:lnTo>
                <a:lnTo>
                  <a:pt x="1071149" y="1396983"/>
                </a:lnTo>
                <a:lnTo>
                  <a:pt x="1023181" y="1407718"/>
                </a:lnTo>
                <a:lnTo>
                  <a:pt x="974000" y="1415520"/>
                </a:lnTo>
                <a:lnTo>
                  <a:pt x="923727" y="1420281"/>
                </a:lnTo>
                <a:lnTo>
                  <a:pt x="872490" y="1421892"/>
                </a:lnTo>
                <a:lnTo>
                  <a:pt x="821250" y="1420280"/>
                </a:lnTo>
                <a:lnTo>
                  <a:pt x="770790" y="1415490"/>
                </a:lnTo>
                <a:lnTo>
                  <a:pt x="721798" y="1407718"/>
                </a:lnTo>
                <a:lnTo>
                  <a:pt x="673830" y="1396983"/>
                </a:lnTo>
                <a:lnTo>
                  <a:pt x="627196" y="1383425"/>
                </a:lnTo>
                <a:lnTo>
                  <a:pt x="582017" y="1367152"/>
                </a:lnTo>
                <a:lnTo>
                  <a:pt x="538416" y="1348271"/>
                </a:lnTo>
                <a:lnTo>
                  <a:pt x="496515" y="1326893"/>
                </a:lnTo>
                <a:lnTo>
                  <a:pt x="456434" y="1303125"/>
                </a:lnTo>
                <a:lnTo>
                  <a:pt x="418296" y="1277076"/>
                </a:lnTo>
                <a:lnTo>
                  <a:pt x="382222" y="1248855"/>
                </a:lnTo>
                <a:lnTo>
                  <a:pt x="348335" y="1218570"/>
                </a:lnTo>
                <a:lnTo>
                  <a:pt x="316755" y="1186329"/>
                </a:lnTo>
                <a:lnTo>
                  <a:pt x="287606" y="1152243"/>
                </a:lnTo>
                <a:lnTo>
                  <a:pt x="261008" y="1116418"/>
                </a:lnTo>
                <a:lnTo>
                  <a:pt x="237083" y="1078964"/>
                </a:lnTo>
                <a:lnTo>
                  <a:pt x="215953" y="1039990"/>
                </a:lnTo>
                <a:lnTo>
                  <a:pt x="197739" y="999603"/>
                </a:lnTo>
                <a:lnTo>
                  <a:pt x="182565" y="957912"/>
                </a:lnTo>
                <a:lnTo>
                  <a:pt x="170550" y="915027"/>
                </a:lnTo>
                <a:lnTo>
                  <a:pt x="161818" y="871055"/>
                </a:lnTo>
                <a:lnTo>
                  <a:pt x="156489" y="826106"/>
                </a:lnTo>
                <a:lnTo>
                  <a:pt x="154686" y="780288"/>
                </a:lnTo>
                <a:lnTo>
                  <a:pt x="154686" y="1223016"/>
                </a:lnTo>
                <a:lnTo>
                  <a:pt x="191764" y="1267845"/>
                </a:lnTo>
                <a:lnTo>
                  <a:pt x="222745" y="1300459"/>
                </a:lnTo>
                <a:lnTo>
                  <a:pt x="255651" y="1331499"/>
                </a:lnTo>
                <a:lnTo>
                  <a:pt x="290399" y="1360892"/>
                </a:lnTo>
                <a:lnTo>
                  <a:pt x="326909" y="1388563"/>
                </a:lnTo>
                <a:lnTo>
                  <a:pt x="365097" y="1414442"/>
                </a:lnTo>
                <a:lnTo>
                  <a:pt x="404881" y="1438453"/>
                </a:lnTo>
                <a:lnTo>
                  <a:pt x="446181" y="1460525"/>
                </a:lnTo>
                <a:lnTo>
                  <a:pt x="488912" y="1480583"/>
                </a:lnTo>
                <a:lnTo>
                  <a:pt x="532995" y="1498556"/>
                </a:lnTo>
                <a:lnTo>
                  <a:pt x="578345" y="1514369"/>
                </a:lnTo>
                <a:lnTo>
                  <a:pt x="624882" y="1527950"/>
                </a:lnTo>
                <a:lnTo>
                  <a:pt x="672523" y="1539226"/>
                </a:lnTo>
                <a:lnTo>
                  <a:pt x="721187" y="1548123"/>
                </a:lnTo>
                <a:lnTo>
                  <a:pt x="770979" y="1554584"/>
                </a:lnTo>
                <a:lnTo>
                  <a:pt x="821252" y="1558490"/>
                </a:lnTo>
                <a:lnTo>
                  <a:pt x="872490" y="1559814"/>
                </a:lnTo>
                <a:lnTo>
                  <a:pt x="923729" y="1558490"/>
                </a:lnTo>
                <a:lnTo>
                  <a:pt x="974189" y="1554569"/>
                </a:lnTo>
                <a:lnTo>
                  <a:pt x="1023792" y="1548123"/>
                </a:lnTo>
                <a:lnTo>
                  <a:pt x="1072456" y="1539226"/>
                </a:lnTo>
                <a:lnTo>
                  <a:pt x="1120097" y="1527950"/>
                </a:lnTo>
                <a:lnTo>
                  <a:pt x="1166634" y="1514369"/>
                </a:lnTo>
                <a:lnTo>
                  <a:pt x="1211984" y="1498556"/>
                </a:lnTo>
                <a:lnTo>
                  <a:pt x="1256067" y="1480583"/>
                </a:lnTo>
                <a:lnTo>
                  <a:pt x="1298798" y="1460525"/>
                </a:lnTo>
                <a:lnTo>
                  <a:pt x="1340098" y="1438453"/>
                </a:lnTo>
                <a:lnTo>
                  <a:pt x="1379882" y="1414442"/>
                </a:lnTo>
                <a:lnTo>
                  <a:pt x="1418070" y="1388563"/>
                </a:lnTo>
                <a:lnTo>
                  <a:pt x="1454580" y="1360892"/>
                </a:lnTo>
                <a:lnTo>
                  <a:pt x="1489329" y="1331499"/>
                </a:lnTo>
                <a:lnTo>
                  <a:pt x="1522234" y="1300459"/>
                </a:lnTo>
                <a:lnTo>
                  <a:pt x="1553215" y="1267845"/>
                </a:lnTo>
                <a:lnTo>
                  <a:pt x="1582190" y="1233730"/>
                </a:lnTo>
                <a:lnTo>
                  <a:pt x="1590294" y="122301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97953" y="2780537"/>
            <a:ext cx="1455420" cy="1306830"/>
          </a:xfrm>
          <a:custGeom>
            <a:avLst/>
            <a:gdLst/>
            <a:ahLst/>
            <a:cxnLst/>
            <a:rect l="l" t="t" r="r" b="b"/>
            <a:pathLst>
              <a:path w="1455420" h="1306829">
                <a:moveTo>
                  <a:pt x="1455419" y="653796"/>
                </a:moveTo>
                <a:lnTo>
                  <a:pt x="1453743" y="609020"/>
                </a:lnTo>
                <a:lnTo>
                  <a:pt x="1448785" y="565057"/>
                </a:lnTo>
                <a:lnTo>
                  <a:pt x="1440653" y="522002"/>
                </a:lnTo>
                <a:lnTo>
                  <a:pt x="1429455" y="479954"/>
                </a:lnTo>
                <a:lnTo>
                  <a:pt x="1415299" y="439008"/>
                </a:lnTo>
                <a:lnTo>
                  <a:pt x="1398293" y="399264"/>
                </a:lnTo>
                <a:lnTo>
                  <a:pt x="1378545" y="360817"/>
                </a:lnTo>
                <a:lnTo>
                  <a:pt x="1356162" y="323765"/>
                </a:lnTo>
                <a:lnTo>
                  <a:pt x="1331252" y="288205"/>
                </a:lnTo>
                <a:lnTo>
                  <a:pt x="1303923" y="254235"/>
                </a:lnTo>
                <a:lnTo>
                  <a:pt x="1274284" y="221952"/>
                </a:lnTo>
                <a:lnTo>
                  <a:pt x="1242440" y="191452"/>
                </a:lnTo>
                <a:lnTo>
                  <a:pt x="1208502" y="162834"/>
                </a:lnTo>
                <a:lnTo>
                  <a:pt x="1172576" y="136194"/>
                </a:lnTo>
                <a:lnTo>
                  <a:pt x="1134769" y="111630"/>
                </a:lnTo>
                <a:lnTo>
                  <a:pt x="1095191" y="89238"/>
                </a:lnTo>
                <a:lnTo>
                  <a:pt x="1053949" y="69117"/>
                </a:lnTo>
                <a:lnTo>
                  <a:pt x="1011150" y="51363"/>
                </a:lnTo>
                <a:lnTo>
                  <a:pt x="966902" y="36074"/>
                </a:lnTo>
                <a:lnTo>
                  <a:pt x="921314" y="23346"/>
                </a:lnTo>
                <a:lnTo>
                  <a:pt x="874493" y="13278"/>
                </a:lnTo>
                <a:lnTo>
                  <a:pt x="826546" y="5966"/>
                </a:lnTo>
                <a:lnTo>
                  <a:pt x="777583" y="1507"/>
                </a:lnTo>
                <a:lnTo>
                  <a:pt x="727709" y="0"/>
                </a:lnTo>
                <a:lnTo>
                  <a:pt x="677924" y="1507"/>
                </a:lnTo>
                <a:lnTo>
                  <a:pt x="629033" y="5966"/>
                </a:lnTo>
                <a:lnTo>
                  <a:pt x="581145" y="13278"/>
                </a:lnTo>
                <a:lnTo>
                  <a:pt x="534370" y="23346"/>
                </a:lnTo>
                <a:lnTo>
                  <a:pt x="488815" y="36074"/>
                </a:lnTo>
                <a:lnTo>
                  <a:pt x="444591" y="51363"/>
                </a:lnTo>
                <a:lnTo>
                  <a:pt x="401805" y="69117"/>
                </a:lnTo>
                <a:lnTo>
                  <a:pt x="360567" y="89238"/>
                </a:lnTo>
                <a:lnTo>
                  <a:pt x="320985" y="111630"/>
                </a:lnTo>
                <a:lnTo>
                  <a:pt x="283168" y="136194"/>
                </a:lnTo>
                <a:lnTo>
                  <a:pt x="247225" y="162834"/>
                </a:lnTo>
                <a:lnTo>
                  <a:pt x="213264" y="191452"/>
                </a:lnTo>
                <a:lnTo>
                  <a:pt x="181395" y="221952"/>
                </a:lnTo>
                <a:lnTo>
                  <a:pt x="151727" y="254235"/>
                </a:lnTo>
                <a:lnTo>
                  <a:pt x="124368" y="288205"/>
                </a:lnTo>
                <a:lnTo>
                  <a:pt x="99426" y="323765"/>
                </a:lnTo>
                <a:lnTo>
                  <a:pt x="77012" y="360817"/>
                </a:lnTo>
                <a:lnTo>
                  <a:pt x="57233" y="399264"/>
                </a:lnTo>
                <a:lnTo>
                  <a:pt x="40198" y="439008"/>
                </a:lnTo>
                <a:lnTo>
                  <a:pt x="26017" y="479954"/>
                </a:lnTo>
                <a:lnTo>
                  <a:pt x="14797" y="522002"/>
                </a:lnTo>
                <a:lnTo>
                  <a:pt x="6649" y="565057"/>
                </a:lnTo>
                <a:lnTo>
                  <a:pt x="1680" y="609020"/>
                </a:lnTo>
                <a:lnTo>
                  <a:pt x="0" y="653796"/>
                </a:lnTo>
                <a:lnTo>
                  <a:pt x="1680" y="698479"/>
                </a:lnTo>
                <a:lnTo>
                  <a:pt x="6649" y="742359"/>
                </a:lnTo>
                <a:lnTo>
                  <a:pt x="14797" y="785337"/>
                </a:lnTo>
                <a:lnTo>
                  <a:pt x="26017" y="827316"/>
                </a:lnTo>
                <a:lnTo>
                  <a:pt x="40198" y="868199"/>
                </a:lnTo>
                <a:lnTo>
                  <a:pt x="57233" y="907887"/>
                </a:lnTo>
                <a:lnTo>
                  <a:pt x="77012" y="946283"/>
                </a:lnTo>
                <a:lnTo>
                  <a:pt x="99426" y="983290"/>
                </a:lnTo>
                <a:lnTo>
                  <a:pt x="124368" y="1018810"/>
                </a:lnTo>
                <a:lnTo>
                  <a:pt x="151727" y="1052745"/>
                </a:lnTo>
                <a:lnTo>
                  <a:pt x="181395" y="1084999"/>
                </a:lnTo>
                <a:lnTo>
                  <a:pt x="213264" y="1115472"/>
                </a:lnTo>
                <a:lnTo>
                  <a:pt x="247225" y="1144069"/>
                </a:lnTo>
                <a:lnTo>
                  <a:pt x="283168" y="1170690"/>
                </a:lnTo>
                <a:lnTo>
                  <a:pt x="320985" y="1195240"/>
                </a:lnTo>
                <a:lnTo>
                  <a:pt x="360567" y="1217619"/>
                </a:lnTo>
                <a:lnTo>
                  <a:pt x="401805" y="1237731"/>
                </a:lnTo>
                <a:lnTo>
                  <a:pt x="444591" y="1255478"/>
                </a:lnTo>
                <a:lnTo>
                  <a:pt x="488815" y="1270762"/>
                </a:lnTo>
                <a:lnTo>
                  <a:pt x="534370" y="1283486"/>
                </a:lnTo>
                <a:lnTo>
                  <a:pt x="581145" y="1293553"/>
                </a:lnTo>
                <a:lnTo>
                  <a:pt x="629033" y="1300864"/>
                </a:lnTo>
                <a:lnTo>
                  <a:pt x="677924" y="1305322"/>
                </a:lnTo>
                <a:lnTo>
                  <a:pt x="727709" y="1306830"/>
                </a:lnTo>
                <a:lnTo>
                  <a:pt x="777583" y="1305322"/>
                </a:lnTo>
                <a:lnTo>
                  <a:pt x="826546" y="1300864"/>
                </a:lnTo>
                <a:lnTo>
                  <a:pt x="874493" y="1293553"/>
                </a:lnTo>
                <a:lnTo>
                  <a:pt x="921314" y="1283486"/>
                </a:lnTo>
                <a:lnTo>
                  <a:pt x="966902" y="1270762"/>
                </a:lnTo>
                <a:lnTo>
                  <a:pt x="1011150" y="1255478"/>
                </a:lnTo>
                <a:lnTo>
                  <a:pt x="1053949" y="1237731"/>
                </a:lnTo>
                <a:lnTo>
                  <a:pt x="1095191" y="1217619"/>
                </a:lnTo>
                <a:lnTo>
                  <a:pt x="1134769" y="1195240"/>
                </a:lnTo>
                <a:lnTo>
                  <a:pt x="1172576" y="1170690"/>
                </a:lnTo>
                <a:lnTo>
                  <a:pt x="1208502" y="1144069"/>
                </a:lnTo>
                <a:lnTo>
                  <a:pt x="1242440" y="1115472"/>
                </a:lnTo>
                <a:lnTo>
                  <a:pt x="1274284" y="1084999"/>
                </a:lnTo>
                <a:lnTo>
                  <a:pt x="1303923" y="1052745"/>
                </a:lnTo>
                <a:lnTo>
                  <a:pt x="1331252" y="1018810"/>
                </a:lnTo>
                <a:lnTo>
                  <a:pt x="1356162" y="983290"/>
                </a:lnTo>
                <a:lnTo>
                  <a:pt x="1378545" y="946283"/>
                </a:lnTo>
                <a:lnTo>
                  <a:pt x="1398293" y="907887"/>
                </a:lnTo>
                <a:lnTo>
                  <a:pt x="1415299" y="868199"/>
                </a:lnTo>
                <a:lnTo>
                  <a:pt x="1429455" y="827316"/>
                </a:lnTo>
                <a:lnTo>
                  <a:pt x="1440653" y="785337"/>
                </a:lnTo>
                <a:lnTo>
                  <a:pt x="1448785" y="742359"/>
                </a:lnTo>
                <a:lnTo>
                  <a:pt x="1453743" y="698479"/>
                </a:lnTo>
                <a:lnTo>
                  <a:pt x="1455419" y="65379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7953" y="2780537"/>
            <a:ext cx="1455420" cy="1306830"/>
          </a:xfrm>
          <a:custGeom>
            <a:avLst/>
            <a:gdLst/>
            <a:ahLst/>
            <a:cxnLst/>
            <a:rect l="l" t="t" r="r" b="b"/>
            <a:pathLst>
              <a:path w="1455420" h="1306829">
                <a:moveTo>
                  <a:pt x="727709" y="0"/>
                </a:moveTo>
                <a:lnTo>
                  <a:pt x="677924" y="1507"/>
                </a:lnTo>
                <a:lnTo>
                  <a:pt x="629033" y="5966"/>
                </a:lnTo>
                <a:lnTo>
                  <a:pt x="581145" y="13278"/>
                </a:lnTo>
                <a:lnTo>
                  <a:pt x="534370" y="23346"/>
                </a:lnTo>
                <a:lnTo>
                  <a:pt x="488815" y="36074"/>
                </a:lnTo>
                <a:lnTo>
                  <a:pt x="444591" y="51363"/>
                </a:lnTo>
                <a:lnTo>
                  <a:pt x="401805" y="69117"/>
                </a:lnTo>
                <a:lnTo>
                  <a:pt x="360567" y="89238"/>
                </a:lnTo>
                <a:lnTo>
                  <a:pt x="320985" y="111630"/>
                </a:lnTo>
                <a:lnTo>
                  <a:pt x="283168" y="136194"/>
                </a:lnTo>
                <a:lnTo>
                  <a:pt x="247225" y="162834"/>
                </a:lnTo>
                <a:lnTo>
                  <a:pt x="213264" y="191452"/>
                </a:lnTo>
                <a:lnTo>
                  <a:pt x="181395" y="221952"/>
                </a:lnTo>
                <a:lnTo>
                  <a:pt x="151727" y="254235"/>
                </a:lnTo>
                <a:lnTo>
                  <a:pt x="124368" y="288205"/>
                </a:lnTo>
                <a:lnTo>
                  <a:pt x="99426" y="323765"/>
                </a:lnTo>
                <a:lnTo>
                  <a:pt x="77012" y="360817"/>
                </a:lnTo>
                <a:lnTo>
                  <a:pt x="57233" y="399264"/>
                </a:lnTo>
                <a:lnTo>
                  <a:pt x="40198" y="439008"/>
                </a:lnTo>
                <a:lnTo>
                  <a:pt x="26017" y="479954"/>
                </a:lnTo>
                <a:lnTo>
                  <a:pt x="14797" y="522002"/>
                </a:lnTo>
                <a:lnTo>
                  <a:pt x="6649" y="565057"/>
                </a:lnTo>
                <a:lnTo>
                  <a:pt x="1680" y="609020"/>
                </a:lnTo>
                <a:lnTo>
                  <a:pt x="0" y="653796"/>
                </a:lnTo>
                <a:lnTo>
                  <a:pt x="1680" y="698479"/>
                </a:lnTo>
                <a:lnTo>
                  <a:pt x="6649" y="742359"/>
                </a:lnTo>
                <a:lnTo>
                  <a:pt x="14797" y="785337"/>
                </a:lnTo>
                <a:lnTo>
                  <a:pt x="26017" y="827316"/>
                </a:lnTo>
                <a:lnTo>
                  <a:pt x="40198" y="868199"/>
                </a:lnTo>
                <a:lnTo>
                  <a:pt x="57233" y="907887"/>
                </a:lnTo>
                <a:lnTo>
                  <a:pt x="77012" y="946283"/>
                </a:lnTo>
                <a:lnTo>
                  <a:pt x="99426" y="983290"/>
                </a:lnTo>
                <a:lnTo>
                  <a:pt x="124368" y="1018810"/>
                </a:lnTo>
                <a:lnTo>
                  <a:pt x="151727" y="1052745"/>
                </a:lnTo>
                <a:lnTo>
                  <a:pt x="181395" y="1084999"/>
                </a:lnTo>
                <a:lnTo>
                  <a:pt x="213264" y="1115472"/>
                </a:lnTo>
                <a:lnTo>
                  <a:pt x="247225" y="1144069"/>
                </a:lnTo>
                <a:lnTo>
                  <a:pt x="283168" y="1170690"/>
                </a:lnTo>
                <a:lnTo>
                  <a:pt x="320985" y="1195240"/>
                </a:lnTo>
                <a:lnTo>
                  <a:pt x="360567" y="1217619"/>
                </a:lnTo>
                <a:lnTo>
                  <a:pt x="401805" y="1237731"/>
                </a:lnTo>
                <a:lnTo>
                  <a:pt x="444591" y="1255478"/>
                </a:lnTo>
                <a:lnTo>
                  <a:pt x="488815" y="1270762"/>
                </a:lnTo>
                <a:lnTo>
                  <a:pt x="534370" y="1283486"/>
                </a:lnTo>
                <a:lnTo>
                  <a:pt x="581145" y="1293553"/>
                </a:lnTo>
                <a:lnTo>
                  <a:pt x="629033" y="1300864"/>
                </a:lnTo>
                <a:lnTo>
                  <a:pt x="677924" y="1305322"/>
                </a:lnTo>
                <a:lnTo>
                  <a:pt x="727709" y="1306830"/>
                </a:lnTo>
                <a:lnTo>
                  <a:pt x="777583" y="1305322"/>
                </a:lnTo>
                <a:lnTo>
                  <a:pt x="826546" y="1300864"/>
                </a:lnTo>
                <a:lnTo>
                  <a:pt x="874493" y="1293553"/>
                </a:lnTo>
                <a:lnTo>
                  <a:pt x="921314" y="1283486"/>
                </a:lnTo>
                <a:lnTo>
                  <a:pt x="966902" y="1270762"/>
                </a:lnTo>
                <a:lnTo>
                  <a:pt x="1011150" y="1255478"/>
                </a:lnTo>
                <a:lnTo>
                  <a:pt x="1053949" y="1237731"/>
                </a:lnTo>
                <a:lnTo>
                  <a:pt x="1095191" y="1217619"/>
                </a:lnTo>
                <a:lnTo>
                  <a:pt x="1134769" y="1195240"/>
                </a:lnTo>
                <a:lnTo>
                  <a:pt x="1172576" y="1170690"/>
                </a:lnTo>
                <a:lnTo>
                  <a:pt x="1208502" y="1144069"/>
                </a:lnTo>
                <a:lnTo>
                  <a:pt x="1242440" y="1115472"/>
                </a:lnTo>
                <a:lnTo>
                  <a:pt x="1274284" y="1084999"/>
                </a:lnTo>
                <a:lnTo>
                  <a:pt x="1303923" y="1052745"/>
                </a:lnTo>
                <a:lnTo>
                  <a:pt x="1331252" y="1018810"/>
                </a:lnTo>
                <a:lnTo>
                  <a:pt x="1356162" y="983290"/>
                </a:lnTo>
                <a:lnTo>
                  <a:pt x="1378545" y="946283"/>
                </a:lnTo>
                <a:lnTo>
                  <a:pt x="1398293" y="907887"/>
                </a:lnTo>
                <a:lnTo>
                  <a:pt x="1415299" y="868199"/>
                </a:lnTo>
                <a:lnTo>
                  <a:pt x="1429455" y="827316"/>
                </a:lnTo>
                <a:lnTo>
                  <a:pt x="1440653" y="785337"/>
                </a:lnTo>
                <a:lnTo>
                  <a:pt x="1448785" y="742359"/>
                </a:lnTo>
                <a:lnTo>
                  <a:pt x="1453743" y="698479"/>
                </a:lnTo>
                <a:lnTo>
                  <a:pt x="1455419" y="653796"/>
                </a:lnTo>
                <a:lnTo>
                  <a:pt x="1453743" y="609020"/>
                </a:lnTo>
                <a:lnTo>
                  <a:pt x="1448785" y="565057"/>
                </a:lnTo>
                <a:lnTo>
                  <a:pt x="1440653" y="522002"/>
                </a:lnTo>
                <a:lnTo>
                  <a:pt x="1429455" y="479954"/>
                </a:lnTo>
                <a:lnTo>
                  <a:pt x="1415299" y="439008"/>
                </a:lnTo>
                <a:lnTo>
                  <a:pt x="1398293" y="399264"/>
                </a:lnTo>
                <a:lnTo>
                  <a:pt x="1378545" y="360817"/>
                </a:lnTo>
                <a:lnTo>
                  <a:pt x="1356162" y="323765"/>
                </a:lnTo>
                <a:lnTo>
                  <a:pt x="1331252" y="288205"/>
                </a:lnTo>
                <a:lnTo>
                  <a:pt x="1303923" y="254235"/>
                </a:lnTo>
                <a:lnTo>
                  <a:pt x="1274284" y="221952"/>
                </a:lnTo>
                <a:lnTo>
                  <a:pt x="1242440" y="191452"/>
                </a:lnTo>
                <a:lnTo>
                  <a:pt x="1208502" y="162834"/>
                </a:lnTo>
                <a:lnTo>
                  <a:pt x="1172576" y="136194"/>
                </a:lnTo>
                <a:lnTo>
                  <a:pt x="1134769" y="111630"/>
                </a:lnTo>
                <a:lnTo>
                  <a:pt x="1095191" y="89238"/>
                </a:lnTo>
                <a:lnTo>
                  <a:pt x="1053949" y="69117"/>
                </a:lnTo>
                <a:lnTo>
                  <a:pt x="1011150" y="51363"/>
                </a:lnTo>
                <a:lnTo>
                  <a:pt x="966902" y="36074"/>
                </a:lnTo>
                <a:lnTo>
                  <a:pt x="921314" y="23346"/>
                </a:lnTo>
                <a:lnTo>
                  <a:pt x="874493" y="13278"/>
                </a:lnTo>
                <a:lnTo>
                  <a:pt x="826546" y="5966"/>
                </a:lnTo>
                <a:lnTo>
                  <a:pt x="777583" y="1507"/>
                </a:lnTo>
                <a:lnTo>
                  <a:pt x="727709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4725" y="2962158"/>
            <a:ext cx="10414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这才是关</a:t>
            </a:r>
            <a:r>
              <a:rPr sz="2000" b="1" spc="-2035" dirty="0">
                <a:solidFill>
                  <a:srgbClr val="3333CC"/>
                </a:solidFill>
                <a:latin typeface="Microsoft YaHei"/>
                <a:cs typeface="Microsoft YaHei"/>
              </a:rPr>
              <a:t>键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点，要特 别注意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49EEAC-78F9-7290-6BCD-34B37DF5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8930" y="1800225"/>
            <a:ext cx="6768465" cy="371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状态捕获语句Whenever的使用容易引发无限循环</a:t>
            </a:r>
            <a:endParaRPr sz="24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2355"/>
              </a:spcBef>
            </a:pP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main()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dirty="0">
                <a:latin typeface="Arial"/>
                <a:cs typeface="Arial"/>
              </a:rPr>
              <a:t>sqlerror goto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handle_error;</a:t>
            </a:r>
            <a:endParaRPr sz="1800" dirty="0">
              <a:latin typeface="Arial"/>
              <a:cs typeface="Arial"/>
            </a:endParaRPr>
          </a:p>
          <a:p>
            <a:pPr marL="2068830" marR="5080" indent="-11423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create </a:t>
            </a:r>
            <a:r>
              <a:rPr sz="1800" b="1" dirty="0">
                <a:latin typeface="Arial"/>
                <a:cs typeface="Arial"/>
              </a:rPr>
              <a:t>table customers(cid </a:t>
            </a:r>
            <a:r>
              <a:rPr sz="1800" b="1" spc="-5" dirty="0">
                <a:latin typeface="Arial"/>
                <a:cs typeface="Arial"/>
              </a:rPr>
              <a:t>char(4)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null,  </a:t>
            </a:r>
            <a:r>
              <a:rPr sz="1800" b="1" spc="-5" dirty="0">
                <a:latin typeface="Arial"/>
                <a:cs typeface="Arial"/>
              </a:rPr>
              <a:t>cname varchar(13), </a:t>
            </a:r>
            <a:r>
              <a:rPr sz="1800" b="1" dirty="0">
                <a:latin typeface="Arial"/>
                <a:cs typeface="Arial"/>
              </a:rPr>
              <a:t>… …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);</a:t>
            </a:r>
            <a:endParaRPr sz="1800" dirty="0">
              <a:latin typeface="Arial"/>
              <a:cs typeface="Arial"/>
            </a:endParaRPr>
          </a:p>
          <a:p>
            <a:pPr marL="469265" marR="4815840" indent="507365">
              <a:lnSpc>
                <a:spcPct val="100000"/>
              </a:lnSpc>
              <a:spcBef>
                <a:spcPts val="10"/>
              </a:spcBef>
            </a:pPr>
            <a:r>
              <a:rPr sz="1800" b="1" dirty="0">
                <a:latin typeface="Arial"/>
                <a:cs typeface="Arial"/>
              </a:rPr>
              <a:t>… …  handle_error:</a:t>
            </a:r>
            <a:endParaRPr sz="1800" dirty="0">
              <a:latin typeface="Arial"/>
              <a:cs typeface="Arial"/>
            </a:endParaRPr>
          </a:p>
          <a:p>
            <a:pPr marL="926465" marR="306260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drop customers;  exec sql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disconnect;</a:t>
            </a:r>
            <a:endParaRPr sz="1800" dirty="0">
              <a:latin typeface="Arial"/>
              <a:cs typeface="Arial"/>
            </a:endParaRPr>
          </a:p>
          <a:p>
            <a:pPr marL="926465" marR="22034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fprintf(stderr,”could not create customers table\n”);  </a:t>
            </a:r>
            <a:r>
              <a:rPr sz="1800" b="1" dirty="0">
                <a:latin typeface="Arial"/>
                <a:cs typeface="Arial"/>
              </a:rPr>
              <a:t>return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-1;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0031" y="5056085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403" y="787390"/>
            <a:ext cx="29576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基本机制</a:t>
            </a:r>
            <a:endParaRPr sz="2400" dirty="0">
              <a:latin typeface="STZhongsong"/>
              <a:cs typeface="STZhongsong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A164A99-89B9-E0A8-5422-768A55253C44}"/>
              </a:ext>
            </a:extLst>
          </p:cNvPr>
          <p:cNvGrpSpPr/>
          <p:nvPr/>
        </p:nvGrpSpPr>
        <p:grpSpPr>
          <a:xfrm>
            <a:off x="7621270" y="4543425"/>
            <a:ext cx="1916430" cy="1602105"/>
            <a:chOff x="4246388" y="4865433"/>
            <a:chExt cx="1916430" cy="1602105"/>
          </a:xfrm>
        </p:grpSpPr>
        <p:sp>
          <p:nvSpPr>
            <p:cNvPr id="7" name="object 7"/>
            <p:cNvSpPr/>
            <p:nvPr/>
          </p:nvSpPr>
          <p:spPr>
            <a:xfrm>
              <a:off x="4246388" y="4865433"/>
              <a:ext cx="1916430" cy="1602105"/>
            </a:xfrm>
            <a:custGeom>
              <a:avLst/>
              <a:gdLst/>
              <a:ahLst/>
              <a:cxnLst/>
              <a:rect l="l" t="t" r="r" b="b"/>
              <a:pathLst>
                <a:path w="1916429" h="1602104">
                  <a:moveTo>
                    <a:pt x="1916430" y="800861"/>
                  </a:moveTo>
                  <a:lnTo>
                    <a:pt x="1915012" y="756953"/>
                  </a:lnTo>
                  <a:lnTo>
                    <a:pt x="1910807" y="713659"/>
                  </a:lnTo>
                  <a:lnTo>
                    <a:pt x="1903889" y="671041"/>
                  </a:lnTo>
                  <a:lnTo>
                    <a:pt x="1894329" y="629161"/>
                  </a:lnTo>
                  <a:lnTo>
                    <a:pt x="1882203" y="588080"/>
                  </a:lnTo>
                  <a:lnTo>
                    <a:pt x="1867582" y="547859"/>
                  </a:lnTo>
                  <a:lnTo>
                    <a:pt x="1850540" y="508560"/>
                  </a:lnTo>
                  <a:lnTo>
                    <a:pt x="1831151" y="470243"/>
                  </a:lnTo>
                  <a:lnTo>
                    <a:pt x="1809486" y="432971"/>
                  </a:lnTo>
                  <a:lnTo>
                    <a:pt x="1785620" y="396804"/>
                  </a:lnTo>
                  <a:lnTo>
                    <a:pt x="1759625" y="361804"/>
                  </a:lnTo>
                  <a:lnTo>
                    <a:pt x="1731574" y="328031"/>
                  </a:lnTo>
                  <a:lnTo>
                    <a:pt x="1701542" y="295548"/>
                  </a:lnTo>
                  <a:lnTo>
                    <a:pt x="1669462" y="264294"/>
                  </a:lnTo>
                  <a:lnTo>
                    <a:pt x="1635823" y="234695"/>
                  </a:lnTo>
                  <a:lnTo>
                    <a:pt x="1600283" y="206448"/>
                  </a:lnTo>
                  <a:lnTo>
                    <a:pt x="1563053" y="179735"/>
                  </a:lnTo>
                  <a:lnTo>
                    <a:pt x="1524207" y="154618"/>
                  </a:lnTo>
                  <a:lnTo>
                    <a:pt x="1483817" y="131159"/>
                  </a:lnTo>
                  <a:lnTo>
                    <a:pt x="1441958" y="109417"/>
                  </a:lnTo>
                  <a:lnTo>
                    <a:pt x="1398701" y="89455"/>
                  </a:lnTo>
                  <a:lnTo>
                    <a:pt x="1354120" y="71334"/>
                  </a:lnTo>
                  <a:lnTo>
                    <a:pt x="1308289" y="55116"/>
                  </a:lnTo>
                  <a:lnTo>
                    <a:pt x="1261280" y="40861"/>
                  </a:lnTo>
                  <a:lnTo>
                    <a:pt x="1213167" y="28631"/>
                  </a:lnTo>
                  <a:lnTo>
                    <a:pt x="1164023" y="18487"/>
                  </a:lnTo>
                  <a:lnTo>
                    <a:pt x="1113920" y="10491"/>
                  </a:lnTo>
                  <a:lnTo>
                    <a:pt x="1062933" y="4703"/>
                  </a:lnTo>
                  <a:lnTo>
                    <a:pt x="1011133" y="1186"/>
                  </a:lnTo>
                  <a:lnTo>
                    <a:pt x="958596" y="0"/>
                  </a:lnTo>
                  <a:lnTo>
                    <a:pt x="905984" y="1186"/>
                  </a:lnTo>
                  <a:lnTo>
                    <a:pt x="854116" y="4703"/>
                  </a:lnTo>
                  <a:lnTo>
                    <a:pt x="803064" y="10491"/>
                  </a:lnTo>
                  <a:lnTo>
                    <a:pt x="752902" y="18487"/>
                  </a:lnTo>
                  <a:lnTo>
                    <a:pt x="703703" y="28631"/>
                  </a:lnTo>
                  <a:lnTo>
                    <a:pt x="655539" y="40861"/>
                  </a:lnTo>
                  <a:lnTo>
                    <a:pt x="608483" y="55116"/>
                  </a:lnTo>
                  <a:lnTo>
                    <a:pt x="562609" y="71334"/>
                  </a:lnTo>
                  <a:lnTo>
                    <a:pt x="517990" y="89455"/>
                  </a:lnTo>
                  <a:lnTo>
                    <a:pt x="474697" y="109417"/>
                  </a:lnTo>
                  <a:lnTo>
                    <a:pt x="432805" y="131159"/>
                  </a:lnTo>
                  <a:lnTo>
                    <a:pt x="392387" y="154618"/>
                  </a:lnTo>
                  <a:lnTo>
                    <a:pt x="353515" y="179735"/>
                  </a:lnTo>
                  <a:lnTo>
                    <a:pt x="316262" y="206448"/>
                  </a:lnTo>
                  <a:lnTo>
                    <a:pt x="280701" y="234696"/>
                  </a:lnTo>
                  <a:lnTo>
                    <a:pt x="246906" y="264416"/>
                  </a:lnTo>
                  <a:lnTo>
                    <a:pt x="214949" y="295548"/>
                  </a:lnTo>
                  <a:lnTo>
                    <a:pt x="184903" y="328031"/>
                  </a:lnTo>
                  <a:lnTo>
                    <a:pt x="156842" y="361804"/>
                  </a:lnTo>
                  <a:lnTo>
                    <a:pt x="130838" y="396804"/>
                  </a:lnTo>
                  <a:lnTo>
                    <a:pt x="106964" y="432971"/>
                  </a:lnTo>
                  <a:lnTo>
                    <a:pt x="85293" y="470243"/>
                  </a:lnTo>
                  <a:lnTo>
                    <a:pt x="65898" y="508560"/>
                  </a:lnTo>
                  <a:lnTo>
                    <a:pt x="48853" y="547859"/>
                  </a:lnTo>
                  <a:lnTo>
                    <a:pt x="34230" y="588080"/>
                  </a:lnTo>
                  <a:lnTo>
                    <a:pt x="22101" y="629161"/>
                  </a:lnTo>
                  <a:lnTo>
                    <a:pt x="12541" y="671041"/>
                  </a:lnTo>
                  <a:lnTo>
                    <a:pt x="5622" y="713659"/>
                  </a:lnTo>
                  <a:lnTo>
                    <a:pt x="1417" y="756953"/>
                  </a:lnTo>
                  <a:lnTo>
                    <a:pt x="0" y="800862"/>
                  </a:lnTo>
                  <a:lnTo>
                    <a:pt x="1417" y="844842"/>
                  </a:lnTo>
                  <a:lnTo>
                    <a:pt x="5622" y="888197"/>
                  </a:lnTo>
                  <a:lnTo>
                    <a:pt x="12541" y="930867"/>
                  </a:lnTo>
                  <a:lnTo>
                    <a:pt x="22101" y="972791"/>
                  </a:lnTo>
                  <a:lnTo>
                    <a:pt x="34230" y="1013908"/>
                  </a:lnTo>
                  <a:lnTo>
                    <a:pt x="48853" y="1054156"/>
                  </a:lnTo>
                  <a:lnTo>
                    <a:pt x="65898" y="1093477"/>
                  </a:lnTo>
                  <a:lnTo>
                    <a:pt x="85293" y="1131807"/>
                  </a:lnTo>
                  <a:lnTo>
                    <a:pt x="106964" y="1169088"/>
                  </a:lnTo>
                  <a:lnTo>
                    <a:pt x="130838" y="1205258"/>
                  </a:lnTo>
                  <a:lnTo>
                    <a:pt x="156842" y="1240256"/>
                  </a:lnTo>
                  <a:lnTo>
                    <a:pt x="169926" y="1255999"/>
                  </a:lnTo>
                  <a:lnTo>
                    <a:pt x="169926" y="800862"/>
                  </a:lnTo>
                  <a:lnTo>
                    <a:pt x="171602" y="757500"/>
                  </a:lnTo>
                  <a:lnTo>
                    <a:pt x="176561" y="714892"/>
                  </a:lnTo>
                  <a:lnTo>
                    <a:pt x="184701" y="673122"/>
                  </a:lnTo>
                  <a:lnTo>
                    <a:pt x="195916" y="632278"/>
                  </a:lnTo>
                  <a:lnTo>
                    <a:pt x="210104" y="592445"/>
                  </a:lnTo>
                  <a:lnTo>
                    <a:pt x="227161" y="553712"/>
                  </a:lnTo>
                  <a:lnTo>
                    <a:pt x="246984" y="516164"/>
                  </a:lnTo>
                  <a:lnTo>
                    <a:pt x="269468" y="479888"/>
                  </a:lnTo>
                  <a:lnTo>
                    <a:pt x="294511" y="444970"/>
                  </a:lnTo>
                  <a:lnTo>
                    <a:pt x="322009" y="411498"/>
                  </a:lnTo>
                  <a:lnTo>
                    <a:pt x="351857" y="379557"/>
                  </a:lnTo>
                  <a:lnTo>
                    <a:pt x="383953" y="349235"/>
                  </a:lnTo>
                  <a:lnTo>
                    <a:pt x="418193" y="320618"/>
                  </a:lnTo>
                  <a:lnTo>
                    <a:pt x="454473" y="293793"/>
                  </a:lnTo>
                  <a:lnTo>
                    <a:pt x="492690" y="268845"/>
                  </a:lnTo>
                  <a:lnTo>
                    <a:pt x="532741" y="245863"/>
                  </a:lnTo>
                  <a:lnTo>
                    <a:pt x="574521" y="224932"/>
                  </a:lnTo>
                  <a:lnTo>
                    <a:pt x="617926" y="206139"/>
                  </a:lnTo>
                  <a:lnTo>
                    <a:pt x="662855" y="189571"/>
                  </a:lnTo>
                  <a:lnTo>
                    <a:pt x="709202" y="175314"/>
                  </a:lnTo>
                  <a:lnTo>
                    <a:pt x="756865" y="163455"/>
                  </a:lnTo>
                  <a:lnTo>
                    <a:pt x="805739" y="154081"/>
                  </a:lnTo>
                  <a:lnTo>
                    <a:pt x="855721" y="147278"/>
                  </a:lnTo>
                  <a:lnTo>
                    <a:pt x="906708" y="143133"/>
                  </a:lnTo>
                  <a:lnTo>
                    <a:pt x="958596" y="141731"/>
                  </a:lnTo>
                  <a:lnTo>
                    <a:pt x="1010395" y="143133"/>
                  </a:lnTo>
                  <a:lnTo>
                    <a:pt x="1061301" y="147278"/>
                  </a:lnTo>
                  <a:lnTo>
                    <a:pt x="1111210" y="154081"/>
                  </a:lnTo>
                  <a:lnTo>
                    <a:pt x="1160016" y="163455"/>
                  </a:lnTo>
                  <a:lnTo>
                    <a:pt x="1207617" y="175314"/>
                  </a:lnTo>
                  <a:lnTo>
                    <a:pt x="1253909" y="189571"/>
                  </a:lnTo>
                  <a:lnTo>
                    <a:pt x="1298787" y="206139"/>
                  </a:lnTo>
                  <a:lnTo>
                    <a:pt x="1342148" y="224932"/>
                  </a:lnTo>
                  <a:lnTo>
                    <a:pt x="1383888" y="245863"/>
                  </a:lnTo>
                  <a:lnTo>
                    <a:pt x="1423903" y="268845"/>
                  </a:lnTo>
                  <a:lnTo>
                    <a:pt x="1462089" y="293793"/>
                  </a:lnTo>
                  <a:lnTo>
                    <a:pt x="1498343" y="320618"/>
                  </a:lnTo>
                  <a:lnTo>
                    <a:pt x="1532560" y="349235"/>
                  </a:lnTo>
                  <a:lnTo>
                    <a:pt x="1564637" y="379557"/>
                  </a:lnTo>
                  <a:lnTo>
                    <a:pt x="1594469" y="411498"/>
                  </a:lnTo>
                  <a:lnTo>
                    <a:pt x="1621953" y="444970"/>
                  </a:lnTo>
                  <a:lnTo>
                    <a:pt x="1646986" y="479888"/>
                  </a:lnTo>
                  <a:lnTo>
                    <a:pt x="1669462" y="516164"/>
                  </a:lnTo>
                  <a:lnTo>
                    <a:pt x="1689278" y="553712"/>
                  </a:lnTo>
                  <a:lnTo>
                    <a:pt x="1706331" y="592445"/>
                  </a:lnTo>
                  <a:lnTo>
                    <a:pt x="1720516" y="632278"/>
                  </a:lnTo>
                  <a:lnTo>
                    <a:pt x="1731730" y="673122"/>
                  </a:lnTo>
                  <a:lnTo>
                    <a:pt x="1739868" y="714892"/>
                  </a:lnTo>
                  <a:lnTo>
                    <a:pt x="1744827" y="757500"/>
                  </a:lnTo>
                  <a:lnTo>
                    <a:pt x="1746504" y="800861"/>
                  </a:lnTo>
                  <a:lnTo>
                    <a:pt x="1746504" y="1256050"/>
                  </a:lnTo>
                  <a:lnTo>
                    <a:pt x="1759625" y="1240256"/>
                  </a:lnTo>
                  <a:lnTo>
                    <a:pt x="1785620" y="1205258"/>
                  </a:lnTo>
                  <a:lnTo>
                    <a:pt x="1809486" y="1169088"/>
                  </a:lnTo>
                  <a:lnTo>
                    <a:pt x="1831151" y="1131807"/>
                  </a:lnTo>
                  <a:lnTo>
                    <a:pt x="1850540" y="1093477"/>
                  </a:lnTo>
                  <a:lnTo>
                    <a:pt x="1867582" y="1054156"/>
                  </a:lnTo>
                  <a:lnTo>
                    <a:pt x="1882203" y="1013908"/>
                  </a:lnTo>
                  <a:lnTo>
                    <a:pt x="1894329" y="972791"/>
                  </a:lnTo>
                  <a:lnTo>
                    <a:pt x="1903889" y="930867"/>
                  </a:lnTo>
                  <a:lnTo>
                    <a:pt x="1910807" y="888197"/>
                  </a:lnTo>
                  <a:lnTo>
                    <a:pt x="1915012" y="844842"/>
                  </a:lnTo>
                  <a:lnTo>
                    <a:pt x="1916430" y="800861"/>
                  </a:lnTo>
                  <a:close/>
                </a:path>
                <a:path w="1916429" h="1602104">
                  <a:moveTo>
                    <a:pt x="1746504" y="1256050"/>
                  </a:moveTo>
                  <a:lnTo>
                    <a:pt x="1746504" y="800861"/>
                  </a:lnTo>
                  <a:lnTo>
                    <a:pt x="1744827" y="844223"/>
                  </a:lnTo>
                  <a:lnTo>
                    <a:pt x="1739868" y="886831"/>
                  </a:lnTo>
                  <a:lnTo>
                    <a:pt x="1731730" y="928601"/>
                  </a:lnTo>
                  <a:lnTo>
                    <a:pt x="1720516" y="969445"/>
                  </a:lnTo>
                  <a:lnTo>
                    <a:pt x="1706331" y="1009278"/>
                  </a:lnTo>
                  <a:lnTo>
                    <a:pt x="1689278" y="1048011"/>
                  </a:lnTo>
                  <a:lnTo>
                    <a:pt x="1669462" y="1085559"/>
                  </a:lnTo>
                  <a:lnTo>
                    <a:pt x="1646986" y="1121835"/>
                  </a:lnTo>
                  <a:lnTo>
                    <a:pt x="1621953" y="1156753"/>
                  </a:lnTo>
                  <a:lnTo>
                    <a:pt x="1594469" y="1190225"/>
                  </a:lnTo>
                  <a:lnTo>
                    <a:pt x="1564637" y="1222166"/>
                  </a:lnTo>
                  <a:lnTo>
                    <a:pt x="1532560" y="1252488"/>
                  </a:lnTo>
                  <a:lnTo>
                    <a:pt x="1498343" y="1281105"/>
                  </a:lnTo>
                  <a:lnTo>
                    <a:pt x="1462089" y="1307930"/>
                  </a:lnTo>
                  <a:lnTo>
                    <a:pt x="1423903" y="1332878"/>
                  </a:lnTo>
                  <a:lnTo>
                    <a:pt x="1383888" y="1355860"/>
                  </a:lnTo>
                  <a:lnTo>
                    <a:pt x="1342148" y="1376791"/>
                  </a:lnTo>
                  <a:lnTo>
                    <a:pt x="1298787" y="1395584"/>
                  </a:lnTo>
                  <a:lnTo>
                    <a:pt x="1253909" y="1412152"/>
                  </a:lnTo>
                  <a:lnTo>
                    <a:pt x="1207617" y="1426409"/>
                  </a:lnTo>
                  <a:lnTo>
                    <a:pt x="1160016" y="1438268"/>
                  </a:lnTo>
                  <a:lnTo>
                    <a:pt x="1111210" y="1447642"/>
                  </a:lnTo>
                  <a:lnTo>
                    <a:pt x="1061301" y="1454445"/>
                  </a:lnTo>
                  <a:lnTo>
                    <a:pt x="1010395" y="1458590"/>
                  </a:lnTo>
                  <a:lnTo>
                    <a:pt x="958596" y="1459992"/>
                  </a:lnTo>
                  <a:lnTo>
                    <a:pt x="906708" y="1458590"/>
                  </a:lnTo>
                  <a:lnTo>
                    <a:pt x="855721" y="1454445"/>
                  </a:lnTo>
                  <a:lnTo>
                    <a:pt x="805739" y="1447642"/>
                  </a:lnTo>
                  <a:lnTo>
                    <a:pt x="756865" y="1438268"/>
                  </a:lnTo>
                  <a:lnTo>
                    <a:pt x="709202" y="1426409"/>
                  </a:lnTo>
                  <a:lnTo>
                    <a:pt x="662855" y="1412152"/>
                  </a:lnTo>
                  <a:lnTo>
                    <a:pt x="617926" y="1395584"/>
                  </a:lnTo>
                  <a:lnTo>
                    <a:pt x="574521" y="1376791"/>
                  </a:lnTo>
                  <a:lnTo>
                    <a:pt x="532741" y="1355860"/>
                  </a:lnTo>
                  <a:lnTo>
                    <a:pt x="492690" y="1332878"/>
                  </a:lnTo>
                  <a:lnTo>
                    <a:pt x="454473" y="1307930"/>
                  </a:lnTo>
                  <a:lnTo>
                    <a:pt x="418193" y="1281105"/>
                  </a:lnTo>
                  <a:lnTo>
                    <a:pt x="383953" y="1252488"/>
                  </a:lnTo>
                  <a:lnTo>
                    <a:pt x="351857" y="1222166"/>
                  </a:lnTo>
                  <a:lnTo>
                    <a:pt x="322009" y="1190225"/>
                  </a:lnTo>
                  <a:lnTo>
                    <a:pt x="294511" y="1156753"/>
                  </a:lnTo>
                  <a:lnTo>
                    <a:pt x="269468" y="1121835"/>
                  </a:lnTo>
                  <a:lnTo>
                    <a:pt x="246984" y="1085559"/>
                  </a:lnTo>
                  <a:lnTo>
                    <a:pt x="227161" y="1048011"/>
                  </a:lnTo>
                  <a:lnTo>
                    <a:pt x="210104" y="1009278"/>
                  </a:lnTo>
                  <a:lnTo>
                    <a:pt x="195916" y="969445"/>
                  </a:lnTo>
                  <a:lnTo>
                    <a:pt x="184701" y="928601"/>
                  </a:lnTo>
                  <a:lnTo>
                    <a:pt x="176561" y="886831"/>
                  </a:lnTo>
                  <a:lnTo>
                    <a:pt x="171602" y="844223"/>
                  </a:lnTo>
                  <a:lnTo>
                    <a:pt x="169926" y="800862"/>
                  </a:lnTo>
                  <a:lnTo>
                    <a:pt x="169926" y="1255999"/>
                  </a:lnTo>
                  <a:lnTo>
                    <a:pt x="214949" y="1306493"/>
                  </a:lnTo>
                  <a:lnTo>
                    <a:pt x="246984" y="1337679"/>
                  </a:lnTo>
                  <a:lnTo>
                    <a:pt x="280701" y="1367313"/>
                  </a:lnTo>
                  <a:lnTo>
                    <a:pt x="316262" y="1395540"/>
                  </a:lnTo>
                  <a:lnTo>
                    <a:pt x="353515" y="1422231"/>
                  </a:lnTo>
                  <a:lnTo>
                    <a:pt x="392387" y="1447324"/>
                  </a:lnTo>
                  <a:lnTo>
                    <a:pt x="432805" y="1470759"/>
                  </a:lnTo>
                  <a:lnTo>
                    <a:pt x="474697" y="1492475"/>
                  </a:lnTo>
                  <a:lnTo>
                    <a:pt x="517990" y="1512412"/>
                  </a:lnTo>
                  <a:lnTo>
                    <a:pt x="562609" y="1530508"/>
                  </a:lnTo>
                  <a:lnTo>
                    <a:pt x="608483" y="1546702"/>
                  </a:lnTo>
                  <a:lnTo>
                    <a:pt x="655539" y="1560935"/>
                  </a:lnTo>
                  <a:lnTo>
                    <a:pt x="703703" y="1573145"/>
                  </a:lnTo>
                  <a:lnTo>
                    <a:pt x="752902" y="1583271"/>
                  </a:lnTo>
                  <a:lnTo>
                    <a:pt x="803064" y="1591253"/>
                  </a:lnTo>
                  <a:lnTo>
                    <a:pt x="854116" y="1597029"/>
                  </a:lnTo>
                  <a:lnTo>
                    <a:pt x="905984" y="1600540"/>
                  </a:lnTo>
                  <a:lnTo>
                    <a:pt x="958596" y="1601724"/>
                  </a:lnTo>
                  <a:lnTo>
                    <a:pt x="1011133" y="1600540"/>
                  </a:lnTo>
                  <a:lnTo>
                    <a:pt x="1062933" y="1597029"/>
                  </a:lnTo>
                  <a:lnTo>
                    <a:pt x="1113920" y="1591253"/>
                  </a:lnTo>
                  <a:lnTo>
                    <a:pt x="1164023" y="1583271"/>
                  </a:lnTo>
                  <a:lnTo>
                    <a:pt x="1213167" y="1573145"/>
                  </a:lnTo>
                  <a:lnTo>
                    <a:pt x="1261280" y="1560935"/>
                  </a:lnTo>
                  <a:lnTo>
                    <a:pt x="1308289" y="1546702"/>
                  </a:lnTo>
                  <a:lnTo>
                    <a:pt x="1354120" y="1530508"/>
                  </a:lnTo>
                  <a:lnTo>
                    <a:pt x="1398701" y="1512412"/>
                  </a:lnTo>
                  <a:lnTo>
                    <a:pt x="1441958" y="1492475"/>
                  </a:lnTo>
                  <a:lnTo>
                    <a:pt x="1483817" y="1470759"/>
                  </a:lnTo>
                  <a:lnTo>
                    <a:pt x="1524207" y="1447324"/>
                  </a:lnTo>
                  <a:lnTo>
                    <a:pt x="1563053" y="1422231"/>
                  </a:lnTo>
                  <a:lnTo>
                    <a:pt x="1600283" y="1395540"/>
                  </a:lnTo>
                  <a:lnTo>
                    <a:pt x="1635823" y="1367313"/>
                  </a:lnTo>
                  <a:lnTo>
                    <a:pt x="1669600" y="1337610"/>
                  </a:lnTo>
                  <a:lnTo>
                    <a:pt x="1701542" y="1306493"/>
                  </a:lnTo>
                  <a:lnTo>
                    <a:pt x="1731574" y="1274021"/>
                  </a:lnTo>
                  <a:lnTo>
                    <a:pt x="1746504" y="1256050"/>
                  </a:lnTo>
                  <a:close/>
                </a:path>
              </a:pathLst>
            </a:custGeom>
            <a:solidFill>
              <a:srgbClr val="B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5769" y="4997196"/>
              <a:ext cx="1598295" cy="1338580"/>
            </a:xfrm>
            <a:custGeom>
              <a:avLst/>
              <a:gdLst/>
              <a:ahLst/>
              <a:cxnLst/>
              <a:rect l="l" t="t" r="r" b="b"/>
              <a:pathLst>
                <a:path w="1598295" h="1338579">
                  <a:moveTo>
                    <a:pt x="1597914" y="669035"/>
                  </a:moveTo>
                  <a:lnTo>
                    <a:pt x="1596216" y="625038"/>
                  </a:lnTo>
                  <a:lnTo>
                    <a:pt x="1591192" y="581802"/>
                  </a:lnTo>
                  <a:lnTo>
                    <a:pt x="1582947" y="539415"/>
                  </a:lnTo>
                  <a:lnTo>
                    <a:pt x="1571587" y="497965"/>
                  </a:lnTo>
                  <a:lnTo>
                    <a:pt x="1557217" y="457541"/>
                  </a:lnTo>
                  <a:lnTo>
                    <a:pt x="1539940" y="418230"/>
                  </a:lnTo>
                  <a:lnTo>
                    <a:pt x="1519863" y="380120"/>
                  </a:lnTo>
                  <a:lnTo>
                    <a:pt x="1497091" y="343300"/>
                  </a:lnTo>
                  <a:lnTo>
                    <a:pt x="1471728" y="307857"/>
                  </a:lnTo>
                  <a:lnTo>
                    <a:pt x="1443880" y="273881"/>
                  </a:lnTo>
                  <a:lnTo>
                    <a:pt x="1413651" y="241457"/>
                  </a:lnTo>
                  <a:lnTo>
                    <a:pt x="1381147" y="210676"/>
                  </a:lnTo>
                  <a:lnTo>
                    <a:pt x="1346473" y="181625"/>
                  </a:lnTo>
                  <a:lnTo>
                    <a:pt x="1309733" y="154391"/>
                  </a:lnTo>
                  <a:lnTo>
                    <a:pt x="1271034" y="129064"/>
                  </a:lnTo>
                  <a:lnTo>
                    <a:pt x="1230479" y="105731"/>
                  </a:lnTo>
                  <a:lnTo>
                    <a:pt x="1188174" y="84480"/>
                  </a:lnTo>
                  <a:lnTo>
                    <a:pt x="1144224" y="65399"/>
                  </a:lnTo>
                  <a:lnTo>
                    <a:pt x="1098734" y="48577"/>
                  </a:lnTo>
                  <a:lnTo>
                    <a:pt x="1051809" y="34101"/>
                  </a:lnTo>
                  <a:lnTo>
                    <a:pt x="1003555" y="22059"/>
                  </a:lnTo>
                  <a:lnTo>
                    <a:pt x="954075" y="12540"/>
                  </a:lnTo>
                  <a:lnTo>
                    <a:pt x="903476" y="5632"/>
                  </a:lnTo>
                  <a:lnTo>
                    <a:pt x="851861" y="1422"/>
                  </a:lnTo>
                  <a:lnTo>
                    <a:pt x="799338" y="0"/>
                  </a:lnTo>
                  <a:lnTo>
                    <a:pt x="746726" y="1422"/>
                  </a:lnTo>
                  <a:lnTo>
                    <a:pt x="695031" y="5632"/>
                  </a:lnTo>
                  <a:lnTo>
                    <a:pt x="644357" y="12540"/>
                  </a:lnTo>
                  <a:lnTo>
                    <a:pt x="594810" y="22059"/>
                  </a:lnTo>
                  <a:lnTo>
                    <a:pt x="546494" y="34101"/>
                  </a:lnTo>
                  <a:lnTo>
                    <a:pt x="499513" y="48577"/>
                  </a:lnTo>
                  <a:lnTo>
                    <a:pt x="453973" y="65399"/>
                  </a:lnTo>
                  <a:lnTo>
                    <a:pt x="409978" y="84480"/>
                  </a:lnTo>
                  <a:lnTo>
                    <a:pt x="367634" y="105731"/>
                  </a:lnTo>
                  <a:lnTo>
                    <a:pt x="327044" y="129064"/>
                  </a:lnTo>
                  <a:lnTo>
                    <a:pt x="288313" y="154391"/>
                  </a:lnTo>
                  <a:lnTo>
                    <a:pt x="251547" y="181625"/>
                  </a:lnTo>
                  <a:lnTo>
                    <a:pt x="216850" y="210676"/>
                  </a:lnTo>
                  <a:lnTo>
                    <a:pt x="184327" y="241457"/>
                  </a:lnTo>
                  <a:lnTo>
                    <a:pt x="154082" y="273881"/>
                  </a:lnTo>
                  <a:lnTo>
                    <a:pt x="126220" y="307857"/>
                  </a:lnTo>
                  <a:lnTo>
                    <a:pt x="100847" y="343300"/>
                  </a:lnTo>
                  <a:lnTo>
                    <a:pt x="78066" y="380120"/>
                  </a:lnTo>
                  <a:lnTo>
                    <a:pt x="57983" y="418230"/>
                  </a:lnTo>
                  <a:lnTo>
                    <a:pt x="40702" y="457541"/>
                  </a:lnTo>
                  <a:lnTo>
                    <a:pt x="26329" y="497965"/>
                  </a:lnTo>
                  <a:lnTo>
                    <a:pt x="14967" y="539415"/>
                  </a:lnTo>
                  <a:lnTo>
                    <a:pt x="6721" y="581802"/>
                  </a:lnTo>
                  <a:lnTo>
                    <a:pt x="1697" y="625038"/>
                  </a:lnTo>
                  <a:lnTo>
                    <a:pt x="0" y="669036"/>
                  </a:lnTo>
                  <a:lnTo>
                    <a:pt x="1697" y="713033"/>
                  </a:lnTo>
                  <a:lnTo>
                    <a:pt x="6721" y="756269"/>
                  </a:lnTo>
                  <a:lnTo>
                    <a:pt x="14967" y="798656"/>
                  </a:lnTo>
                  <a:lnTo>
                    <a:pt x="26329" y="840106"/>
                  </a:lnTo>
                  <a:lnTo>
                    <a:pt x="40702" y="880530"/>
                  </a:lnTo>
                  <a:lnTo>
                    <a:pt x="57983" y="919841"/>
                  </a:lnTo>
                  <a:lnTo>
                    <a:pt x="78066" y="957951"/>
                  </a:lnTo>
                  <a:lnTo>
                    <a:pt x="100847" y="994771"/>
                  </a:lnTo>
                  <a:lnTo>
                    <a:pt x="126220" y="1030214"/>
                  </a:lnTo>
                  <a:lnTo>
                    <a:pt x="154082" y="1064190"/>
                  </a:lnTo>
                  <a:lnTo>
                    <a:pt x="184327" y="1096614"/>
                  </a:lnTo>
                  <a:lnTo>
                    <a:pt x="216850" y="1127395"/>
                  </a:lnTo>
                  <a:lnTo>
                    <a:pt x="251547" y="1156446"/>
                  </a:lnTo>
                  <a:lnTo>
                    <a:pt x="288313" y="1183680"/>
                  </a:lnTo>
                  <a:lnTo>
                    <a:pt x="327044" y="1209007"/>
                  </a:lnTo>
                  <a:lnTo>
                    <a:pt x="367634" y="1232340"/>
                  </a:lnTo>
                  <a:lnTo>
                    <a:pt x="409978" y="1253591"/>
                  </a:lnTo>
                  <a:lnTo>
                    <a:pt x="453973" y="1272672"/>
                  </a:lnTo>
                  <a:lnTo>
                    <a:pt x="499513" y="1289494"/>
                  </a:lnTo>
                  <a:lnTo>
                    <a:pt x="546494" y="1303970"/>
                  </a:lnTo>
                  <a:lnTo>
                    <a:pt x="594810" y="1316012"/>
                  </a:lnTo>
                  <a:lnTo>
                    <a:pt x="644357" y="1325531"/>
                  </a:lnTo>
                  <a:lnTo>
                    <a:pt x="695031" y="1332439"/>
                  </a:lnTo>
                  <a:lnTo>
                    <a:pt x="746726" y="1336649"/>
                  </a:lnTo>
                  <a:lnTo>
                    <a:pt x="799338" y="1338072"/>
                  </a:lnTo>
                  <a:lnTo>
                    <a:pt x="851861" y="1336649"/>
                  </a:lnTo>
                  <a:lnTo>
                    <a:pt x="903476" y="1332439"/>
                  </a:lnTo>
                  <a:lnTo>
                    <a:pt x="954075" y="1325531"/>
                  </a:lnTo>
                  <a:lnTo>
                    <a:pt x="1003555" y="1316012"/>
                  </a:lnTo>
                  <a:lnTo>
                    <a:pt x="1051809" y="1303970"/>
                  </a:lnTo>
                  <a:lnTo>
                    <a:pt x="1098734" y="1289494"/>
                  </a:lnTo>
                  <a:lnTo>
                    <a:pt x="1144224" y="1272672"/>
                  </a:lnTo>
                  <a:lnTo>
                    <a:pt x="1188174" y="1253591"/>
                  </a:lnTo>
                  <a:lnTo>
                    <a:pt x="1230479" y="1232340"/>
                  </a:lnTo>
                  <a:lnTo>
                    <a:pt x="1271034" y="1209007"/>
                  </a:lnTo>
                  <a:lnTo>
                    <a:pt x="1309733" y="1183680"/>
                  </a:lnTo>
                  <a:lnTo>
                    <a:pt x="1346473" y="1156446"/>
                  </a:lnTo>
                  <a:lnTo>
                    <a:pt x="1381147" y="1127395"/>
                  </a:lnTo>
                  <a:lnTo>
                    <a:pt x="1413651" y="1096614"/>
                  </a:lnTo>
                  <a:lnTo>
                    <a:pt x="1443880" y="1064190"/>
                  </a:lnTo>
                  <a:lnTo>
                    <a:pt x="1471728" y="1030214"/>
                  </a:lnTo>
                  <a:lnTo>
                    <a:pt x="1497091" y="994771"/>
                  </a:lnTo>
                  <a:lnTo>
                    <a:pt x="1519863" y="957951"/>
                  </a:lnTo>
                  <a:lnTo>
                    <a:pt x="1539940" y="919841"/>
                  </a:lnTo>
                  <a:lnTo>
                    <a:pt x="1557217" y="880530"/>
                  </a:lnTo>
                  <a:lnTo>
                    <a:pt x="1571587" y="840106"/>
                  </a:lnTo>
                  <a:lnTo>
                    <a:pt x="1582947" y="798656"/>
                  </a:lnTo>
                  <a:lnTo>
                    <a:pt x="1591192" y="756269"/>
                  </a:lnTo>
                  <a:lnTo>
                    <a:pt x="1596216" y="713033"/>
                  </a:lnTo>
                  <a:lnTo>
                    <a:pt x="1597914" y="669035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5769" y="4997196"/>
              <a:ext cx="1598295" cy="1338580"/>
            </a:xfrm>
            <a:custGeom>
              <a:avLst/>
              <a:gdLst/>
              <a:ahLst/>
              <a:cxnLst/>
              <a:rect l="l" t="t" r="r" b="b"/>
              <a:pathLst>
                <a:path w="1598295" h="1338579">
                  <a:moveTo>
                    <a:pt x="799338" y="0"/>
                  </a:moveTo>
                  <a:lnTo>
                    <a:pt x="746726" y="1422"/>
                  </a:lnTo>
                  <a:lnTo>
                    <a:pt x="695031" y="5632"/>
                  </a:lnTo>
                  <a:lnTo>
                    <a:pt x="644357" y="12540"/>
                  </a:lnTo>
                  <a:lnTo>
                    <a:pt x="594810" y="22059"/>
                  </a:lnTo>
                  <a:lnTo>
                    <a:pt x="546494" y="34101"/>
                  </a:lnTo>
                  <a:lnTo>
                    <a:pt x="499513" y="48577"/>
                  </a:lnTo>
                  <a:lnTo>
                    <a:pt x="453973" y="65399"/>
                  </a:lnTo>
                  <a:lnTo>
                    <a:pt x="409978" y="84480"/>
                  </a:lnTo>
                  <a:lnTo>
                    <a:pt x="367634" y="105731"/>
                  </a:lnTo>
                  <a:lnTo>
                    <a:pt x="327044" y="129064"/>
                  </a:lnTo>
                  <a:lnTo>
                    <a:pt x="288313" y="154391"/>
                  </a:lnTo>
                  <a:lnTo>
                    <a:pt x="251547" y="181625"/>
                  </a:lnTo>
                  <a:lnTo>
                    <a:pt x="216850" y="210676"/>
                  </a:lnTo>
                  <a:lnTo>
                    <a:pt x="184327" y="241457"/>
                  </a:lnTo>
                  <a:lnTo>
                    <a:pt x="154082" y="273881"/>
                  </a:lnTo>
                  <a:lnTo>
                    <a:pt x="126220" y="307857"/>
                  </a:lnTo>
                  <a:lnTo>
                    <a:pt x="100847" y="343300"/>
                  </a:lnTo>
                  <a:lnTo>
                    <a:pt x="78066" y="380120"/>
                  </a:lnTo>
                  <a:lnTo>
                    <a:pt x="57983" y="418230"/>
                  </a:lnTo>
                  <a:lnTo>
                    <a:pt x="40702" y="457541"/>
                  </a:lnTo>
                  <a:lnTo>
                    <a:pt x="26329" y="497965"/>
                  </a:lnTo>
                  <a:lnTo>
                    <a:pt x="14967" y="539415"/>
                  </a:lnTo>
                  <a:lnTo>
                    <a:pt x="6721" y="581802"/>
                  </a:lnTo>
                  <a:lnTo>
                    <a:pt x="1697" y="625038"/>
                  </a:lnTo>
                  <a:lnTo>
                    <a:pt x="0" y="669036"/>
                  </a:lnTo>
                  <a:lnTo>
                    <a:pt x="1697" y="713033"/>
                  </a:lnTo>
                  <a:lnTo>
                    <a:pt x="6721" y="756269"/>
                  </a:lnTo>
                  <a:lnTo>
                    <a:pt x="14967" y="798656"/>
                  </a:lnTo>
                  <a:lnTo>
                    <a:pt x="26329" y="840106"/>
                  </a:lnTo>
                  <a:lnTo>
                    <a:pt x="40702" y="880530"/>
                  </a:lnTo>
                  <a:lnTo>
                    <a:pt x="57983" y="919841"/>
                  </a:lnTo>
                  <a:lnTo>
                    <a:pt x="78066" y="957951"/>
                  </a:lnTo>
                  <a:lnTo>
                    <a:pt x="100847" y="994771"/>
                  </a:lnTo>
                  <a:lnTo>
                    <a:pt x="126220" y="1030214"/>
                  </a:lnTo>
                  <a:lnTo>
                    <a:pt x="154082" y="1064190"/>
                  </a:lnTo>
                  <a:lnTo>
                    <a:pt x="184327" y="1096614"/>
                  </a:lnTo>
                  <a:lnTo>
                    <a:pt x="216850" y="1127395"/>
                  </a:lnTo>
                  <a:lnTo>
                    <a:pt x="251547" y="1156446"/>
                  </a:lnTo>
                  <a:lnTo>
                    <a:pt x="288313" y="1183680"/>
                  </a:lnTo>
                  <a:lnTo>
                    <a:pt x="327044" y="1209007"/>
                  </a:lnTo>
                  <a:lnTo>
                    <a:pt x="367634" y="1232340"/>
                  </a:lnTo>
                  <a:lnTo>
                    <a:pt x="409978" y="1253591"/>
                  </a:lnTo>
                  <a:lnTo>
                    <a:pt x="453973" y="1272672"/>
                  </a:lnTo>
                  <a:lnTo>
                    <a:pt x="499513" y="1289494"/>
                  </a:lnTo>
                  <a:lnTo>
                    <a:pt x="546494" y="1303970"/>
                  </a:lnTo>
                  <a:lnTo>
                    <a:pt x="594810" y="1316012"/>
                  </a:lnTo>
                  <a:lnTo>
                    <a:pt x="644357" y="1325531"/>
                  </a:lnTo>
                  <a:lnTo>
                    <a:pt x="695031" y="1332439"/>
                  </a:lnTo>
                  <a:lnTo>
                    <a:pt x="746726" y="1336649"/>
                  </a:lnTo>
                  <a:lnTo>
                    <a:pt x="799338" y="1338072"/>
                  </a:lnTo>
                  <a:lnTo>
                    <a:pt x="851861" y="1336649"/>
                  </a:lnTo>
                  <a:lnTo>
                    <a:pt x="903476" y="1332439"/>
                  </a:lnTo>
                  <a:lnTo>
                    <a:pt x="954075" y="1325531"/>
                  </a:lnTo>
                  <a:lnTo>
                    <a:pt x="1003555" y="1316012"/>
                  </a:lnTo>
                  <a:lnTo>
                    <a:pt x="1051809" y="1303970"/>
                  </a:lnTo>
                  <a:lnTo>
                    <a:pt x="1098734" y="1289494"/>
                  </a:lnTo>
                  <a:lnTo>
                    <a:pt x="1144224" y="1272672"/>
                  </a:lnTo>
                  <a:lnTo>
                    <a:pt x="1188174" y="1253591"/>
                  </a:lnTo>
                  <a:lnTo>
                    <a:pt x="1230479" y="1232340"/>
                  </a:lnTo>
                  <a:lnTo>
                    <a:pt x="1271034" y="1209007"/>
                  </a:lnTo>
                  <a:lnTo>
                    <a:pt x="1309733" y="1183680"/>
                  </a:lnTo>
                  <a:lnTo>
                    <a:pt x="1346473" y="1156446"/>
                  </a:lnTo>
                  <a:lnTo>
                    <a:pt x="1381147" y="1127395"/>
                  </a:lnTo>
                  <a:lnTo>
                    <a:pt x="1413651" y="1096614"/>
                  </a:lnTo>
                  <a:lnTo>
                    <a:pt x="1443880" y="1064190"/>
                  </a:lnTo>
                  <a:lnTo>
                    <a:pt x="1471728" y="1030214"/>
                  </a:lnTo>
                  <a:lnTo>
                    <a:pt x="1497091" y="994771"/>
                  </a:lnTo>
                  <a:lnTo>
                    <a:pt x="1519863" y="957951"/>
                  </a:lnTo>
                  <a:lnTo>
                    <a:pt x="1539940" y="919841"/>
                  </a:lnTo>
                  <a:lnTo>
                    <a:pt x="1557217" y="880530"/>
                  </a:lnTo>
                  <a:lnTo>
                    <a:pt x="1571587" y="840106"/>
                  </a:lnTo>
                  <a:lnTo>
                    <a:pt x="1582947" y="798656"/>
                  </a:lnTo>
                  <a:lnTo>
                    <a:pt x="1591192" y="756269"/>
                  </a:lnTo>
                  <a:lnTo>
                    <a:pt x="1596216" y="713033"/>
                  </a:lnTo>
                  <a:lnTo>
                    <a:pt x="1597914" y="669035"/>
                  </a:lnTo>
                  <a:lnTo>
                    <a:pt x="1596216" y="625038"/>
                  </a:lnTo>
                  <a:lnTo>
                    <a:pt x="1591192" y="581802"/>
                  </a:lnTo>
                  <a:lnTo>
                    <a:pt x="1582947" y="539415"/>
                  </a:lnTo>
                  <a:lnTo>
                    <a:pt x="1571587" y="497965"/>
                  </a:lnTo>
                  <a:lnTo>
                    <a:pt x="1557217" y="457541"/>
                  </a:lnTo>
                  <a:lnTo>
                    <a:pt x="1539940" y="418230"/>
                  </a:lnTo>
                  <a:lnTo>
                    <a:pt x="1519863" y="380120"/>
                  </a:lnTo>
                  <a:lnTo>
                    <a:pt x="1497091" y="343300"/>
                  </a:lnTo>
                  <a:lnTo>
                    <a:pt x="1471728" y="307857"/>
                  </a:lnTo>
                  <a:lnTo>
                    <a:pt x="1443880" y="273881"/>
                  </a:lnTo>
                  <a:lnTo>
                    <a:pt x="1413651" y="241457"/>
                  </a:lnTo>
                  <a:lnTo>
                    <a:pt x="1381147" y="210676"/>
                  </a:lnTo>
                  <a:lnTo>
                    <a:pt x="1346473" y="181625"/>
                  </a:lnTo>
                  <a:lnTo>
                    <a:pt x="1309733" y="154391"/>
                  </a:lnTo>
                  <a:lnTo>
                    <a:pt x="1271034" y="129064"/>
                  </a:lnTo>
                  <a:lnTo>
                    <a:pt x="1230479" y="105731"/>
                  </a:lnTo>
                  <a:lnTo>
                    <a:pt x="1188174" y="84480"/>
                  </a:lnTo>
                  <a:lnTo>
                    <a:pt x="1144224" y="65399"/>
                  </a:lnTo>
                  <a:lnTo>
                    <a:pt x="1098734" y="48577"/>
                  </a:lnTo>
                  <a:lnTo>
                    <a:pt x="1051809" y="34101"/>
                  </a:lnTo>
                  <a:lnTo>
                    <a:pt x="1003555" y="22059"/>
                  </a:lnTo>
                  <a:lnTo>
                    <a:pt x="954075" y="12540"/>
                  </a:lnTo>
                  <a:lnTo>
                    <a:pt x="903476" y="5632"/>
                  </a:lnTo>
                  <a:lnTo>
                    <a:pt x="851861" y="1422"/>
                  </a:lnTo>
                  <a:lnTo>
                    <a:pt x="799338" y="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556903" y="5181863"/>
              <a:ext cx="1295400" cy="93980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 algn="just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-5" dirty="0">
                  <a:solidFill>
                    <a:srgbClr val="3333CC"/>
                  </a:solidFill>
                  <a:latin typeface="Microsoft YaHei"/>
                  <a:cs typeface="Microsoft YaHei"/>
                </a:rPr>
                <a:t>可能出现无</a:t>
              </a:r>
              <a:r>
                <a:rPr sz="2000" b="1" spc="-2039" dirty="0">
                  <a:solidFill>
                    <a:srgbClr val="3333CC"/>
                  </a:solidFill>
                  <a:latin typeface="Microsoft YaHei"/>
                  <a:cs typeface="Microsoft YaHei"/>
                </a:rPr>
                <a:t>限 </a:t>
              </a:r>
              <a:r>
                <a:rPr sz="2000" b="1" spc="-5" dirty="0">
                  <a:solidFill>
                    <a:srgbClr val="3333CC"/>
                  </a:solidFill>
                  <a:latin typeface="Microsoft YaHei"/>
                  <a:cs typeface="Microsoft YaHei"/>
                </a:rPr>
                <a:t>循环，看出 来了吗？</a:t>
              </a:r>
              <a:endParaRPr sz="2000" dirty="0">
                <a:latin typeface="Microsoft YaHei"/>
                <a:cs typeface="Microsoft YaHei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47F93B-7AC7-31C9-C31A-C75E12AA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7309" y="1638442"/>
            <a:ext cx="7062591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icrosoft YaHei"/>
                <a:cs typeface="Microsoft YaHei"/>
              </a:rPr>
              <a:t>状态捕获语句Whenever的使用容易引发无限循环</a:t>
            </a:r>
            <a:endParaRPr sz="2400" dirty="0">
              <a:latin typeface="Microsoft YaHei"/>
              <a:cs typeface="Microsoft YaHe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main()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dirty="0">
                <a:latin typeface="Arial"/>
                <a:cs typeface="Arial"/>
              </a:rPr>
              <a:t>sqlerror goto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handle_error;</a:t>
            </a:r>
            <a:endParaRPr sz="1800" dirty="0">
              <a:latin typeface="Arial"/>
              <a:cs typeface="Arial"/>
            </a:endParaRPr>
          </a:p>
          <a:p>
            <a:pPr marL="2068830" marR="5080" indent="-114236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create </a:t>
            </a:r>
            <a:r>
              <a:rPr sz="1800" b="1" dirty="0">
                <a:latin typeface="Arial"/>
                <a:cs typeface="Arial"/>
              </a:rPr>
              <a:t>table customers(cid </a:t>
            </a:r>
            <a:r>
              <a:rPr sz="1800" b="1" spc="-5" dirty="0">
                <a:latin typeface="Arial"/>
                <a:cs typeface="Arial"/>
              </a:rPr>
              <a:t>char(4)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null,  </a:t>
            </a:r>
            <a:r>
              <a:rPr sz="1800" b="1" spc="-5" dirty="0">
                <a:latin typeface="Arial"/>
                <a:cs typeface="Arial"/>
              </a:rPr>
              <a:t>cname varchar(13), </a:t>
            </a:r>
            <a:r>
              <a:rPr sz="1800" b="1" dirty="0">
                <a:latin typeface="Arial"/>
                <a:cs typeface="Arial"/>
              </a:rPr>
              <a:t>… …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);</a:t>
            </a:r>
            <a:endParaRPr sz="1800" dirty="0">
              <a:latin typeface="Arial"/>
              <a:cs typeface="Arial"/>
            </a:endParaRPr>
          </a:p>
          <a:p>
            <a:pPr marL="469900" marR="4815840" indent="5073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… …  handle_error: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1709" y="4396883"/>
            <a:ext cx="5638165" cy="17005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2872740" algn="l"/>
                <a:tab pos="4193540" algn="l"/>
              </a:tabLst>
            </a:pP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exec</a:t>
            </a:r>
            <a:r>
              <a:rPr sz="24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sql</a:t>
            </a:r>
            <a:r>
              <a:rPr sz="2400" b="1" spc="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65"/>
                </a:solidFill>
                <a:latin typeface="Arial"/>
                <a:cs typeface="Arial"/>
              </a:rPr>
              <a:t>whenever	</a:t>
            </a: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sqlerror	continue;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105"/>
              </a:spcBef>
            </a:pPr>
            <a:r>
              <a:rPr sz="1200" b="1" spc="-5" dirty="0">
                <a:solidFill>
                  <a:srgbClr val="FF0065"/>
                </a:solidFill>
                <a:latin typeface="NSimSun"/>
                <a:cs typeface="NSimSun"/>
              </a:rPr>
              <a:t>/*控制是否无限循环：无，则可能；有，则不会</a:t>
            </a:r>
            <a:endParaRPr sz="1200">
              <a:latin typeface="NSimSun"/>
              <a:cs typeface="NSimSun"/>
            </a:endParaRPr>
          </a:p>
          <a:p>
            <a:pPr marL="12700" marR="2846705">
              <a:lnSpc>
                <a:spcPts val="2170"/>
              </a:lnSpc>
              <a:spcBef>
                <a:spcPts val="2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drop customers;  exec sql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disconnect;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80"/>
              </a:lnSpc>
            </a:pPr>
            <a:r>
              <a:rPr sz="1800" b="1" spc="-5" dirty="0">
                <a:latin typeface="Arial"/>
                <a:cs typeface="Arial"/>
              </a:rPr>
              <a:t>fprintf(stderr,”could not create customers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table\n”);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return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-1;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4509" y="6072505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29576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基本机制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3777" y="4437015"/>
            <a:ext cx="1871980" cy="1210310"/>
          </a:xfrm>
          <a:custGeom>
            <a:avLst/>
            <a:gdLst/>
            <a:ahLst/>
            <a:cxnLst/>
            <a:rect l="l" t="t" r="r" b="b"/>
            <a:pathLst>
              <a:path w="1871979" h="1210310">
                <a:moveTo>
                  <a:pt x="1871472" y="605027"/>
                </a:moveTo>
                <a:lnTo>
                  <a:pt x="1864703" y="531973"/>
                </a:lnTo>
                <a:lnTo>
                  <a:pt x="1844922" y="461485"/>
                </a:lnTo>
                <a:lnTo>
                  <a:pt x="1812911" y="394072"/>
                </a:lnTo>
                <a:lnTo>
                  <a:pt x="1792565" y="361678"/>
                </a:lnTo>
                <a:lnTo>
                  <a:pt x="1769456" y="330243"/>
                </a:lnTo>
                <a:lnTo>
                  <a:pt x="1743681" y="299832"/>
                </a:lnTo>
                <a:lnTo>
                  <a:pt x="1715340" y="270509"/>
                </a:lnTo>
                <a:lnTo>
                  <a:pt x="1684529" y="242336"/>
                </a:lnTo>
                <a:lnTo>
                  <a:pt x="1651347" y="215377"/>
                </a:lnTo>
                <a:lnTo>
                  <a:pt x="1615891" y="189696"/>
                </a:lnTo>
                <a:lnTo>
                  <a:pt x="1578261" y="165357"/>
                </a:lnTo>
                <a:lnTo>
                  <a:pt x="1538554" y="142423"/>
                </a:lnTo>
                <a:lnTo>
                  <a:pt x="1496867" y="120959"/>
                </a:lnTo>
                <a:lnTo>
                  <a:pt x="1453300" y="101027"/>
                </a:lnTo>
                <a:lnTo>
                  <a:pt x="1407950" y="82691"/>
                </a:lnTo>
                <a:lnTo>
                  <a:pt x="1360914" y="66015"/>
                </a:lnTo>
                <a:lnTo>
                  <a:pt x="1312292" y="51062"/>
                </a:lnTo>
                <a:lnTo>
                  <a:pt x="1262181" y="37897"/>
                </a:lnTo>
                <a:lnTo>
                  <a:pt x="1210679" y="26582"/>
                </a:lnTo>
                <a:lnTo>
                  <a:pt x="1157884" y="17182"/>
                </a:lnTo>
                <a:lnTo>
                  <a:pt x="1103894" y="9760"/>
                </a:lnTo>
                <a:lnTo>
                  <a:pt x="1048807" y="4380"/>
                </a:lnTo>
                <a:lnTo>
                  <a:pt x="992722" y="1105"/>
                </a:lnTo>
                <a:lnTo>
                  <a:pt x="935736" y="0"/>
                </a:lnTo>
                <a:lnTo>
                  <a:pt x="878749" y="1105"/>
                </a:lnTo>
                <a:lnTo>
                  <a:pt x="822664" y="4380"/>
                </a:lnTo>
                <a:lnTo>
                  <a:pt x="767577" y="9760"/>
                </a:lnTo>
                <a:lnTo>
                  <a:pt x="713406" y="17214"/>
                </a:lnTo>
                <a:lnTo>
                  <a:pt x="660792" y="26582"/>
                </a:lnTo>
                <a:lnTo>
                  <a:pt x="609290" y="37897"/>
                </a:lnTo>
                <a:lnTo>
                  <a:pt x="559179" y="51062"/>
                </a:lnTo>
                <a:lnTo>
                  <a:pt x="510557" y="66015"/>
                </a:lnTo>
                <a:lnTo>
                  <a:pt x="463521" y="82691"/>
                </a:lnTo>
                <a:lnTo>
                  <a:pt x="418171" y="101027"/>
                </a:lnTo>
                <a:lnTo>
                  <a:pt x="374604" y="120959"/>
                </a:lnTo>
                <a:lnTo>
                  <a:pt x="332917" y="142423"/>
                </a:lnTo>
                <a:lnTo>
                  <a:pt x="293210" y="165357"/>
                </a:lnTo>
                <a:lnTo>
                  <a:pt x="255580" y="189696"/>
                </a:lnTo>
                <a:lnTo>
                  <a:pt x="220124" y="215377"/>
                </a:lnTo>
                <a:lnTo>
                  <a:pt x="186942" y="242336"/>
                </a:lnTo>
                <a:lnTo>
                  <a:pt x="156131" y="270509"/>
                </a:lnTo>
                <a:lnTo>
                  <a:pt x="127790" y="299832"/>
                </a:lnTo>
                <a:lnTo>
                  <a:pt x="102015" y="330243"/>
                </a:lnTo>
                <a:lnTo>
                  <a:pt x="78906" y="361678"/>
                </a:lnTo>
                <a:lnTo>
                  <a:pt x="58560" y="394072"/>
                </a:lnTo>
                <a:lnTo>
                  <a:pt x="26549" y="461485"/>
                </a:lnTo>
                <a:lnTo>
                  <a:pt x="6768" y="531973"/>
                </a:lnTo>
                <a:lnTo>
                  <a:pt x="0" y="605027"/>
                </a:lnTo>
                <a:lnTo>
                  <a:pt x="1708" y="641922"/>
                </a:lnTo>
                <a:lnTo>
                  <a:pt x="15081" y="713880"/>
                </a:lnTo>
                <a:lnTo>
                  <a:pt x="41075" y="782974"/>
                </a:lnTo>
                <a:lnTo>
                  <a:pt x="78906" y="848703"/>
                </a:lnTo>
                <a:lnTo>
                  <a:pt x="102015" y="880147"/>
                </a:lnTo>
                <a:lnTo>
                  <a:pt x="127790" y="910561"/>
                </a:lnTo>
                <a:lnTo>
                  <a:pt x="156131" y="939882"/>
                </a:lnTo>
                <a:lnTo>
                  <a:pt x="166116" y="949008"/>
                </a:lnTo>
                <a:lnTo>
                  <a:pt x="166116" y="605027"/>
                </a:lnTo>
                <a:lnTo>
                  <a:pt x="168226" y="567953"/>
                </a:lnTo>
                <a:lnTo>
                  <a:pt x="184661" y="496090"/>
                </a:lnTo>
                <a:lnTo>
                  <a:pt x="216392" y="427924"/>
                </a:lnTo>
                <a:lnTo>
                  <a:pt x="237622" y="395469"/>
                </a:lnTo>
                <a:lnTo>
                  <a:pt x="262231" y="364230"/>
                </a:lnTo>
                <a:lnTo>
                  <a:pt x="290069" y="334303"/>
                </a:lnTo>
                <a:lnTo>
                  <a:pt x="320989" y="305785"/>
                </a:lnTo>
                <a:lnTo>
                  <a:pt x="354841" y="278773"/>
                </a:lnTo>
                <a:lnTo>
                  <a:pt x="391477" y="253364"/>
                </a:lnTo>
                <a:lnTo>
                  <a:pt x="430749" y="229656"/>
                </a:lnTo>
                <a:lnTo>
                  <a:pt x="472507" y="207746"/>
                </a:lnTo>
                <a:lnTo>
                  <a:pt x="516605" y="187729"/>
                </a:lnTo>
                <a:lnTo>
                  <a:pt x="562892" y="169704"/>
                </a:lnTo>
                <a:lnTo>
                  <a:pt x="611220" y="153768"/>
                </a:lnTo>
                <a:lnTo>
                  <a:pt x="661441" y="140017"/>
                </a:lnTo>
                <a:lnTo>
                  <a:pt x="713587" y="128518"/>
                </a:lnTo>
                <a:lnTo>
                  <a:pt x="766966" y="119460"/>
                </a:lnTo>
                <a:lnTo>
                  <a:pt x="821974" y="112848"/>
                </a:lnTo>
                <a:lnTo>
                  <a:pt x="878280" y="108809"/>
                </a:lnTo>
                <a:lnTo>
                  <a:pt x="935736" y="107441"/>
                </a:lnTo>
                <a:lnTo>
                  <a:pt x="993196" y="108809"/>
                </a:lnTo>
                <a:lnTo>
                  <a:pt x="1049515" y="112848"/>
                </a:lnTo>
                <a:lnTo>
                  <a:pt x="1104544" y="119460"/>
                </a:lnTo>
                <a:lnTo>
                  <a:pt x="1158132" y="128548"/>
                </a:lnTo>
                <a:lnTo>
                  <a:pt x="1210131" y="140017"/>
                </a:lnTo>
                <a:lnTo>
                  <a:pt x="1260390" y="153768"/>
                </a:lnTo>
                <a:lnTo>
                  <a:pt x="1308762" y="169704"/>
                </a:lnTo>
                <a:lnTo>
                  <a:pt x="1355095" y="187729"/>
                </a:lnTo>
                <a:lnTo>
                  <a:pt x="1399242" y="207746"/>
                </a:lnTo>
                <a:lnTo>
                  <a:pt x="1441051" y="229656"/>
                </a:lnTo>
                <a:lnTo>
                  <a:pt x="1480375" y="253364"/>
                </a:lnTo>
                <a:lnTo>
                  <a:pt x="1517063" y="278773"/>
                </a:lnTo>
                <a:lnTo>
                  <a:pt x="1550966" y="305785"/>
                </a:lnTo>
                <a:lnTo>
                  <a:pt x="1581935" y="334303"/>
                </a:lnTo>
                <a:lnTo>
                  <a:pt x="1609820" y="364230"/>
                </a:lnTo>
                <a:lnTo>
                  <a:pt x="1634472" y="395469"/>
                </a:lnTo>
                <a:lnTo>
                  <a:pt x="1655741" y="427924"/>
                </a:lnTo>
                <a:lnTo>
                  <a:pt x="1687534" y="496090"/>
                </a:lnTo>
                <a:lnTo>
                  <a:pt x="1704003" y="567953"/>
                </a:lnTo>
                <a:lnTo>
                  <a:pt x="1706118" y="605027"/>
                </a:lnTo>
                <a:lnTo>
                  <a:pt x="1706118" y="948312"/>
                </a:lnTo>
                <a:lnTo>
                  <a:pt x="1715340" y="939882"/>
                </a:lnTo>
                <a:lnTo>
                  <a:pt x="1743681" y="910561"/>
                </a:lnTo>
                <a:lnTo>
                  <a:pt x="1769456" y="880147"/>
                </a:lnTo>
                <a:lnTo>
                  <a:pt x="1792565" y="848703"/>
                </a:lnTo>
                <a:lnTo>
                  <a:pt x="1812911" y="816291"/>
                </a:lnTo>
                <a:lnTo>
                  <a:pt x="1844922" y="748816"/>
                </a:lnTo>
                <a:lnTo>
                  <a:pt x="1864703" y="678227"/>
                </a:lnTo>
                <a:lnTo>
                  <a:pt x="1869763" y="641922"/>
                </a:lnTo>
                <a:lnTo>
                  <a:pt x="1871472" y="605027"/>
                </a:lnTo>
                <a:close/>
              </a:path>
              <a:path w="1871979" h="1210310">
                <a:moveTo>
                  <a:pt x="1706118" y="948312"/>
                </a:moveTo>
                <a:lnTo>
                  <a:pt x="1706118" y="605027"/>
                </a:lnTo>
                <a:lnTo>
                  <a:pt x="1704003" y="642197"/>
                </a:lnTo>
                <a:lnTo>
                  <a:pt x="1697758" y="678619"/>
                </a:lnTo>
                <a:lnTo>
                  <a:pt x="1673478" y="748837"/>
                </a:lnTo>
                <a:lnTo>
                  <a:pt x="1634472" y="814915"/>
                </a:lnTo>
                <a:lnTo>
                  <a:pt x="1609820" y="846163"/>
                </a:lnTo>
                <a:lnTo>
                  <a:pt x="1581935" y="876089"/>
                </a:lnTo>
                <a:lnTo>
                  <a:pt x="1550966" y="904597"/>
                </a:lnTo>
                <a:lnTo>
                  <a:pt x="1517063" y="931591"/>
                </a:lnTo>
                <a:lnTo>
                  <a:pt x="1480375" y="956976"/>
                </a:lnTo>
                <a:lnTo>
                  <a:pt x="1441051" y="980656"/>
                </a:lnTo>
                <a:lnTo>
                  <a:pt x="1399242" y="1002536"/>
                </a:lnTo>
                <a:lnTo>
                  <a:pt x="1355095" y="1022518"/>
                </a:lnTo>
                <a:lnTo>
                  <a:pt x="1308762" y="1040509"/>
                </a:lnTo>
                <a:lnTo>
                  <a:pt x="1260390" y="1056411"/>
                </a:lnTo>
                <a:lnTo>
                  <a:pt x="1210131" y="1070129"/>
                </a:lnTo>
                <a:lnTo>
                  <a:pt x="1157884" y="1081610"/>
                </a:lnTo>
                <a:lnTo>
                  <a:pt x="1104544" y="1090632"/>
                </a:lnTo>
                <a:lnTo>
                  <a:pt x="1049515" y="1097225"/>
                </a:lnTo>
                <a:lnTo>
                  <a:pt x="993196" y="1101250"/>
                </a:lnTo>
                <a:lnTo>
                  <a:pt x="935736" y="1102613"/>
                </a:lnTo>
                <a:lnTo>
                  <a:pt x="878280" y="1101250"/>
                </a:lnTo>
                <a:lnTo>
                  <a:pt x="821974" y="1097225"/>
                </a:lnTo>
                <a:lnTo>
                  <a:pt x="766966" y="1090632"/>
                </a:lnTo>
                <a:lnTo>
                  <a:pt x="713406" y="1081568"/>
                </a:lnTo>
                <a:lnTo>
                  <a:pt x="661441" y="1070129"/>
                </a:lnTo>
                <a:lnTo>
                  <a:pt x="611220" y="1056411"/>
                </a:lnTo>
                <a:lnTo>
                  <a:pt x="562892" y="1040509"/>
                </a:lnTo>
                <a:lnTo>
                  <a:pt x="516605" y="1022518"/>
                </a:lnTo>
                <a:lnTo>
                  <a:pt x="472507" y="1002536"/>
                </a:lnTo>
                <a:lnTo>
                  <a:pt x="430749" y="980656"/>
                </a:lnTo>
                <a:lnTo>
                  <a:pt x="391477" y="956976"/>
                </a:lnTo>
                <a:lnTo>
                  <a:pt x="354841" y="931591"/>
                </a:lnTo>
                <a:lnTo>
                  <a:pt x="320989" y="904597"/>
                </a:lnTo>
                <a:lnTo>
                  <a:pt x="290069" y="876089"/>
                </a:lnTo>
                <a:lnTo>
                  <a:pt x="262231" y="846163"/>
                </a:lnTo>
                <a:lnTo>
                  <a:pt x="237622" y="814915"/>
                </a:lnTo>
                <a:lnTo>
                  <a:pt x="216392" y="782441"/>
                </a:lnTo>
                <a:lnTo>
                  <a:pt x="184661" y="714197"/>
                </a:lnTo>
                <a:lnTo>
                  <a:pt x="168226" y="642197"/>
                </a:lnTo>
                <a:lnTo>
                  <a:pt x="166116" y="605027"/>
                </a:lnTo>
                <a:lnTo>
                  <a:pt x="166116" y="949008"/>
                </a:lnTo>
                <a:lnTo>
                  <a:pt x="220124" y="994992"/>
                </a:lnTo>
                <a:lnTo>
                  <a:pt x="255580" y="1020655"/>
                </a:lnTo>
                <a:lnTo>
                  <a:pt x="293210" y="1044973"/>
                </a:lnTo>
                <a:lnTo>
                  <a:pt x="332917" y="1067882"/>
                </a:lnTo>
                <a:lnTo>
                  <a:pt x="374604" y="1089321"/>
                </a:lnTo>
                <a:lnTo>
                  <a:pt x="418171" y="1109226"/>
                </a:lnTo>
                <a:lnTo>
                  <a:pt x="463521" y="1127534"/>
                </a:lnTo>
                <a:lnTo>
                  <a:pt x="510557" y="1144182"/>
                </a:lnTo>
                <a:lnTo>
                  <a:pt x="559179" y="1159107"/>
                </a:lnTo>
                <a:lnTo>
                  <a:pt x="609290" y="1172246"/>
                </a:lnTo>
                <a:lnTo>
                  <a:pt x="660792" y="1183537"/>
                </a:lnTo>
                <a:lnTo>
                  <a:pt x="713587" y="1192916"/>
                </a:lnTo>
                <a:lnTo>
                  <a:pt x="767577" y="1200320"/>
                </a:lnTo>
                <a:lnTo>
                  <a:pt x="822664" y="1205687"/>
                </a:lnTo>
                <a:lnTo>
                  <a:pt x="878749" y="1208953"/>
                </a:lnTo>
                <a:lnTo>
                  <a:pt x="935736" y="1210055"/>
                </a:lnTo>
                <a:lnTo>
                  <a:pt x="992722" y="1208953"/>
                </a:lnTo>
                <a:lnTo>
                  <a:pt x="1048807" y="1205687"/>
                </a:lnTo>
                <a:lnTo>
                  <a:pt x="1103894" y="1200320"/>
                </a:lnTo>
                <a:lnTo>
                  <a:pt x="1158132" y="1192872"/>
                </a:lnTo>
                <a:lnTo>
                  <a:pt x="1210679" y="1183537"/>
                </a:lnTo>
                <a:lnTo>
                  <a:pt x="1262181" y="1172246"/>
                </a:lnTo>
                <a:lnTo>
                  <a:pt x="1312292" y="1159107"/>
                </a:lnTo>
                <a:lnTo>
                  <a:pt x="1360914" y="1144182"/>
                </a:lnTo>
                <a:lnTo>
                  <a:pt x="1407950" y="1127534"/>
                </a:lnTo>
                <a:lnTo>
                  <a:pt x="1453300" y="1109226"/>
                </a:lnTo>
                <a:lnTo>
                  <a:pt x="1496867" y="1089321"/>
                </a:lnTo>
                <a:lnTo>
                  <a:pt x="1538554" y="1067882"/>
                </a:lnTo>
                <a:lnTo>
                  <a:pt x="1578261" y="1044973"/>
                </a:lnTo>
                <a:lnTo>
                  <a:pt x="1615891" y="1020655"/>
                </a:lnTo>
                <a:lnTo>
                  <a:pt x="1651347" y="994992"/>
                </a:lnTo>
                <a:lnTo>
                  <a:pt x="1684529" y="968046"/>
                </a:lnTo>
                <a:lnTo>
                  <a:pt x="1706118" y="948312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9225" y="4536075"/>
            <a:ext cx="1560830" cy="1012825"/>
          </a:xfrm>
          <a:custGeom>
            <a:avLst/>
            <a:gdLst/>
            <a:ahLst/>
            <a:cxnLst/>
            <a:rect l="l" t="t" r="r" b="b"/>
            <a:pathLst>
              <a:path w="1560829" h="1012825">
                <a:moveTo>
                  <a:pt x="1560576" y="505967"/>
                </a:moveTo>
                <a:lnTo>
                  <a:pt x="1552123" y="431151"/>
                </a:lnTo>
                <a:lnTo>
                  <a:pt x="1527567" y="359759"/>
                </a:lnTo>
                <a:lnTo>
                  <a:pt x="1509626" y="325590"/>
                </a:lnTo>
                <a:lnTo>
                  <a:pt x="1488111" y="292571"/>
                </a:lnTo>
                <a:lnTo>
                  <a:pt x="1463170" y="260797"/>
                </a:lnTo>
                <a:lnTo>
                  <a:pt x="1434955" y="230367"/>
                </a:lnTo>
                <a:lnTo>
                  <a:pt x="1403616" y="201378"/>
                </a:lnTo>
                <a:lnTo>
                  <a:pt x="1369303" y="173928"/>
                </a:lnTo>
                <a:lnTo>
                  <a:pt x="1332166" y="148113"/>
                </a:lnTo>
                <a:lnTo>
                  <a:pt x="1292356" y="124032"/>
                </a:lnTo>
                <a:lnTo>
                  <a:pt x="1250023" y="101782"/>
                </a:lnTo>
                <a:lnTo>
                  <a:pt x="1205317" y="81460"/>
                </a:lnTo>
                <a:lnTo>
                  <a:pt x="1158389" y="63163"/>
                </a:lnTo>
                <a:lnTo>
                  <a:pt x="1109389" y="46990"/>
                </a:lnTo>
                <a:lnTo>
                  <a:pt x="1058467" y="33038"/>
                </a:lnTo>
                <a:lnTo>
                  <a:pt x="1005773" y="21404"/>
                </a:lnTo>
                <a:lnTo>
                  <a:pt x="951458" y="12186"/>
                </a:lnTo>
                <a:lnTo>
                  <a:pt x="895672" y="5481"/>
                </a:lnTo>
                <a:lnTo>
                  <a:pt x="838565" y="1386"/>
                </a:lnTo>
                <a:lnTo>
                  <a:pt x="780288" y="0"/>
                </a:lnTo>
                <a:lnTo>
                  <a:pt x="722105" y="1386"/>
                </a:lnTo>
                <a:lnTo>
                  <a:pt x="665075" y="5481"/>
                </a:lnTo>
                <a:lnTo>
                  <a:pt x="609350" y="12186"/>
                </a:lnTo>
                <a:lnTo>
                  <a:pt x="555080" y="21404"/>
                </a:lnTo>
                <a:lnTo>
                  <a:pt x="502418" y="33038"/>
                </a:lnTo>
                <a:lnTo>
                  <a:pt x="451516" y="46990"/>
                </a:lnTo>
                <a:lnTo>
                  <a:pt x="402524" y="63163"/>
                </a:lnTo>
                <a:lnTo>
                  <a:pt x="355594" y="81460"/>
                </a:lnTo>
                <a:lnTo>
                  <a:pt x="310878" y="101782"/>
                </a:lnTo>
                <a:lnTo>
                  <a:pt x="268528" y="124032"/>
                </a:lnTo>
                <a:lnTo>
                  <a:pt x="228695" y="148113"/>
                </a:lnTo>
                <a:lnTo>
                  <a:pt x="191530" y="173928"/>
                </a:lnTo>
                <a:lnTo>
                  <a:pt x="157185" y="201378"/>
                </a:lnTo>
                <a:lnTo>
                  <a:pt x="125813" y="230367"/>
                </a:lnTo>
                <a:lnTo>
                  <a:pt x="97563" y="260797"/>
                </a:lnTo>
                <a:lnTo>
                  <a:pt x="72588" y="292571"/>
                </a:lnTo>
                <a:lnTo>
                  <a:pt x="51040" y="325590"/>
                </a:lnTo>
                <a:lnTo>
                  <a:pt x="33069" y="359759"/>
                </a:lnTo>
                <a:lnTo>
                  <a:pt x="8469" y="431151"/>
                </a:lnTo>
                <a:lnTo>
                  <a:pt x="0" y="505968"/>
                </a:lnTo>
                <a:lnTo>
                  <a:pt x="2142" y="543760"/>
                </a:lnTo>
                <a:lnTo>
                  <a:pt x="18829" y="616996"/>
                </a:lnTo>
                <a:lnTo>
                  <a:pt x="51040" y="686445"/>
                </a:lnTo>
                <a:lnTo>
                  <a:pt x="72588" y="719503"/>
                </a:lnTo>
                <a:lnTo>
                  <a:pt x="97563" y="751320"/>
                </a:lnTo>
                <a:lnTo>
                  <a:pt x="125813" y="781797"/>
                </a:lnTo>
                <a:lnTo>
                  <a:pt x="157185" y="810835"/>
                </a:lnTo>
                <a:lnTo>
                  <a:pt x="191530" y="838336"/>
                </a:lnTo>
                <a:lnTo>
                  <a:pt x="228695" y="864203"/>
                </a:lnTo>
                <a:lnTo>
                  <a:pt x="268528" y="888336"/>
                </a:lnTo>
                <a:lnTo>
                  <a:pt x="310878" y="910637"/>
                </a:lnTo>
                <a:lnTo>
                  <a:pt x="355594" y="931008"/>
                </a:lnTo>
                <a:lnTo>
                  <a:pt x="402524" y="949351"/>
                </a:lnTo>
                <a:lnTo>
                  <a:pt x="451516" y="965567"/>
                </a:lnTo>
                <a:lnTo>
                  <a:pt x="502418" y="979559"/>
                </a:lnTo>
                <a:lnTo>
                  <a:pt x="555080" y="991226"/>
                </a:lnTo>
                <a:lnTo>
                  <a:pt x="609350" y="1000473"/>
                </a:lnTo>
                <a:lnTo>
                  <a:pt x="665075" y="1007199"/>
                </a:lnTo>
                <a:lnTo>
                  <a:pt x="722105" y="1011306"/>
                </a:lnTo>
                <a:lnTo>
                  <a:pt x="780288" y="1012697"/>
                </a:lnTo>
                <a:lnTo>
                  <a:pt x="838565" y="1011306"/>
                </a:lnTo>
                <a:lnTo>
                  <a:pt x="895672" y="1007199"/>
                </a:lnTo>
                <a:lnTo>
                  <a:pt x="951458" y="1000473"/>
                </a:lnTo>
                <a:lnTo>
                  <a:pt x="1005773" y="991226"/>
                </a:lnTo>
                <a:lnTo>
                  <a:pt x="1058467" y="979559"/>
                </a:lnTo>
                <a:lnTo>
                  <a:pt x="1109389" y="965567"/>
                </a:lnTo>
                <a:lnTo>
                  <a:pt x="1158389" y="949351"/>
                </a:lnTo>
                <a:lnTo>
                  <a:pt x="1205317" y="931008"/>
                </a:lnTo>
                <a:lnTo>
                  <a:pt x="1250023" y="910637"/>
                </a:lnTo>
                <a:lnTo>
                  <a:pt x="1292356" y="888336"/>
                </a:lnTo>
                <a:lnTo>
                  <a:pt x="1332166" y="864203"/>
                </a:lnTo>
                <a:lnTo>
                  <a:pt x="1369303" y="838336"/>
                </a:lnTo>
                <a:lnTo>
                  <a:pt x="1403616" y="810835"/>
                </a:lnTo>
                <a:lnTo>
                  <a:pt x="1434955" y="781797"/>
                </a:lnTo>
                <a:lnTo>
                  <a:pt x="1463170" y="751320"/>
                </a:lnTo>
                <a:lnTo>
                  <a:pt x="1488111" y="719503"/>
                </a:lnTo>
                <a:lnTo>
                  <a:pt x="1509626" y="686445"/>
                </a:lnTo>
                <a:lnTo>
                  <a:pt x="1527567" y="652243"/>
                </a:lnTo>
                <a:lnTo>
                  <a:pt x="1552123" y="580802"/>
                </a:lnTo>
                <a:lnTo>
                  <a:pt x="1560576" y="50596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69225" y="4536075"/>
            <a:ext cx="1560830" cy="1012825"/>
          </a:xfrm>
          <a:custGeom>
            <a:avLst/>
            <a:gdLst/>
            <a:ahLst/>
            <a:cxnLst/>
            <a:rect l="l" t="t" r="r" b="b"/>
            <a:pathLst>
              <a:path w="1560829" h="1012825">
                <a:moveTo>
                  <a:pt x="780288" y="0"/>
                </a:moveTo>
                <a:lnTo>
                  <a:pt x="722105" y="1386"/>
                </a:lnTo>
                <a:lnTo>
                  <a:pt x="665075" y="5481"/>
                </a:lnTo>
                <a:lnTo>
                  <a:pt x="609350" y="12186"/>
                </a:lnTo>
                <a:lnTo>
                  <a:pt x="555080" y="21404"/>
                </a:lnTo>
                <a:lnTo>
                  <a:pt x="502418" y="33038"/>
                </a:lnTo>
                <a:lnTo>
                  <a:pt x="451516" y="46990"/>
                </a:lnTo>
                <a:lnTo>
                  <a:pt x="402524" y="63163"/>
                </a:lnTo>
                <a:lnTo>
                  <a:pt x="355594" y="81460"/>
                </a:lnTo>
                <a:lnTo>
                  <a:pt x="310878" y="101782"/>
                </a:lnTo>
                <a:lnTo>
                  <a:pt x="268528" y="124032"/>
                </a:lnTo>
                <a:lnTo>
                  <a:pt x="228695" y="148113"/>
                </a:lnTo>
                <a:lnTo>
                  <a:pt x="191530" y="173928"/>
                </a:lnTo>
                <a:lnTo>
                  <a:pt x="157185" y="201378"/>
                </a:lnTo>
                <a:lnTo>
                  <a:pt x="125813" y="230367"/>
                </a:lnTo>
                <a:lnTo>
                  <a:pt x="97563" y="260797"/>
                </a:lnTo>
                <a:lnTo>
                  <a:pt x="72588" y="292571"/>
                </a:lnTo>
                <a:lnTo>
                  <a:pt x="51040" y="325590"/>
                </a:lnTo>
                <a:lnTo>
                  <a:pt x="33069" y="359759"/>
                </a:lnTo>
                <a:lnTo>
                  <a:pt x="8469" y="431151"/>
                </a:lnTo>
                <a:lnTo>
                  <a:pt x="0" y="505968"/>
                </a:lnTo>
                <a:lnTo>
                  <a:pt x="2142" y="543760"/>
                </a:lnTo>
                <a:lnTo>
                  <a:pt x="18829" y="616996"/>
                </a:lnTo>
                <a:lnTo>
                  <a:pt x="51040" y="686445"/>
                </a:lnTo>
                <a:lnTo>
                  <a:pt x="72588" y="719503"/>
                </a:lnTo>
                <a:lnTo>
                  <a:pt x="97563" y="751320"/>
                </a:lnTo>
                <a:lnTo>
                  <a:pt x="125813" y="781797"/>
                </a:lnTo>
                <a:lnTo>
                  <a:pt x="157185" y="810835"/>
                </a:lnTo>
                <a:lnTo>
                  <a:pt x="191530" y="838336"/>
                </a:lnTo>
                <a:lnTo>
                  <a:pt x="228695" y="864203"/>
                </a:lnTo>
                <a:lnTo>
                  <a:pt x="268528" y="888336"/>
                </a:lnTo>
                <a:lnTo>
                  <a:pt x="310878" y="910637"/>
                </a:lnTo>
                <a:lnTo>
                  <a:pt x="355594" y="931008"/>
                </a:lnTo>
                <a:lnTo>
                  <a:pt x="402524" y="949351"/>
                </a:lnTo>
                <a:lnTo>
                  <a:pt x="451516" y="965567"/>
                </a:lnTo>
                <a:lnTo>
                  <a:pt x="502418" y="979559"/>
                </a:lnTo>
                <a:lnTo>
                  <a:pt x="555080" y="991226"/>
                </a:lnTo>
                <a:lnTo>
                  <a:pt x="609350" y="1000473"/>
                </a:lnTo>
                <a:lnTo>
                  <a:pt x="665075" y="1007199"/>
                </a:lnTo>
                <a:lnTo>
                  <a:pt x="722105" y="1011306"/>
                </a:lnTo>
                <a:lnTo>
                  <a:pt x="780288" y="1012697"/>
                </a:lnTo>
                <a:lnTo>
                  <a:pt x="838565" y="1011306"/>
                </a:lnTo>
                <a:lnTo>
                  <a:pt x="895672" y="1007199"/>
                </a:lnTo>
                <a:lnTo>
                  <a:pt x="951458" y="1000473"/>
                </a:lnTo>
                <a:lnTo>
                  <a:pt x="1005773" y="991226"/>
                </a:lnTo>
                <a:lnTo>
                  <a:pt x="1058467" y="979559"/>
                </a:lnTo>
                <a:lnTo>
                  <a:pt x="1109389" y="965567"/>
                </a:lnTo>
                <a:lnTo>
                  <a:pt x="1158389" y="949351"/>
                </a:lnTo>
                <a:lnTo>
                  <a:pt x="1205317" y="931008"/>
                </a:lnTo>
                <a:lnTo>
                  <a:pt x="1250023" y="910637"/>
                </a:lnTo>
                <a:lnTo>
                  <a:pt x="1292356" y="888336"/>
                </a:lnTo>
                <a:lnTo>
                  <a:pt x="1332166" y="864203"/>
                </a:lnTo>
                <a:lnTo>
                  <a:pt x="1369303" y="838336"/>
                </a:lnTo>
                <a:lnTo>
                  <a:pt x="1403616" y="810835"/>
                </a:lnTo>
                <a:lnTo>
                  <a:pt x="1434955" y="781797"/>
                </a:lnTo>
                <a:lnTo>
                  <a:pt x="1463170" y="751320"/>
                </a:lnTo>
                <a:lnTo>
                  <a:pt x="1488111" y="719503"/>
                </a:lnTo>
                <a:lnTo>
                  <a:pt x="1509626" y="686445"/>
                </a:lnTo>
                <a:lnTo>
                  <a:pt x="1527567" y="652243"/>
                </a:lnTo>
                <a:lnTo>
                  <a:pt x="1552123" y="580802"/>
                </a:lnTo>
                <a:lnTo>
                  <a:pt x="1560576" y="505967"/>
                </a:lnTo>
                <a:lnTo>
                  <a:pt x="1558437" y="468180"/>
                </a:lnTo>
                <a:lnTo>
                  <a:pt x="1541783" y="394978"/>
                </a:lnTo>
                <a:lnTo>
                  <a:pt x="1509626" y="325590"/>
                </a:lnTo>
                <a:lnTo>
                  <a:pt x="1488111" y="292571"/>
                </a:lnTo>
                <a:lnTo>
                  <a:pt x="1463170" y="260797"/>
                </a:lnTo>
                <a:lnTo>
                  <a:pt x="1434955" y="230367"/>
                </a:lnTo>
                <a:lnTo>
                  <a:pt x="1403616" y="201378"/>
                </a:lnTo>
                <a:lnTo>
                  <a:pt x="1369303" y="173928"/>
                </a:lnTo>
                <a:lnTo>
                  <a:pt x="1332166" y="148113"/>
                </a:lnTo>
                <a:lnTo>
                  <a:pt x="1292356" y="124032"/>
                </a:lnTo>
                <a:lnTo>
                  <a:pt x="1250023" y="101782"/>
                </a:lnTo>
                <a:lnTo>
                  <a:pt x="1205317" y="81460"/>
                </a:lnTo>
                <a:lnTo>
                  <a:pt x="1158389" y="63163"/>
                </a:lnTo>
                <a:lnTo>
                  <a:pt x="1109389" y="46990"/>
                </a:lnTo>
                <a:lnTo>
                  <a:pt x="1058467" y="33038"/>
                </a:lnTo>
                <a:lnTo>
                  <a:pt x="1005773" y="21404"/>
                </a:lnTo>
                <a:lnTo>
                  <a:pt x="951458" y="12186"/>
                </a:lnTo>
                <a:lnTo>
                  <a:pt x="895672" y="5481"/>
                </a:lnTo>
                <a:lnTo>
                  <a:pt x="838565" y="1386"/>
                </a:lnTo>
                <a:lnTo>
                  <a:pt x="78028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01321" y="4682642"/>
            <a:ext cx="1295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一定要加这</a:t>
            </a:r>
            <a:r>
              <a:rPr sz="2000" b="1" spc="-2039" dirty="0">
                <a:solidFill>
                  <a:srgbClr val="3333CC"/>
                </a:solidFill>
                <a:latin typeface="Microsoft YaHei"/>
                <a:cs typeface="Microsoft YaHei"/>
              </a:rPr>
              <a:t>条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语句哟！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034CD9-2F5E-EF20-77A3-9507AF7B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9812" y="1567242"/>
            <a:ext cx="8613775" cy="534733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00" b="1" dirty="0">
                <a:latin typeface="Microsoft YaHei"/>
                <a:cs typeface="Microsoft YaHei"/>
              </a:rPr>
              <a:t>典型DBMS系统记录状态信息的三种方法</a:t>
            </a:r>
            <a:endParaRPr sz="24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状态记录</a:t>
            </a:r>
            <a:endParaRPr sz="2000" dirty="0">
              <a:latin typeface="Microsoft YaHei"/>
              <a:cs typeface="Microsoft YaHei"/>
            </a:endParaRPr>
          </a:p>
          <a:p>
            <a:pPr marL="469900" marR="5080" algn="just">
              <a:lnSpc>
                <a:spcPct val="100000"/>
              </a:lnSpc>
              <a:spcBef>
                <a:spcPts val="25"/>
              </a:spcBef>
              <a:buFont typeface="Wingdings"/>
              <a:buChar char=""/>
              <a:tabLst>
                <a:tab pos="76835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sqlcode:</a:t>
            </a:r>
            <a:r>
              <a:rPr sz="2000" b="1" spc="5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NSimSun"/>
                <a:cs typeface="NSimSun"/>
              </a:rPr>
              <a:t>典</a:t>
            </a:r>
            <a:r>
              <a:rPr sz="2000" b="1" dirty="0">
                <a:latin typeface="NSimSun"/>
                <a:cs typeface="NSimSun"/>
              </a:rPr>
              <a:t>型</a:t>
            </a:r>
            <a:r>
              <a:rPr sz="2000" b="1" spc="-5" dirty="0">
                <a:latin typeface="Arial"/>
                <a:cs typeface="Arial"/>
              </a:rPr>
              <a:t>DBMS</a:t>
            </a:r>
            <a:r>
              <a:rPr sz="2000" b="1" spc="-10" dirty="0">
                <a:latin typeface="NSimSun"/>
                <a:cs typeface="NSimSun"/>
              </a:rPr>
              <a:t>都提供一</a:t>
            </a:r>
            <a:r>
              <a:rPr sz="2000" b="1" dirty="0">
                <a:latin typeface="NSimSun"/>
                <a:cs typeface="NSimSun"/>
              </a:rPr>
              <a:t>个</a:t>
            </a:r>
            <a:r>
              <a:rPr sz="2000" b="1" spc="-5" dirty="0">
                <a:latin typeface="Arial"/>
                <a:cs typeface="Arial"/>
              </a:rPr>
              <a:t>sqlcode</a:t>
            </a:r>
            <a:r>
              <a:rPr sz="2000" b="1" spc="-10" dirty="0">
                <a:latin typeface="NSimSun"/>
                <a:cs typeface="NSimSun"/>
              </a:rPr>
              <a:t>变量来记录其执</a:t>
            </a:r>
            <a:r>
              <a:rPr sz="2000" b="1" dirty="0">
                <a:latin typeface="NSimSun"/>
                <a:cs typeface="NSimSun"/>
              </a:rPr>
              <a:t>行</a:t>
            </a:r>
            <a:r>
              <a:rPr sz="2000" b="1" spc="-10" dirty="0">
                <a:latin typeface="Arial"/>
                <a:cs typeface="Arial"/>
              </a:rPr>
              <a:t>sql</a:t>
            </a:r>
            <a:r>
              <a:rPr sz="2000" b="1" spc="-10" dirty="0">
                <a:latin typeface="NSimSun"/>
                <a:cs typeface="NSimSun"/>
              </a:rPr>
              <a:t>语句的 状态，但不同</a:t>
            </a:r>
            <a:r>
              <a:rPr sz="2000" b="1" spc="-5" dirty="0">
                <a:latin typeface="Arial"/>
                <a:cs typeface="Arial"/>
              </a:rPr>
              <a:t>DBMS</a:t>
            </a:r>
            <a:r>
              <a:rPr sz="2000" b="1" spc="-10" dirty="0">
                <a:latin typeface="NSimSun"/>
                <a:cs typeface="NSimSun"/>
              </a:rPr>
              <a:t>定义的</a:t>
            </a:r>
            <a:r>
              <a:rPr sz="2000" b="1" spc="-5" dirty="0">
                <a:latin typeface="Arial"/>
                <a:cs typeface="Arial"/>
              </a:rPr>
              <a:t>sqlcode</a:t>
            </a:r>
            <a:r>
              <a:rPr sz="2000" b="1" spc="-10" dirty="0">
                <a:latin typeface="NSimSun"/>
                <a:cs typeface="NSimSun"/>
              </a:rPr>
              <a:t>值所代表的状态意义可能是不同的，  需要查阅相关</a:t>
            </a:r>
            <a:r>
              <a:rPr sz="2000" b="1" dirty="0">
                <a:latin typeface="NSimSun"/>
                <a:cs typeface="NSimSun"/>
              </a:rPr>
              <a:t>的</a:t>
            </a:r>
            <a:r>
              <a:rPr sz="2000" b="1" spc="-5" dirty="0">
                <a:latin typeface="Arial"/>
                <a:cs typeface="Arial"/>
              </a:rPr>
              <a:t>DBMS</a:t>
            </a:r>
            <a:r>
              <a:rPr sz="2000" b="1" spc="-10" dirty="0">
                <a:latin typeface="NSimSun"/>
                <a:cs typeface="NSimSun"/>
              </a:rPr>
              <a:t>资料来获取其含义。</a:t>
            </a:r>
            <a:endParaRPr sz="2000" dirty="0">
              <a:latin typeface="NSimSun"/>
              <a:cs typeface="NSimSun"/>
            </a:endParaRPr>
          </a:p>
          <a:p>
            <a:pPr marL="629920" indent="-160020">
              <a:lnSpc>
                <a:spcPct val="100000"/>
              </a:lnSpc>
              <a:spcBef>
                <a:spcPts val="15"/>
              </a:spcBef>
              <a:buSzPct val="93750"/>
              <a:buFont typeface="Wingdings"/>
              <a:buChar char=""/>
              <a:tabLst>
                <a:tab pos="630555" algn="l"/>
              </a:tabLst>
            </a:pP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sqlcode== 0</a:t>
            </a:r>
            <a:r>
              <a:rPr sz="1600" b="1" spc="-5" dirty="0">
                <a:latin typeface="Arial"/>
                <a:cs typeface="Arial"/>
              </a:rPr>
              <a:t>, successful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call;</a:t>
            </a:r>
            <a:endParaRPr sz="1600" dirty="0">
              <a:latin typeface="Arial"/>
              <a:cs typeface="Arial"/>
            </a:endParaRPr>
          </a:p>
          <a:p>
            <a:pPr marL="629920" indent="-160020">
              <a:lnSpc>
                <a:spcPct val="100000"/>
              </a:lnSpc>
              <a:buSzPct val="93750"/>
              <a:buFont typeface="Wingdings"/>
              <a:buChar char=""/>
              <a:tabLst>
                <a:tab pos="630555" algn="l"/>
              </a:tabLst>
            </a:pP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sqlcode &lt; 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0</a:t>
            </a:r>
            <a:r>
              <a:rPr sz="1600" b="1" spc="-5" dirty="0">
                <a:latin typeface="Arial"/>
                <a:cs typeface="Arial"/>
              </a:rPr>
              <a:t>, </a:t>
            </a:r>
            <a:r>
              <a:rPr sz="1600" b="1" dirty="0">
                <a:latin typeface="Arial"/>
                <a:cs typeface="Arial"/>
              </a:rPr>
              <a:t>error, e.g., from connect, </a:t>
            </a:r>
            <a:r>
              <a:rPr sz="1600" b="1" spc="-5" dirty="0">
                <a:latin typeface="Arial"/>
                <a:cs typeface="Arial"/>
              </a:rPr>
              <a:t>database does not exist </a:t>
            </a:r>
            <a:r>
              <a:rPr sz="1600" b="1" dirty="0">
                <a:latin typeface="Arial"/>
                <a:cs typeface="Arial"/>
              </a:rPr>
              <a:t>,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–16;</a:t>
            </a:r>
            <a:endParaRPr sz="1600" dirty="0">
              <a:latin typeface="Arial"/>
              <a:cs typeface="Arial"/>
            </a:endParaRPr>
          </a:p>
          <a:p>
            <a:pPr marL="629920" indent="-160020">
              <a:lnSpc>
                <a:spcPts val="1914"/>
              </a:lnSpc>
              <a:spcBef>
                <a:spcPts val="5"/>
              </a:spcBef>
              <a:buSzPct val="93750"/>
              <a:buFont typeface="Wingdings"/>
              <a:buChar char=""/>
              <a:tabLst>
                <a:tab pos="630555" algn="l"/>
              </a:tabLst>
            </a:pPr>
            <a:r>
              <a:rPr sz="1600" b="1" dirty="0">
                <a:solidFill>
                  <a:srgbClr val="FF0065"/>
                </a:solidFill>
                <a:latin typeface="Arial"/>
                <a:cs typeface="Arial"/>
              </a:rPr>
              <a:t>sqlcode &gt; </a:t>
            </a:r>
            <a:r>
              <a:rPr sz="1600" b="1" spc="-5" dirty="0">
                <a:solidFill>
                  <a:srgbClr val="FF0065"/>
                </a:solidFill>
                <a:latin typeface="Arial"/>
                <a:cs typeface="Arial"/>
              </a:rPr>
              <a:t>0</a:t>
            </a:r>
            <a:r>
              <a:rPr sz="1600" b="1" spc="-5" dirty="0">
                <a:latin typeface="Arial"/>
                <a:cs typeface="Arial"/>
              </a:rPr>
              <a:t>, </a:t>
            </a:r>
            <a:r>
              <a:rPr sz="1600" b="1" dirty="0">
                <a:latin typeface="Arial"/>
                <a:cs typeface="Arial"/>
              </a:rPr>
              <a:t>warning, e.g., no rows </a:t>
            </a:r>
            <a:r>
              <a:rPr sz="1600" b="1" spc="-5" dirty="0">
                <a:latin typeface="Arial"/>
                <a:cs typeface="Arial"/>
              </a:rPr>
              <a:t>retrieved </a:t>
            </a:r>
            <a:r>
              <a:rPr sz="1600" b="1" dirty="0">
                <a:latin typeface="Arial"/>
                <a:cs typeface="Arial"/>
              </a:rPr>
              <a:t>from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fetch</a:t>
            </a:r>
            <a:endParaRPr sz="1600" dirty="0">
              <a:latin typeface="Arial"/>
              <a:cs typeface="Arial"/>
            </a:endParaRPr>
          </a:p>
          <a:p>
            <a:pPr marL="469900" marR="214629">
              <a:lnSpc>
                <a:spcPts val="2400"/>
              </a:lnSpc>
              <a:spcBef>
                <a:spcPts val="75"/>
              </a:spcBef>
              <a:buFont typeface="Wingdings"/>
              <a:buChar char=""/>
              <a:tabLst>
                <a:tab pos="76835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sqlca.sqlcode: </a:t>
            </a:r>
            <a:r>
              <a:rPr sz="2000" b="1" spc="-10" dirty="0">
                <a:latin typeface="NSimSun"/>
                <a:cs typeface="NSimSun"/>
              </a:rPr>
              <a:t>支</a:t>
            </a:r>
            <a:r>
              <a:rPr sz="2000" b="1" dirty="0">
                <a:latin typeface="NSimSun"/>
                <a:cs typeface="NSimSun"/>
              </a:rPr>
              <a:t>持</a:t>
            </a:r>
            <a:r>
              <a:rPr sz="2000" b="1" spc="-5" dirty="0">
                <a:latin typeface="Arial"/>
                <a:cs typeface="Arial"/>
              </a:rPr>
              <a:t>SQLCA</a:t>
            </a:r>
            <a:r>
              <a:rPr sz="2000" b="1" spc="5" dirty="0">
                <a:latin typeface="NSimSun"/>
                <a:cs typeface="NSimSun"/>
              </a:rPr>
              <a:t>的</a:t>
            </a:r>
            <a:r>
              <a:rPr sz="2000" b="1" spc="-5" dirty="0">
                <a:latin typeface="NSimSun"/>
                <a:cs typeface="NSimSun"/>
              </a:rPr>
              <a:t>产</a:t>
            </a:r>
            <a:r>
              <a:rPr sz="2000" b="1" spc="-10" dirty="0">
                <a:latin typeface="NSimSun"/>
                <a:cs typeface="NSimSun"/>
              </a:rPr>
              <a:t>品一般要在</a:t>
            </a:r>
            <a:r>
              <a:rPr sz="2000" b="1" spc="-5" dirty="0">
                <a:latin typeface="Arial"/>
                <a:cs typeface="Arial"/>
              </a:rPr>
              <a:t>SQLCA</a:t>
            </a:r>
            <a:r>
              <a:rPr sz="2000" b="1" spc="-5" dirty="0">
                <a:latin typeface="NSimSun"/>
                <a:cs typeface="NSimSun"/>
              </a:rPr>
              <a:t>中填</a:t>
            </a:r>
            <a:r>
              <a:rPr sz="2000" b="1" dirty="0">
                <a:latin typeface="NSimSun"/>
                <a:cs typeface="NSimSun"/>
              </a:rPr>
              <a:t>写</a:t>
            </a:r>
            <a:r>
              <a:rPr sz="2000" b="1" spc="-5" dirty="0">
                <a:latin typeface="Arial"/>
                <a:cs typeface="Arial"/>
              </a:rPr>
              <a:t>sqlcode  </a:t>
            </a:r>
            <a:r>
              <a:rPr sz="2000" b="1" spc="-10" dirty="0">
                <a:latin typeface="NSimSun"/>
                <a:cs typeface="NSimSun"/>
              </a:rPr>
              <a:t>来记录上述信</a:t>
            </a:r>
            <a:r>
              <a:rPr sz="2000" b="1" spc="-5" dirty="0">
                <a:latin typeface="NSimSun"/>
                <a:cs typeface="NSimSun"/>
              </a:rPr>
              <a:t>息</a:t>
            </a:r>
            <a:r>
              <a:rPr sz="2000" b="1" spc="-5" dirty="0">
                <a:latin typeface="Arial"/>
                <a:cs typeface="Arial"/>
              </a:rPr>
              <a:t>;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NSimSun"/>
                <a:cs typeface="NSimSun"/>
              </a:rPr>
              <a:t>除此而外</a:t>
            </a:r>
            <a:r>
              <a:rPr sz="2000" b="1" spc="-5" dirty="0">
                <a:latin typeface="NSimSun"/>
                <a:cs typeface="NSimSun"/>
              </a:rPr>
              <a:t>，</a:t>
            </a:r>
            <a:r>
              <a:rPr sz="2000" b="1" spc="-5" dirty="0">
                <a:latin typeface="Arial"/>
                <a:cs typeface="Arial"/>
              </a:rPr>
              <a:t>sqlca</a:t>
            </a:r>
            <a:r>
              <a:rPr sz="2000" b="1" spc="-10" dirty="0">
                <a:latin typeface="NSimSun"/>
                <a:cs typeface="NSimSun"/>
              </a:rPr>
              <a:t>还有其他状态信息的记录</a:t>
            </a:r>
            <a:endParaRPr sz="2000" dirty="0">
              <a:latin typeface="NSimSun"/>
              <a:cs typeface="NSimSun"/>
            </a:endParaRPr>
          </a:p>
          <a:p>
            <a:pPr marL="767715" indent="-297815">
              <a:lnSpc>
                <a:spcPts val="2320"/>
              </a:lnSpc>
              <a:buFont typeface="Wingdings"/>
              <a:buChar char=""/>
              <a:tabLst>
                <a:tab pos="768350" algn="l"/>
              </a:tabLst>
            </a:pPr>
            <a:r>
              <a:rPr sz="2000" b="1" spc="-10" dirty="0">
                <a:solidFill>
                  <a:srgbClr val="FF0065"/>
                </a:solidFill>
                <a:latin typeface="Arial"/>
                <a:cs typeface="Arial"/>
              </a:rPr>
              <a:t>sqlstate: </a:t>
            </a:r>
            <a:r>
              <a:rPr sz="2000" b="1" spc="-5" dirty="0">
                <a:latin typeface="NSimSun"/>
                <a:cs typeface="NSimSun"/>
              </a:rPr>
              <a:t>有</a:t>
            </a:r>
            <a:r>
              <a:rPr sz="2000" b="1" dirty="0">
                <a:latin typeface="NSimSun"/>
                <a:cs typeface="NSimSun"/>
              </a:rPr>
              <a:t>些</a:t>
            </a:r>
            <a:r>
              <a:rPr sz="2000" b="1" spc="-5" dirty="0">
                <a:latin typeface="Arial"/>
                <a:cs typeface="Arial"/>
              </a:rPr>
              <a:t>DBMS</a:t>
            </a:r>
            <a:r>
              <a:rPr sz="2000" b="1" spc="-10" dirty="0">
                <a:latin typeface="NSimSun"/>
                <a:cs typeface="NSimSun"/>
              </a:rPr>
              <a:t>提供的记录状态信息的变量是</a:t>
            </a:r>
            <a:r>
              <a:rPr sz="2000" b="1" spc="-5" dirty="0">
                <a:latin typeface="Arial"/>
                <a:cs typeface="Arial"/>
              </a:rPr>
              <a:t>sqlstate</a:t>
            </a:r>
            <a:r>
              <a:rPr sz="2000" b="1" spc="-10" dirty="0">
                <a:latin typeface="NSimSun"/>
                <a:cs typeface="NSimSun"/>
              </a:rPr>
              <a:t>或</a:t>
            </a:r>
            <a:endParaRPr sz="2000" dirty="0">
              <a:latin typeface="NSimSun"/>
              <a:cs typeface="NSimSun"/>
            </a:endParaRPr>
          </a:p>
          <a:p>
            <a:pPr marL="4699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sqlca.sqlstate</a:t>
            </a:r>
            <a:endParaRPr sz="2000" dirty="0">
              <a:latin typeface="Arial"/>
              <a:cs typeface="Arial"/>
            </a:endParaRPr>
          </a:p>
          <a:p>
            <a:pPr marL="12700" marR="8890">
              <a:lnSpc>
                <a:spcPct val="114300"/>
              </a:lnSpc>
              <a:spcBef>
                <a:spcPts val="18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当我们不需明确知道错误类型，而</a:t>
            </a:r>
            <a:r>
              <a:rPr sz="2000" b="1" spc="-5" dirty="0">
                <a:solidFill>
                  <a:srgbClr val="3333CC"/>
                </a:solidFill>
                <a:latin typeface="NSimSun"/>
                <a:cs typeface="NSimSun"/>
              </a:rPr>
              <a:t>只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需知道发生错误与否，则我们只要使用 前述的状态捕获语句即可，而无需关心状态记录变</a:t>
            </a:r>
            <a:r>
              <a:rPr sz="2000" b="1" spc="-5" dirty="0">
                <a:solidFill>
                  <a:srgbClr val="3333CC"/>
                </a:solidFill>
                <a:latin typeface="NSimSun"/>
                <a:cs typeface="NSimSun"/>
              </a:rPr>
              <a:t>量</a:t>
            </a:r>
            <a:r>
              <a:rPr sz="2000" b="1" spc="-20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NSimSun"/>
                <a:cs typeface="NSimSun"/>
              </a:rPr>
              <a:t>隐式状态处理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 marR="8890">
              <a:lnSpc>
                <a:spcPct val="113999"/>
              </a:lnSpc>
              <a:spcBef>
                <a:spcPts val="27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但我们程序中如要自行处理不同状</a:t>
            </a:r>
            <a:r>
              <a:rPr sz="2000" b="1" spc="-5" dirty="0">
                <a:solidFill>
                  <a:srgbClr val="3333CC"/>
                </a:solidFill>
                <a:latin typeface="NSimSun"/>
                <a:cs typeface="NSimSun"/>
              </a:rPr>
              <a:t>态</a:t>
            </a:r>
            <a:r>
              <a:rPr sz="2000" b="1" spc="-10" dirty="0">
                <a:solidFill>
                  <a:srgbClr val="3333CC"/>
                </a:solidFill>
                <a:latin typeface="NSimSun"/>
                <a:cs typeface="NSimSun"/>
              </a:rPr>
              <a:t>信息时，则需要知道以上信息，但也需 知道正确的操作方法</a:t>
            </a:r>
            <a:r>
              <a:rPr sz="2000" b="1" spc="-15" dirty="0">
                <a:solidFill>
                  <a:srgbClr val="FF0065"/>
                </a:solidFill>
                <a:latin typeface="Arial"/>
                <a:cs typeface="Arial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NSimSun"/>
                <a:cs typeface="NSimSun"/>
              </a:rPr>
              <a:t>显式状态处</a:t>
            </a:r>
            <a:r>
              <a:rPr sz="2000" b="1" spc="-5" dirty="0">
                <a:solidFill>
                  <a:srgbClr val="FF0065"/>
                </a:solidFill>
                <a:latin typeface="NSimSun"/>
                <a:cs typeface="NSimSun"/>
              </a:rPr>
              <a:t>理</a:t>
            </a:r>
            <a:r>
              <a:rPr sz="2000" b="1" spc="-5" dirty="0">
                <a:solidFill>
                  <a:srgbClr val="FF0065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5467" y="788119"/>
            <a:ext cx="2807335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状态信息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13CCBF-BCC4-B2D7-7EDB-DB91613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2653" y="1322702"/>
            <a:ext cx="6379210" cy="4201160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2800" b="1" spc="-5" dirty="0">
                <a:latin typeface="Microsoft YaHei"/>
                <a:cs typeface="Microsoft YaHei"/>
              </a:rPr>
              <a:t>程序自身进行错误信息的处理</a:t>
            </a:r>
            <a:endParaRPr sz="2800" dirty="0">
              <a:latin typeface="Microsoft YaHei"/>
              <a:cs typeface="Microsoft YaHei"/>
            </a:endParaRPr>
          </a:p>
          <a:p>
            <a:pPr marL="260985" indent="-243204">
              <a:lnSpc>
                <a:spcPct val="100000"/>
              </a:lnSpc>
              <a:spcBef>
                <a:spcPts val="1565"/>
              </a:spcBef>
              <a:buSzPct val="95833"/>
              <a:buFont typeface="Wingdings"/>
              <a:buChar char=""/>
              <a:tabLst>
                <a:tab pos="261620" algn="l"/>
              </a:tabLst>
            </a:pPr>
            <a:r>
              <a:rPr sz="2400" b="1" dirty="0">
                <a:latin typeface="Microsoft YaHei"/>
                <a:cs typeface="Microsoft YaHei"/>
              </a:rPr>
              <a:t>不正确的显式状态处理示例</a:t>
            </a:r>
            <a:endParaRPr sz="2400" dirty="0">
              <a:latin typeface="Microsoft YaHei"/>
              <a:cs typeface="Microsoft YaHei"/>
            </a:endParaRPr>
          </a:p>
          <a:p>
            <a:pPr marL="1045844" marR="2581275" indent="-570865">
              <a:lnSpc>
                <a:spcPct val="100000"/>
              </a:lnSpc>
              <a:spcBef>
                <a:spcPts val="200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begin </a:t>
            </a:r>
            <a:r>
              <a:rPr sz="1800" b="1" dirty="0">
                <a:latin typeface="Arial"/>
                <a:cs typeface="Arial"/>
              </a:rPr>
              <a:t>declar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section; 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char</a:t>
            </a:r>
            <a:r>
              <a:rPr sz="1800" b="1" spc="4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SQLSTATE[6];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exec sql end declare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section;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whenever </a:t>
            </a:r>
            <a:r>
              <a:rPr sz="1800" b="1" dirty="0">
                <a:latin typeface="Arial"/>
                <a:cs typeface="Arial"/>
              </a:rPr>
              <a:t>sqlerror goto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handle_error;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</a:pPr>
            <a:r>
              <a:rPr sz="1800" b="1" spc="245" dirty="0">
                <a:latin typeface="Arial"/>
                <a:cs typeface="Arial"/>
              </a:rPr>
              <a:t>……</a:t>
            </a:r>
            <a:r>
              <a:rPr sz="1800" b="1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exec </a:t>
            </a:r>
            <a:r>
              <a:rPr sz="1800" b="1" dirty="0">
                <a:latin typeface="Arial"/>
                <a:cs typeface="Arial"/>
              </a:rPr>
              <a:t>sql </a:t>
            </a:r>
            <a:r>
              <a:rPr sz="1800" b="1" spc="-5" dirty="0">
                <a:latin typeface="Arial"/>
                <a:cs typeface="Arial"/>
              </a:rPr>
              <a:t>create </a:t>
            </a:r>
            <a:r>
              <a:rPr sz="1800" b="1" dirty="0">
                <a:latin typeface="Arial"/>
                <a:cs typeface="Arial"/>
              </a:rPr>
              <a:t>table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custs</a:t>
            </a:r>
            <a:endParaRPr sz="1800" dirty="0">
              <a:latin typeface="Arial"/>
              <a:cs typeface="Arial"/>
            </a:endParaRPr>
          </a:p>
          <a:p>
            <a:pPr marL="1108710">
              <a:lnSpc>
                <a:spcPts val="2150"/>
              </a:lnSpc>
            </a:pPr>
            <a:r>
              <a:rPr sz="1800" b="1" dirty="0">
                <a:latin typeface="Arial"/>
                <a:cs typeface="Arial"/>
              </a:rPr>
              <a:t>(cid </a:t>
            </a:r>
            <a:r>
              <a:rPr sz="1800" b="1" spc="-5" dirty="0">
                <a:latin typeface="Arial"/>
                <a:cs typeface="Arial"/>
              </a:rPr>
              <a:t>char(4) </a:t>
            </a:r>
            <a:r>
              <a:rPr sz="1800" b="1" dirty="0">
                <a:latin typeface="Arial"/>
                <a:cs typeface="Arial"/>
              </a:rPr>
              <a:t>not null, </a:t>
            </a:r>
            <a:r>
              <a:rPr sz="1800" b="1" spc="-5" dirty="0">
                <a:latin typeface="Arial"/>
                <a:cs typeface="Arial"/>
              </a:rPr>
              <a:t>cname varchar(13), </a:t>
            </a:r>
            <a:r>
              <a:rPr sz="1800" b="1" dirty="0">
                <a:latin typeface="Arial"/>
                <a:cs typeface="Arial"/>
              </a:rPr>
              <a:t>… … );</a:t>
            </a:r>
            <a:endParaRPr sz="1800" dirty="0">
              <a:latin typeface="Arial"/>
              <a:cs typeface="Arial"/>
            </a:endParaRPr>
          </a:p>
          <a:p>
            <a:pPr marL="474980">
              <a:lnSpc>
                <a:spcPts val="2865"/>
              </a:lnSpc>
            </a:pP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if (strcmp(SQLSTATE,</a:t>
            </a:r>
            <a:r>
              <a:rPr sz="2400" b="1" spc="-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65"/>
                </a:solidFill>
                <a:latin typeface="Arial"/>
                <a:cs typeface="Arial"/>
              </a:rPr>
              <a:t>“82100”)==0)</a:t>
            </a:r>
            <a:endParaRPr sz="2400" dirty="0">
              <a:latin typeface="Arial"/>
              <a:cs typeface="Arial"/>
            </a:endParaRPr>
          </a:p>
          <a:p>
            <a:pPr marL="1064260">
              <a:lnSpc>
                <a:spcPts val="2875"/>
              </a:lnSpc>
            </a:pP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&lt;</a:t>
            </a:r>
            <a:r>
              <a:rPr sz="2400" b="1" spc="-10" dirty="0">
                <a:solidFill>
                  <a:srgbClr val="FF0065"/>
                </a:solidFill>
                <a:latin typeface="NSimSun"/>
                <a:cs typeface="NSimSun"/>
              </a:rPr>
              <a:t>处</a:t>
            </a:r>
            <a:r>
              <a:rPr sz="2400" b="1" spc="-5" dirty="0">
                <a:solidFill>
                  <a:srgbClr val="FF0065"/>
                </a:solidFill>
                <a:latin typeface="NSimSun"/>
                <a:cs typeface="NSimSun"/>
              </a:rPr>
              <a:t>理</a:t>
            </a:r>
            <a:r>
              <a:rPr sz="2400" b="1" spc="-5" dirty="0">
                <a:solidFill>
                  <a:srgbClr val="FF0065"/>
                </a:solidFill>
                <a:latin typeface="Arial"/>
                <a:cs typeface="Arial"/>
              </a:rPr>
              <a:t>82100</a:t>
            </a:r>
            <a:r>
              <a:rPr sz="2400" b="1" spc="-10" dirty="0">
                <a:solidFill>
                  <a:srgbClr val="FF0065"/>
                </a:solidFill>
                <a:latin typeface="NSimSun"/>
                <a:cs typeface="NSimSun"/>
              </a:rPr>
              <a:t>错误的程序</a:t>
            </a:r>
            <a:r>
              <a:rPr sz="2400" b="1" dirty="0">
                <a:solidFill>
                  <a:srgbClr val="FF0065"/>
                </a:solidFill>
                <a:latin typeface="Arial"/>
                <a:cs typeface="Arial"/>
              </a:rPr>
              <a:t>&gt;</a:t>
            </a:r>
            <a:endParaRPr sz="2400" dirty="0">
              <a:latin typeface="Arial"/>
              <a:cs typeface="Arial"/>
            </a:endParaRPr>
          </a:p>
          <a:p>
            <a:pPr marL="982344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987" y="5476240"/>
            <a:ext cx="812355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上述的if</a:t>
            </a:r>
            <a:r>
              <a:rPr sz="2000" spc="5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语句是</a:t>
            </a:r>
            <a:r>
              <a:rPr sz="2000" spc="-5" dirty="0">
                <a:solidFill>
                  <a:srgbClr val="FF0065"/>
                </a:solidFill>
                <a:latin typeface="Microsoft YaHei"/>
                <a:cs typeface="Microsoft YaHei"/>
              </a:rPr>
              <a:t>不能被执</a:t>
            </a:r>
            <a:r>
              <a:rPr sz="2000" dirty="0">
                <a:solidFill>
                  <a:srgbClr val="FF0065"/>
                </a:solidFill>
                <a:latin typeface="Microsoft YaHei"/>
                <a:cs typeface="Microsoft YaHei"/>
              </a:rPr>
              <a:t>行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的，因为一旦create</a:t>
            </a:r>
            <a:r>
              <a:rPr sz="2000" spc="1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table发生错误,</a:t>
            </a:r>
            <a:r>
              <a:rPr sz="2000" spc="1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则执行 handle_error标号后的语句.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100" y="806276"/>
            <a:ext cx="2807335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程序处理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78496" y="3993641"/>
            <a:ext cx="2148205" cy="1426210"/>
          </a:xfrm>
          <a:custGeom>
            <a:avLst/>
            <a:gdLst/>
            <a:ahLst/>
            <a:cxnLst/>
            <a:rect l="l" t="t" r="r" b="b"/>
            <a:pathLst>
              <a:path w="2148204" h="1426210">
                <a:moveTo>
                  <a:pt x="2148078" y="713232"/>
                </a:moveTo>
                <a:lnTo>
                  <a:pt x="2142173" y="637981"/>
                </a:lnTo>
                <a:lnTo>
                  <a:pt x="2124854" y="564989"/>
                </a:lnTo>
                <a:lnTo>
                  <a:pt x="2096715" y="494650"/>
                </a:lnTo>
                <a:lnTo>
                  <a:pt x="2078775" y="460599"/>
                </a:lnTo>
                <a:lnTo>
                  <a:pt x="2058352" y="427358"/>
                </a:lnTo>
                <a:lnTo>
                  <a:pt x="2035521" y="394978"/>
                </a:lnTo>
                <a:lnTo>
                  <a:pt x="2010357" y="363508"/>
                </a:lnTo>
                <a:lnTo>
                  <a:pt x="1982933" y="332997"/>
                </a:lnTo>
                <a:lnTo>
                  <a:pt x="1953325" y="303494"/>
                </a:lnTo>
                <a:lnTo>
                  <a:pt x="1921606" y="275048"/>
                </a:lnTo>
                <a:lnTo>
                  <a:pt x="1887851" y="247709"/>
                </a:lnTo>
                <a:lnTo>
                  <a:pt x="1852133" y="221525"/>
                </a:lnTo>
                <a:lnTo>
                  <a:pt x="1814528" y="196547"/>
                </a:lnTo>
                <a:lnTo>
                  <a:pt x="1775109" y="172824"/>
                </a:lnTo>
                <a:lnTo>
                  <a:pt x="1733951" y="150404"/>
                </a:lnTo>
                <a:lnTo>
                  <a:pt x="1691128" y="129337"/>
                </a:lnTo>
                <a:lnTo>
                  <a:pt x="1646714" y="109673"/>
                </a:lnTo>
                <a:lnTo>
                  <a:pt x="1600784" y="91459"/>
                </a:lnTo>
                <a:lnTo>
                  <a:pt x="1553412" y="74747"/>
                </a:lnTo>
                <a:lnTo>
                  <a:pt x="1504671" y="59585"/>
                </a:lnTo>
                <a:lnTo>
                  <a:pt x="1454637" y="46022"/>
                </a:lnTo>
                <a:lnTo>
                  <a:pt x="1403384" y="34107"/>
                </a:lnTo>
                <a:lnTo>
                  <a:pt x="1350986" y="23891"/>
                </a:lnTo>
                <a:lnTo>
                  <a:pt x="1297517" y="15421"/>
                </a:lnTo>
                <a:lnTo>
                  <a:pt x="1243052" y="8748"/>
                </a:lnTo>
                <a:lnTo>
                  <a:pt x="1187664" y="3921"/>
                </a:lnTo>
                <a:lnTo>
                  <a:pt x="1131429" y="988"/>
                </a:lnTo>
                <a:lnTo>
                  <a:pt x="1074420" y="0"/>
                </a:lnTo>
                <a:lnTo>
                  <a:pt x="1017339" y="988"/>
                </a:lnTo>
                <a:lnTo>
                  <a:pt x="961037" y="3921"/>
                </a:lnTo>
                <a:lnTo>
                  <a:pt x="905587" y="8748"/>
                </a:lnTo>
                <a:lnTo>
                  <a:pt x="851063" y="15421"/>
                </a:lnTo>
                <a:lnTo>
                  <a:pt x="797540" y="23891"/>
                </a:lnTo>
                <a:lnTo>
                  <a:pt x="745092" y="34107"/>
                </a:lnTo>
                <a:lnTo>
                  <a:pt x="693793" y="46022"/>
                </a:lnTo>
                <a:lnTo>
                  <a:pt x="643717" y="59585"/>
                </a:lnTo>
                <a:lnTo>
                  <a:pt x="594938" y="74747"/>
                </a:lnTo>
                <a:lnTo>
                  <a:pt x="547530" y="91459"/>
                </a:lnTo>
                <a:lnTo>
                  <a:pt x="501567" y="109673"/>
                </a:lnTo>
                <a:lnTo>
                  <a:pt x="457124" y="129337"/>
                </a:lnTo>
                <a:lnTo>
                  <a:pt x="414275" y="150404"/>
                </a:lnTo>
                <a:lnTo>
                  <a:pt x="373093" y="172824"/>
                </a:lnTo>
                <a:lnTo>
                  <a:pt x="333654" y="196547"/>
                </a:lnTo>
                <a:lnTo>
                  <a:pt x="296030" y="221525"/>
                </a:lnTo>
                <a:lnTo>
                  <a:pt x="260296" y="247709"/>
                </a:lnTo>
                <a:lnTo>
                  <a:pt x="226527" y="275048"/>
                </a:lnTo>
                <a:lnTo>
                  <a:pt x="194796" y="303494"/>
                </a:lnTo>
                <a:lnTo>
                  <a:pt x="165178" y="332997"/>
                </a:lnTo>
                <a:lnTo>
                  <a:pt x="137746" y="363508"/>
                </a:lnTo>
                <a:lnTo>
                  <a:pt x="112575" y="394978"/>
                </a:lnTo>
                <a:lnTo>
                  <a:pt x="89738" y="427358"/>
                </a:lnTo>
                <a:lnTo>
                  <a:pt x="69311" y="460599"/>
                </a:lnTo>
                <a:lnTo>
                  <a:pt x="51367" y="494650"/>
                </a:lnTo>
                <a:lnTo>
                  <a:pt x="23225" y="564989"/>
                </a:lnTo>
                <a:lnTo>
                  <a:pt x="5905" y="637981"/>
                </a:lnTo>
                <a:lnTo>
                  <a:pt x="0" y="713232"/>
                </a:lnTo>
                <a:lnTo>
                  <a:pt x="1488" y="751043"/>
                </a:lnTo>
                <a:lnTo>
                  <a:pt x="13175" y="825085"/>
                </a:lnTo>
                <a:lnTo>
                  <a:pt x="35980" y="896688"/>
                </a:lnTo>
                <a:lnTo>
                  <a:pt x="69311" y="965456"/>
                </a:lnTo>
                <a:lnTo>
                  <a:pt x="89738" y="998654"/>
                </a:lnTo>
                <a:lnTo>
                  <a:pt x="112575" y="1030995"/>
                </a:lnTo>
                <a:lnTo>
                  <a:pt x="137746" y="1062430"/>
                </a:lnTo>
                <a:lnTo>
                  <a:pt x="165178" y="1092909"/>
                </a:lnTo>
                <a:lnTo>
                  <a:pt x="190500" y="1118107"/>
                </a:lnTo>
                <a:lnTo>
                  <a:pt x="190500" y="713232"/>
                </a:lnTo>
                <a:lnTo>
                  <a:pt x="192378" y="674675"/>
                </a:lnTo>
                <a:lnTo>
                  <a:pt x="197938" y="636781"/>
                </a:lnTo>
                <a:lnTo>
                  <a:pt x="207061" y="599628"/>
                </a:lnTo>
                <a:lnTo>
                  <a:pt x="219633" y="563292"/>
                </a:lnTo>
                <a:lnTo>
                  <a:pt x="235537" y="527852"/>
                </a:lnTo>
                <a:lnTo>
                  <a:pt x="254656" y="493385"/>
                </a:lnTo>
                <a:lnTo>
                  <a:pt x="276875" y="459968"/>
                </a:lnTo>
                <a:lnTo>
                  <a:pt x="302078" y="427679"/>
                </a:lnTo>
                <a:lnTo>
                  <a:pt x="330147" y="396596"/>
                </a:lnTo>
                <a:lnTo>
                  <a:pt x="360968" y="366796"/>
                </a:lnTo>
                <a:lnTo>
                  <a:pt x="394424" y="338356"/>
                </a:lnTo>
                <a:lnTo>
                  <a:pt x="430398" y="311355"/>
                </a:lnTo>
                <a:lnTo>
                  <a:pt x="468775" y="285869"/>
                </a:lnTo>
                <a:lnTo>
                  <a:pt x="509439" y="261977"/>
                </a:lnTo>
                <a:lnTo>
                  <a:pt x="552273" y="239755"/>
                </a:lnTo>
                <a:lnTo>
                  <a:pt x="597161" y="219282"/>
                </a:lnTo>
                <a:lnTo>
                  <a:pt x="643986" y="200634"/>
                </a:lnTo>
                <a:lnTo>
                  <a:pt x="692634" y="183890"/>
                </a:lnTo>
                <a:lnTo>
                  <a:pt x="742987" y="169127"/>
                </a:lnTo>
                <a:lnTo>
                  <a:pt x="794930" y="156423"/>
                </a:lnTo>
                <a:lnTo>
                  <a:pt x="848346" y="145854"/>
                </a:lnTo>
                <a:lnTo>
                  <a:pt x="903119" y="137499"/>
                </a:lnTo>
                <a:lnTo>
                  <a:pt x="959133" y="131436"/>
                </a:lnTo>
                <a:lnTo>
                  <a:pt x="1016272" y="127740"/>
                </a:lnTo>
                <a:lnTo>
                  <a:pt x="1074420" y="126492"/>
                </a:lnTo>
                <a:lnTo>
                  <a:pt x="1132479" y="127740"/>
                </a:lnTo>
                <a:lnTo>
                  <a:pt x="1189537" y="131436"/>
                </a:lnTo>
                <a:lnTo>
                  <a:pt x="1245477" y="137499"/>
                </a:lnTo>
                <a:lnTo>
                  <a:pt x="1300183" y="145854"/>
                </a:lnTo>
                <a:lnTo>
                  <a:pt x="1353537" y="156423"/>
                </a:lnTo>
                <a:lnTo>
                  <a:pt x="1405424" y="169127"/>
                </a:lnTo>
                <a:lnTo>
                  <a:pt x="1455727" y="183890"/>
                </a:lnTo>
                <a:lnTo>
                  <a:pt x="1504330" y="200634"/>
                </a:lnTo>
                <a:lnTo>
                  <a:pt x="1551116" y="219282"/>
                </a:lnTo>
                <a:lnTo>
                  <a:pt x="1595969" y="239755"/>
                </a:lnTo>
                <a:lnTo>
                  <a:pt x="1638772" y="261977"/>
                </a:lnTo>
                <a:lnTo>
                  <a:pt x="1679409" y="285869"/>
                </a:lnTo>
                <a:lnTo>
                  <a:pt x="1717763" y="311355"/>
                </a:lnTo>
                <a:lnTo>
                  <a:pt x="1753718" y="338356"/>
                </a:lnTo>
                <a:lnTo>
                  <a:pt x="1787158" y="366796"/>
                </a:lnTo>
                <a:lnTo>
                  <a:pt x="1817965" y="396596"/>
                </a:lnTo>
                <a:lnTo>
                  <a:pt x="1846024" y="427679"/>
                </a:lnTo>
                <a:lnTo>
                  <a:pt x="1871219" y="459968"/>
                </a:lnTo>
                <a:lnTo>
                  <a:pt x="1893431" y="493385"/>
                </a:lnTo>
                <a:lnTo>
                  <a:pt x="1912546" y="527852"/>
                </a:lnTo>
                <a:lnTo>
                  <a:pt x="1928447" y="563292"/>
                </a:lnTo>
                <a:lnTo>
                  <a:pt x="1941017" y="599628"/>
                </a:lnTo>
                <a:lnTo>
                  <a:pt x="1950140" y="636781"/>
                </a:lnTo>
                <a:lnTo>
                  <a:pt x="1955699" y="674675"/>
                </a:lnTo>
                <a:lnTo>
                  <a:pt x="1957577" y="713232"/>
                </a:lnTo>
                <a:lnTo>
                  <a:pt x="1957577" y="1118150"/>
                </a:lnTo>
                <a:lnTo>
                  <a:pt x="1982933" y="1092909"/>
                </a:lnTo>
                <a:lnTo>
                  <a:pt x="2010357" y="1062430"/>
                </a:lnTo>
                <a:lnTo>
                  <a:pt x="2035521" y="1030995"/>
                </a:lnTo>
                <a:lnTo>
                  <a:pt x="2058352" y="998654"/>
                </a:lnTo>
                <a:lnTo>
                  <a:pt x="2078775" y="965456"/>
                </a:lnTo>
                <a:lnTo>
                  <a:pt x="2096715" y="931451"/>
                </a:lnTo>
                <a:lnTo>
                  <a:pt x="2124854" y="861216"/>
                </a:lnTo>
                <a:lnTo>
                  <a:pt x="2142173" y="788344"/>
                </a:lnTo>
                <a:lnTo>
                  <a:pt x="2146589" y="751043"/>
                </a:lnTo>
                <a:lnTo>
                  <a:pt x="2148078" y="713232"/>
                </a:lnTo>
                <a:close/>
              </a:path>
              <a:path w="2148204" h="1426210">
                <a:moveTo>
                  <a:pt x="1957577" y="1118150"/>
                </a:moveTo>
                <a:lnTo>
                  <a:pt x="1957577" y="713232"/>
                </a:lnTo>
                <a:lnTo>
                  <a:pt x="1955699" y="751784"/>
                </a:lnTo>
                <a:lnTo>
                  <a:pt x="1950140" y="789668"/>
                </a:lnTo>
                <a:lnTo>
                  <a:pt x="1941017" y="826805"/>
                </a:lnTo>
                <a:lnTo>
                  <a:pt x="1928447" y="863118"/>
                </a:lnTo>
                <a:lnTo>
                  <a:pt x="1912546" y="898532"/>
                </a:lnTo>
                <a:lnTo>
                  <a:pt x="1893431" y="932968"/>
                </a:lnTo>
                <a:lnTo>
                  <a:pt x="1871219" y="966349"/>
                </a:lnTo>
                <a:lnTo>
                  <a:pt x="1846024" y="998600"/>
                </a:lnTo>
                <a:lnTo>
                  <a:pt x="1817965" y="1029642"/>
                </a:lnTo>
                <a:lnTo>
                  <a:pt x="1787158" y="1059399"/>
                </a:lnTo>
                <a:lnTo>
                  <a:pt x="1753718" y="1087794"/>
                </a:lnTo>
                <a:lnTo>
                  <a:pt x="1717763" y="1114750"/>
                </a:lnTo>
                <a:lnTo>
                  <a:pt x="1679409" y="1140190"/>
                </a:lnTo>
                <a:lnTo>
                  <a:pt x="1638772" y="1164037"/>
                </a:lnTo>
                <a:lnTo>
                  <a:pt x="1595969" y="1186214"/>
                </a:lnTo>
                <a:lnTo>
                  <a:pt x="1551116" y="1206644"/>
                </a:lnTo>
                <a:lnTo>
                  <a:pt x="1504330" y="1225251"/>
                </a:lnTo>
                <a:lnTo>
                  <a:pt x="1455727" y="1241956"/>
                </a:lnTo>
                <a:lnTo>
                  <a:pt x="1405424" y="1256684"/>
                </a:lnTo>
                <a:lnTo>
                  <a:pt x="1353537" y="1269357"/>
                </a:lnTo>
                <a:lnTo>
                  <a:pt x="1300183" y="1279899"/>
                </a:lnTo>
                <a:lnTo>
                  <a:pt x="1245477" y="1288232"/>
                </a:lnTo>
                <a:lnTo>
                  <a:pt x="1189537" y="1294279"/>
                </a:lnTo>
                <a:lnTo>
                  <a:pt x="1132479" y="1297964"/>
                </a:lnTo>
                <a:lnTo>
                  <a:pt x="1074420" y="1299210"/>
                </a:lnTo>
                <a:lnTo>
                  <a:pt x="1016272" y="1297964"/>
                </a:lnTo>
                <a:lnTo>
                  <a:pt x="959133" y="1294279"/>
                </a:lnTo>
                <a:lnTo>
                  <a:pt x="903119" y="1288232"/>
                </a:lnTo>
                <a:lnTo>
                  <a:pt x="848346" y="1279899"/>
                </a:lnTo>
                <a:lnTo>
                  <a:pt x="794930" y="1269357"/>
                </a:lnTo>
                <a:lnTo>
                  <a:pt x="742987" y="1256684"/>
                </a:lnTo>
                <a:lnTo>
                  <a:pt x="692634" y="1241956"/>
                </a:lnTo>
                <a:lnTo>
                  <a:pt x="643986" y="1225251"/>
                </a:lnTo>
                <a:lnTo>
                  <a:pt x="597161" y="1206644"/>
                </a:lnTo>
                <a:lnTo>
                  <a:pt x="552273" y="1186214"/>
                </a:lnTo>
                <a:lnTo>
                  <a:pt x="509439" y="1164037"/>
                </a:lnTo>
                <a:lnTo>
                  <a:pt x="468775" y="1140190"/>
                </a:lnTo>
                <a:lnTo>
                  <a:pt x="430398" y="1114750"/>
                </a:lnTo>
                <a:lnTo>
                  <a:pt x="394424" y="1087794"/>
                </a:lnTo>
                <a:lnTo>
                  <a:pt x="360968" y="1059399"/>
                </a:lnTo>
                <a:lnTo>
                  <a:pt x="330147" y="1029642"/>
                </a:lnTo>
                <a:lnTo>
                  <a:pt x="302078" y="998600"/>
                </a:lnTo>
                <a:lnTo>
                  <a:pt x="276875" y="966349"/>
                </a:lnTo>
                <a:lnTo>
                  <a:pt x="254656" y="932968"/>
                </a:lnTo>
                <a:lnTo>
                  <a:pt x="235537" y="898532"/>
                </a:lnTo>
                <a:lnTo>
                  <a:pt x="219633" y="863118"/>
                </a:lnTo>
                <a:lnTo>
                  <a:pt x="207061" y="826805"/>
                </a:lnTo>
                <a:lnTo>
                  <a:pt x="197938" y="789668"/>
                </a:lnTo>
                <a:lnTo>
                  <a:pt x="192378" y="751784"/>
                </a:lnTo>
                <a:lnTo>
                  <a:pt x="190500" y="713232"/>
                </a:lnTo>
                <a:lnTo>
                  <a:pt x="190500" y="1118107"/>
                </a:lnTo>
                <a:lnTo>
                  <a:pt x="226527" y="1150802"/>
                </a:lnTo>
                <a:lnTo>
                  <a:pt x="260296" y="1178118"/>
                </a:lnTo>
                <a:lnTo>
                  <a:pt x="296030" y="1204280"/>
                </a:lnTo>
                <a:lnTo>
                  <a:pt x="333654" y="1229240"/>
                </a:lnTo>
                <a:lnTo>
                  <a:pt x="373093" y="1252947"/>
                </a:lnTo>
                <a:lnTo>
                  <a:pt x="414275" y="1275353"/>
                </a:lnTo>
                <a:lnTo>
                  <a:pt x="457124" y="1296408"/>
                </a:lnTo>
                <a:lnTo>
                  <a:pt x="501567" y="1316062"/>
                </a:lnTo>
                <a:lnTo>
                  <a:pt x="547530" y="1334267"/>
                </a:lnTo>
                <a:lnTo>
                  <a:pt x="594938" y="1350973"/>
                </a:lnTo>
                <a:lnTo>
                  <a:pt x="643986" y="1366202"/>
                </a:lnTo>
                <a:lnTo>
                  <a:pt x="693793" y="1379688"/>
                </a:lnTo>
                <a:lnTo>
                  <a:pt x="745092" y="1391599"/>
                </a:lnTo>
                <a:lnTo>
                  <a:pt x="797540" y="1401813"/>
                </a:lnTo>
                <a:lnTo>
                  <a:pt x="851063" y="1410281"/>
                </a:lnTo>
                <a:lnTo>
                  <a:pt x="905587" y="1416954"/>
                </a:lnTo>
                <a:lnTo>
                  <a:pt x="961037" y="1421781"/>
                </a:lnTo>
                <a:lnTo>
                  <a:pt x="1017339" y="1424713"/>
                </a:lnTo>
                <a:lnTo>
                  <a:pt x="1074420" y="1425702"/>
                </a:lnTo>
                <a:lnTo>
                  <a:pt x="1131429" y="1424713"/>
                </a:lnTo>
                <a:lnTo>
                  <a:pt x="1187664" y="1421781"/>
                </a:lnTo>
                <a:lnTo>
                  <a:pt x="1243052" y="1416954"/>
                </a:lnTo>
                <a:lnTo>
                  <a:pt x="1297517" y="1410281"/>
                </a:lnTo>
                <a:lnTo>
                  <a:pt x="1350986" y="1401813"/>
                </a:lnTo>
                <a:lnTo>
                  <a:pt x="1403384" y="1391599"/>
                </a:lnTo>
                <a:lnTo>
                  <a:pt x="1454637" y="1379688"/>
                </a:lnTo>
                <a:lnTo>
                  <a:pt x="1504671" y="1366129"/>
                </a:lnTo>
                <a:lnTo>
                  <a:pt x="1553412" y="1350973"/>
                </a:lnTo>
                <a:lnTo>
                  <a:pt x="1600784" y="1334267"/>
                </a:lnTo>
                <a:lnTo>
                  <a:pt x="1646714" y="1316062"/>
                </a:lnTo>
                <a:lnTo>
                  <a:pt x="1691128" y="1296408"/>
                </a:lnTo>
                <a:lnTo>
                  <a:pt x="1733951" y="1275353"/>
                </a:lnTo>
                <a:lnTo>
                  <a:pt x="1775109" y="1252947"/>
                </a:lnTo>
                <a:lnTo>
                  <a:pt x="1814528" y="1229240"/>
                </a:lnTo>
                <a:lnTo>
                  <a:pt x="1852133" y="1204280"/>
                </a:lnTo>
                <a:lnTo>
                  <a:pt x="1887851" y="1178118"/>
                </a:lnTo>
                <a:lnTo>
                  <a:pt x="1921606" y="1150802"/>
                </a:lnTo>
                <a:lnTo>
                  <a:pt x="1953325" y="1122383"/>
                </a:lnTo>
                <a:lnTo>
                  <a:pt x="1957577" y="111815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6817" y="4109465"/>
            <a:ext cx="1792605" cy="1194435"/>
          </a:xfrm>
          <a:custGeom>
            <a:avLst/>
            <a:gdLst/>
            <a:ahLst/>
            <a:cxnLst/>
            <a:rect l="l" t="t" r="r" b="b"/>
            <a:pathLst>
              <a:path w="1792604" h="1194435">
                <a:moveTo>
                  <a:pt x="1792223" y="597407"/>
                </a:moveTo>
                <a:lnTo>
                  <a:pt x="1785235" y="522469"/>
                </a:lnTo>
                <a:lnTo>
                  <a:pt x="1764833" y="450308"/>
                </a:lnTo>
                <a:lnTo>
                  <a:pt x="1731859" y="381485"/>
                </a:lnTo>
                <a:lnTo>
                  <a:pt x="1710922" y="348500"/>
                </a:lnTo>
                <a:lnTo>
                  <a:pt x="1687157" y="316560"/>
                </a:lnTo>
                <a:lnTo>
                  <a:pt x="1660671" y="285734"/>
                </a:lnTo>
                <a:lnTo>
                  <a:pt x="1631569" y="256093"/>
                </a:lnTo>
                <a:lnTo>
                  <a:pt x="1599956" y="227705"/>
                </a:lnTo>
                <a:lnTo>
                  <a:pt x="1565938" y="200642"/>
                </a:lnTo>
                <a:lnTo>
                  <a:pt x="1529619" y="174974"/>
                </a:lnTo>
                <a:lnTo>
                  <a:pt x="1491106" y="150769"/>
                </a:lnTo>
                <a:lnTo>
                  <a:pt x="1450504" y="128099"/>
                </a:lnTo>
                <a:lnTo>
                  <a:pt x="1407917" y="107033"/>
                </a:lnTo>
                <a:lnTo>
                  <a:pt x="1363452" y="87642"/>
                </a:lnTo>
                <a:lnTo>
                  <a:pt x="1317214" y="69994"/>
                </a:lnTo>
                <a:lnTo>
                  <a:pt x="1269308" y="54160"/>
                </a:lnTo>
                <a:lnTo>
                  <a:pt x="1219839" y="40211"/>
                </a:lnTo>
                <a:lnTo>
                  <a:pt x="1168913" y="28216"/>
                </a:lnTo>
                <a:lnTo>
                  <a:pt x="1116635" y="18244"/>
                </a:lnTo>
                <a:lnTo>
                  <a:pt x="1063111" y="10367"/>
                </a:lnTo>
                <a:lnTo>
                  <a:pt x="1008445" y="4654"/>
                </a:lnTo>
                <a:lnTo>
                  <a:pt x="952743" y="1175"/>
                </a:lnTo>
                <a:lnTo>
                  <a:pt x="896111" y="0"/>
                </a:lnTo>
                <a:lnTo>
                  <a:pt x="839398" y="1175"/>
                </a:lnTo>
                <a:lnTo>
                  <a:pt x="783628" y="4654"/>
                </a:lnTo>
                <a:lnTo>
                  <a:pt x="728906" y="10367"/>
                </a:lnTo>
                <a:lnTo>
                  <a:pt x="675336" y="18244"/>
                </a:lnTo>
                <a:lnTo>
                  <a:pt x="623023" y="28216"/>
                </a:lnTo>
                <a:lnTo>
                  <a:pt x="572072" y="40211"/>
                </a:lnTo>
                <a:lnTo>
                  <a:pt x="522586" y="54160"/>
                </a:lnTo>
                <a:lnTo>
                  <a:pt x="474672" y="69994"/>
                </a:lnTo>
                <a:lnTo>
                  <a:pt x="428432" y="87642"/>
                </a:lnTo>
                <a:lnTo>
                  <a:pt x="383973" y="107033"/>
                </a:lnTo>
                <a:lnTo>
                  <a:pt x="341397" y="128099"/>
                </a:lnTo>
                <a:lnTo>
                  <a:pt x="300811" y="150769"/>
                </a:lnTo>
                <a:lnTo>
                  <a:pt x="262318" y="174974"/>
                </a:lnTo>
                <a:lnTo>
                  <a:pt x="226023" y="200642"/>
                </a:lnTo>
                <a:lnTo>
                  <a:pt x="192031" y="227705"/>
                </a:lnTo>
                <a:lnTo>
                  <a:pt x="160446" y="256093"/>
                </a:lnTo>
                <a:lnTo>
                  <a:pt x="131373" y="285734"/>
                </a:lnTo>
                <a:lnTo>
                  <a:pt x="104916" y="316560"/>
                </a:lnTo>
                <a:lnTo>
                  <a:pt x="81180" y="348500"/>
                </a:lnTo>
                <a:lnTo>
                  <a:pt x="60270" y="381485"/>
                </a:lnTo>
                <a:lnTo>
                  <a:pt x="42290" y="415444"/>
                </a:lnTo>
                <a:lnTo>
                  <a:pt x="15538" y="486006"/>
                </a:lnTo>
                <a:lnTo>
                  <a:pt x="1761" y="559626"/>
                </a:lnTo>
                <a:lnTo>
                  <a:pt x="0" y="597408"/>
                </a:lnTo>
                <a:lnTo>
                  <a:pt x="1761" y="635105"/>
                </a:lnTo>
                <a:lnTo>
                  <a:pt x="15538" y="708575"/>
                </a:lnTo>
                <a:lnTo>
                  <a:pt x="42290" y="779010"/>
                </a:lnTo>
                <a:lnTo>
                  <a:pt x="60270" y="812915"/>
                </a:lnTo>
                <a:lnTo>
                  <a:pt x="81180" y="845850"/>
                </a:lnTo>
                <a:lnTo>
                  <a:pt x="104916" y="877746"/>
                </a:lnTo>
                <a:lnTo>
                  <a:pt x="131373" y="908532"/>
                </a:lnTo>
                <a:lnTo>
                  <a:pt x="160446" y="938138"/>
                </a:lnTo>
                <a:lnTo>
                  <a:pt x="192031" y="966494"/>
                </a:lnTo>
                <a:lnTo>
                  <a:pt x="226023" y="993530"/>
                </a:lnTo>
                <a:lnTo>
                  <a:pt x="262318" y="1019175"/>
                </a:lnTo>
                <a:lnTo>
                  <a:pt x="300811" y="1043359"/>
                </a:lnTo>
                <a:lnTo>
                  <a:pt x="341397" y="1066011"/>
                </a:lnTo>
                <a:lnTo>
                  <a:pt x="383973" y="1087063"/>
                </a:lnTo>
                <a:lnTo>
                  <a:pt x="428432" y="1106443"/>
                </a:lnTo>
                <a:lnTo>
                  <a:pt x="474672" y="1124081"/>
                </a:lnTo>
                <a:lnTo>
                  <a:pt x="522586" y="1139907"/>
                </a:lnTo>
                <a:lnTo>
                  <a:pt x="572072" y="1153851"/>
                </a:lnTo>
                <a:lnTo>
                  <a:pt x="623023" y="1165843"/>
                </a:lnTo>
                <a:lnTo>
                  <a:pt x="675336" y="1175811"/>
                </a:lnTo>
                <a:lnTo>
                  <a:pt x="728906" y="1183687"/>
                </a:lnTo>
                <a:lnTo>
                  <a:pt x="783628" y="1189399"/>
                </a:lnTo>
                <a:lnTo>
                  <a:pt x="839398" y="1192878"/>
                </a:lnTo>
                <a:lnTo>
                  <a:pt x="896111" y="1194054"/>
                </a:lnTo>
                <a:lnTo>
                  <a:pt x="952743" y="1192878"/>
                </a:lnTo>
                <a:lnTo>
                  <a:pt x="1008445" y="1189399"/>
                </a:lnTo>
                <a:lnTo>
                  <a:pt x="1063111" y="1183687"/>
                </a:lnTo>
                <a:lnTo>
                  <a:pt x="1116635" y="1175811"/>
                </a:lnTo>
                <a:lnTo>
                  <a:pt x="1168913" y="1165843"/>
                </a:lnTo>
                <a:lnTo>
                  <a:pt x="1219839" y="1153851"/>
                </a:lnTo>
                <a:lnTo>
                  <a:pt x="1269308" y="1139907"/>
                </a:lnTo>
                <a:lnTo>
                  <a:pt x="1317214" y="1124081"/>
                </a:lnTo>
                <a:lnTo>
                  <a:pt x="1363452" y="1106443"/>
                </a:lnTo>
                <a:lnTo>
                  <a:pt x="1407917" y="1087063"/>
                </a:lnTo>
                <a:lnTo>
                  <a:pt x="1450504" y="1066011"/>
                </a:lnTo>
                <a:lnTo>
                  <a:pt x="1491106" y="1043359"/>
                </a:lnTo>
                <a:lnTo>
                  <a:pt x="1529619" y="1019174"/>
                </a:lnTo>
                <a:lnTo>
                  <a:pt x="1565938" y="993530"/>
                </a:lnTo>
                <a:lnTo>
                  <a:pt x="1599956" y="966494"/>
                </a:lnTo>
                <a:lnTo>
                  <a:pt x="1631569" y="938138"/>
                </a:lnTo>
                <a:lnTo>
                  <a:pt x="1660671" y="908532"/>
                </a:lnTo>
                <a:lnTo>
                  <a:pt x="1687157" y="877746"/>
                </a:lnTo>
                <a:lnTo>
                  <a:pt x="1710922" y="845850"/>
                </a:lnTo>
                <a:lnTo>
                  <a:pt x="1731859" y="812915"/>
                </a:lnTo>
                <a:lnTo>
                  <a:pt x="1749865" y="779010"/>
                </a:lnTo>
                <a:lnTo>
                  <a:pt x="1776658" y="708575"/>
                </a:lnTo>
                <a:lnTo>
                  <a:pt x="1790459" y="635105"/>
                </a:lnTo>
                <a:lnTo>
                  <a:pt x="1792223" y="59740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6817" y="4109465"/>
            <a:ext cx="1792605" cy="1194435"/>
          </a:xfrm>
          <a:custGeom>
            <a:avLst/>
            <a:gdLst/>
            <a:ahLst/>
            <a:cxnLst/>
            <a:rect l="l" t="t" r="r" b="b"/>
            <a:pathLst>
              <a:path w="1792604" h="1194435">
                <a:moveTo>
                  <a:pt x="896111" y="0"/>
                </a:moveTo>
                <a:lnTo>
                  <a:pt x="839398" y="1175"/>
                </a:lnTo>
                <a:lnTo>
                  <a:pt x="783628" y="4654"/>
                </a:lnTo>
                <a:lnTo>
                  <a:pt x="728906" y="10367"/>
                </a:lnTo>
                <a:lnTo>
                  <a:pt x="675336" y="18244"/>
                </a:lnTo>
                <a:lnTo>
                  <a:pt x="623023" y="28216"/>
                </a:lnTo>
                <a:lnTo>
                  <a:pt x="572072" y="40211"/>
                </a:lnTo>
                <a:lnTo>
                  <a:pt x="522586" y="54160"/>
                </a:lnTo>
                <a:lnTo>
                  <a:pt x="474672" y="69994"/>
                </a:lnTo>
                <a:lnTo>
                  <a:pt x="428432" y="87642"/>
                </a:lnTo>
                <a:lnTo>
                  <a:pt x="383973" y="107033"/>
                </a:lnTo>
                <a:lnTo>
                  <a:pt x="341397" y="128099"/>
                </a:lnTo>
                <a:lnTo>
                  <a:pt x="300811" y="150769"/>
                </a:lnTo>
                <a:lnTo>
                  <a:pt x="262318" y="174974"/>
                </a:lnTo>
                <a:lnTo>
                  <a:pt x="226023" y="200642"/>
                </a:lnTo>
                <a:lnTo>
                  <a:pt x="192031" y="227705"/>
                </a:lnTo>
                <a:lnTo>
                  <a:pt x="160446" y="256093"/>
                </a:lnTo>
                <a:lnTo>
                  <a:pt x="131373" y="285734"/>
                </a:lnTo>
                <a:lnTo>
                  <a:pt x="104916" y="316560"/>
                </a:lnTo>
                <a:lnTo>
                  <a:pt x="81180" y="348500"/>
                </a:lnTo>
                <a:lnTo>
                  <a:pt x="60270" y="381485"/>
                </a:lnTo>
                <a:lnTo>
                  <a:pt x="42290" y="415444"/>
                </a:lnTo>
                <a:lnTo>
                  <a:pt x="15538" y="486006"/>
                </a:lnTo>
                <a:lnTo>
                  <a:pt x="1761" y="559626"/>
                </a:lnTo>
                <a:lnTo>
                  <a:pt x="0" y="597408"/>
                </a:lnTo>
                <a:lnTo>
                  <a:pt x="1761" y="635105"/>
                </a:lnTo>
                <a:lnTo>
                  <a:pt x="15538" y="708575"/>
                </a:lnTo>
                <a:lnTo>
                  <a:pt x="42290" y="779010"/>
                </a:lnTo>
                <a:lnTo>
                  <a:pt x="60270" y="812915"/>
                </a:lnTo>
                <a:lnTo>
                  <a:pt x="81180" y="845850"/>
                </a:lnTo>
                <a:lnTo>
                  <a:pt x="104916" y="877746"/>
                </a:lnTo>
                <a:lnTo>
                  <a:pt x="131373" y="908532"/>
                </a:lnTo>
                <a:lnTo>
                  <a:pt x="160446" y="938138"/>
                </a:lnTo>
                <a:lnTo>
                  <a:pt x="192031" y="966494"/>
                </a:lnTo>
                <a:lnTo>
                  <a:pt x="226023" y="993530"/>
                </a:lnTo>
                <a:lnTo>
                  <a:pt x="262318" y="1019175"/>
                </a:lnTo>
                <a:lnTo>
                  <a:pt x="300811" y="1043359"/>
                </a:lnTo>
                <a:lnTo>
                  <a:pt x="341397" y="1066011"/>
                </a:lnTo>
                <a:lnTo>
                  <a:pt x="383973" y="1087063"/>
                </a:lnTo>
                <a:lnTo>
                  <a:pt x="428432" y="1106443"/>
                </a:lnTo>
                <a:lnTo>
                  <a:pt x="474672" y="1124081"/>
                </a:lnTo>
                <a:lnTo>
                  <a:pt x="522586" y="1139907"/>
                </a:lnTo>
                <a:lnTo>
                  <a:pt x="572072" y="1153851"/>
                </a:lnTo>
                <a:lnTo>
                  <a:pt x="623023" y="1165843"/>
                </a:lnTo>
                <a:lnTo>
                  <a:pt x="675336" y="1175811"/>
                </a:lnTo>
                <a:lnTo>
                  <a:pt x="728906" y="1183687"/>
                </a:lnTo>
                <a:lnTo>
                  <a:pt x="783628" y="1189399"/>
                </a:lnTo>
                <a:lnTo>
                  <a:pt x="839398" y="1192878"/>
                </a:lnTo>
                <a:lnTo>
                  <a:pt x="896111" y="1194054"/>
                </a:lnTo>
                <a:lnTo>
                  <a:pt x="952743" y="1192878"/>
                </a:lnTo>
                <a:lnTo>
                  <a:pt x="1008445" y="1189399"/>
                </a:lnTo>
                <a:lnTo>
                  <a:pt x="1063111" y="1183687"/>
                </a:lnTo>
                <a:lnTo>
                  <a:pt x="1116635" y="1175811"/>
                </a:lnTo>
                <a:lnTo>
                  <a:pt x="1168913" y="1165843"/>
                </a:lnTo>
                <a:lnTo>
                  <a:pt x="1219839" y="1153851"/>
                </a:lnTo>
                <a:lnTo>
                  <a:pt x="1269308" y="1139907"/>
                </a:lnTo>
                <a:lnTo>
                  <a:pt x="1317214" y="1124081"/>
                </a:lnTo>
                <a:lnTo>
                  <a:pt x="1363452" y="1106443"/>
                </a:lnTo>
                <a:lnTo>
                  <a:pt x="1407917" y="1087063"/>
                </a:lnTo>
                <a:lnTo>
                  <a:pt x="1450504" y="1066011"/>
                </a:lnTo>
                <a:lnTo>
                  <a:pt x="1491106" y="1043359"/>
                </a:lnTo>
                <a:lnTo>
                  <a:pt x="1529619" y="1019174"/>
                </a:lnTo>
                <a:lnTo>
                  <a:pt x="1565938" y="993530"/>
                </a:lnTo>
                <a:lnTo>
                  <a:pt x="1599956" y="966494"/>
                </a:lnTo>
                <a:lnTo>
                  <a:pt x="1631569" y="938138"/>
                </a:lnTo>
                <a:lnTo>
                  <a:pt x="1660671" y="908532"/>
                </a:lnTo>
                <a:lnTo>
                  <a:pt x="1687157" y="877746"/>
                </a:lnTo>
                <a:lnTo>
                  <a:pt x="1710922" y="845850"/>
                </a:lnTo>
                <a:lnTo>
                  <a:pt x="1731859" y="812915"/>
                </a:lnTo>
                <a:lnTo>
                  <a:pt x="1749865" y="779010"/>
                </a:lnTo>
                <a:lnTo>
                  <a:pt x="1776658" y="708575"/>
                </a:lnTo>
                <a:lnTo>
                  <a:pt x="1790459" y="635105"/>
                </a:lnTo>
                <a:lnTo>
                  <a:pt x="1792223" y="597407"/>
                </a:lnTo>
                <a:lnTo>
                  <a:pt x="1790459" y="559626"/>
                </a:lnTo>
                <a:lnTo>
                  <a:pt x="1776658" y="486006"/>
                </a:lnTo>
                <a:lnTo>
                  <a:pt x="1749865" y="415444"/>
                </a:lnTo>
                <a:lnTo>
                  <a:pt x="1731859" y="381485"/>
                </a:lnTo>
                <a:lnTo>
                  <a:pt x="1710922" y="348500"/>
                </a:lnTo>
                <a:lnTo>
                  <a:pt x="1687157" y="316560"/>
                </a:lnTo>
                <a:lnTo>
                  <a:pt x="1660671" y="285734"/>
                </a:lnTo>
                <a:lnTo>
                  <a:pt x="1631569" y="256093"/>
                </a:lnTo>
                <a:lnTo>
                  <a:pt x="1599956" y="227705"/>
                </a:lnTo>
                <a:lnTo>
                  <a:pt x="1565938" y="200642"/>
                </a:lnTo>
                <a:lnTo>
                  <a:pt x="1529619" y="174974"/>
                </a:lnTo>
                <a:lnTo>
                  <a:pt x="1491106" y="150769"/>
                </a:lnTo>
                <a:lnTo>
                  <a:pt x="1450504" y="128099"/>
                </a:lnTo>
                <a:lnTo>
                  <a:pt x="1407917" y="107033"/>
                </a:lnTo>
                <a:lnTo>
                  <a:pt x="1363452" y="87642"/>
                </a:lnTo>
                <a:lnTo>
                  <a:pt x="1317214" y="69994"/>
                </a:lnTo>
                <a:lnTo>
                  <a:pt x="1269308" y="54160"/>
                </a:lnTo>
                <a:lnTo>
                  <a:pt x="1219839" y="40211"/>
                </a:lnTo>
                <a:lnTo>
                  <a:pt x="1168913" y="28216"/>
                </a:lnTo>
                <a:lnTo>
                  <a:pt x="1116635" y="18244"/>
                </a:lnTo>
                <a:lnTo>
                  <a:pt x="1063111" y="10367"/>
                </a:lnTo>
                <a:lnTo>
                  <a:pt x="1008445" y="4654"/>
                </a:lnTo>
                <a:lnTo>
                  <a:pt x="952743" y="1175"/>
                </a:lnTo>
                <a:lnTo>
                  <a:pt x="89611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78233" y="4278131"/>
            <a:ext cx="15487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注意语句位置 不同可能出现 问题哟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CBBBCF-54B1-F570-0E0B-03EAC5BFD5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9500" y="766503"/>
            <a:ext cx="2807335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程序处理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4670" y="2016760"/>
            <a:ext cx="9624060" cy="420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dirty="0"/>
              <a:t>正确的显式状态处理示例</a:t>
            </a:r>
          </a:p>
          <a:p>
            <a:pPr marL="1040130" marR="2581275" indent="-570865">
              <a:lnSpc>
                <a:spcPct val="100000"/>
              </a:lnSpc>
              <a:spcBef>
                <a:spcPts val="2355"/>
              </a:spcBef>
            </a:pPr>
            <a:r>
              <a:rPr sz="1800" spc="-5" dirty="0">
                <a:latin typeface="Arial"/>
                <a:cs typeface="Arial"/>
              </a:rPr>
              <a:t>exec </a:t>
            </a:r>
            <a:r>
              <a:rPr sz="1800" dirty="0">
                <a:latin typeface="Arial"/>
                <a:cs typeface="Arial"/>
              </a:rPr>
              <a:t>sql </a:t>
            </a:r>
            <a:r>
              <a:rPr sz="1800" spc="-5" dirty="0">
                <a:latin typeface="Arial"/>
                <a:cs typeface="Arial"/>
              </a:rPr>
              <a:t>begin </a:t>
            </a:r>
            <a:r>
              <a:rPr sz="1800" dirty="0">
                <a:latin typeface="Arial"/>
                <a:cs typeface="Arial"/>
              </a:rPr>
              <a:t>declar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section;  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char</a:t>
            </a:r>
            <a:r>
              <a:rPr sz="1800" spc="4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SQLSTATE[6];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exec sql end declare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section;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exec </a:t>
            </a:r>
            <a:r>
              <a:rPr sz="1800" dirty="0">
                <a:latin typeface="Arial"/>
                <a:cs typeface="Arial"/>
              </a:rPr>
              <a:t>sql </a:t>
            </a:r>
            <a:r>
              <a:rPr sz="1800" spc="-5" dirty="0">
                <a:latin typeface="Arial"/>
                <a:cs typeface="Arial"/>
              </a:rPr>
              <a:t>whenever </a:t>
            </a:r>
            <a:r>
              <a:rPr sz="1800" dirty="0">
                <a:latin typeface="Arial"/>
                <a:cs typeface="Arial"/>
              </a:rPr>
              <a:t>sqlerror goto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handle_error;</a:t>
            </a:r>
            <a:endParaRPr sz="1800" dirty="0">
              <a:latin typeface="Arial"/>
              <a:cs typeface="Arial"/>
            </a:endParaRPr>
          </a:p>
          <a:p>
            <a:pPr marL="469265">
              <a:lnSpc>
                <a:spcPts val="2150"/>
              </a:lnSpc>
              <a:spcBef>
                <a:spcPts val="10"/>
              </a:spcBef>
            </a:pPr>
            <a:r>
              <a:rPr sz="1800" spc="245" dirty="0">
                <a:latin typeface="Arial"/>
                <a:cs typeface="Arial"/>
              </a:rPr>
              <a:t>……</a:t>
            </a:r>
            <a:r>
              <a:rPr sz="1800" spc="-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ts val="2870"/>
              </a:lnSpc>
              <a:tabLst>
                <a:tab pos="1840230" algn="l"/>
              </a:tabLst>
            </a:pP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exec sql	whenever sqlerror</a:t>
            </a:r>
            <a:r>
              <a:rPr sz="2400" spc="-2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continue</a:t>
            </a:r>
            <a:r>
              <a:rPr spc="-5" dirty="0">
                <a:solidFill>
                  <a:srgbClr val="FF0065"/>
                </a:solidFill>
                <a:latin typeface="Arial"/>
                <a:cs typeface="Arial"/>
              </a:rPr>
              <a:t>;</a:t>
            </a: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Arial"/>
                <a:cs typeface="Arial"/>
              </a:rPr>
              <a:t>exec </a:t>
            </a:r>
            <a:r>
              <a:rPr sz="1800" dirty="0">
                <a:latin typeface="Arial"/>
                <a:cs typeface="Arial"/>
              </a:rPr>
              <a:t>sql </a:t>
            </a:r>
            <a:r>
              <a:rPr sz="1800" spc="-5" dirty="0">
                <a:latin typeface="Arial"/>
                <a:cs typeface="Arial"/>
              </a:rPr>
              <a:t>create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custs</a:t>
            </a:r>
            <a:endParaRPr sz="1800" dirty="0">
              <a:latin typeface="Arial"/>
              <a:cs typeface="Arial"/>
            </a:endParaRPr>
          </a:p>
          <a:p>
            <a:pPr marL="1103630">
              <a:lnSpc>
                <a:spcPts val="215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(cid </a:t>
            </a:r>
            <a:r>
              <a:rPr sz="1800" spc="-5" dirty="0">
                <a:latin typeface="Arial"/>
                <a:cs typeface="Arial"/>
              </a:rPr>
              <a:t>char(4) </a:t>
            </a:r>
            <a:r>
              <a:rPr sz="1800" dirty="0">
                <a:latin typeface="Arial"/>
                <a:cs typeface="Arial"/>
              </a:rPr>
              <a:t>not null, </a:t>
            </a:r>
            <a:r>
              <a:rPr sz="1800" spc="-5" dirty="0">
                <a:latin typeface="Arial"/>
                <a:cs typeface="Arial"/>
              </a:rPr>
              <a:t>cname varchar(13), </a:t>
            </a:r>
            <a:r>
              <a:rPr sz="1800" dirty="0">
                <a:latin typeface="Arial"/>
                <a:cs typeface="Arial"/>
              </a:rPr>
              <a:t>… … );</a:t>
            </a:r>
          </a:p>
          <a:p>
            <a:pPr marL="469900">
              <a:lnSpc>
                <a:spcPts val="2865"/>
              </a:lnSpc>
            </a:pP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if (strcmp(SQLSTATE,</a:t>
            </a:r>
            <a:r>
              <a:rPr sz="2400" spc="-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65"/>
                </a:solidFill>
                <a:latin typeface="Arial"/>
                <a:cs typeface="Arial"/>
              </a:rPr>
              <a:t>“82100”)==0)</a:t>
            </a:r>
          </a:p>
          <a:p>
            <a:pPr marL="1058545">
              <a:lnSpc>
                <a:spcPts val="2875"/>
              </a:lnSpc>
            </a:pP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&lt;</a:t>
            </a:r>
            <a:r>
              <a:rPr sz="2400" spc="-10" dirty="0">
                <a:solidFill>
                  <a:srgbClr val="FF0065"/>
                </a:solidFill>
                <a:latin typeface="NSimSun"/>
                <a:cs typeface="NSimSun"/>
              </a:rPr>
              <a:t>处</a:t>
            </a:r>
            <a:r>
              <a:rPr sz="2400" spc="-5" dirty="0">
                <a:solidFill>
                  <a:srgbClr val="FF0065"/>
                </a:solidFill>
                <a:latin typeface="NSimSun"/>
                <a:cs typeface="NSimSun"/>
              </a:rPr>
              <a:t>理</a:t>
            </a:r>
            <a:r>
              <a:rPr sz="2400" spc="-5" dirty="0">
                <a:solidFill>
                  <a:srgbClr val="FF0065"/>
                </a:solidFill>
                <a:latin typeface="Arial"/>
                <a:cs typeface="Arial"/>
              </a:rPr>
              <a:t>82100</a:t>
            </a:r>
            <a:r>
              <a:rPr sz="2400" spc="-10" dirty="0">
                <a:solidFill>
                  <a:srgbClr val="FF0065"/>
                </a:solidFill>
                <a:latin typeface="NSimSun"/>
                <a:cs typeface="NSimSun"/>
              </a:rPr>
              <a:t>错误的程序</a:t>
            </a:r>
            <a:r>
              <a:rPr sz="2400" dirty="0">
                <a:solidFill>
                  <a:srgbClr val="FF0065"/>
                </a:solidFill>
                <a:latin typeface="Arial"/>
                <a:cs typeface="Arial"/>
              </a:rPr>
              <a:t>&gt;</a:t>
            </a:r>
          </a:p>
          <a:p>
            <a:pPr marL="977265">
              <a:lnSpc>
                <a:spcPct val="100000"/>
              </a:lnSpc>
              <a:spcBef>
                <a:spcPts val="25"/>
              </a:spcBef>
            </a:pPr>
            <a:r>
              <a:rPr sz="1800" b="0" dirty="0">
                <a:latin typeface="Arial"/>
                <a:cs typeface="Arial"/>
              </a:rPr>
              <a:t>…</a:t>
            </a:r>
            <a:r>
              <a:rPr sz="1800" b="0" spc="-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373" y="6205377"/>
            <a:ext cx="849503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300"/>
              </a:lnSpc>
              <a:spcBef>
                <a:spcPts val="10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上述的if</a:t>
            </a:r>
            <a:r>
              <a:rPr sz="2000" spc="1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语句是能被执行的，因为create</a:t>
            </a:r>
            <a:r>
              <a:rPr sz="2000" spc="10" dirty="0">
                <a:solidFill>
                  <a:srgbClr val="3333CC"/>
                </a:solidFill>
                <a:latin typeface="Microsoft YaHei"/>
                <a:cs typeface="Microsoft YaHei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Microsoft YaHei"/>
                <a:cs typeface="Microsoft YaHei"/>
              </a:rPr>
              <a:t>table发生错误时是继续向下执行 的。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96441" y="3906773"/>
            <a:ext cx="1770380" cy="1186180"/>
          </a:xfrm>
          <a:custGeom>
            <a:avLst/>
            <a:gdLst/>
            <a:ahLst/>
            <a:cxnLst/>
            <a:rect l="l" t="t" r="r" b="b"/>
            <a:pathLst>
              <a:path w="1770379" h="1186179">
                <a:moveTo>
                  <a:pt x="1770126" y="592836"/>
                </a:moveTo>
                <a:lnTo>
                  <a:pt x="1768243" y="553829"/>
                </a:lnTo>
                <a:lnTo>
                  <a:pt x="1762673" y="515501"/>
                </a:lnTo>
                <a:lnTo>
                  <a:pt x="1753532" y="477927"/>
                </a:lnTo>
                <a:lnTo>
                  <a:pt x="1740936" y="441188"/>
                </a:lnTo>
                <a:lnTo>
                  <a:pt x="1725003" y="405359"/>
                </a:lnTo>
                <a:lnTo>
                  <a:pt x="1705848" y="370520"/>
                </a:lnTo>
                <a:lnTo>
                  <a:pt x="1683587" y="336747"/>
                </a:lnTo>
                <a:lnTo>
                  <a:pt x="1658338" y="304119"/>
                </a:lnTo>
                <a:lnTo>
                  <a:pt x="1630217" y="272713"/>
                </a:lnTo>
                <a:lnTo>
                  <a:pt x="1599340" y="242608"/>
                </a:lnTo>
                <a:lnTo>
                  <a:pt x="1565824" y="213881"/>
                </a:lnTo>
                <a:lnTo>
                  <a:pt x="1529784" y="186610"/>
                </a:lnTo>
                <a:lnTo>
                  <a:pt x="1491339" y="160873"/>
                </a:lnTo>
                <a:lnTo>
                  <a:pt x="1450603" y="136748"/>
                </a:lnTo>
                <a:lnTo>
                  <a:pt x="1407694" y="114312"/>
                </a:lnTo>
                <a:lnTo>
                  <a:pt x="1362728" y="93643"/>
                </a:lnTo>
                <a:lnTo>
                  <a:pt x="1315821" y="74820"/>
                </a:lnTo>
                <a:lnTo>
                  <a:pt x="1267090" y="57919"/>
                </a:lnTo>
                <a:lnTo>
                  <a:pt x="1216652" y="43020"/>
                </a:lnTo>
                <a:lnTo>
                  <a:pt x="1164622" y="30199"/>
                </a:lnTo>
                <a:lnTo>
                  <a:pt x="1111118" y="19535"/>
                </a:lnTo>
                <a:lnTo>
                  <a:pt x="1056255" y="11105"/>
                </a:lnTo>
                <a:lnTo>
                  <a:pt x="1000150" y="4987"/>
                </a:lnTo>
                <a:lnTo>
                  <a:pt x="942920" y="1259"/>
                </a:lnTo>
                <a:lnTo>
                  <a:pt x="884682" y="0"/>
                </a:lnTo>
                <a:lnTo>
                  <a:pt x="826530" y="1259"/>
                </a:lnTo>
                <a:lnTo>
                  <a:pt x="769381" y="4987"/>
                </a:lnTo>
                <a:lnTo>
                  <a:pt x="713351" y="11105"/>
                </a:lnTo>
                <a:lnTo>
                  <a:pt x="658556" y="19535"/>
                </a:lnTo>
                <a:lnTo>
                  <a:pt x="605113" y="30199"/>
                </a:lnTo>
                <a:lnTo>
                  <a:pt x="553139" y="43020"/>
                </a:lnTo>
                <a:lnTo>
                  <a:pt x="502750" y="57919"/>
                </a:lnTo>
                <a:lnTo>
                  <a:pt x="454064" y="74820"/>
                </a:lnTo>
                <a:lnTo>
                  <a:pt x="407197" y="93643"/>
                </a:lnTo>
                <a:lnTo>
                  <a:pt x="362266" y="114312"/>
                </a:lnTo>
                <a:lnTo>
                  <a:pt x="319388" y="136748"/>
                </a:lnTo>
                <a:lnTo>
                  <a:pt x="278679" y="160873"/>
                </a:lnTo>
                <a:lnTo>
                  <a:pt x="240256" y="186610"/>
                </a:lnTo>
                <a:lnTo>
                  <a:pt x="204237" y="213881"/>
                </a:lnTo>
                <a:lnTo>
                  <a:pt x="170736" y="242608"/>
                </a:lnTo>
                <a:lnTo>
                  <a:pt x="139872" y="272713"/>
                </a:lnTo>
                <a:lnTo>
                  <a:pt x="111762" y="304119"/>
                </a:lnTo>
                <a:lnTo>
                  <a:pt x="86521" y="336747"/>
                </a:lnTo>
                <a:lnTo>
                  <a:pt x="64267" y="370520"/>
                </a:lnTo>
                <a:lnTo>
                  <a:pt x="45116" y="405359"/>
                </a:lnTo>
                <a:lnTo>
                  <a:pt x="29185" y="441188"/>
                </a:lnTo>
                <a:lnTo>
                  <a:pt x="16592" y="477927"/>
                </a:lnTo>
                <a:lnTo>
                  <a:pt x="7452" y="515501"/>
                </a:lnTo>
                <a:lnTo>
                  <a:pt x="1882" y="553829"/>
                </a:lnTo>
                <a:lnTo>
                  <a:pt x="0" y="592836"/>
                </a:lnTo>
                <a:lnTo>
                  <a:pt x="1882" y="631842"/>
                </a:lnTo>
                <a:lnTo>
                  <a:pt x="7452" y="670170"/>
                </a:lnTo>
                <a:lnTo>
                  <a:pt x="16592" y="707744"/>
                </a:lnTo>
                <a:lnTo>
                  <a:pt x="29185" y="744483"/>
                </a:lnTo>
                <a:lnTo>
                  <a:pt x="45116" y="780312"/>
                </a:lnTo>
                <a:lnTo>
                  <a:pt x="64267" y="815151"/>
                </a:lnTo>
                <a:lnTo>
                  <a:pt x="86521" y="848924"/>
                </a:lnTo>
                <a:lnTo>
                  <a:pt x="111762" y="881552"/>
                </a:lnTo>
                <a:lnTo>
                  <a:pt x="139872" y="912958"/>
                </a:lnTo>
                <a:lnTo>
                  <a:pt x="156972" y="929636"/>
                </a:lnTo>
                <a:lnTo>
                  <a:pt x="156972" y="592836"/>
                </a:lnTo>
                <a:lnTo>
                  <a:pt x="159158" y="554670"/>
                </a:lnTo>
                <a:lnTo>
                  <a:pt x="176168" y="480886"/>
                </a:lnTo>
                <a:lnTo>
                  <a:pt x="190670" y="445482"/>
                </a:lnTo>
                <a:lnTo>
                  <a:pt x="208954" y="411213"/>
                </a:lnTo>
                <a:lnTo>
                  <a:pt x="230861" y="378187"/>
                </a:lnTo>
                <a:lnTo>
                  <a:pt x="256229" y="346512"/>
                </a:lnTo>
                <a:lnTo>
                  <a:pt x="284897" y="316295"/>
                </a:lnTo>
                <a:lnTo>
                  <a:pt x="316705" y="287645"/>
                </a:lnTo>
                <a:lnTo>
                  <a:pt x="351491" y="260667"/>
                </a:lnTo>
                <a:lnTo>
                  <a:pt x="389094" y="235471"/>
                </a:lnTo>
                <a:lnTo>
                  <a:pt x="429354" y="212164"/>
                </a:lnTo>
                <a:lnTo>
                  <a:pt x="472110" y="190854"/>
                </a:lnTo>
                <a:lnTo>
                  <a:pt x="517200" y="171647"/>
                </a:lnTo>
                <a:lnTo>
                  <a:pt x="564464" y="154652"/>
                </a:lnTo>
                <a:lnTo>
                  <a:pt x="613740" y="139977"/>
                </a:lnTo>
                <a:lnTo>
                  <a:pt x="664869" y="127728"/>
                </a:lnTo>
                <a:lnTo>
                  <a:pt x="717688" y="118014"/>
                </a:lnTo>
                <a:lnTo>
                  <a:pt x="772037" y="110942"/>
                </a:lnTo>
                <a:lnTo>
                  <a:pt x="827755" y="106620"/>
                </a:lnTo>
                <a:lnTo>
                  <a:pt x="884682" y="105156"/>
                </a:lnTo>
                <a:lnTo>
                  <a:pt x="941613" y="106620"/>
                </a:lnTo>
                <a:lnTo>
                  <a:pt x="997345" y="110942"/>
                </a:lnTo>
                <a:lnTo>
                  <a:pt x="1051717" y="118014"/>
                </a:lnTo>
                <a:lnTo>
                  <a:pt x="1104567" y="127728"/>
                </a:lnTo>
                <a:lnTo>
                  <a:pt x="1155732" y="139977"/>
                </a:lnTo>
                <a:lnTo>
                  <a:pt x="1205050" y="154652"/>
                </a:lnTo>
                <a:lnTo>
                  <a:pt x="1252361" y="171647"/>
                </a:lnTo>
                <a:lnTo>
                  <a:pt x="1297501" y="190854"/>
                </a:lnTo>
                <a:lnTo>
                  <a:pt x="1340309" y="212164"/>
                </a:lnTo>
                <a:lnTo>
                  <a:pt x="1380622" y="235471"/>
                </a:lnTo>
                <a:lnTo>
                  <a:pt x="1418280" y="260667"/>
                </a:lnTo>
                <a:lnTo>
                  <a:pt x="1453120" y="287645"/>
                </a:lnTo>
                <a:lnTo>
                  <a:pt x="1484980" y="316295"/>
                </a:lnTo>
                <a:lnTo>
                  <a:pt x="1513698" y="346512"/>
                </a:lnTo>
                <a:lnTo>
                  <a:pt x="1539113" y="378187"/>
                </a:lnTo>
                <a:lnTo>
                  <a:pt x="1561062" y="411213"/>
                </a:lnTo>
                <a:lnTo>
                  <a:pt x="1579383" y="445482"/>
                </a:lnTo>
                <a:lnTo>
                  <a:pt x="1593915" y="480886"/>
                </a:lnTo>
                <a:lnTo>
                  <a:pt x="1610962" y="554670"/>
                </a:lnTo>
                <a:lnTo>
                  <a:pt x="1613154" y="592836"/>
                </a:lnTo>
                <a:lnTo>
                  <a:pt x="1613154" y="929595"/>
                </a:lnTo>
                <a:lnTo>
                  <a:pt x="1630217" y="912958"/>
                </a:lnTo>
                <a:lnTo>
                  <a:pt x="1658338" y="881552"/>
                </a:lnTo>
                <a:lnTo>
                  <a:pt x="1683587" y="848924"/>
                </a:lnTo>
                <a:lnTo>
                  <a:pt x="1705848" y="815151"/>
                </a:lnTo>
                <a:lnTo>
                  <a:pt x="1725003" y="780312"/>
                </a:lnTo>
                <a:lnTo>
                  <a:pt x="1740936" y="744483"/>
                </a:lnTo>
                <a:lnTo>
                  <a:pt x="1753532" y="707744"/>
                </a:lnTo>
                <a:lnTo>
                  <a:pt x="1762673" y="670170"/>
                </a:lnTo>
                <a:lnTo>
                  <a:pt x="1768243" y="631842"/>
                </a:lnTo>
                <a:lnTo>
                  <a:pt x="1770126" y="592836"/>
                </a:lnTo>
                <a:close/>
              </a:path>
              <a:path w="1770379" h="1186179">
                <a:moveTo>
                  <a:pt x="1613154" y="929595"/>
                </a:moveTo>
                <a:lnTo>
                  <a:pt x="1613154" y="592836"/>
                </a:lnTo>
                <a:lnTo>
                  <a:pt x="1610962" y="630902"/>
                </a:lnTo>
                <a:lnTo>
                  <a:pt x="1604495" y="668175"/>
                </a:lnTo>
                <a:lnTo>
                  <a:pt x="1579383" y="739904"/>
                </a:lnTo>
                <a:lnTo>
                  <a:pt x="1561062" y="774142"/>
                </a:lnTo>
                <a:lnTo>
                  <a:pt x="1539113" y="807151"/>
                </a:lnTo>
                <a:lnTo>
                  <a:pt x="1513698" y="838820"/>
                </a:lnTo>
                <a:lnTo>
                  <a:pt x="1484980" y="869042"/>
                </a:lnTo>
                <a:lnTo>
                  <a:pt x="1453120" y="897707"/>
                </a:lnTo>
                <a:lnTo>
                  <a:pt x="1418280" y="924705"/>
                </a:lnTo>
                <a:lnTo>
                  <a:pt x="1380622" y="949928"/>
                </a:lnTo>
                <a:lnTo>
                  <a:pt x="1340309" y="973267"/>
                </a:lnTo>
                <a:lnTo>
                  <a:pt x="1297501" y="994612"/>
                </a:lnTo>
                <a:lnTo>
                  <a:pt x="1252361" y="1013855"/>
                </a:lnTo>
                <a:lnTo>
                  <a:pt x="1205050" y="1030886"/>
                </a:lnTo>
                <a:lnTo>
                  <a:pt x="1155732" y="1045596"/>
                </a:lnTo>
                <a:lnTo>
                  <a:pt x="1104567" y="1057876"/>
                </a:lnTo>
                <a:lnTo>
                  <a:pt x="1051717" y="1067617"/>
                </a:lnTo>
                <a:lnTo>
                  <a:pt x="997345" y="1074710"/>
                </a:lnTo>
                <a:lnTo>
                  <a:pt x="941613" y="1079046"/>
                </a:lnTo>
                <a:lnTo>
                  <a:pt x="884682" y="1080516"/>
                </a:lnTo>
                <a:lnTo>
                  <a:pt x="827755" y="1079046"/>
                </a:lnTo>
                <a:lnTo>
                  <a:pt x="772037" y="1074710"/>
                </a:lnTo>
                <a:lnTo>
                  <a:pt x="717688" y="1067617"/>
                </a:lnTo>
                <a:lnTo>
                  <a:pt x="664869" y="1057876"/>
                </a:lnTo>
                <a:lnTo>
                  <a:pt x="613740" y="1045596"/>
                </a:lnTo>
                <a:lnTo>
                  <a:pt x="564464" y="1030886"/>
                </a:lnTo>
                <a:lnTo>
                  <a:pt x="517200" y="1013855"/>
                </a:lnTo>
                <a:lnTo>
                  <a:pt x="472110" y="994612"/>
                </a:lnTo>
                <a:lnTo>
                  <a:pt x="429354" y="973267"/>
                </a:lnTo>
                <a:lnTo>
                  <a:pt x="389094" y="949928"/>
                </a:lnTo>
                <a:lnTo>
                  <a:pt x="351491" y="924705"/>
                </a:lnTo>
                <a:lnTo>
                  <a:pt x="316705" y="897707"/>
                </a:lnTo>
                <a:lnTo>
                  <a:pt x="284897" y="869042"/>
                </a:lnTo>
                <a:lnTo>
                  <a:pt x="256229" y="838820"/>
                </a:lnTo>
                <a:lnTo>
                  <a:pt x="230861" y="807151"/>
                </a:lnTo>
                <a:lnTo>
                  <a:pt x="208954" y="774142"/>
                </a:lnTo>
                <a:lnTo>
                  <a:pt x="190670" y="739904"/>
                </a:lnTo>
                <a:lnTo>
                  <a:pt x="176168" y="704545"/>
                </a:lnTo>
                <a:lnTo>
                  <a:pt x="159158" y="630902"/>
                </a:lnTo>
                <a:lnTo>
                  <a:pt x="156972" y="592836"/>
                </a:lnTo>
                <a:lnTo>
                  <a:pt x="156972" y="929636"/>
                </a:lnTo>
                <a:lnTo>
                  <a:pt x="204237" y="971790"/>
                </a:lnTo>
                <a:lnTo>
                  <a:pt x="240256" y="999061"/>
                </a:lnTo>
                <a:lnTo>
                  <a:pt x="278679" y="1024798"/>
                </a:lnTo>
                <a:lnTo>
                  <a:pt x="319388" y="1048923"/>
                </a:lnTo>
                <a:lnTo>
                  <a:pt x="362266" y="1071359"/>
                </a:lnTo>
                <a:lnTo>
                  <a:pt x="407197" y="1092028"/>
                </a:lnTo>
                <a:lnTo>
                  <a:pt x="454064" y="1110851"/>
                </a:lnTo>
                <a:lnTo>
                  <a:pt x="502750" y="1127752"/>
                </a:lnTo>
                <a:lnTo>
                  <a:pt x="553139" y="1142651"/>
                </a:lnTo>
                <a:lnTo>
                  <a:pt x="605113" y="1155472"/>
                </a:lnTo>
                <a:lnTo>
                  <a:pt x="658556" y="1166136"/>
                </a:lnTo>
                <a:lnTo>
                  <a:pt x="713351" y="1174566"/>
                </a:lnTo>
                <a:lnTo>
                  <a:pt x="769381" y="1180684"/>
                </a:lnTo>
                <a:lnTo>
                  <a:pt x="826530" y="1184412"/>
                </a:lnTo>
                <a:lnTo>
                  <a:pt x="884682" y="1185672"/>
                </a:lnTo>
                <a:lnTo>
                  <a:pt x="942920" y="1184412"/>
                </a:lnTo>
                <a:lnTo>
                  <a:pt x="1000150" y="1180684"/>
                </a:lnTo>
                <a:lnTo>
                  <a:pt x="1056255" y="1174566"/>
                </a:lnTo>
                <a:lnTo>
                  <a:pt x="1111118" y="1166136"/>
                </a:lnTo>
                <a:lnTo>
                  <a:pt x="1164622" y="1155472"/>
                </a:lnTo>
                <a:lnTo>
                  <a:pt x="1216652" y="1142651"/>
                </a:lnTo>
                <a:lnTo>
                  <a:pt x="1267090" y="1127752"/>
                </a:lnTo>
                <a:lnTo>
                  <a:pt x="1315821" y="1110851"/>
                </a:lnTo>
                <a:lnTo>
                  <a:pt x="1362728" y="1092028"/>
                </a:lnTo>
                <a:lnTo>
                  <a:pt x="1407694" y="1071359"/>
                </a:lnTo>
                <a:lnTo>
                  <a:pt x="1450603" y="1048923"/>
                </a:lnTo>
                <a:lnTo>
                  <a:pt x="1491339" y="1024798"/>
                </a:lnTo>
                <a:lnTo>
                  <a:pt x="1529784" y="999061"/>
                </a:lnTo>
                <a:lnTo>
                  <a:pt x="1565824" y="971790"/>
                </a:lnTo>
                <a:lnTo>
                  <a:pt x="1599340" y="943063"/>
                </a:lnTo>
                <a:lnTo>
                  <a:pt x="1613154" y="929595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41983" y="4003547"/>
            <a:ext cx="1478280" cy="992505"/>
          </a:xfrm>
          <a:custGeom>
            <a:avLst/>
            <a:gdLst/>
            <a:ahLst/>
            <a:cxnLst/>
            <a:rect l="l" t="t" r="r" b="b"/>
            <a:pathLst>
              <a:path w="1478279" h="992504">
                <a:moveTo>
                  <a:pt x="1478280" y="496061"/>
                </a:moveTo>
                <a:lnTo>
                  <a:pt x="1476057" y="457249"/>
                </a:lnTo>
                <a:lnTo>
                  <a:pt x="1469499" y="419261"/>
                </a:lnTo>
                <a:lnTo>
                  <a:pt x="1458770" y="382208"/>
                </a:lnTo>
                <a:lnTo>
                  <a:pt x="1444032" y="346199"/>
                </a:lnTo>
                <a:lnTo>
                  <a:pt x="1425451" y="311344"/>
                </a:lnTo>
                <a:lnTo>
                  <a:pt x="1403190" y="277752"/>
                </a:lnTo>
                <a:lnTo>
                  <a:pt x="1377413" y="245533"/>
                </a:lnTo>
                <a:lnTo>
                  <a:pt x="1348284" y="214796"/>
                </a:lnTo>
                <a:lnTo>
                  <a:pt x="1315967" y="185652"/>
                </a:lnTo>
                <a:lnTo>
                  <a:pt x="1280625" y="158209"/>
                </a:lnTo>
                <a:lnTo>
                  <a:pt x="1242423" y="132578"/>
                </a:lnTo>
                <a:lnTo>
                  <a:pt x="1201525" y="108868"/>
                </a:lnTo>
                <a:lnTo>
                  <a:pt x="1158094" y="87188"/>
                </a:lnTo>
                <a:lnTo>
                  <a:pt x="1112294" y="67648"/>
                </a:lnTo>
                <a:lnTo>
                  <a:pt x="1064289" y="50358"/>
                </a:lnTo>
                <a:lnTo>
                  <a:pt x="1014244" y="35427"/>
                </a:lnTo>
                <a:lnTo>
                  <a:pt x="962321" y="22966"/>
                </a:lnTo>
                <a:lnTo>
                  <a:pt x="908686" y="13082"/>
                </a:lnTo>
                <a:lnTo>
                  <a:pt x="853501" y="5887"/>
                </a:lnTo>
                <a:lnTo>
                  <a:pt x="796931" y="1490"/>
                </a:lnTo>
                <a:lnTo>
                  <a:pt x="739140" y="0"/>
                </a:lnTo>
                <a:lnTo>
                  <a:pt x="681447" y="1490"/>
                </a:lnTo>
                <a:lnTo>
                  <a:pt x="624956" y="5887"/>
                </a:lnTo>
                <a:lnTo>
                  <a:pt x="569833" y="13082"/>
                </a:lnTo>
                <a:lnTo>
                  <a:pt x="516243" y="22966"/>
                </a:lnTo>
                <a:lnTo>
                  <a:pt x="464351" y="35427"/>
                </a:lnTo>
                <a:lnTo>
                  <a:pt x="414323" y="50358"/>
                </a:lnTo>
                <a:lnTo>
                  <a:pt x="366324" y="67648"/>
                </a:lnTo>
                <a:lnTo>
                  <a:pt x="320519" y="87188"/>
                </a:lnTo>
                <a:lnTo>
                  <a:pt x="277074" y="108868"/>
                </a:lnTo>
                <a:lnTo>
                  <a:pt x="236154" y="132578"/>
                </a:lnTo>
                <a:lnTo>
                  <a:pt x="197925" y="158209"/>
                </a:lnTo>
                <a:lnTo>
                  <a:pt x="162552" y="185652"/>
                </a:lnTo>
                <a:lnTo>
                  <a:pt x="130200" y="214796"/>
                </a:lnTo>
                <a:lnTo>
                  <a:pt x="101035" y="245533"/>
                </a:lnTo>
                <a:lnTo>
                  <a:pt x="75222" y="277752"/>
                </a:lnTo>
                <a:lnTo>
                  <a:pt x="52926" y="311344"/>
                </a:lnTo>
                <a:lnTo>
                  <a:pt x="34314" y="346199"/>
                </a:lnTo>
                <a:lnTo>
                  <a:pt x="19549" y="382208"/>
                </a:lnTo>
                <a:lnTo>
                  <a:pt x="8799" y="419261"/>
                </a:lnTo>
                <a:lnTo>
                  <a:pt x="2227" y="457249"/>
                </a:lnTo>
                <a:lnTo>
                  <a:pt x="0" y="496062"/>
                </a:lnTo>
                <a:lnTo>
                  <a:pt x="2227" y="534775"/>
                </a:lnTo>
                <a:lnTo>
                  <a:pt x="8799" y="572684"/>
                </a:lnTo>
                <a:lnTo>
                  <a:pt x="19549" y="609675"/>
                </a:lnTo>
                <a:lnTo>
                  <a:pt x="34314" y="645639"/>
                </a:lnTo>
                <a:lnTo>
                  <a:pt x="52926" y="680463"/>
                </a:lnTo>
                <a:lnTo>
                  <a:pt x="75222" y="714038"/>
                </a:lnTo>
                <a:lnTo>
                  <a:pt x="101035" y="746252"/>
                </a:lnTo>
                <a:lnTo>
                  <a:pt x="130200" y="776993"/>
                </a:lnTo>
                <a:lnTo>
                  <a:pt x="162552" y="806151"/>
                </a:lnTo>
                <a:lnTo>
                  <a:pt x="197925" y="833615"/>
                </a:lnTo>
                <a:lnTo>
                  <a:pt x="236154" y="859273"/>
                </a:lnTo>
                <a:lnTo>
                  <a:pt x="277074" y="883015"/>
                </a:lnTo>
                <a:lnTo>
                  <a:pt x="320519" y="904730"/>
                </a:lnTo>
                <a:lnTo>
                  <a:pt x="366324" y="924306"/>
                </a:lnTo>
                <a:lnTo>
                  <a:pt x="414323" y="941632"/>
                </a:lnTo>
                <a:lnTo>
                  <a:pt x="464351" y="956597"/>
                </a:lnTo>
                <a:lnTo>
                  <a:pt x="516243" y="969090"/>
                </a:lnTo>
                <a:lnTo>
                  <a:pt x="569833" y="979001"/>
                </a:lnTo>
                <a:lnTo>
                  <a:pt x="624956" y="986217"/>
                </a:lnTo>
                <a:lnTo>
                  <a:pt x="681447" y="990628"/>
                </a:lnTo>
                <a:lnTo>
                  <a:pt x="739140" y="992124"/>
                </a:lnTo>
                <a:lnTo>
                  <a:pt x="796931" y="990628"/>
                </a:lnTo>
                <a:lnTo>
                  <a:pt x="853501" y="986217"/>
                </a:lnTo>
                <a:lnTo>
                  <a:pt x="908686" y="979001"/>
                </a:lnTo>
                <a:lnTo>
                  <a:pt x="962321" y="969090"/>
                </a:lnTo>
                <a:lnTo>
                  <a:pt x="1014244" y="956597"/>
                </a:lnTo>
                <a:lnTo>
                  <a:pt x="1064289" y="941632"/>
                </a:lnTo>
                <a:lnTo>
                  <a:pt x="1112294" y="924306"/>
                </a:lnTo>
                <a:lnTo>
                  <a:pt x="1158094" y="904730"/>
                </a:lnTo>
                <a:lnTo>
                  <a:pt x="1201525" y="883015"/>
                </a:lnTo>
                <a:lnTo>
                  <a:pt x="1242423" y="859273"/>
                </a:lnTo>
                <a:lnTo>
                  <a:pt x="1280625" y="833615"/>
                </a:lnTo>
                <a:lnTo>
                  <a:pt x="1315967" y="806151"/>
                </a:lnTo>
                <a:lnTo>
                  <a:pt x="1348284" y="776993"/>
                </a:lnTo>
                <a:lnTo>
                  <a:pt x="1377413" y="746252"/>
                </a:lnTo>
                <a:lnTo>
                  <a:pt x="1403190" y="714038"/>
                </a:lnTo>
                <a:lnTo>
                  <a:pt x="1425451" y="680463"/>
                </a:lnTo>
                <a:lnTo>
                  <a:pt x="1444032" y="645639"/>
                </a:lnTo>
                <a:lnTo>
                  <a:pt x="1458770" y="609675"/>
                </a:lnTo>
                <a:lnTo>
                  <a:pt x="1469499" y="572684"/>
                </a:lnTo>
                <a:lnTo>
                  <a:pt x="1476057" y="534775"/>
                </a:lnTo>
                <a:lnTo>
                  <a:pt x="1478280" y="49606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1983" y="4003547"/>
            <a:ext cx="1478280" cy="992505"/>
          </a:xfrm>
          <a:custGeom>
            <a:avLst/>
            <a:gdLst/>
            <a:ahLst/>
            <a:cxnLst/>
            <a:rect l="l" t="t" r="r" b="b"/>
            <a:pathLst>
              <a:path w="1478279" h="992504">
                <a:moveTo>
                  <a:pt x="739140" y="0"/>
                </a:moveTo>
                <a:lnTo>
                  <a:pt x="681447" y="1490"/>
                </a:lnTo>
                <a:lnTo>
                  <a:pt x="624956" y="5887"/>
                </a:lnTo>
                <a:lnTo>
                  <a:pt x="569833" y="13082"/>
                </a:lnTo>
                <a:lnTo>
                  <a:pt x="516243" y="22966"/>
                </a:lnTo>
                <a:lnTo>
                  <a:pt x="464351" y="35427"/>
                </a:lnTo>
                <a:lnTo>
                  <a:pt x="414323" y="50358"/>
                </a:lnTo>
                <a:lnTo>
                  <a:pt x="366324" y="67648"/>
                </a:lnTo>
                <a:lnTo>
                  <a:pt x="320519" y="87188"/>
                </a:lnTo>
                <a:lnTo>
                  <a:pt x="277074" y="108868"/>
                </a:lnTo>
                <a:lnTo>
                  <a:pt x="236154" y="132578"/>
                </a:lnTo>
                <a:lnTo>
                  <a:pt x="197925" y="158209"/>
                </a:lnTo>
                <a:lnTo>
                  <a:pt x="162552" y="185652"/>
                </a:lnTo>
                <a:lnTo>
                  <a:pt x="130200" y="214796"/>
                </a:lnTo>
                <a:lnTo>
                  <a:pt x="101035" y="245533"/>
                </a:lnTo>
                <a:lnTo>
                  <a:pt x="75222" y="277752"/>
                </a:lnTo>
                <a:lnTo>
                  <a:pt x="52926" y="311344"/>
                </a:lnTo>
                <a:lnTo>
                  <a:pt x="34314" y="346199"/>
                </a:lnTo>
                <a:lnTo>
                  <a:pt x="19549" y="382208"/>
                </a:lnTo>
                <a:lnTo>
                  <a:pt x="8799" y="419261"/>
                </a:lnTo>
                <a:lnTo>
                  <a:pt x="2227" y="457249"/>
                </a:lnTo>
                <a:lnTo>
                  <a:pt x="0" y="496062"/>
                </a:lnTo>
                <a:lnTo>
                  <a:pt x="2227" y="534775"/>
                </a:lnTo>
                <a:lnTo>
                  <a:pt x="8799" y="572684"/>
                </a:lnTo>
                <a:lnTo>
                  <a:pt x="19549" y="609675"/>
                </a:lnTo>
                <a:lnTo>
                  <a:pt x="34314" y="645639"/>
                </a:lnTo>
                <a:lnTo>
                  <a:pt x="52926" y="680463"/>
                </a:lnTo>
                <a:lnTo>
                  <a:pt x="75222" y="714038"/>
                </a:lnTo>
                <a:lnTo>
                  <a:pt x="101035" y="746252"/>
                </a:lnTo>
                <a:lnTo>
                  <a:pt x="130200" y="776993"/>
                </a:lnTo>
                <a:lnTo>
                  <a:pt x="162552" y="806151"/>
                </a:lnTo>
                <a:lnTo>
                  <a:pt x="197925" y="833615"/>
                </a:lnTo>
                <a:lnTo>
                  <a:pt x="236154" y="859273"/>
                </a:lnTo>
                <a:lnTo>
                  <a:pt x="277074" y="883015"/>
                </a:lnTo>
                <a:lnTo>
                  <a:pt x="320519" y="904730"/>
                </a:lnTo>
                <a:lnTo>
                  <a:pt x="366324" y="924306"/>
                </a:lnTo>
                <a:lnTo>
                  <a:pt x="414323" y="941632"/>
                </a:lnTo>
                <a:lnTo>
                  <a:pt x="464351" y="956597"/>
                </a:lnTo>
                <a:lnTo>
                  <a:pt x="516243" y="969090"/>
                </a:lnTo>
                <a:lnTo>
                  <a:pt x="569833" y="979001"/>
                </a:lnTo>
                <a:lnTo>
                  <a:pt x="624956" y="986217"/>
                </a:lnTo>
                <a:lnTo>
                  <a:pt x="681447" y="990628"/>
                </a:lnTo>
                <a:lnTo>
                  <a:pt x="739140" y="992124"/>
                </a:lnTo>
                <a:lnTo>
                  <a:pt x="796931" y="990628"/>
                </a:lnTo>
                <a:lnTo>
                  <a:pt x="853501" y="986217"/>
                </a:lnTo>
                <a:lnTo>
                  <a:pt x="908686" y="979001"/>
                </a:lnTo>
                <a:lnTo>
                  <a:pt x="962321" y="969090"/>
                </a:lnTo>
                <a:lnTo>
                  <a:pt x="1014244" y="956597"/>
                </a:lnTo>
                <a:lnTo>
                  <a:pt x="1064289" y="941632"/>
                </a:lnTo>
                <a:lnTo>
                  <a:pt x="1112294" y="924306"/>
                </a:lnTo>
                <a:lnTo>
                  <a:pt x="1158094" y="904730"/>
                </a:lnTo>
                <a:lnTo>
                  <a:pt x="1201525" y="883015"/>
                </a:lnTo>
                <a:lnTo>
                  <a:pt x="1242423" y="859273"/>
                </a:lnTo>
                <a:lnTo>
                  <a:pt x="1280625" y="833615"/>
                </a:lnTo>
                <a:lnTo>
                  <a:pt x="1315967" y="806151"/>
                </a:lnTo>
                <a:lnTo>
                  <a:pt x="1348284" y="776993"/>
                </a:lnTo>
                <a:lnTo>
                  <a:pt x="1377413" y="746252"/>
                </a:lnTo>
                <a:lnTo>
                  <a:pt x="1403190" y="714038"/>
                </a:lnTo>
                <a:lnTo>
                  <a:pt x="1425451" y="680463"/>
                </a:lnTo>
                <a:lnTo>
                  <a:pt x="1444032" y="645639"/>
                </a:lnTo>
                <a:lnTo>
                  <a:pt x="1458770" y="609675"/>
                </a:lnTo>
                <a:lnTo>
                  <a:pt x="1469499" y="572684"/>
                </a:lnTo>
                <a:lnTo>
                  <a:pt x="1476057" y="534775"/>
                </a:lnTo>
                <a:lnTo>
                  <a:pt x="1478280" y="496061"/>
                </a:lnTo>
                <a:lnTo>
                  <a:pt x="1476057" y="457249"/>
                </a:lnTo>
                <a:lnTo>
                  <a:pt x="1469499" y="419261"/>
                </a:lnTo>
                <a:lnTo>
                  <a:pt x="1458770" y="382208"/>
                </a:lnTo>
                <a:lnTo>
                  <a:pt x="1444032" y="346199"/>
                </a:lnTo>
                <a:lnTo>
                  <a:pt x="1425451" y="311344"/>
                </a:lnTo>
                <a:lnTo>
                  <a:pt x="1403190" y="277752"/>
                </a:lnTo>
                <a:lnTo>
                  <a:pt x="1377413" y="245533"/>
                </a:lnTo>
                <a:lnTo>
                  <a:pt x="1348284" y="214796"/>
                </a:lnTo>
                <a:lnTo>
                  <a:pt x="1315967" y="185652"/>
                </a:lnTo>
                <a:lnTo>
                  <a:pt x="1280625" y="158209"/>
                </a:lnTo>
                <a:lnTo>
                  <a:pt x="1242423" y="132578"/>
                </a:lnTo>
                <a:lnTo>
                  <a:pt x="1201525" y="108868"/>
                </a:lnTo>
                <a:lnTo>
                  <a:pt x="1158094" y="87188"/>
                </a:lnTo>
                <a:lnTo>
                  <a:pt x="1112294" y="67648"/>
                </a:lnTo>
                <a:lnTo>
                  <a:pt x="1064289" y="50358"/>
                </a:lnTo>
                <a:lnTo>
                  <a:pt x="1014244" y="35427"/>
                </a:lnTo>
                <a:lnTo>
                  <a:pt x="962321" y="22966"/>
                </a:lnTo>
                <a:lnTo>
                  <a:pt x="908686" y="13082"/>
                </a:lnTo>
                <a:lnTo>
                  <a:pt x="853501" y="5887"/>
                </a:lnTo>
                <a:lnTo>
                  <a:pt x="796931" y="1490"/>
                </a:lnTo>
                <a:lnTo>
                  <a:pt x="73914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33681" y="4147067"/>
            <a:ext cx="1295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为什么这是 正确的呢？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738C1C-B512-97D1-CD63-7585580A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7403" y="1495425"/>
            <a:ext cx="5063865" cy="1867306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82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再如：在SQL语句检索结果之上再进行处理</a:t>
            </a:r>
            <a:endParaRPr sz="2000" dirty="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1800" b="1" spc="-5" dirty="0">
                <a:latin typeface="Microsoft YaHei"/>
                <a:cs typeface="Microsoft YaHei"/>
              </a:rPr>
              <a:t>SQL-Query1</a:t>
            </a:r>
            <a:endParaRPr sz="1800" dirty="0">
              <a:latin typeface="Microsoft YaHei"/>
              <a:cs typeface="Microsoft YaHei"/>
            </a:endParaRPr>
          </a:p>
          <a:p>
            <a:pPr marL="947419" marR="175895" indent="-478155">
              <a:lnSpc>
                <a:spcPct val="130300"/>
              </a:lnSpc>
              <a:tabLst>
                <a:tab pos="979805" algn="l"/>
                <a:tab pos="4529455" algn="l"/>
              </a:tabLst>
            </a:pP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Fo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r		</a:t>
            </a:r>
            <a:r>
              <a:rPr sz="1800" b="1" dirty="0">
                <a:latin typeface="Microsoft YaHei"/>
                <a:cs typeface="Microsoft YaHei"/>
              </a:rPr>
              <a:t>Every-R</a:t>
            </a:r>
            <a:r>
              <a:rPr sz="1800" b="1" spc="5" dirty="0">
                <a:latin typeface="Microsoft YaHei"/>
                <a:cs typeface="Microsoft YaHei"/>
              </a:rPr>
              <a:t>e</a:t>
            </a:r>
            <a:r>
              <a:rPr sz="1800" b="1" dirty="0">
                <a:latin typeface="Microsoft YaHei"/>
                <a:cs typeface="Microsoft YaHei"/>
              </a:rPr>
              <a:t>cord-By-S</a:t>
            </a:r>
            <a:r>
              <a:rPr sz="1800" b="1" spc="5" dirty="0">
                <a:latin typeface="Microsoft YaHei"/>
                <a:cs typeface="Microsoft YaHei"/>
              </a:rPr>
              <a:t>Q</a:t>
            </a:r>
            <a:r>
              <a:rPr sz="1800" b="1" dirty="0">
                <a:latin typeface="Microsoft YaHei"/>
                <a:cs typeface="Microsoft YaHei"/>
              </a:rPr>
              <a:t>L-Query1	</a:t>
            </a:r>
            <a:endParaRPr lang="en-US" sz="1800" b="1" dirty="0">
              <a:latin typeface="Microsoft YaHei"/>
              <a:cs typeface="Microsoft YaHei"/>
            </a:endParaRPr>
          </a:p>
          <a:p>
            <a:pPr marL="947419" marR="175895" indent="-478155">
              <a:lnSpc>
                <a:spcPct val="130300"/>
              </a:lnSpc>
              <a:tabLst>
                <a:tab pos="979805" algn="l"/>
                <a:tab pos="4529455" algn="l"/>
              </a:tabLst>
            </a:pPr>
            <a:r>
              <a:rPr lang="en-US" b="1" dirty="0">
                <a:solidFill>
                  <a:srgbClr val="FF0065"/>
                </a:solidFill>
                <a:latin typeface="Microsoft YaHei"/>
                <a:cs typeface="Microsoft YaHei"/>
              </a:rPr>
              <a:t>    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Do  </a:t>
            </a:r>
            <a:r>
              <a:rPr sz="1800" b="1" dirty="0">
                <a:latin typeface="Microsoft YaHei"/>
                <a:cs typeface="Microsoft YaHei"/>
              </a:rPr>
              <a:t>Process the</a:t>
            </a:r>
            <a:r>
              <a:rPr sz="1800" b="1" spc="-10" dirty="0">
                <a:latin typeface="Microsoft YaHei"/>
                <a:cs typeface="Microsoft YaHei"/>
              </a:rPr>
              <a:t> </a:t>
            </a:r>
            <a:r>
              <a:rPr sz="1800" b="1" dirty="0">
                <a:latin typeface="Microsoft YaHei"/>
                <a:cs typeface="Microsoft YaHei"/>
              </a:rPr>
              <a:t>Record</a:t>
            </a:r>
            <a:endParaRPr sz="1800" dirty="0">
              <a:latin typeface="Microsoft YaHei"/>
              <a:cs typeface="Microsoft YaHei"/>
            </a:endParaRPr>
          </a:p>
          <a:p>
            <a:pPr marL="469265">
              <a:lnSpc>
                <a:spcPct val="100000"/>
              </a:lnSpc>
              <a:spcBef>
                <a:spcPts val="655"/>
              </a:spcBef>
            </a:pP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Next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2035" y="3440661"/>
            <a:ext cx="5781040" cy="216916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800" b="1" spc="-5" dirty="0">
                <a:latin typeface="Microsoft YaHei"/>
                <a:cs typeface="Microsoft YaHei"/>
              </a:rPr>
              <a:t>SQL-Query2</a:t>
            </a:r>
            <a:endParaRPr sz="1800">
              <a:latin typeface="Microsoft YaHei"/>
              <a:cs typeface="Microsoft YaHei"/>
            </a:endParaRPr>
          </a:p>
          <a:p>
            <a:pPr marL="490220" marR="5080" indent="-478155">
              <a:lnSpc>
                <a:spcPct val="130300"/>
              </a:lnSpc>
              <a:tabLst>
                <a:tab pos="316865" algn="l"/>
              </a:tabLst>
            </a:pP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If	</a:t>
            </a:r>
            <a:r>
              <a:rPr sz="1600" b="1" spc="-5" dirty="0">
                <a:latin typeface="Microsoft YaHei"/>
                <a:cs typeface="Microsoft YaHei"/>
              </a:rPr>
              <a:t>Record-By-SQL-Query2 </a:t>
            </a:r>
            <a:r>
              <a:rPr sz="1600" b="1" dirty="0">
                <a:latin typeface="Microsoft YaHei"/>
                <a:cs typeface="Microsoft YaHei"/>
              </a:rPr>
              <a:t>Satisfy some-condition 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Then  </a:t>
            </a:r>
            <a:r>
              <a:rPr sz="1800" b="1" dirty="0">
                <a:latin typeface="Microsoft YaHei"/>
                <a:cs typeface="Microsoft YaHei"/>
              </a:rPr>
              <a:t>Process the Record (condition</a:t>
            </a:r>
            <a:r>
              <a:rPr sz="1800" b="1" spc="-20" dirty="0">
                <a:latin typeface="Microsoft YaHei"/>
                <a:cs typeface="Microsoft YaHei"/>
              </a:rPr>
              <a:t> </a:t>
            </a:r>
            <a:r>
              <a:rPr sz="1800" b="1" dirty="0">
                <a:latin typeface="Microsoft YaHei"/>
                <a:cs typeface="Microsoft YaHei"/>
              </a:rPr>
              <a:t>true)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Else</a:t>
            </a:r>
            <a:endParaRPr sz="1800">
              <a:latin typeface="Microsoft YaHei"/>
              <a:cs typeface="Microsoft YaHei"/>
            </a:endParaRPr>
          </a:p>
          <a:p>
            <a:pPr marL="12700" marR="1132840" indent="477520">
              <a:lnSpc>
                <a:spcPct val="130300"/>
              </a:lnSpc>
            </a:pPr>
            <a:r>
              <a:rPr sz="1800" b="1" dirty="0">
                <a:latin typeface="Microsoft YaHei"/>
                <a:cs typeface="Microsoft YaHei"/>
              </a:rPr>
              <a:t>Process the Record (condition</a:t>
            </a:r>
            <a:r>
              <a:rPr sz="1800" b="1" spc="-100" dirty="0">
                <a:latin typeface="Microsoft YaHei"/>
                <a:cs typeface="Microsoft YaHei"/>
              </a:rPr>
              <a:t> </a:t>
            </a:r>
            <a:r>
              <a:rPr sz="1800" b="1" dirty="0">
                <a:latin typeface="Microsoft YaHei"/>
                <a:cs typeface="Microsoft YaHei"/>
              </a:rPr>
              <a:t>false)  </a:t>
            </a: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End</a:t>
            </a:r>
            <a:r>
              <a:rPr sz="1800" b="1" spc="-10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Microsoft YaHei"/>
                <a:cs typeface="Microsoft YaHei"/>
              </a:rPr>
              <a:t>If</a:t>
            </a:r>
            <a:endParaRPr sz="18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403" y="787390"/>
            <a:ext cx="37958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交互</a:t>
            </a:r>
            <a:r>
              <a:rPr sz="2400" b="1" dirty="0">
                <a:solidFill>
                  <a:srgbClr val="FFFFFF"/>
                </a:solidFill>
                <a:latin typeface="STZhongsong"/>
                <a:cs typeface="STZhongsong"/>
              </a:rPr>
              <a:t>式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语言的局限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12075" y="2179320"/>
            <a:ext cx="2067305" cy="4824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17551" y="2487432"/>
            <a:ext cx="105664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 marR="5080" indent="-8255" algn="just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一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条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SQL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语句不能</a:t>
            </a:r>
            <a:r>
              <a:rPr sz="2000" b="1" spc="-1980" dirty="0">
                <a:solidFill>
                  <a:srgbClr val="3333CC"/>
                </a:solidFill>
                <a:latin typeface="Microsoft YaHei"/>
                <a:cs typeface="Microsoft YaHei"/>
              </a:rPr>
              <a:t>包 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打天下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0681" y="4313184"/>
            <a:ext cx="154876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多</a:t>
            </a:r>
            <a:r>
              <a:rPr sz="2000" b="1" dirty="0">
                <a:solidFill>
                  <a:srgbClr val="3333CC"/>
                </a:solidFill>
                <a:latin typeface="Microsoft YaHei"/>
                <a:cs typeface="Microsoft YaHei"/>
              </a:rPr>
              <a:t>条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语 句怎样联合完 成检索呢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4430" y="6062735"/>
            <a:ext cx="1041400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2390"/>
              </a:lnSpc>
              <a:spcBef>
                <a:spcPts val="95"/>
              </a:spcBef>
            </a:pP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SQL+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ts val="2390"/>
              </a:lnSpc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高级语言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025271-37EF-2305-751E-FB40DE8C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7100" y="1724025"/>
            <a:ext cx="8302625" cy="3862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89560" indent="-276860">
              <a:lnSpc>
                <a:spcPct val="100000"/>
              </a:lnSpc>
              <a:spcBef>
                <a:spcPts val="1320"/>
              </a:spcBef>
              <a:buFont typeface="Wingdings"/>
              <a:buChar char=""/>
              <a:tabLst>
                <a:tab pos="29019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因此，高级语言+SQL语言</a:t>
            </a:r>
            <a:endParaRPr sz="2000" dirty="0">
              <a:latin typeface="Microsoft YaHei"/>
              <a:cs typeface="Microsoft YaHei"/>
            </a:endParaRPr>
          </a:p>
          <a:p>
            <a:pPr marL="741045" lvl="1" indent="-271145">
              <a:lnSpc>
                <a:spcPct val="100000"/>
              </a:lnSpc>
              <a:spcBef>
                <a:spcPts val="1100"/>
              </a:spcBef>
              <a:buFont typeface="Wingdings"/>
              <a:buChar char=""/>
              <a:tabLst>
                <a:tab pos="741680" algn="l"/>
              </a:tabLst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既继承高级语言的过程控制性</a:t>
            </a:r>
            <a:endParaRPr sz="1800" dirty="0">
              <a:latin typeface="Microsoft YaHei"/>
              <a:cs typeface="Microsoft YaHei"/>
            </a:endParaRPr>
          </a:p>
          <a:p>
            <a:pPr marL="741045" lvl="1" indent="-271145">
              <a:lnSpc>
                <a:spcPct val="100000"/>
              </a:lnSpc>
              <a:spcBef>
                <a:spcPts val="1090"/>
              </a:spcBef>
              <a:buFont typeface="Wingdings"/>
              <a:buChar char=""/>
              <a:tabLst>
                <a:tab pos="741680" algn="l"/>
              </a:tabLst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又结合SQL语言的复杂结果集操作的非过程性</a:t>
            </a:r>
            <a:endParaRPr sz="1800" dirty="0">
              <a:latin typeface="Microsoft YaHei"/>
              <a:cs typeface="Microsoft YaHei"/>
            </a:endParaRPr>
          </a:p>
          <a:p>
            <a:pPr marL="741045" lvl="1" indent="-271145">
              <a:lnSpc>
                <a:spcPct val="100000"/>
              </a:lnSpc>
              <a:spcBef>
                <a:spcPts val="1085"/>
              </a:spcBef>
              <a:buFont typeface="Wingdings"/>
              <a:buChar char=""/>
              <a:tabLst>
                <a:tab pos="741680" algn="l"/>
              </a:tabLst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同时又为数据库操作者提供安全可靠的操作方式：通过应用程序进行操作</a:t>
            </a:r>
            <a:endParaRPr sz="1800" dirty="0">
              <a:latin typeface="Microsoft YaHei"/>
              <a:cs typeface="Microsoft YaHei"/>
            </a:endParaRPr>
          </a:p>
          <a:p>
            <a:pPr marL="289560" indent="-276860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290195" algn="l"/>
              </a:tabLst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嵌入式SQL语言</a:t>
            </a:r>
            <a:endParaRPr sz="2000" dirty="0">
              <a:latin typeface="Microsoft YaHei"/>
              <a:cs typeface="Microsoft YaHei"/>
            </a:endParaRPr>
          </a:p>
          <a:p>
            <a:pPr marL="469900" lvl="1">
              <a:lnSpc>
                <a:spcPct val="100000"/>
              </a:lnSpc>
              <a:spcBef>
                <a:spcPts val="1100"/>
              </a:spcBef>
              <a:buFont typeface="Wingdings"/>
              <a:buChar char=""/>
              <a:tabLst>
                <a:tab pos="741680" algn="l"/>
              </a:tabLst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将SQL语言嵌入到某一种高级语言中使用</a:t>
            </a:r>
            <a:endParaRPr sz="1800" dirty="0">
              <a:latin typeface="Microsoft YaHei"/>
              <a:cs typeface="Microsoft YaHei"/>
            </a:endParaRPr>
          </a:p>
          <a:p>
            <a:pPr marL="469900" marR="5080" lvl="1">
              <a:lnSpc>
                <a:spcPct val="130300"/>
              </a:lnSpc>
              <a:spcBef>
                <a:spcPts val="464"/>
              </a:spcBef>
              <a:buFont typeface="Wingdings"/>
              <a:buChar char=""/>
              <a:tabLst>
                <a:tab pos="741680" algn="l"/>
              </a:tabLst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这种高级语言，如C/C++,</a:t>
            </a:r>
            <a:r>
              <a:rPr sz="1800" b="1" spc="-35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Java,</a:t>
            </a:r>
            <a:r>
              <a:rPr sz="1800" b="1" spc="-35" dirty="0">
                <a:solidFill>
                  <a:srgbClr val="FF0065"/>
                </a:solidFill>
                <a:latin typeface="Microsoft YaHei"/>
                <a:cs typeface="Microsoft YaHei"/>
              </a:rPr>
              <a:t> </a:t>
            </a:r>
            <a:r>
              <a:rPr sz="1800" b="1" dirty="0" err="1">
                <a:solidFill>
                  <a:srgbClr val="FF0065"/>
                </a:solidFill>
                <a:latin typeface="Microsoft YaHei"/>
                <a:cs typeface="Microsoft YaHei"/>
              </a:rPr>
              <a:t>PowerBuilder</a:t>
            </a:r>
            <a:r>
              <a:rPr lang="en-US" sz="1800" b="1" dirty="0" err="1">
                <a:solidFill>
                  <a:srgbClr val="FF0065"/>
                </a:solidFill>
                <a:latin typeface="Microsoft YaHei"/>
                <a:cs typeface="Microsoft YaHei"/>
              </a:rPr>
              <a:t>,PHP</a:t>
            </a:r>
            <a:r>
              <a:rPr sz="1800" b="1" dirty="0" err="1">
                <a:solidFill>
                  <a:srgbClr val="FF0065"/>
                </a:solidFill>
                <a:latin typeface="Microsoft YaHei"/>
                <a:cs typeface="Microsoft YaHei"/>
              </a:rPr>
              <a:t>等，又</a:t>
            </a:r>
            <a:r>
              <a:rPr sz="1800" b="1" spc="10" dirty="0" err="1">
                <a:solidFill>
                  <a:srgbClr val="FF0065"/>
                </a:solidFill>
                <a:latin typeface="Microsoft YaHei"/>
                <a:cs typeface="Microsoft YaHei"/>
              </a:rPr>
              <a:t>称</a:t>
            </a:r>
            <a:r>
              <a:rPr sz="2000" b="1" spc="-5" dirty="0" err="1">
                <a:solidFill>
                  <a:srgbClr val="3333CC"/>
                </a:solidFill>
                <a:latin typeface="Microsoft YaHei"/>
                <a:cs typeface="Microsoft YaHei"/>
              </a:rPr>
              <a:t>宿主语言</a:t>
            </a: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(Host  Language)</a:t>
            </a:r>
            <a:endParaRPr sz="2000" dirty="0">
              <a:latin typeface="Microsoft YaHei"/>
              <a:cs typeface="Microsoft YaHei"/>
            </a:endParaRPr>
          </a:p>
          <a:p>
            <a:pPr marL="741045" lvl="1" indent="-271145">
              <a:lnSpc>
                <a:spcPct val="100000"/>
              </a:lnSpc>
              <a:spcBef>
                <a:spcPts val="1100"/>
              </a:spcBef>
              <a:buFont typeface="Wingdings"/>
              <a:buChar char=""/>
              <a:tabLst>
                <a:tab pos="741680" algn="l"/>
              </a:tabLst>
            </a:pPr>
            <a:r>
              <a:rPr sz="1800" b="1" dirty="0">
                <a:solidFill>
                  <a:srgbClr val="FF0065"/>
                </a:solidFill>
                <a:latin typeface="Microsoft YaHei"/>
                <a:cs typeface="Microsoft YaHei"/>
              </a:rPr>
              <a:t>嵌入在宿主语言中的SQL与前面介绍的交互式SQL有一些不同的操作方式</a:t>
            </a:r>
            <a:endParaRPr sz="1800" dirty="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796" y="809625"/>
            <a:ext cx="40244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嵌入</a:t>
            </a:r>
            <a:r>
              <a:rPr sz="2400" b="1" dirty="0">
                <a:solidFill>
                  <a:srgbClr val="FFFFFF"/>
                </a:solidFill>
                <a:latin typeface="STZhongsong"/>
                <a:cs typeface="STZhongsong"/>
              </a:rPr>
              <a:t>式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b="1" dirty="0">
                <a:solidFill>
                  <a:srgbClr val="FFFFFF"/>
                </a:solidFill>
                <a:latin typeface="STZhongsong"/>
                <a:cs typeface="STZhongsong"/>
              </a:rPr>
              <a:t>语言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0EEC53-7BD5-FFEB-0140-168424BE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7402" y="787390"/>
            <a:ext cx="6767697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(3)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嵌入</a:t>
            </a:r>
            <a:r>
              <a:rPr sz="2400" b="1" dirty="0">
                <a:solidFill>
                  <a:srgbClr val="FFFFFF"/>
                </a:solidFill>
                <a:latin typeface="STZhongsong"/>
                <a:cs typeface="STZhongsong"/>
              </a:rPr>
              <a:t>式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语言与交互</a:t>
            </a:r>
            <a:r>
              <a:rPr sz="2400" b="1" dirty="0">
                <a:solidFill>
                  <a:srgbClr val="FFFFFF"/>
                </a:solidFill>
                <a:latin typeface="STZhongsong"/>
                <a:cs typeface="STZhongsong"/>
              </a:rPr>
              <a:t>式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语言的对比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8291" y="5913120"/>
            <a:ext cx="1678305" cy="992505"/>
          </a:xfrm>
          <a:custGeom>
            <a:avLst/>
            <a:gdLst/>
            <a:ahLst/>
            <a:cxnLst/>
            <a:rect l="l" t="t" r="r" b="b"/>
            <a:pathLst>
              <a:path w="1678304" h="992504">
                <a:moveTo>
                  <a:pt x="1677924" y="496061"/>
                </a:moveTo>
                <a:lnTo>
                  <a:pt x="1669591" y="425969"/>
                </a:lnTo>
                <a:lnTo>
                  <a:pt x="1645352" y="358870"/>
                </a:lnTo>
                <a:lnTo>
                  <a:pt x="1606341" y="295439"/>
                </a:lnTo>
                <a:lnTo>
                  <a:pt x="1581652" y="265312"/>
                </a:lnTo>
                <a:lnTo>
                  <a:pt x="1553697" y="236354"/>
                </a:lnTo>
                <a:lnTo>
                  <a:pt x="1522617" y="208653"/>
                </a:lnTo>
                <a:lnTo>
                  <a:pt x="1488554" y="182291"/>
                </a:lnTo>
                <a:lnTo>
                  <a:pt x="1451651" y="157354"/>
                </a:lnTo>
                <a:lnTo>
                  <a:pt x="1412049" y="133926"/>
                </a:lnTo>
                <a:lnTo>
                  <a:pt x="1369891" y="112092"/>
                </a:lnTo>
                <a:lnTo>
                  <a:pt x="1325319" y="91936"/>
                </a:lnTo>
                <a:lnTo>
                  <a:pt x="1278475" y="73542"/>
                </a:lnTo>
                <a:lnTo>
                  <a:pt x="1229500" y="56996"/>
                </a:lnTo>
                <a:lnTo>
                  <a:pt x="1178537" y="42382"/>
                </a:lnTo>
                <a:lnTo>
                  <a:pt x="1125728" y="29784"/>
                </a:lnTo>
                <a:lnTo>
                  <a:pt x="1071215" y="19287"/>
                </a:lnTo>
                <a:lnTo>
                  <a:pt x="1015139" y="10976"/>
                </a:lnTo>
                <a:lnTo>
                  <a:pt x="957644" y="4934"/>
                </a:lnTo>
                <a:lnTo>
                  <a:pt x="898871" y="1247"/>
                </a:lnTo>
                <a:lnTo>
                  <a:pt x="838962" y="0"/>
                </a:lnTo>
                <a:lnTo>
                  <a:pt x="779052" y="1247"/>
                </a:lnTo>
                <a:lnTo>
                  <a:pt x="720279" y="4934"/>
                </a:lnTo>
                <a:lnTo>
                  <a:pt x="662784" y="10976"/>
                </a:lnTo>
                <a:lnTo>
                  <a:pt x="606708" y="19287"/>
                </a:lnTo>
                <a:lnTo>
                  <a:pt x="552195" y="29784"/>
                </a:lnTo>
                <a:lnTo>
                  <a:pt x="499386" y="42382"/>
                </a:lnTo>
                <a:lnTo>
                  <a:pt x="448423" y="56996"/>
                </a:lnTo>
                <a:lnTo>
                  <a:pt x="399448" y="73542"/>
                </a:lnTo>
                <a:lnTo>
                  <a:pt x="352604" y="91936"/>
                </a:lnTo>
                <a:lnTo>
                  <a:pt x="308032" y="112092"/>
                </a:lnTo>
                <a:lnTo>
                  <a:pt x="265874" y="133926"/>
                </a:lnTo>
                <a:lnTo>
                  <a:pt x="226272" y="157354"/>
                </a:lnTo>
                <a:lnTo>
                  <a:pt x="189369" y="182291"/>
                </a:lnTo>
                <a:lnTo>
                  <a:pt x="155306" y="208653"/>
                </a:lnTo>
                <a:lnTo>
                  <a:pt x="124226" y="236354"/>
                </a:lnTo>
                <a:lnTo>
                  <a:pt x="96271" y="265312"/>
                </a:lnTo>
                <a:lnTo>
                  <a:pt x="71582" y="295439"/>
                </a:lnTo>
                <a:lnTo>
                  <a:pt x="32571" y="358870"/>
                </a:lnTo>
                <a:lnTo>
                  <a:pt x="8332" y="425969"/>
                </a:lnTo>
                <a:lnTo>
                  <a:pt x="0" y="496062"/>
                </a:lnTo>
                <a:lnTo>
                  <a:pt x="2106" y="531530"/>
                </a:lnTo>
                <a:lnTo>
                  <a:pt x="18534" y="600345"/>
                </a:lnTo>
                <a:lnTo>
                  <a:pt x="50301" y="665774"/>
                </a:lnTo>
                <a:lnTo>
                  <a:pt x="96271" y="727148"/>
                </a:lnTo>
                <a:lnTo>
                  <a:pt x="124226" y="756107"/>
                </a:lnTo>
                <a:lnTo>
                  <a:pt x="148590" y="777816"/>
                </a:lnTo>
                <a:lnTo>
                  <a:pt x="148590" y="496062"/>
                </a:lnTo>
                <a:lnTo>
                  <a:pt x="151120" y="460823"/>
                </a:lnTo>
                <a:lnTo>
                  <a:pt x="170744" y="392965"/>
                </a:lnTo>
                <a:lnTo>
                  <a:pt x="208414" y="329415"/>
                </a:lnTo>
                <a:lnTo>
                  <a:pt x="233501" y="299562"/>
                </a:lnTo>
                <a:lnTo>
                  <a:pt x="262482" y="271155"/>
                </a:lnTo>
                <a:lnTo>
                  <a:pt x="295149" y="244315"/>
                </a:lnTo>
                <a:lnTo>
                  <a:pt x="331299" y="219166"/>
                </a:lnTo>
                <a:lnTo>
                  <a:pt x="370724" y="195830"/>
                </a:lnTo>
                <a:lnTo>
                  <a:pt x="413218" y="174429"/>
                </a:lnTo>
                <a:lnTo>
                  <a:pt x="458576" y="155087"/>
                </a:lnTo>
                <a:lnTo>
                  <a:pt x="506592" y="137926"/>
                </a:lnTo>
                <a:lnTo>
                  <a:pt x="557059" y="123069"/>
                </a:lnTo>
                <a:lnTo>
                  <a:pt x="609772" y="110638"/>
                </a:lnTo>
                <a:lnTo>
                  <a:pt x="664525" y="100756"/>
                </a:lnTo>
                <a:lnTo>
                  <a:pt x="721111" y="93545"/>
                </a:lnTo>
                <a:lnTo>
                  <a:pt x="779326" y="89129"/>
                </a:lnTo>
                <a:lnTo>
                  <a:pt x="838962" y="87629"/>
                </a:lnTo>
                <a:lnTo>
                  <a:pt x="898489" y="89129"/>
                </a:lnTo>
                <a:lnTo>
                  <a:pt x="956619" y="93545"/>
                </a:lnTo>
                <a:lnTo>
                  <a:pt x="1013142" y="100756"/>
                </a:lnTo>
                <a:lnTo>
                  <a:pt x="1067851" y="110638"/>
                </a:lnTo>
                <a:lnTo>
                  <a:pt x="1120537" y="123069"/>
                </a:lnTo>
                <a:lnTo>
                  <a:pt x="1170993" y="137926"/>
                </a:lnTo>
                <a:lnTo>
                  <a:pt x="1219011" y="155087"/>
                </a:lnTo>
                <a:lnTo>
                  <a:pt x="1264382" y="174429"/>
                </a:lnTo>
                <a:lnTo>
                  <a:pt x="1306899" y="195830"/>
                </a:lnTo>
                <a:lnTo>
                  <a:pt x="1346354" y="219166"/>
                </a:lnTo>
                <a:lnTo>
                  <a:pt x="1382539" y="244315"/>
                </a:lnTo>
                <a:lnTo>
                  <a:pt x="1415245" y="271155"/>
                </a:lnTo>
                <a:lnTo>
                  <a:pt x="1444266" y="299562"/>
                </a:lnTo>
                <a:lnTo>
                  <a:pt x="1469392" y="329415"/>
                </a:lnTo>
                <a:lnTo>
                  <a:pt x="1507131" y="392965"/>
                </a:lnTo>
                <a:lnTo>
                  <a:pt x="1526797" y="460823"/>
                </a:lnTo>
                <a:lnTo>
                  <a:pt x="1529334" y="496061"/>
                </a:lnTo>
                <a:lnTo>
                  <a:pt x="1529334" y="777816"/>
                </a:lnTo>
                <a:lnTo>
                  <a:pt x="1553697" y="756107"/>
                </a:lnTo>
                <a:lnTo>
                  <a:pt x="1581652" y="727148"/>
                </a:lnTo>
                <a:lnTo>
                  <a:pt x="1606341" y="697009"/>
                </a:lnTo>
                <a:lnTo>
                  <a:pt x="1645352" y="633524"/>
                </a:lnTo>
                <a:lnTo>
                  <a:pt x="1669591" y="566319"/>
                </a:lnTo>
                <a:lnTo>
                  <a:pt x="1675817" y="531530"/>
                </a:lnTo>
                <a:lnTo>
                  <a:pt x="1677924" y="496061"/>
                </a:lnTo>
                <a:close/>
              </a:path>
              <a:path w="1678304" h="992504">
                <a:moveTo>
                  <a:pt x="1529334" y="777816"/>
                </a:moveTo>
                <a:lnTo>
                  <a:pt x="1529334" y="496061"/>
                </a:lnTo>
                <a:lnTo>
                  <a:pt x="1526797" y="531300"/>
                </a:lnTo>
                <a:lnTo>
                  <a:pt x="1519327" y="565706"/>
                </a:lnTo>
                <a:lnTo>
                  <a:pt x="1490417" y="631533"/>
                </a:lnTo>
                <a:lnTo>
                  <a:pt x="1444266" y="692561"/>
                </a:lnTo>
                <a:lnTo>
                  <a:pt x="1415245" y="720968"/>
                </a:lnTo>
                <a:lnTo>
                  <a:pt x="1382539" y="747808"/>
                </a:lnTo>
                <a:lnTo>
                  <a:pt x="1346354" y="772957"/>
                </a:lnTo>
                <a:lnTo>
                  <a:pt x="1306899" y="796293"/>
                </a:lnTo>
                <a:lnTo>
                  <a:pt x="1264382" y="817694"/>
                </a:lnTo>
                <a:lnTo>
                  <a:pt x="1219011" y="837036"/>
                </a:lnTo>
                <a:lnTo>
                  <a:pt x="1170993" y="854197"/>
                </a:lnTo>
                <a:lnTo>
                  <a:pt x="1120537" y="869054"/>
                </a:lnTo>
                <a:lnTo>
                  <a:pt x="1067851" y="881485"/>
                </a:lnTo>
                <a:lnTo>
                  <a:pt x="1013142" y="891367"/>
                </a:lnTo>
                <a:lnTo>
                  <a:pt x="956619" y="898578"/>
                </a:lnTo>
                <a:lnTo>
                  <a:pt x="898489" y="902994"/>
                </a:lnTo>
                <a:lnTo>
                  <a:pt x="838962" y="904494"/>
                </a:lnTo>
                <a:lnTo>
                  <a:pt x="779326" y="902994"/>
                </a:lnTo>
                <a:lnTo>
                  <a:pt x="721111" y="898578"/>
                </a:lnTo>
                <a:lnTo>
                  <a:pt x="664525" y="891367"/>
                </a:lnTo>
                <a:lnTo>
                  <a:pt x="609772" y="881485"/>
                </a:lnTo>
                <a:lnTo>
                  <a:pt x="557059" y="869054"/>
                </a:lnTo>
                <a:lnTo>
                  <a:pt x="506592" y="854197"/>
                </a:lnTo>
                <a:lnTo>
                  <a:pt x="458576" y="837036"/>
                </a:lnTo>
                <a:lnTo>
                  <a:pt x="413218" y="817694"/>
                </a:lnTo>
                <a:lnTo>
                  <a:pt x="370724" y="796293"/>
                </a:lnTo>
                <a:lnTo>
                  <a:pt x="331299" y="772957"/>
                </a:lnTo>
                <a:lnTo>
                  <a:pt x="295149" y="747808"/>
                </a:lnTo>
                <a:lnTo>
                  <a:pt x="262482" y="720968"/>
                </a:lnTo>
                <a:lnTo>
                  <a:pt x="233501" y="692561"/>
                </a:lnTo>
                <a:lnTo>
                  <a:pt x="208414" y="662708"/>
                </a:lnTo>
                <a:lnTo>
                  <a:pt x="170744" y="599158"/>
                </a:lnTo>
                <a:lnTo>
                  <a:pt x="151120" y="531300"/>
                </a:lnTo>
                <a:lnTo>
                  <a:pt x="148590" y="496062"/>
                </a:lnTo>
                <a:lnTo>
                  <a:pt x="148590" y="777816"/>
                </a:lnTo>
                <a:lnTo>
                  <a:pt x="189369" y="810149"/>
                </a:lnTo>
                <a:lnTo>
                  <a:pt x="226272" y="835066"/>
                </a:lnTo>
                <a:lnTo>
                  <a:pt x="265874" y="858470"/>
                </a:lnTo>
                <a:lnTo>
                  <a:pt x="308032" y="880275"/>
                </a:lnTo>
                <a:lnTo>
                  <a:pt x="352604" y="900400"/>
                </a:lnTo>
                <a:lnTo>
                  <a:pt x="399448" y="918761"/>
                </a:lnTo>
                <a:lnTo>
                  <a:pt x="448423" y="935274"/>
                </a:lnTo>
                <a:lnTo>
                  <a:pt x="499386" y="949856"/>
                </a:lnTo>
                <a:lnTo>
                  <a:pt x="552195" y="962424"/>
                </a:lnTo>
                <a:lnTo>
                  <a:pt x="606708" y="972893"/>
                </a:lnTo>
                <a:lnTo>
                  <a:pt x="662784" y="981181"/>
                </a:lnTo>
                <a:lnTo>
                  <a:pt x="720279" y="987205"/>
                </a:lnTo>
                <a:lnTo>
                  <a:pt x="779326" y="990886"/>
                </a:lnTo>
                <a:lnTo>
                  <a:pt x="838962" y="992124"/>
                </a:lnTo>
                <a:lnTo>
                  <a:pt x="898871" y="990880"/>
                </a:lnTo>
                <a:lnTo>
                  <a:pt x="957644" y="987205"/>
                </a:lnTo>
                <a:lnTo>
                  <a:pt x="1015139" y="981181"/>
                </a:lnTo>
                <a:lnTo>
                  <a:pt x="1071215" y="972893"/>
                </a:lnTo>
                <a:lnTo>
                  <a:pt x="1125728" y="962424"/>
                </a:lnTo>
                <a:lnTo>
                  <a:pt x="1178537" y="949856"/>
                </a:lnTo>
                <a:lnTo>
                  <a:pt x="1229500" y="935274"/>
                </a:lnTo>
                <a:lnTo>
                  <a:pt x="1278475" y="918761"/>
                </a:lnTo>
                <a:lnTo>
                  <a:pt x="1325319" y="900400"/>
                </a:lnTo>
                <a:lnTo>
                  <a:pt x="1369891" y="880275"/>
                </a:lnTo>
                <a:lnTo>
                  <a:pt x="1412049" y="858470"/>
                </a:lnTo>
                <a:lnTo>
                  <a:pt x="1451651" y="835066"/>
                </a:lnTo>
                <a:lnTo>
                  <a:pt x="1488554" y="810149"/>
                </a:lnTo>
                <a:lnTo>
                  <a:pt x="1522617" y="783802"/>
                </a:lnTo>
                <a:lnTo>
                  <a:pt x="1529334" y="77781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6213" y="5995415"/>
            <a:ext cx="1402080" cy="829310"/>
          </a:xfrm>
          <a:custGeom>
            <a:avLst/>
            <a:gdLst/>
            <a:ahLst/>
            <a:cxnLst/>
            <a:rect l="l" t="t" r="r" b="b"/>
            <a:pathLst>
              <a:path w="1402079" h="829310">
                <a:moveTo>
                  <a:pt x="1402080" y="414528"/>
                </a:moveTo>
                <a:lnTo>
                  <a:pt x="1391925" y="343924"/>
                </a:lnTo>
                <a:lnTo>
                  <a:pt x="1362583" y="277159"/>
                </a:lnTo>
                <a:lnTo>
                  <a:pt x="1341244" y="245530"/>
                </a:lnTo>
                <a:lnTo>
                  <a:pt x="1315740" y="215237"/>
                </a:lnTo>
                <a:lnTo>
                  <a:pt x="1286282" y="186404"/>
                </a:lnTo>
                <a:lnTo>
                  <a:pt x="1253081" y="159159"/>
                </a:lnTo>
                <a:lnTo>
                  <a:pt x="1216347" y="133624"/>
                </a:lnTo>
                <a:lnTo>
                  <a:pt x="1176290" y="109927"/>
                </a:lnTo>
                <a:lnTo>
                  <a:pt x="1133122" y="88193"/>
                </a:lnTo>
                <a:lnTo>
                  <a:pt x="1087053" y="68546"/>
                </a:lnTo>
                <a:lnTo>
                  <a:pt x="1038294" y="51112"/>
                </a:lnTo>
                <a:lnTo>
                  <a:pt x="987056" y="36016"/>
                </a:lnTo>
                <a:lnTo>
                  <a:pt x="933548" y="23385"/>
                </a:lnTo>
                <a:lnTo>
                  <a:pt x="877982" y="13342"/>
                </a:lnTo>
                <a:lnTo>
                  <a:pt x="820568" y="6013"/>
                </a:lnTo>
                <a:lnTo>
                  <a:pt x="761517" y="1524"/>
                </a:lnTo>
                <a:lnTo>
                  <a:pt x="701040" y="0"/>
                </a:lnTo>
                <a:lnTo>
                  <a:pt x="640562" y="1524"/>
                </a:lnTo>
                <a:lnTo>
                  <a:pt x="581511" y="6013"/>
                </a:lnTo>
                <a:lnTo>
                  <a:pt x="524097" y="13342"/>
                </a:lnTo>
                <a:lnTo>
                  <a:pt x="468531" y="23385"/>
                </a:lnTo>
                <a:lnTo>
                  <a:pt x="415023" y="36016"/>
                </a:lnTo>
                <a:lnTo>
                  <a:pt x="363785" y="51112"/>
                </a:lnTo>
                <a:lnTo>
                  <a:pt x="315026" y="68546"/>
                </a:lnTo>
                <a:lnTo>
                  <a:pt x="268957" y="88193"/>
                </a:lnTo>
                <a:lnTo>
                  <a:pt x="225789" y="109927"/>
                </a:lnTo>
                <a:lnTo>
                  <a:pt x="185732" y="133624"/>
                </a:lnTo>
                <a:lnTo>
                  <a:pt x="148998" y="159159"/>
                </a:lnTo>
                <a:lnTo>
                  <a:pt x="115797" y="186404"/>
                </a:lnTo>
                <a:lnTo>
                  <a:pt x="86339" y="215237"/>
                </a:lnTo>
                <a:lnTo>
                  <a:pt x="60835" y="245530"/>
                </a:lnTo>
                <a:lnTo>
                  <a:pt x="39496" y="277159"/>
                </a:lnTo>
                <a:lnTo>
                  <a:pt x="10154" y="343924"/>
                </a:lnTo>
                <a:lnTo>
                  <a:pt x="0" y="414528"/>
                </a:lnTo>
                <a:lnTo>
                  <a:pt x="2573" y="450247"/>
                </a:lnTo>
                <a:lnTo>
                  <a:pt x="22532" y="519056"/>
                </a:lnTo>
                <a:lnTo>
                  <a:pt x="60835" y="583525"/>
                </a:lnTo>
                <a:lnTo>
                  <a:pt x="86339" y="613818"/>
                </a:lnTo>
                <a:lnTo>
                  <a:pt x="115797" y="642651"/>
                </a:lnTo>
                <a:lnTo>
                  <a:pt x="148998" y="669896"/>
                </a:lnTo>
                <a:lnTo>
                  <a:pt x="185732" y="695431"/>
                </a:lnTo>
                <a:lnTo>
                  <a:pt x="225789" y="719128"/>
                </a:lnTo>
                <a:lnTo>
                  <a:pt x="268957" y="740862"/>
                </a:lnTo>
                <a:lnTo>
                  <a:pt x="315026" y="760509"/>
                </a:lnTo>
                <a:lnTo>
                  <a:pt x="363785" y="777943"/>
                </a:lnTo>
                <a:lnTo>
                  <a:pt x="415023" y="793039"/>
                </a:lnTo>
                <a:lnTo>
                  <a:pt x="468531" y="805670"/>
                </a:lnTo>
                <a:lnTo>
                  <a:pt x="524097" y="815713"/>
                </a:lnTo>
                <a:lnTo>
                  <a:pt x="581511" y="823042"/>
                </a:lnTo>
                <a:lnTo>
                  <a:pt x="640562" y="827531"/>
                </a:lnTo>
                <a:lnTo>
                  <a:pt x="701040" y="829056"/>
                </a:lnTo>
                <a:lnTo>
                  <a:pt x="761517" y="827531"/>
                </a:lnTo>
                <a:lnTo>
                  <a:pt x="820568" y="823042"/>
                </a:lnTo>
                <a:lnTo>
                  <a:pt x="877982" y="815713"/>
                </a:lnTo>
                <a:lnTo>
                  <a:pt x="933548" y="805670"/>
                </a:lnTo>
                <a:lnTo>
                  <a:pt x="987056" y="793039"/>
                </a:lnTo>
                <a:lnTo>
                  <a:pt x="1038294" y="777943"/>
                </a:lnTo>
                <a:lnTo>
                  <a:pt x="1087053" y="760509"/>
                </a:lnTo>
                <a:lnTo>
                  <a:pt x="1133122" y="740862"/>
                </a:lnTo>
                <a:lnTo>
                  <a:pt x="1176290" y="719128"/>
                </a:lnTo>
                <a:lnTo>
                  <a:pt x="1216347" y="695431"/>
                </a:lnTo>
                <a:lnTo>
                  <a:pt x="1253081" y="669896"/>
                </a:lnTo>
                <a:lnTo>
                  <a:pt x="1286282" y="642651"/>
                </a:lnTo>
                <a:lnTo>
                  <a:pt x="1315740" y="613818"/>
                </a:lnTo>
                <a:lnTo>
                  <a:pt x="1341244" y="583525"/>
                </a:lnTo>
                <a:lnTo>
                  <a:pt x="1362583" y="551896"/>
                </a:lnTo>
                <a:lnTo>
                  <a:pt x="1391925" y="485131"/>
                </a:lnTo>
                <a:lnTo>
                  <a:pt x="1402080" y="414528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96213" y="5995415"/>
            <a:ext cx="1402080" cy="829310"/>
          </a:xfrm>
          <a:custGeom>
            <a:avLst/>
            <a:gdLst/>
            <a:ahLst/>
            <a:cxnLst/>
            <a:rect l="l" t="t" r="r" b="b"/>
            <a:pathLst>
              <a:path w="1402079" h="829310">
                <a:moveTo>
                  <a:pt x="701040" y="0"/>
                </a:moveTo>
                <a:lnTo>
                  <a:pt x="640562" y="1524"/>
                </a:lnTo>
                <a:lnTo>
                  <a:pt x="581511" y="6013"/>
                </a:lnTo>
                <a:lnTo>
                  <a:pt x="524097" y="13342"/>
                </a:lnTo>
                <a:lnTo>
                  <a:pt x="468531" y="23385"/>
                </a:lnTo>
                <a:lnTo>
                  <a:pt x="415023" y="36016"/>
                </a:lnTo>
                <a:lnTo>
                  <a:pt x="363785" y="51112"/>
                </a:lnTo>
                <a:lnTo>
                  <a:pt x="315026" y="68546"/>
                </a:lnTo>
                <a:lnTo>
                  <a:pt x="268957" y="88193"/>
                </a:lnTo>
                <a:lnTo>
                  <a:pt x="225789" y="109927"/>
                </a:lnTo>
                <a:lnTo>
                  <a:pt x="185732" y="133624"/>
                </a:lnTo>
                <a:lnTo>
                  <a:pt x="148998" y="159159"/>
                </a:lnTo>
                <a:lnTo>
                  <a:pt x="115797" y="186404"/>
                </a:lnTo>
                <a:lnTo>
                  <a:pt x="86339" y="215237"/>
                </a:lnTo>
                <a:lnTo>
                  <a:pt x="60835" y="245530"/>
                </a:lnTo>
                <a:lnTo>
                  <a:pt x="39496" y="277159"/>
                </a:lnTo>
                <a:lnTo>
                  <a:pt x="10154" y="343924"/>
                </a:lnTo>
                <a:lnTo>
                  <a:pt x="0" y="414528"/>
                </a:lnTo>
                <a:lnTo>
                  <a:pt x="2573" y="450247"/>
                </a:lnTo>
                <a:lnTo>
                  <a:pt x="22532" y="519056"/>
                </a:lnTo>
                <a:lnTo>
                  <a:pt x="60835" y="583525"/>
                </a:lnTo>
                <a:lnTo>
                  <a:pt x="86339" y="613818"/>
                </a:lnTo>
                <a:lnTo>
                  <a:pt x="115797" y="642651"/>
                </a:lnTo>
                <a:lnTo>
                  <a:pt x="148998" y="669896"/>
                </a:lnTo>
                <a:lnTo>
                  <a:pt x="185732" y="695431"/>
                </a:lnTo>
                <a:lnTo>
                  <a:pt x="225789" y="719128"/>
                </a:lnTo>
                <a:lnTo>
                  <a:pt x="268957" y="740862"/>
                </a:lnTo>
                <a:lnTo>
                  <a:pt x="315026" y="760509"/>
                </a:lnTo>
                <a:lnTo>
                  <a:pt x="363785" y="777943"/>
                </a:lnTo>
                <a:lnTo>
                  <a:pt x="415023" y="793039"/>
                </a:lnTo>
                <a:lnTo>
                  <a:pt x="468531" y="805670"/>
                </a:lnTo>
                <a:lnTo>
                  <a:pt x="524097" y="815713"/>
                </a:lnTo>
                <a:lnTo>
                  <a:pt x="581511" y="823042"/>
                </a:lnTo>
                <a:lnTo>
                  <a:pt x="640562" y="827531"/>
                </a:lnTo>
                <a:lnTo>
                  <a:pt x="701040" y="829056"/>
                </a:lnTo>
                <a:lnTo>
                  <a:pt x="761517" y="827531"/>
                </a:lnTo>
                <a:lnTo>
                  <a:pt x="820568" y="823042"/>
                </a:lnTo>
                <a:lnTo>
                  <a:pt x="877982" y="815713"/>
                </a:lnTo>
                <a:lnTo>
                  <a:pt x="933548" y="805670"/>
                </a:lnTo>
                <a:lnTo>
                  <a:pt x="987056" y="793039"/>
                </a:lnTo>
                <a:lnTo>
                  <a:pt x="1038294" y="777943"/>
                </a:lnTo>
                <a:lnTo>
                  <a:pt x="1087053" y="760509"/>
                </a:lnTo>
                <a:lnTo>
                  <a:pt x="1133122" y="740862"/>
                </a:lnTo>
                <a:lnTo>
                  <a:pt x="1176290" y="719128"/>
                </a:lnTo>
                <a:lnTo>
                  <a:pt x="1216347" y="695431"/>
                </a:lnTo>
                <a:lnTo>
                  <a:pt x="1253081" y="669896"/>
                </a:lnTo>
                <a:lnTo>
                  <a:pt x="1286282" y="642651"/>
                </a:lnTo>
                <a:lnTo>
                  <a:pt x="1315740" y="613818"/>
                </a:lnTo>
                <a:lnTo>
                  <a:pt x="1341244" y="583525"/>
                </a:lnTo>
                <a:lnTo>
                  <a:pt x="1362583" y="551896"/>
                </a:lnTo>
                <a:lnTo>
                  <a:pt x="1391925" y="485131"/>
                </a:lnTo>
                <a:lnTo>
                  <a:pt x="1402080" y="414528"/>
                </a:lnTo>
                <a:lnTo>
                  <a:pt x="1399506" y="378808"/>
                </a:lnTo>
                <a:lnTo>
                  <a:pt x="1379547" y="309999"/>
                </a:lnTo>
                <a:lnTo>
                  <a:pt x="1341244" y="245530"/>
                </a:lnTo>
                <a:lnTo>
                  <a:pt x="1315740" y="215237"/>
                </a:lnTo>
                <a:lnTo>
                  <a:pt x="1286282" y="186404"/>
                </a:lnTo>
                <a:lnTo>
                  <a:pt x="1253081" y="159159"/>
                </a:lnTo>
                <a:lnTo>
                  <a:pt x="1216347" y="133624"/>
                </a:lnTo>
                <a:lnTo>
                  <a:pt x="1176290" y="109927"/>
                </a:lnTo>
                <a:lnTo>
                  <a:pt x="1133122" y="88193"/>
                </a:lnTo>
                <a:lnTo>
                  <a:pt x="1087053" y="68546"/>
                </a:lnTo>
                <a:lnTo>
                  <a:pt x="1038294" y="51112"/>
                </a:lnTo>
                <a:lnTo>
                  <a:pt x="987056" y="36016"/>
                </a:lnTo>
                <a:lnTo>
                  <a:pt x="933548" y="23385"/>
                </a:lnTo>
                <a:lnTo>
                  <a:pt x="877982" y="13342"/>
                </a:lnTo>
                <a:lnTo>
                  <a:pt x="820568" y="6013"/>
                </a:lnTo>
                <a:lnTo>
                  <a:pt x="761517" y="1524"/>
                </a:lnTo>
                <a:lnTo>
                  <a:pt x="701040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7402" y="1653285"/>
            <a:ext cx="8420735" cy="51377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示例：交互式SQL语言</a:t>
            </a:r>
            <a:endParaRPr sz="2000" dirty="0">
              <a:latin typeface="Microsoft YaHei"/>
              <a:cs typeface="Microsoft YaHei"/>
            </a:endParaRPr>
          </a:p>
          <a:p>
            <a:pPr marL="926465">
              <a:lnSpc>
                <a:spcPct val="100000"/>
              </a:lnSpc>
              <a:spcBef>
                <a:spcPts val="700"/>
              </a:spcBef>
              <a:tabLst>
                <a:tab pos="3886200" algn="l"/>
              </a:tabLst>
            </a:pPr>
            <a:r>
              <a:rPr sz="1800" b="1" spc="-5" dirty="0">
                <a:latin typeface="Arial"/>
                <a:cs typeface="Arial"/>
              </a:rPr>
              <a:t>select 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Sname,</a:t>
            </a:r>
            <a:r>
              <a:rPr sz="1800" b="1" spc="2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Sage </a:t>
            </a:r>
            <a:r>
              <a:rPr sz="1800" b="1" spc="1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from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</a:t>
            </a:r>
            <a:r>
              <a:rPr sz="1800" b="1" spc="4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where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Sname=‘</a:t>
            </a:r>
            <a:r>
              <a:rPr sz="1800" b="1" spc="-10" dirty="0">
                <a:solidFill>
                  <a:srgbClr val="FF0065"/>
                </a:solidFill>
                <a:latin typeface="NSimSun"/>
                <a:cs typeface="NSimSun"/>
              </a:rPr>
              <a:t>张</a:t>
            </a:r>
            <a:r>
              <a:rPr sz="1800" b="1" spc="-5" dirty="0">
                <a:solidFill>
                  <a:srgbClr val="FF0065"/>
                </a:solidFill>
                <a:latin typeface="NSimSun"/>
                <a:cs typeface="NSimSun"/>
              </a:rPr>
              <a:t>三</a:t>
            </a:r>
            <a:r>
              <a:rPr sz="1800" b="1" spc="245" dirty="0">
                <a:solidFill>
                  <a:srgbClr val="FF0065"/>
                </a:solidFill>
                <a:latin typeface="Arial"/>
                <a:cs typeface="Arial"/>
              </a:rPr>
              <a:t>’;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b="1" spc="-5" dirty="0">
                <a:solidFill>
                  <a:srgbClr val="3333CC"/>
                </a:solidFill>
                <a:latin typeface="Microsoft YaHei"/>
                <a:cs typeface="Microsoft YaHei"/>
              </a:rPr>
              <a:t>示例：嵌入式SQL语言</a:t>
            </a:r>
            <a:endParaRPr sz="2000" dirty="0">
              <a:latin typeface="Microsoft YaHei"/>
              <a:cs typeface="Microsoft YaHei"/>
            </a:endParaRPr>
          </a:p>
          <a:p>
            <a:pPr marL="736600" indent="-266700">
              <a:lnSpc>
                <a:spcPct val="100000"/>
              </a:lnSpc>
              <a:spcBef>
                <a:spcPts val="700"/>
              </a:spcBef>
              <a:buFont typeface="Wingdings"/>
              <a:buChar char=""/>
              <a:tabLst>
                <a:tab pos="737235" algn="l"/>
              </a:tabLst>
            </a:pPr>
            <a:r>
              <a:rPr sz="1800" b="1" spc="-10" dirty="0">
                <a:solidFill>
                  <a:srgbClr val="FF0065"/>
                </a:solidFill>
                <a:latin typeface="NSimSun"/>
                <a:cs typeface="NSimSun"/>
              </a:rPr>
              <a:t>以宿主语</a:t>
            </a:r>
            <a:r>
              <a:rPr sz="1800" b="1" spc="-5" dirty="0">
                <a:solidFill>
                  <a:srgbClr val="FF0065"/>
                </a:solidFill>
                <a:latin typeface="NSimSun"/>
                <a:cs typeface="NSimSun"/>
              </a:rPr>
              <a:t>言</a:t>
            </a:r>
            <a:r>
              <a:rPr sz="1800" b="1" spc="-10" dirty="0">
                <a:solidFill>
                  <a:srgbClr val="FF0065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FF0065"/>
                </a:solidFill>
                <a:latin typeface="NSimSun"/>
                <a:cs typeface="NSimSun"/>
              </a:rPr>
              <a:t>语言为例</a:t>
            </a:r>
            <a:endParaRPr sz="1800" dirty="0">
              <a:latin typeface="NSimSun"/>
              <a:cs typeface="NSimSun"/>
            </a:endParaRPr>
          </a:p>
          <a:p>
            <a:pPr marL="927100" marR="143510" indent="-635">
              <a:lnSpc>
                <a:spcPct val="130300"/>
              </a:lnSpc>
              <a:tabLst>
                <a:tab pos="6781800" algn="l"/>
                <a:tab pos="7417434" algn="l"/>
              </a:tabLst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</a:t>
            </a: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 sq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select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Sname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Sag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e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800" b="1" u="sng" dirty="0">
                <a:solidFill>
                  <a:srgbClr val="FF006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:vSname</a:t>
            </a:r>
            <a:r>
              <a:rPr sz="1800" b="1" u="sng" dirty="0">
                <a:solidFill>
                  <a:srgbClr val="FF006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</a:t>
            </a:r>
            <a:r>
              <a:rPr sz="1800" b="1" u="sng" spc="-5" dirty="0">
                <a:solidFill>
                  <a:srgbClr val="FF006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0065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:vSage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	</a:t>
            </a:r>
            <a:r>
              <a:rPr sz="1800" b="1" spc="-5" dirty="0">
                <a:latin typeface="Arial"/>
                <a:cs typeface="Arial"/>
              </a:rPr>
              <a:t>fro</a:t>
            </a:r>
            <a:r>
              <a:rPr sz="1800" b="1" dirty="0">
                <a:latin typeface="Arial"/>
                <a:cs typeface="Arial"/>
              </a:rPr>
              <a:t>m	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Student  </a:t>
            </a:r>
            <a:r>
              <a:rPr sz="1800" b="1" spc="-5" dirty="0">
                <a:latin typeface="Arial"/>
                <a:cs typeface="Arial"/>
              </a:rPr>
              <a:t>where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Sname=‘</a:t>
            </a:r>
            <a:r>
              <a:rPr sz="1800" b="1" spc="-10" dirty="0">
                <a:solidFill>
                  <a:srgbClr val="FF0065"/>
                </a:solidFill>
                <a:latin typeface="NSimSun"/>
                <a:cs typeface="NSimSun"/>
              </a:rPr>
              <a:t>张</a:t>
            </a:r>
            <a:r>
              <a:rPr sz="1800" b="1" spc="-5" dirty="0">
                <a:solidFill>
                  <a:srgbClr val="FF0065"/>
                </a:solidFill>
                <a:latin typeface="NSimSun"/>
                <a:cs typeface="NSimSun"/>
              </a:rPr>
              <a:t>三</a:t>
            </a:r>
            <a:r>
              <a:rPr sz="1800" b="1" spc="245" dirty="0">
                <a:solidFill>
                  <a:srgbClr val="FF0065"/>
                </a:solidFill>
                <a:latin typeface="Arial"/>
                <a:cs typeface="Arial"/>
              </a:rPr>
              <a:t>’;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736600" indent="-266700">
              <a:lnSpc>
                <a:spcPct val="100000"/>
              </a:lnSpc>
              <a:spcBef>
                <a:spcPts val="645"/>
              </a:spcBef>
              <a:buFont typeface="Wingdings"/>
              <a:buChar char=""/>
              <a:tabLst>
                <a:tab pos="737235" algn="l"/>
              </a:tabLst>
            </a:pPr>
            <a:r>
              <a:rPr sz="1800" b="1" spc="-10" dirty="0">
                <a:solidFill>
                  <a:srgbClr val="FF0065"/>
                </a:solidFill>
                <a:latin typeface="NSimSun"/>
                <a:cs typeface="NSimSun"/>
              </a:rPr>
              <a:t>典型特点</a:t>
            </a:r>
            <a:endParaRPr sz="1800" dirty="0">
              <a:latin typeface="NSimSun"/>
              <a:cs typeface="NSimSun"/>
            </a:endParaRPr>
          </a:p>
          <a:p>
            <a:pPr marL="469265" marR="5080">
              <a:lnSpc>
                <a:spcPts val="2960"/>
              </a:lnSpc>
              <a:spcBef>
                <a:spcPts val="85"/>
              </a:spcBef>
            </a:pPr>
            <a:r>
              <a:rPr sz="1800" b="1" dirty="0">
                <a:latin typeface="Arial"/>
                <a:cs typeface="Arial"/>
              </a:rPr>
              <a:t>----</a:t>
            </a:r>
            <a:r>
              <a:rPr sz="1800" b="1" spc="-5" dirty="0">
                <a:latin typeface="Arial"/>
                <a:cs typeface="Arial"/>
              </a:rPr>
              <a:t> exec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sql</a:t>
            </a:r>
            <a:r>
              <a:rPr sz="1800" b="1" spc="-10" dirty="0">
                <a:latin typeface="NSimSun"/>
                <a:cs typeface="NSimSun"/>
              </a:rPr>
              <a:t>引</a:t>
            </a:r>
            <a:r>
              <a:rPr sz="1800" b="1" spc="-5" dirty="0">
                <a:latin typeface="NSimSun"/>
                <a:cs typeface="NSimSun"/>
              </a:rPr>
              <a:t>导</a:t>
            </a:r>
            <a:r>
              <a:rPr sz="1800" b="1" spc="-5" dirty="0">
                <a:latin typeface="Arial"/>
                <a:cs typeface="Arial"/>
              </a:rPr>
              <a:t>SQL</a:t>
            </a:r>
            <a:r>
              <a:rPr sz="1800" b="1" spc="-10" dirty="0">
                <a:latin typeface="NSimSun"/>
                <a:cs typeface="NSimSun"/>
              </a:rPr>
              <a:t>语</a:t>
            </a:r>
            <a:r>
              <a:rPr sz="1800" b="1" spc="-5" dirty="0">
                <a:latin typeface="NSimSun"/>
                <a:cs typeface="NSimSun"/>
              </a:rPr>
              <a:t>句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提供给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编译器，以便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对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语句预编译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成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编译器 可识别的语句</a:t>
            </a:r>
            <a:endParaRPr sz="1800" dirty="0">
              <a:latin typeface="NSimSun"/>
              <a:cs typeface="NSimSun"/>
            </a:endParaRPr>
          </a:p>
          <a:p>
            <a:pPr marL="469265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latin typeface="Arial"/>
                <a:cs typeface="Arial"/>
              </a:rPr>
              <a:t>----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NSimSun"/>
                <a:cs typeface="NSimSun"/>
              </a:rPr>
              <a:t>增加一</a:t>
            </a:r>
            <a:r>
              <a:rPr sz="1800" b="1" spc="-405" dirty="0">
                <a:latin typeface="NSimSun"/>
                <a:cs typeface="NSimSun"/>
              </a:rPr>
              <a:t> </a:t>
            </a:r>
            <a:r>
              <a:rPr sz="1800" b="1" spc="-5" dirty="0">
                <a:latin typeface="Arial"/>
                <a:cs typeface="Arial"/>
              </a:rPr>
              <a:t>into</a:t>
            </a:r>
            <a:r>
              <a:rPr sz="1800" b="1" spc="-10" dirty="0">
                <a:latin typeface="NSimSun"/>
                <a:cs typeface="NSimSun"/>
              </a:rPr>
              <a:t>子</a:t>
            </a:r>
            <a:r>
              <a:rPr sz="1800" b="1" spc="-5" dirty="0">
                <a:latin typeface="NSimSun"/>
                <a:cs typeface="NSimSun"/>
              </a:rPr>
              <a:t>句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该子句用于指出接收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语句检索结果的程序变量</a:t>
            </a:r>
            <a:endParaRPr sz="1800" dirty="0">
              <a:latin typeface="NSimSun"/>
              <a:cs typeface="NSimSun"/>
            </a:endParaRPr>
          </a:p>
          <a:p>
            <a:pPr marL="469265">
              <a:lnSpc>
                <a:spcPct val="100000"/>
              </a:lnSpc>
              <a:spcBef>
                <a:spcPts val="645"/>
              </a:spcBef>
              <a:tabLst>
                <a:tab pos="3682365" algn="l"/>
              </a:tabLst>
            </a:pPr>
            <a:r>
              <a:rPr sz="1800" b="1" dirty="0">
                <a:latin typeface="Arial"/>
                <a:cs typeface="Arial"/>
              </a:rPr>
              <a:t>---- </a:t>
            </a:r>
            <a:r>
              <a:rPr sz="1800" b="1" spc="-10" dirty="0">
                <a:latin typeface="NSimSun"/>
                <a:cs typeface="NSimSun"/>
              </a:rPr>
              <a:t>由冒号引导的程序变</a:t>
            </a:r>
            <a:r>
              <a:rPr sz="1800" b="1" spc="-5" dirty="0">
                <a:latin typeface="NSimSun"/>
                <a:cs typeface="NSimSun"/>
              </a:rPr>
              <a:t>量</a:t>
            </a:r>
            <a:r>
              <a:rPr sz="1800" b="1" spc="-10" dirty="0">
                <a:latin typeface="Arial"/>
                <a:cs typeface="Arial"/>
              </a:rPr>
              <a:t>,</a:t>
            </a:r>
            <a:r>
              <a:rPr sz="1800" b="1" spc="-5" dirty="0">
                <a:latin typeface="NSimSun"/>
                <a:cs typeface="NSimSun"/>
              </a:rPr>
              <a:t>如</a:t>
            </a:r>
            <a:r>
              <a:rPr sz="1800" b="1" dirty="0">
                <a:latin typeface="Arial"/>
                <a:cs typeface="Arial"/>
              </a:rPr>
              <a:t>:	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‘:vSname’, ‘:vSage’</a:t>
            </a:r>
            <a:endParaRPr sz="1800" dirty="0">
              <a:latin typeface="Arial"/>
              <a:cs typeface="Arial"/>
            </a:endParaRPr>
          </a:p>
          <a:p>
            <a:pPr marL="735965" indent="-266700">
              <a:lnSpc>
                <a:spcPct val="100000"/>
              </a:lnSpc>
              <a:spcBef>
                <a:spcPts val="655"/>
              </a:spcBef>
              <a:buFont typeface="Wingdings"/>
              <a:buChar char=""/>
              <a:tabLst>
                <a:tab pos="736600" algn="l"/>
              </a:tabLst>
            </a:pPr>
            <a:r>
              <a:rPr sz="1800" b="1" spc="-10" dirty="0">
                <a:solidFill>
                  <a:srgbClr val="FF0065"/>
                </a:solidFill>
                <a:latin typeface="NSimSun"/>
                <a:cs typeface="NSimSun"/>
              </a:rPr>
              <a:t>嵌入式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FF0065"/>
                </a:solidFill>
                <a:latin typeface="NSimSun"/>
                <a:cs typeface="NSimSun"/>
              </a:rPr>
              <a:t>还有很多特点，后面将一一介绍。</a:t>
            </a:r>
            <a:endParaRPr sz="1800" dirty="0">
              <a:latin typeface="NSimSun"/>
              <a:cs typeface="NSimSun"/>
            </a:endParaRPr>
          </a:p>
          <a:p>
            <a:pPr marL="6442710" marR="1049020" indent="-107950">
              <a:lnSpc>
                <a:spcPct val="100000"/>
              </a:lnSpc>
              <a:spcBef>
                <a:spcPts val="15"/>
              </a:spcBef>
            </a:pPr>
            <a:r>
              <a:rPr sz="1600" b="1" dirty="0">
                <a:solidFill>
                  <a:srgbClr val="FFFFFF"/>
                </a:solidFill>
                <a:latin typeface="STZhongsong"/>
                <a:cs typeface="STZhongsong"/>
              </a:rPr>
              <a:t>交互式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QL </a:t>
            </a:r>
            <a:r>
              <a:rPr sz="1600" b="1" spc="-5" dirty="0">
                <a:solidFill>
                  <a:srgbClr val="FFFFFF"/>
                </a:solidFill>
                <a:latin typeface="STZhongsong"/>
                <a:cs typeface="STZhongsong"/>
              </a:rPr>
              <a:t>与嵌入式</a:t>
            </a:r>
            <a:endParaRPr sz="1600" dirty="0">
              <a:latin typeface="STZhongsong"/>
              <a:cs typeface="STZhongsong"/>
            </a:endParaRPr>
          </a:p>
          <a:p>
            <a:pPr marR="986790" algn="r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SQ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FFFF"/>
                </a:solidFill>
                <a:latin typeface="STZhongsong"/>
                <a:cs typeface="STZhongsong"/>
              </a:rPr>
              <a:t>的差别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AC9209-A072-CD7E-207C-E986FA0C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82887" y="23453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2149602" y="245363"/>
                </a:moveTo>
                <a:lnTo>
                  <a:pt x="2127782" y="195878"/>
                </a:lnTo>
                <a:lnTo>
                  <a:pt x="2090322" y="164722"/>
                </a:lnTo>
                <a:lnTo>
                  <a:pt x="2036024" y="135374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2887" y="2345310"/>
            <a:ext cx="2150110" cy="490855"/>
          </a:xfrm>
          <a:custGeom>
            <a:avLst/>
            <a:gdLst/>
            <a:ahLst/>
            <a:cxnLst/>
            <a:rect l="l" t="t" r="r" b="b"/>
            <a:pathLst>
              <a:path w="2150110" h="490855">
                <a:moveTo>
                  <a:pt x="1075182" y="0"/>
                </a:moveTo>
                <a:lnTo>
                  <a:pt x="1001592" y="565"/>
                </a:lnTo>
                <a:lnTo>
                  <a:pt x="929329" y="2237"/>
                </a:lnTo>
                <a:lnTo>
                  <a:pt x="858555" y="4979"/>
                </a:lnTo>
                <a:lnTo>
                  <a:pt x="789428" y="8755"/>
                </a:lnTo>
                <a:lnTo>
                  <a:pt x="722110" y="13529"/>
                </a:lnTo>
                <a:lnTo>
                  <a:pt x="656760" y="19264"/>
                </a:lnTo>
                <a:lnTo>
                  <a:pt x="593540" y="25923"/>
                </a:lnTo>
                <a:lnTo>
                  <a:pt x="532609" y="33471"/>
                </a:lnTo>
                <a:lnTo>
                  <a:pt x="474129" y="41871"/>
                </a:lnTo>
                <a:lnTo>
                  <a:pt x="418259" y="51086"/>
                </a:lnTo>
                <a:lnTo>
                  <a:pt x="365159" y="61081"/>
                </a:lnTo>
                <a:lnTo>
                  <a:pt x="314991" y="71818"/>
                </a:lnTo>
                <a:lnTo>
                  <a:pt x="267915" y="83262"/>
                </a:lnTo>
                <a:lnTo>
                  <a:pt x="224091" y="95376"/>
                </a:lnTo>
                <a:lnTo>
                  <a:pt x="183679" y="108123"/>
                </a:lnTo>
                <a:lnTo>
                  <a:pt x="146840" y="121468"/>
                </a:lnTo>
                <a:lnTo>
                  <a:pt x="84522" y="149804"/>
                </a:lnTo>
                <a:lnTo>
                  <a:pt x="38421" y="180093"/>
                </a:lnTo>
                <a:lnTo>
                  <a:pt x="9819" y="212043"/>
                </a:lnTo>
                <a:lnTo>
                  <a:pt x="0" y="245364"/>
                </a:lnTo>
                <a:lnTo>
                  <a:pt x="2481" y="262177"/>
                </a:lnTo>
                <a:lnTo>
                  <a:pt x="38421" y="310634"/>
                </a:lnTo>
                <a:lnTo>
                  <a:pt x="84522" y="340923"/>
                </a:lnTo>
                <a:lnTo>
                  <a:pt x="146840" y="369259"/>
                </a:lnTo>
                <a:lnTo>
                  <a:pt x="183679" y="382604"/>
                </a:lnTo>
                <a:lnTo>
                  <a:pt x="224091" y="395351"/>
                </a:lnTo>
                <a:lnTo>
                  <a:pt x="267915" y="407465"/>
                </a:lnTo>
                <a:lnTo>
                  <a:pt x="314991" y="418909"/>
                </a:lnTo>
                <a:lnTo>
                  <a:pt x="365159" y="429646"/>
                </a:lnTo>
                <a:lnTo>
                  <a:pt x="418259" y="439641"/>
                </a:lnTo>
                <a:lnTo>
                  <a:pt x="474129" y="448856"/>
                </a:lnTo>
                <a:lnTo>
                  <a:pt x="532609" y="457256"/>
                </a:lnTo>
                <a:lnTo>
                  <a:pt x="593540" y="464804"/>
                </a:lnTo>
                <a:lnTo>
                  <a:pt x="656760" y="471463"/>
                </a:lnTo>
                <a:lnTo>
                  <a:pt x="722110" y="477198"/>
                </a:lnTo>
                <a:lnTo>
                  <a:pt x="789428" y="481972"/>
                </a:lnTo>
                <a:lnTo>
                  <a:pt x="858555" y="485748"/>
                </a:lnTo>
                <a:lnTo>
                  <a:pt x="929329" y="488490"/>
                </a:lnTo>
                <a:lnTo>
                  <a:pt x="1001592" y="490162"/>
                </a:lnTo>
                <a:lnTo>
                  <a:pt x="1075182" y="490728"/>
                </a:lnTo>
                <a:lnTo>
                  <a:pt x="1148767" y="490162"/>
                </a:lnTo>
                <a:lnTo>
                  <a:pt x="1221019" y="488490"/>
                </a:lnTo>
                <a:lnTo>
                  <a:pt x="1291776" y="485748"/>
                </a:lnTo>
                <a:lnTo>
                  <a:pt x="1360879" y="481972"/>
                </a:lnTo>
                <a:lnTo>
                  <a:pt x="1428168" y="477198"/>
                </a:lnTo>
                <a:lnTo>
                  <a:pt x="1493484" y="471463"/>
                </a:lnTo>
                <a:lnTo>
                  <a:pt x="1556666" y="464804"/>
                </a:lnTo>
                <a:lnTo>
                  <a:pt x="1617556" y="457256"/>
                </a:lnTo>
                <a:lnTo>
                  <a:pt x="1675993" y="448856"/>
                </a:lnTo>
                <a:lnTo>
                  <a:pt x="1731818" y="439641"/>
                </a:lnTo>
                <a:lnTo>
                  <a:pt x="1784870" y="429646"/>
                </a:lnTo>
                <a:lnTo>
                  <a:pt x="1834991" y="418909"/>
                </a:lnTo>
                <a:lnTo>
                  <a:pt x="1882020" y="407465"/>
                </a:lnTo>
                <a:lnTo>
                  <a:pt x="1925797" y="395351"/>
                </a:lnTo>
                <a:lnTo>
                  <a:pt x="1966163" y="382604"/>
                </a:lnTo>
                <a:lnTo>
                  <a:pt x="2002959" y="369259"/>
                </a:lnTo>
                <a:lnTo>
                  <a:pt x="2065198" y="340923"/>
                </a:lnTo>
                <a:lnTo>
                  <a:pt x="2111237" y="310634"/>
                </a:lnTo>
                <a:lnTo>
                  <a:pt x="2139797" y="278684"/>
                </a:lnTo>
                <a:lnTo>
                  <a:pt x="2149602" y="245363"/>
                </a:lnTo>
                <a:lnTo>
                  <a:pt x="2147124" y="228550"/>
                </a:lnTo>
                <a:lnTo>
                  <a:pt x="2111237" y="180093"/>
                </a:lnTo>
                <a:lnTo>
                  <a:pt x="2065198" y="149804"/>
                </a:lnTo>
                <a:lnTo>
                  <a:pt x="2002959" y="121468"/>
                </a:lnTo>
                <a:lnTo>
                  <a:pt x="1966163" y="108123"/>
                </a:lnTo>
                <a:lnTo>
                  <a:pt x="1925797" y="95376"/>
                </a:lnTo>
                <a:lnTo>
                  <a:pt x="1882020" y="83262"/>
                </a:lnTo>
                <a:lnTo>
                  <a:pt x="1834991" y="71818"/>
                </a:lnTo>
                <a:lnTo>
                  <a:pt x="1784870" y="61081"/>
                </a:lnTo>
                <a:lnTo>
                  <a:pt x="1731818" y="51086"/>
                </a:lnTo>
                <a:lnTo>
                  <a:pt x="1675993" y="41871"/>
                </a:lnTo>
                <a:lnTo>
                  <a:pt x="1617556" y="33471"/>
                </a:lnTo>
                <a:lnTo>
                  <a:pt x="1556666" y="25923"/>
                </a:lnTo>
                <a:lnTo>
                  <a:pt x="1493484" y="19264"/>
                </a:lnTo>
                <a:lnTo>
                  <a:pt x="1428168" y="13529"/>
                </a:lnTo>
                <a:lnTo>
                  <a:pt x="1360879" y="8755"/>
                </a:lnTo>
                <a:lnTo>
                  <a:pt x="1291776" y="4979"/>
                </a:lnTo>
                <a:lnTo>
                  <a:pt x="1221019" y="2237"/>
                </a:lnTo>
                <a:lnTo>
                  <a:pt x="1148767" y="565"/>
                </a:lnTo>
                <a:lnTo>
                  <a:pt x="10751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8163" y="4412615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2474976" y="245363"/>
                </a:moveTo>
                <a:lnTo>
                  <a:pt x="2455040" y="201226"/>
                </a:lnTo>
                <a:lnTo>
                  <a:pt x="2420678" y="173208"/>
                </a:lnTo>
                <a:lnTo>
                  <a:pt x="2370665" y="146554"/>
                </a:lnTo>
                <a:lnTo>
                  <a:pt x="2306037" y="121468"/>
                </a:lnTo>
                <a:lnTo>
                  <a:pt x="2268566" y="109577"/>
                </a:lnTo>
                <a:lnTo>
                  <a:pt x="2227829" y="98155"/>
                </a:lnTo>
                <a:lnTo>
                  <a:pt x="2183956" y="87227"/>
                </a:lnTo>
                <a:lnTo>
                  <a:pt x="2137076" y="76819"/>
                </a:lnTo>
                <a:lnTo>
                  <a:pt x="2087319" y="66956"/>
                </a:lnTo>
                <a:lnTo>
                  <a:pt x="2034813" y="57665"/>
                </a:lnTo>
                <a:lnTo>
                  <a:pt x="1979689" y="48970"/>
                </a:lnTo>
                <a:lnTo>
                  <a:pt x="1922075" y="40897"/>
                </a:lnTo>
                <a:lnTo>
                  <a:pt x="1862102" y="33471"/>
                </a:lnTo>
                <a:lnTo>
                  <a:pt x="1799897" y="26719"/>
                </a:lnTo>
                <a:lnTo>
                  <a:pt x="1735592" y="20665"/>
                </a:lnTo>
                <a:lnTo>
                  <a:pt x="1669315" y="15336"/>
                </a:lnTo>
                <a:lnTo>
                  <a:pt x="1601195" y="10756"/>
                </a:lnTo>
                <a:lnTo>
                  <a:pt x="1531362" y="6952"/>
                </a:lnTo>
                <a:lnTo>
                  <a:pt x="1459946" y="3949"/>
                </a:lnTo>
                <a:lnTo>
                  <a:pt x="1387075" y="1772"/>
                </a:lnTo>
                <a:lnTo>
                  <a:pt x="1312879" y="447"/>
                </a:lnTo>
                <a:lnTo>
                  <a:pt x="1237488" y="0"/>
                </a:lnTo>
                <a:lnTo>
                  <a:pt x="1162096" y="447"/>
                </a:lnTo>
                <a:lnTo>
                  <a:pt x="1087900" y="1772"/>
                </a:lnTo>
                <a:lnTo>
                  <a:pt x="1015029" y="3949"/>
                </a:lnTo>
                <a:lnTo>
                  <a:pt x="943613" y="6952"/>
                </a:lnTo>
                <a:lnTo>
                  <a:pt x="873780" y="10756"/>
                </a:lnTo>
                <a:lnTo>
                  <a:pt x="805660" y="15336"/>
                </a:lnTo>
                <a:lnTo>
                  <a:pt x="739383" y="20665"/>
                </a:lnTo>
                <a:lnTo>
                  <a:pt x="675078" y="26719"/>
                </a:lnTo>
                <a:lnTo>
                  <a:pt x="612873" y="33471"/>
                </a:lnTo>
                <a:lnTo>
                  <a:pt x="552900" y="40897"/>
                </a:lnTo>
                <a:lnTo>
                  <a:pt x="495286" y="48970"/>
                </a:lnTo>
                <a:lnTo>
                  <a:pt x="440162" y="57665"/>
                </a:lnTo>
                <a:lnTo>
                  <a:pt x="387656" y="66956"/>
                </a:lnTo>
                <a:lnTo>
                  <a:pt x="337899" y="76819"/>
                </a:lnTo>
                <a:lnTo>
                  <a:pt x="291019" y="87227"/>
                </a:lnTo>
                <a:lnTo>
                  <a:pt x="247146" y="98155"/>
                </a:lnTo>
                <a:lnTo>
                  <a:pt x="206409" y="109577"/>
                </a:lnTo>
                <a:lnTo>
                  <a:pt x="168938" y="121468"/>
                </a:lnTo>
                <a:lnTo>
                  <a:pt x="104310" y="146554"/>
                </a:lnTo>
                <a:lnTo>
                  <a:pt x="54297" y="173208"/>
                </a:lnTo>
                <a:lnTo>
                  <a:pt x="19935" y="201226"/>
                </a:lnTo>
                <a:lnTo>
                  <a:pt x="0" y="245364"/>
                </a:lnTo>
                <a:lnTo>
                  <a:pt x="2258" y="260323"/>
                </a:lnTo>
                <a:lnTo>
                  <a:pt x="35095" y="303668"/>
                </a:lnTo>
                <a:lnTo>
                  <a:pt x="77412" y="331029"/>
                </a:lnTo>
                <a:lnTo>
                  <a:pt x="134862" y="356925"/>
                </a:lnTo>
                <a:lnTo>
                  <a:pt x="206409" y="381150"/>
                </a:lnTo>
                <a:lnTo>
                  <a:pt x="247146" y="392572"/>
                </a:lnTo>
                <a:lnTo>
                  <a:pt x="291019" y="403500"/>
                </a:lnTo>
                <a:lnTo>
                  <a:pt x="337899" y="413908"/>
                </a:lnTo>
                <a:lnTo>
                  <a:pt x="387656" y="423771"/>
                </a:lnTo>
                <a:lnTo>
                  <a:pt x="440162" y="433062"/>
                </a:lnTo>
                <a:lnTo>
                  <a:pt x="495286" y="441757"/>
                </a:lnTo>
                <a:lnTo>
                  <a:pt x="552900" y="449830"/>
                </a:lnTo>
                <a:lnTo>
                  <a:pt x="612873" y="457256"/>
                </a:lnTo>
                <a:lnTo>
                  <a:pt x="675078" y="464008"/>
                </a:lnTo>
                <a:lnTo>
                  <a:pt x="739383" y="470062"/>
                </a:lnTo>
                <a:lnTo>
                  <a:pt x="805660" y="475391"/>
                </a:lnTo>
                <a:lnTo>
                  <a:pt x="873780" y="479971"/>
                </a:lnTo>
                <a:lnTo>
                  <a:pt x="943613" y="483775"/>
                </a:lnTo>
                <a:lnTo>
                  <a:pt x="1015029" y="486778"/>
                </a:lnTo>
                <a:lnTo>
                  <a:pt x="1087900" y="488955"/>
                </a:lnTo>
                <a:lnTo>
                  <a:pt x="1162096" y="490280"/>
                </a:lnTo>
                <a:lnTo>
                  <a:pt x="1237488" y="490728"/>
                </a:lnTo>
                <a:lnTo>
                  <a:pt x="1312879" y="490280"/>
                </a:lnTo>
                <a:lnTo>
                  <a:pt x="1387075" y="488955"/>
                </a:lnTo>
                <a:lnTo>
                  <a:pt x="1459946" y="486778"/>
                </a:lnTo>
                <a:lnTo>
                  <a:pt x="1531362" y="483775"/>
                </a:lnTo>
                <a:lnTo>
                  <a:pt x="1601195" y="479971"/>
                </a:lnTo>
                <a:lnTo>
                  <a:pt x="1669315" y="475391"/>
                </a:lnTo>
                <a:lnTo>
                  <a:pt x="1735592" y="470062"/>
                </a:lnTo>
                <a:lnTo>
                  <a:pt x="1799897" y="464008"/>
                </a:lnTo>
                <a:lnTo>
                  <a:pt x="1862102" y="457256"/>
                </a:lnTo>
                <a:lnTo>
                  <a:pt x="1922075" y="449830"/>
                </a:lnTo>
                <a:lnTo>
                  <a:pt x="1979689" y="441757"/>
                </a:lnTo>
                <a:lnTo>
                  <a:pt x="2034813" y="433062"/>
                </a:lnTo>
                <a:lnTo>
                  <a:pt x="2087319" y="423771"/>
                </a:lnTo>
                <a:lnTo>
                  <a:pt x="2137076" y="413908"/>
                </a:lnTo>
                <a:lnTo>
                  <a:pt x="2183956" y="403500"/>
                </a:lnTo>
                <a:lnTo>
                  <a:pt x="2227829" y="392572"/>
                </a:lnTo>
                <a:lnTo>
                  <a:pt x="2268566" y="381150"/>
                </a:lnTo>
                <a:lnTo>
                  <a:pt x="2306037" y="369259"/>
                </a:lnTo>
                <a:lnTo>
                  <a:pt x="2370665" y="344173"/>
                </a:lnTo>
                <a:lnTo>
                  <a:pt x="2420678" y="317519"/>
                </a:lnTo>
                <a:lnTo>
                  <a:pt x="2455040" y="289501"/>
                </a:lnTo>
                <a:lnTo>
                  <a:pt x="2474976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8163" y="4412615"/>
            <a:ext cx="2475230" cy="490855"/>
          </a:xfrm>
          <a:custGeom>
            <a:avLst/>
            <a:gdLst/>
            <a:ahLst/>
            <a:cxnLst/>
            <a:rect l="l" t="t" r="r" b="b"/>
            <a:pathLst>
              <a:path w="2475229" h="490854">
                <a:moveTo>
                  <a:pt x="1237488" y="0"/>
                </a:moveTo>
                <a:lnTo>
                  <a:pt x="1162096" y="447"/>
                </a:lnTo>
                <a:lnTo>
                  <a:pt x="1087900" y="1772"/>
                </a:lnTo>
                <a:lnTo>
                  <a:pt x="1015029" y="3949"/>
                </a:lnTo>
                <a:lnTo>
                  <a:pt x="943613" y="6952"/>
                </a:lnTo>
                <a:lnTo>
                  <a:pt x="873780" y="10756"/>
                </a:lnTo>
                <a:lnTo>
                  <a:pt x="805660" y="15336"/>
                </a:lnTo>
                <a:lnTo>
                  <a:pt x="739383" y="20665"/>
                </a:lnTo>
                <a:lnTo>
                  <a:pt x="675078" y="26719"/>
                </a:lnTo>
                <a:lnTo>
                  <a:pt x="612873" y="33471"/>
                </a:lnTo>
                <a:lnTo>
                  <a:pt x="552900" y="40897"/>
                </a:lnTo>
                <a:lnTo>
                  <a:pt x="495286" y="48970"/>
                </a:lnTo>
                <a:lnTo>
                  <a:pt x="440162" y="57665"/>
                </a:lnTo>
                <a:lnTo>
                  <a:pt x="387656" y="66956"/>
                </a:lnTo>
                <a:lnTo>
                  <a:pt x="337899" y="76819"/>
                </a:lnTo>
                <a:lnTo>
                  <a:pt x="291019" y="87227"/>
                </a:lnTo>
                <a:lnTo>
                  <a:pt x="247146" y="98155"/>
                </a:lnTo>
                <a:lnTo>
                  <a:pt x="206409" y="109577"/>
                </a:lnTo>
                <a:lnTo>
                  <a:pt x="168938" y="121468"/>
                </a:lnTo>
                <a:lnTo>
                  <a:pt x="104310" y="146554"/>
                </a:lnTo>
                <a:lnTo>
                  <a:pt x="54297" y="173208"/>
                </a:lnTo>
                <a:lnTo>
                  <a:pt x="19935" y="201226"/>
                </a:lnTo>
                <a:lnTo>
                  <a:pt x="0" y="245364"/>
                </a:lnTo>
                <a:lnTo>
                  <a:pt x="2258" y="260323"/>
                </a:lnTo>
                <a:lnTo>
                  <a:pt x="35095" y="303668"/>
                </a:lnTo>
                <a:lnTo>
                  <a:pt x="77412" y="331029"/>
                </a:lnTo>
                <a:lnTo>
                  <a:pt x="134862" y="356925"/>
                </a:lnTo>
                <a:lnTo>
                  <a:pt x="206409" y="381150"/>
                </a:lnTo>
                <a:lnTo>
                  <a:pt x="247146" y="392572"/>
                </a:lnTo>
                <a:lnTo>
                  <a:pt x="291019" y="403500"/>
                </a:lnTo>
                <a:lnTo>
                  <a:pt x="337899" y="413908"/>
                </a:lnTo>
                <a:lnTo>
                  <a:pt x="387656" y="423771"/>
                </a:lnTo>
                <a:lnTo>
                  <a:pt x="440162" y="433062"/>
                </a:lnTo>
                <a:lnTo>
                  <a:pt x="495286" y="441757"/>
                </a:lnTo>
                <a:lnTo>
                  <a:pt x="552900" y="449830"/>
                </a:lnTo>
                <a:lnTo>
                  <a:pt x="612873" y="457256"/>
                </a:lnTo>
                <a:lnTo>
                  <a:pt x="675078" y="464008"/>
                </a:lnTo>
                <a:lnTo>
                  <a:pt x="739383" y="470062"/>
                </a:lnTo>
                <a:lnTo>
                  <a:pt x="805660" y="475391"/>
                </a:lnTo>
                <a:lnTo>
                  <a:pt x="873780" y="479971"/>
                </a:lnTo>
                <a:lnTo>
                  <a:pt x="943613" y="483775"/>
                </a:lnTo>
                <a:lnTo>
                  <a:pt x="1015029" y="486778"/>
                </a:lnTo>
                <a:lnTo>
                  <a:pt x="1087900" y="488955"/>
                </a:lnTo>
                <a:lnTo>
                  <a:pt x="1162096" y="490280"/>
                </a:lnTo>
                <a:lnTo>
                  <a:pt x="1237488" y="490728"/>
                </a:lnTo>
                <a:lnTo>
                  <a:pt x="1312879" y="490280"/>
                </a:lnTo>
                <a:lnTo>
                  <a:pt x="1387075" y="488955"/>
                </a:lnTo>
                <a:lnTo>
                  <a:pt x="1459946" y="486778"/>
                </a:lnTo>
                <a:lnTo>
                  <a:pt x="1531362" y="483775"/>
                </a:lnTo>
                <a:lnTo>
                  <a:pt x="1601195" y="479971"/>
                </a:lnTo>
                <a:lnTo>
                  <a:pt x="1669315" y="475391"/>
                </a:lnTo>
                <a:lnTo>
                  <a:pt x="1735592" y="470062"/>
                </a:lnTo>
                <a:lnTo>
                  <a:pt x="1799897" y="464008"/>
                </a:lnTo>
                <a:lnTo>
                  <a:pt x="1862102" y="457256"/>
                </a:lnTo>
                <a:lnTo>
                  <a:pt x="1922075" y="449830"/>
                </a:lnTo>
                <a:lnTo>
                  <a:pt x="1979689" y="441757"/>
                </a:lnTo>
                <a:lnTo>
                  <a:pt x="2034813" y="433062"/>
                </a:lnTo>
                <a:lnTo>
                  <a:pt x="2087319" y="423771"/>
                </a:lnTo>
                <a:lnTo>
                  <a:pt x="2137076" y="413908"/>
                </a:lnTo>
                <a:lnTo>
                  <a:pt x="2183956" y="403500"/>
                </a:lnTo>
                <a:lnTo>
                  <a:pt x="2227829" y="392572"/>
                </a:lnTo>
                <a:lnTo>
                  <a:pt x="2268566" y="381150"/>
                </a:lnTo>
                <a:lnTo>
                  <a:pt x="2306037" y="369259"/>
                </a:lnTo>
                <a:lnTo>
                  <a:pt x="2370665" y="344173"/>
                </a:lnTo>
                <a:lnTo>
                  <a:pt x="2420678" y="317519"/>
                </a:lnTo>
                <a:lnTo>
                  <a:pt x="2455040" y="289501"/>
                </a:lnTo>
                <a:lnTo>
                  <a:pt x="2474976" y="245363"/>
                </a:lnTo>
                <a:lnTo>
                  <a:pt x="2472717" y="230404"/>
                </a:lnTo>
                <a:lnTo>
                  <a:pt x="2439880" y="187059"/>
                </a:lnTo>
                <a:lnTo>
                  <a:pt x="2397563" y="159698"/>
                </a:lnTo>
                <a:lnTo>
                  <a:pt x="2340113" y="133802"/>
                </a:lnTo>
                <a:lnTo>
                  <a:pt x="2268566" y="109577"/>
                </a:lnTo>
                <a:lnTo>
                  <a:pt x="2227829" y="98155"/>
                </a:lnTo>
                <a:lnTo>
                  <a:pt x="2183956" y="87227"/>
                </a:lnTo>
                <a:lnTo>
                  <a:pt x="2137076" y="76819"/>
                </a:lnTo>
                <a:lnTo>
                  <a:pt x="2087319" y="66956"/>
                </a:lnTo>
                <a:lnTo>
                  <a:pt x="2034813" y="57665"/>
                </a:lnTo>
                <a:lnTo>
                  <a:pt x="1979689" y="48970"/>
                </a:lnTo>
                <a:lnTo>
                  <a:pt x="1922075" y="40897"/>
                </a:lnTo>
                <a:lnTo>
                  <a:pt x="1862102" y="33471"/>
                </a:lnTo>
                <a:lnTo>
                  <a:pt x="1799897" y="26719"/>
                </a:lnTo>
                <a:lnTo>
                  <a:pt x="1735592" y="20665"/>
                </a:lnTo>
                <a:lnTo>
                  <a:pt x="1669315" y="15336"/>
                </a:lnTo>
                <a:lnTo>
                  <a:pt x="1601195" y="10756"/>
                </a:lnTo>
                <a:lnTo>
                  <a:pt x="1531362" y="6952"/>
                </a:lnTo>
                <a:lnTo>
                  <a:pt x="1459946" y="3949"/>
                </a:lnTo>
                <a:lnTo>
                  <a:pt x="1387075" y="1772"/>
                </a:lnTo>
                <a:lnTo>
                  <a:pt x="1312879" y="447"/>
                </a:lnTo>
                <a:lnTo>
                  <a:pt x="123748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67511" y="4501261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NSimSun"/>
                <a:cs typeface="NSimSun"/>
              </a:rPr>
              <a:t>嵌入式</a:t>
            </a:r>
            <a:r>
              <a:rPr sz="1800" b="1" spc="-5" dirty="0">
                <a:latin typeface="Arial"/>
                <a:cs typeface="Arial"/>
              </a:rPr>
              <a:t>SQL</a:t>
            </a:r>
            <a:r>
              <a:rPr sz="1800" b="1" spc="-5" dirty="0"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2887" y="64806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1632203" y="245363"/>
                </a:moveTo>
                <a:lnTo>
                  <a:pt x="1620373" y="203683"/>
                </a:lnTo>
                <a:lnTo>
                  <a:pt x="1586194" y="164226"/>
                </a:lnTo>
                <a:lnTo>
                  <a:pt x="1531634" y="127595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2887" y="6480684"/>
            <a:ext cx="1632585" cy="490855"/>
          </a:xfrm>
          <a:custGeom>
            <a:avLst/>
            <a:gdLst/>
            <a:ahLst/>
            <a:cxnLst/>
            <a:rect l="l" t="t" r="r" b="b"/>
            <a:pathLst>
              <a:path w="1632585" h="490854">
                <a:moveTo>
                  <a:pt x="816101" y="0"/>
                </a:moveTo>
                <a:lnTo>
                  <a:pt x="745739" y="905"/>
                </a:lnTo>
                <a:lnTo>
                  <a:pt x="677028" y="3572"/>
                </a:lnTo>
                <a:lnTo>
                  <a:pt x="610215" y="7924"/>
                </a:lnTo>
                <a:lnTo>
                  <a:pt x="545545" y="13887"/>
                </a:lnTo>
                <a:lnTo>
                  <a:pt x="483265" y="21385"/>
                </a:lnTo>
                <a:lnTo>
                  <a:pt x="423621" y="30343"/>
                </a:lnTo>
                <a:lnTo>
                  <a:pt x="366858" y="40685"/>
                </a:lnTo>
                <a:lnTo>
                  <a:pt x="313223" y="52337"/>
                </a:lnTo>
                <a:lnTo>
                  <a:pt x="262961" y="65222"/>
                </a:lnTo>
                <a:lnTo>
                  <a:pt x="216319" y="79266"/>
                </a:lnTo>
                <a:lnTo>
                  <a:pt x="173542" y="94393"/>
                </a:lnTo>
                <a:lnTo>
                  <a:pt x="134877" y="110527"/>
                </a:lnTo>
                <a:lnTo>
                  <a:pt x="100569" y="127595"/>
                </a:lnTo>
                <a:lnTo>
                  <a:pt x="46009" y="164226"/>
                </a:lnTo>
                <a:lnTo>
                  <a:pt x="11830" y="203683"/>
                </a:lnTo>
                <a:lnTo>
                  <a:pt x="0" y="245364"/>
                </a:lnTo>
                <a:lnTo>
                  <a:pt x="2998" y="266552"/>
                </a:lnTo>
                <a:lnTo>
                  <a:pt x="26249" y="307344"/>
                </a:lnTo>
                <a:lnTo>
                  <a:pt x="70864" y="345534"/>
                </a:lnTo>
                <a:lnTo>
                  <a:pt x="134877" y="380536"/>
                </a:lnTo>
                <a:lnTo>
                  <a:pt x="173542" y="396657"/>
                </a:lnTo>
                <a:lnTo>
                  <a:pt x="216319" y="411761"/>
                </a:lnTo>
                <a:lnTo>
                  <a:pt x="262961" y="425775"/>
                </a:lnTo>
                <a:lnTo>
                  <a:pt x="313223" y="438625"/>
                </a:lnTo>
                <a:lnTo>
                  <a:pt x="366858" y="450238"/>
                </a:lnTo>
                <a:lnTo>
                  <a:pt x="423621" y="460540"/>
                </a:lnTo>
                <a:lnTo>
                  <a:pt x="483265" y="469458"/>
                </a:lnTo>
                <a:lnTo>
                  <a:pt x="545545" y="476920"/>
                </a:lnTo>
                <a:lnTo>
                  <a:pt x="610215" y="482851"/>
                </a:lnTo>
                <a:lnTo>
                  <a:pt x="677028" y="487178"/>
                </a:lnTo>
                <a:lnTo>
                  <a:pt x="745739" y="489828"/>
                </a:lnTo>
                <a:lnTo>
                  <a:pt x="816101" y="490728"/>
                </a:lnTo>
                <a:lnTo>
                  <a:pt x="886464" y="489828"/>
                </a:lnTo>
                <a:lnTo>
                  <a:pt x="955175" y="487178"/>
                </a:lnTo>
                <a:lnTo>
                  <a:pt x="1021988" y="482851"/>
                </a:lnTo>
                <a:lnTo>
                  <a:pt x="1086658" y="476920"/>
                </a:lnTo>
                <a:lnTo>
                  <a:pt x="1148938" y="469458"/>
                </a:lnTo>
                <a:lnTo>
                  <a:pt x="1208582" y="460540"/>
                </a:lnTo>
                <a:lnTo>
                  <a:pt x="1265345" y="450238"/>
                </a:lnTo>
                <a:lnTo>
                  <a:pt x="1318980" y="438625"/>
                </a:lnTo>
                <a:lnTo>
                  <a:pt x="1369242" y="425775"/>
                </a:lnTo>
                <a:lnTo>
                  <a:pt x="1415884" y="411761"/>
                </a:lnTo>
                <a:lnTo>
                  <a:pt x="1458661" y="396657"/>
                </a:lnTo>
                <a:lnTo>
                  <a:pt x="1497326" y="380536"/>
                </a:lnTo>
                <a:lnTo>
                  <a:pt x="1531634" y="363470"/>
                </a:lnTo>
                <a:lnTo>
                  <a:pt x="1586194" y="326801"/>
                </a:lnTo>
                <a:lnTo>
                  <a:pt x="1620373" y="287237"/>
                </a:lnTo>
                <a:lnTo>
                  <a:pt x="1632203" y="245363"/>
                </a:lnTo>
                <a:lnTo>
                  <a:pt x="1629205" y="224283"/>
                </a:lnTo>
                <a:lnTo>
                  <a:pt x="1605954" y="183639"/>
                </a:lnTo>
                <a:lnTo>
                  <a:pt x="1561339" y="145519"/>
                </a:lnTo>
                <a:lnTo>
                  <a:pt x="1497326" y="110527"/>
                </a:lnTo>
                <a:lnTo>
                  <a:pt x="1458661" y="94393"/>
                </a:lnTo>
                <a:lnTo>
                  <a:pt x="1415884" y="79266"/>
                </a:lnTo>
                <a:lnTo>
                  <a:pt x="1369242" y="65222"/>
                </a:lnTo>
                <a:lnTo>
                  <a:pt x="1318980" y="52337"/>
                </a:lnTo>
                <a:lnTo>
                  <a:pt x="1265345" y="40685"/>
                </a:lnTo>
                <a:lnTo>
                  <a:pt x="1208582" y="30343"/>
                </a:lnTo>
                <a:lnTo>
                  <a:pt x="1148938" y="21385"/>
                </a:lnTo>
                <a:lnTo>
                  <a:pt x="1086658" y="13887"/>
                </a:lnTo>
                <a:lnTo>
                  <a:pt x="1021988" y="7924"/>
                </a:lnTo>
                <a:lnTo>
                  <a:pt x="955175" y="3572"/>
                </a:lnTo>
                <a:lnTo>
                  <a:pt x="886464" y="905"/>
                </a:lnTo>
                <a:lnTo>
                  <a:pt x="81610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78029" y="6570091"/>
            <a:ext cx="104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151" y="2969650"/>
            <a:ext cx="1435735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1:</a:t>
            </a:r>
            <a:r>
              <a:rPr sz="18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如何与 数据库连接和 断开连接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1049" y="2969634"/>
            <a:ext cx="1639570" cy="86486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215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2: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如何将 宿主程序的变量 传递给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语句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9879" y="2969680"/>
            <a:ext cx="2133600" cy="8788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16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4: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如何将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检 索到的结果传递回宿 主程序进行处理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2579" y="2965839"/>
            <a:ext cx="2121535" cy="8636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2800"/>
              </a:lnSpc>
              <a:spcBef>
                <a:spcPts val="4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6: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宿主程序如何 知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道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语句的执行 状态，是否发生错误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303" y="5462106"/>
            <a:ext cx="14478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3: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语 句如何执行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5979" y="5341001"/>
            <a:ext cx="17760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5:</a:t>
            </a:r>
            <a:r>
              <a:rPr sz="1800" b="1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静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3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114" dirty="0">
                <a:solidFill>
                  <a:srgbClr val="3333CC"/>
                </a:solidFill>
                <a:latin typeface="NSimSun"/>
                <a:cs typeface="NSimSun"/>
              </a:rPr>
              <a:t>语</a:t>
            </a:r>
            <a:r>
              <a:rPr sz="1800" b="1" spc="100" dirty="0">
                <a:solidFill>
                  <a:srgbClr val="3333CC"/>
                </a:solidFill>
                <a:latin typeface="NSimSun"/>
                <a:cs typeface="NSimSun"/>
              </a:rPr>
              <a:t>句中的常</a:t>
            </a:r>
            <a:endParaRPr sz="1800">
              <a:latin typeface="NSimSun"/>
              <a:cs typeface="NSimSu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量更换为变量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9673" y="4693270"/>
            <a:ext cx="2388870" cy="11379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7:</a:t>
            </a:r>
            <a:r>
              <a:rPr sz="1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SQL,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依据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条件动态构造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语句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但欲访问的</a:t>
            </a:r>
            <a:r>
              <a:rPr sz="1800" b="1" spc="-10" dirty="0">
                <a:solidFill>
                  <a:srgbClr val="FF0000"/>
                </a:solidFill>
                <a:latin typeface="NSimSun"/>
                <a:cs typeface="NSimSun"/>
              </a:rPr>
              <a:t>表名和字段 名对编程者是已知的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9199" y="5965056"/>
            <a:ext cx="2425700" cy="113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-635" algn="just">
              <a:lnSpc>
                <a:spcPct val="101899"/>
              </a:lnSpc>
              <a:spcBef>
                <a:spcPts val="55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问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NSimSun"/>
                <a:cs typeface="NSimSun"/>
              </a:rPr>
              <a:t>题</a:t>
            </a:r>
            <a:r>
              <a:rPr sz="18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8:</a:t>
            </a:r>
            <a:r>
              <a:rPr sz="1800" b="1" spc="3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NSimSun"/>
                <a:cs typeface="NSimSun"/>
              </a:rPr>
              <a:t>动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态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SQL,</a:t>
            </a:r>
            <a:r>
              <a:rPr sz="1800" b="1" spc="3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NSimSun"/>
                <a:cs typeface="NSimSun"/>
              </a:rPr>
              <a:t>依据 </a:t>
            </a:r>
            <a:r>
              <a:rPr sz="1800" b="1" spc="25" dirty="0">
                <a:solidFill>
                  <a:srgbClr val="3333CC"/>
                </a:solidFill>
                <a:latin typeface="NSimSun"/>
                <a:cs typeface="NSimSun"/>
              </a:rPr>
              <a:t>条件动态构</a:t>
            </a:r>
            <a:r>
              <a:rPr sz="1800" b="1" spc="15" dirty="0">
                <a:solidFill>
                  <a:srgbClr val="3333CC"/>
                </a:solidFill>
                <a:latin typeface="NSimSun"/>
                <a:cs typeface="NSimSun"/>
              </a:rPr>
              <a:t>造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SQ</a:t>
            </a:r>
            <a:r>
              <a:rPr sz="1800" b="1" spc="20" dirty="0">
                <a:solidFill>
                  <a:srgbClr val="3333CC"/>
                </a:solidFill>
                <a:latin typeface="Arial"/>
                <a:cs typeface="Arial"/>
              </a:rPr>
              <a:t>L</a:t>
            </a:r>
            <a:r>
              <a:rPr sz="1800" b="1" spc="20" dirty="0">
                <a:solidFill>
                  <a:srgbClr val="3333CC"/>
                </a:solidFill>
                <a:latin typeface="NSimSun"/>
                <a:cs typeface="NSimSun"/>
              </a:rPr>
              <a:t>语</a:t>
            </a:r>
            <a:r>
              <a:rPr sz="1800" b="1" spc="15" dirty="0">
                <a:solidFill>
                  <a:srgbClr val="3333CC"/>
                </a:solidFill>
                <a:latin typeface="NSimSun"/>
                <a:cs typeface="NSimSun"/>
              </a:rPr>
              <a:t>句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1800" b="1" spc="40" dirty="0">
                <a:solidFill>
                  <a:srgbClr val="3333CC"/>
                </a:solidFill>
                <a:latin typeface="NSimSun"/>
                <a:cs typeface="NSimSun"/>
              </a:rPr>
              <a:t>但欲访问</a:t>
            </a:r>
            <a:r>
              <a:rPr sz="1800" b="1" spc="25" dirty="0">
                <a:solidFill>
                  <a:srgbClr val="3333CC"/>
                </a:solidFill>
                <a:latin typeface="NSimSun"/>
                <a:cs typeface="NSimSun"/>
              </a:rPr>
              <a:t>的</a:t>
            </a:r>
            <a:r>
              <a:rPr sz="1800" b="1" spc="25" dirty="0">
                <a:solidFill>
                  <a:srgbClr val="FF0000"/>
                </a:solidFill>
                <a:latin typeface="NSimSun"/>
                <a:cs typeface="NSimSun"/>
              </a:rPr>
              <a:t>表名和字段 </a:t>
            </a:r>
            <a:r>
              <a:rPr sz="1800" b="1" spc="-10" dirty="0">
                <a:solidFill>
                  <a:srgbClr val="FF0000"/>
                </a:solidFill>
                <a:latin typeface="NSimSun"/>
                <a:cs typeface="NSimSun"/>
              </a:rPr>
              <a:t>名对编程者是未知的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4859" y="2530476"/>
            <a:ext cx="1748155" cy="4282440"/>
          </a:xfrm>
          <a:custGeom>
            <a:avLst/>
            <a:gdLst/>
            <a:ahLst/>
            <a:cxnLst/>
            <a:rect l="l" t="t" r="r" b="b"/>
            <a:pathLst>
              <a:path w="1748155" h="4282440">
                <a:moveTo>
                  <a:pt x="1731264" y="36575"/>
                </a:moveTo>
                <a:lnTo>
                  <a:pt x="1723644" y="0"/>
                </a:lnTo>
                <a:lnTo>
                  <a:pt x="1686306" y="8381"/>
                </a:lnTo>
                <a:lnTo>
                  <a:pt x="1694688" y="44957"/>
                </a:lnTo>
                <a:lnTo>
                  <a:pt x="1731264" y="36575"/>
                </a:lnTo>
                <a:close/>
              </a:path>
              <a:path w="1748155" h="4282440">
                <a:moveTo>
                  <a:pt x="1657350" y="53339"/>
                </a:moveTo>
                <a:lnTo>
                  <a:pt x="1648968" y="16001"/>
                </a:lnTo>
                <a:lnTo>
                  <a:pt x="1611630" y="24383"/>
                </a:lnTo>
                <a:lnTo>
                  <a:pt x="1620011" y="61721"/>
                </a:lnTo>
                <a:lnTo>
                  <a:pt x="1657350" y="53339"/>
                </a:lnTo>
                <a:close/>
              </a:path>
              <a:path w="1748155" h="4282440">
                <a:moveTo>
                  <a:pt x="1582673" y="70103"/>
                </a:moveTo>
                <a:lnTo>
                  <a:pt x="1574292" y="32765"/>
                </a:lnTo>
                <a:lnTo>
                  <a:pt x="1537716" y="41147"/>
                </a:lnTo>
                <a:lnTo>
                  <a:pt x="1545336" y="78485"/>
                </a:lnTo>
                <a:lnTo>
                  <a:pt x="1582673" y="70103"/>
                </a:lnTo>
                <a:close/>
              </a:path>
              <a:path w="1748155" h="4282440">
                <a:moveTo>
                  <a:pt x="1508760" y="86867"/>
                </a:moveTo>
                <a:lnTo>
                  <a:pt x="1500377" y="49529"/>
                </a:lnTo>
                <a:lnTo>
                  <a:pt x="1463039" y="57911"/>
                </a:lnTo>
                <a:lnTo>
                  <a:pt x="1471421" y="95249"/>
                </a:lnTo>
                <a:lnTo>
                  <a:pt x="1508760" y="86867"/>
                </a:lnTo>
                <a:close/>
              </a:path>
              <a:path w="1748155" h="4282440">
                <a:moveTo>
                  <a:pt x="1434083" y="103631"/>
                </a:moveTo>
                <a:lnTo>
                  <a:pt x="1425702" y="66293"/>
                </a:lnTo>
                <a:lnTo>
                  <a:pt x="1388364" y="74675"/>
                </a:lnTo>
                <a:lnTo>
                  <a:pt x="1396745" y="111251"/>
                </a:lnTo>
                <a:lnTo>
                  <a:pt x="1434083" y="103631"/>
                </a:lnTo>
                <a:close/>
              </a:path>
              <a:path w="1748155" h="4282440">
                <a:moveTo>
                  <a:pt x="1359408" y="119633"/>
                </a:moveTo>
                <a:lnTo>
                  <a:pt x="1351788" y="82295"/>
                </a:lnTo>
                <a:lnTo>
                  <a:pt x="1314450" y="90677"/>
                </a:lnTo>
                <a:lnTo>
                  <a:pt x="1322832" y="128015"/>
                </a:lnTo>
                <a:lnTo>
                  <a:pt x="1359408" y="119633"/>
                </a:lnTo>
                <a:close/>
              </a:path>
              <a:path w="1748155" h="4282440">
                <a:moveTo>
                  <a:pt x="1285494" y="136397"/>
                </a:moveTo>
                <a:lnTo>
                  <a:pt x="1277112" y="99059"/>
                </a:lnTo>
                <a:lnTo>
                  <a:pt x="1239773" y="107441"/>
                </a:lnTo>
                <a:lnTo>
                  <a:pt x="1248156" y="144779"/>
                </a:lnTo>
                <a:lnTo>
                  <a:pt x="1285494" y="136397"/>
                </a:lnTo>
                <a:close/>
              </a:path>
              <a:path w="1748155" h="4282440">
                <a:moveTo>
                  <a:pt x="1210818" y="153161"/>
                </a:moveTo>
                <a:lnTo>
                  <a:pt x="1202436" y="115823"/>
                </a:lnTo>
                <a:lnTo>
                  <a:pt x="1165859" y="124205"/>
                </a:lnTo>
                <a:lnTo>
                  <a:pt x="1173480" y="161544"/>
                </a:lnTo>
                <a:lnTo>
                  <a:pt x="1210818" y="153161"/>
                </a:lnTo>
                <a:close/>
              </a:path>
              <a:path w="1748155" h="4282440">
                <a:moveTo>
                  <a:pt x="1136904" y="169926"/>
                </a:moveTo>
                <a:lnTo>
                  <a:pt x="1128521" y="132587"/>
                </a:lnTo>
                <a:lnTo>
                  <a:pt x="1091183" y="140970"/>
                </a:lnTo>
                <a:lnTo>
                  <a:pt x="1099565" y="177545"/>
                </a:lnTo>
                <a:lnTo>
                  <a:pt x="1136904" y="169926"/>
                </a:lnTo>
                <a:close/>
              </a:path>
              <a:path w="1748155" h="4282440">
                <a:moveTo>
                  <a:pt x="1062227" y="185927"/>
                </a:moveTo>
                <a:lnTo>
                  <a:pt x="1053845" y="149352"/>
                </a:lnTo>
                <a:lnTo>
                  <a:pt x="1016507" y="156972"/>
                </a:lnTo>
                <a:lnTo>
                  <a:pt x="1024889" y="194310"/>
                </a:lnTo>
                <a:lnTo>
                  <a:pt x="1062227" y="185927"/>
                </a:lnTo>
                <a:close/>
              </a:path>
              <a:path w="1748155" h="4282440">
                <a:moveTo>
                  <a:pt x="987551" y="202692"/>
                </a:moveTo>
                <a:lnTo>
                  <a:pt x="979932" y="165354"/>
                </a:lnTo>
                <a:lnTo>
                  <a:pt x="942594" y="173736"/>
                </a:lnTo>
                <a:lnTo>
                  <a:pt x="950976" y="211073"/>
                </a:lnTo>
                <a:lnTo>
                  <a:pt x="987551" y="202692"/>
                </a:lnTo>
                <a:close/>
              </a:path>
              <a:path w="1748155" h="4282440">
                <a:moveTo>
                  <a:pt x="913638" y="219456"/>
                </a:moveTo>
                <a:lnTo>
                  <a:pt x="905255" y="182118"/>
                </a:lnTo>
                <a:lnTo>
                  <a:pt x="867917" y="190499"/>
                </a:lnTo>
                <a:lnTo>
                  <a:pt x="876300" y="227837"/>
                </a:lnTo>
                <a:lnTo>
                  <a:pt x="913638" y="219456"/>
                </a:lnTo>
                <a:close/>
              </a:path>
              <a:path w="1748155" h="4282440">
                <a:moveTo>
                  <a:pt x="838961" y="236220"/>
                </a:moveTo>
                <a:lnTo>
                  <a:pt x="830579" y="198881"/>
                </a:lnTo>
                <a:lnTo>
                  <a:pt x="794004" y="207264"/>
                </a:lnTo>
                <a:lnTo>
                  <a:pt x="801623" y="244601"/>
                </a:lnTo>
                <a:lnTo>
                  <a:pt x="838961" y="236220"/>
                </a:lnTo>
                <a:close/>
              </a:path>
              <a:path w="1748155" h="4282440">
                <a:moveTo>
                  <a:pt x="765047" y="252222"/>
                </a:moveTo>
                <a:lnTo>
                  <a:pt x="756666" y="215646"/>
                </a:lnTo>
                <a:lnTo>
                  <a:pt x="719327" y="224028"/>
                </a:lnTo>
                <a:lnTo>
                  <a:pt x="727710" y="260604"/>
                </a:lnTo>
                <a:lnTo>
                  <a:pt x="765047" y="252222"/>
                </a:lnTo>
                <a:close/>
              </a:path>
              <a:path w="1748155" h="4282440">
                <a:moveTo>
                  <a:pt x="690372" y="268986"/>
                </a:moveTo>
                <a:lnTo>
                  <a:pt x="681989" y="231648"/>
                </a:lnTo>
                <a:lnTo>
                  <a:pt x="644651" y="240029"/>
                </a:lnTo>
                <a:lnTo>
                  <a:pt x="653033" y="277368"/>
                </a:lnTo>
                <a:lnTo>
                  <a:pt x="690372" y="268986"/>
                </a:lnTo>
                <a:close/>
              </a:path>
              <a:path w="1748155" h="4282440">
                <a:moveTo>
                  <a:pt x="615695" y="285750"/>
                </a:moveTo>
                <a:lnTo>
                  <a:pt x="608076" y="248412"/>
                </a:lnTo>
                <a:lnTo>
                  <a:pt x="570738" y="256794"/>
                </a:lnTo>
                <a:lnTo>
                  <a:pt x="579119" y="294132"/>
                </a:lnTo>
                <a:lnTo>
                  <a:pt x="615695" y="285750"/>
                </a:lnTo>
                <a:close/>
              </a:path>
              <a:path w="1748155" h="4282440">
                <a:moveTo>
                  <a:pt x="541782" y="302514"/>
                </a:moveTo>
                <a:lnTo>
                  <a:pt x="533400" y="265176"/>
                </a:lnTo>
                <a:lnTo>
                  <a:pt x="496061" y="273558"/>
                </a:lnTo>
                <a:lnTo>
                  <a:pt x="504444" y="310896"/>
                </a:lnTo>
                <a:lnTo>
                  <a:pt x="541782" y="302514"/>
                </a:lnTo>
                <a:close/>
              </a:path>
              <a:path w="1748155" h="4282440">
                <a:moveTo>
                  <a:pt x="467105" y="319278"/>
                </a:moveTo>
                <a:lnTo>
                  <a:pt x="458723" y="281940"/>
                </a:lnTo>
                <a:lnTo>
                  <a:pt x="422147" y="290322"/>
                </a:lnTo>
                <a:lnTo>
                  <a:pt x="429767" y="326898"/>
                </a:lnTo>
                <a:lnTo>
                  <a:pt x="467105" y="319278"/>
                </a:lnTo>
                <a:close/>
              </a:path>
              <a:path w="1748155" h="4282440">
                <a:moveTo>
                  <a:pt x="393191" y="335280"/>
                </a:moveTo>
                <a:lnTo>
                  <a:pt x="384809" y="298704"/>
                </a:lnTo>
                <a:lnTo>
                  <a:pt x="347472" y="306324"/>
                </a:lnTo>
                <a:lnTo>
                  <a:pt x="355853" y="343662"/>
                </a:lnTo>
                <a:lnTo>
                  <a:pt x="393191" y="335280"/>
                </a:lnTo>
                <a:close/>
              </a:path>
              <a:path w="1748155" h="4282440">
                <a:moveTo>
                  <a:pt x="318516" y="352044"/>
                </a:moveTo>
                <a:lnTo>
                  <a:pt x="310133" y="314706"/>
                </a:lnTo>
                <a:lnTo>
                  <a:pt x="272795" y="323088"/>
                </a:lnTo>
                <a:lnTo>
                  <a:pt x="281177" y="360426"/>
                </a:lnTo>
                <a:lnTo>
                  <a:pt x="318516" y="352044"/>
                </a:lnTo>
                <a:close/>
              </a:path>
              <a:path w="1748155" h="4282440">
                <a:moveTo>
                  <a:pt x="243839" y="368808"/>
                </a:moveTo>
                <a:lnTo>
                  <a:pt x="236219" y="331470"/>
                </a:lnTo>
                <a:lnTo>
                  <a:pt x="198881" y="339852"/>
                </a:lnTo>
                <a:lnTo>
                  <a:pt x="207263" y="377190"/>
                </a:lnTo>
                <a:lnTo>
                  <a:pt x="243839" y="368808"/>
                </a:lnTo>
                <a:close/>
              </a:path>
              <a:path w="1748155" h="4282440">
                <a:moveTo>
                  <a:pt x="169925" y="385572"/>
                </a:moveTo>
                <a:lnTo>
                  <a:pt x="161544" y="348234"/>
                </a:lnTo>
                <a:lnTo>
                  <a:pt x="124205" y="356616"/>
                </a:lnTo>
                <a:lnTo>
                  <a:pt x="132587" y="393954"/>
                </a:lnTo>
                <a:lnTo>
                  <a:pt x="169925" y="385572"/>
                </a:lnTo>
                <a:close/>
              </a:path>
              <a:path w="1748155" h="4282440">
                <a:moveTo>
                  <a:pt x="95250" y="401574"/>
                </a:moveTo>
                <a:lnTo>
                  <a:pt x="86868" y="364998"/>
                </a:lnTo>
                <a:lnTo>
                  <a:pt x="50291" y="372618"/>
                </a:lnTo>
                <a:lnTo>
                  <a:pt x="57912" y="409956"/>
                </a:lnTo>
                <a:lnTo>
                  <a:pt x="95250" y="401574"/>
                </a:lnTo>
                <a:close/>
              </a:path>
              <a:path w="1748155" h="4282440">
                <a:moveTo>
                  <a:pt x="38100" y="439674"/>
                </a:moveTo>
                <a:lnTo>
                  <a:pt x="38100" y="401574"/>
                </a:lnTo>
                <a:lnTo>
                  <a:pt x="0" y="401574"/>
                </a:lnTo>
                <a:lnTo>
                  <a:pt x="0" y="439674"/>
                </a:lnTo>
                <a:lnTo>
                  <a:pt x="38100" y="439674"/>
                </a:lnTo>
                <a:close/>
              </a:path>
              <a:path w="1748155" h="4282440">
                <a:moveTo>
                  <a:pt x="38100" y="515874"/>
                </a:moveTo>
                <a:lnTo>
                  <a:pt x="38100" y="477774"/>
                </a:lnTo>
                <a:lnTo>
                  <a:pt x="0" y="477774"/>
                </a:lnTo>
                <a:lnTo>
                  <a:pt x="0" y="515874"/>
                </a:lnTo>
                <a:lnTo>
                  <a:pt x="38100" y="515874"/>
                </a:lnTo>
                <a:close/>
              </a:path>
              <a:path w="1748155" h="4282440">
                <a:moveTo>
                  <a:pt x="38100" y="592074"/>
                </a:moveTo>
                <a:lnTo>
                  <a:pt x="38100" y="553974"/>
                </a:lnTo>
                <a:lnTo>
                  <a:pt x="0" y="553974"/>
                </a:lnTo>
                <a:lnTo>
                  <a:pt x="0" y="592074"/>
                </a:lnTo>
                <a:lnTo>
                  <a:pt x="38100" y="592074"/>
                </a:lnTo>
                <a:close/>
              </a:path>
              <a:path w="1748155" h="4282440">
                <a:moveTo>
                  <a:pt x="38100" y="668274"/>
                </a:moveTo>
                <a:lnTo>
                  <a:pt x="38100" y="630174"/>
                </a:lnTo>
                <a:lnTo>
                  <a:pt x="0" y="630174"/>
                </a:lnTo>
                <a:lnTo>
                  <a:pt x="0" y="668274"/>
                </a:lnTo>
                <a:lnTo>
                  <a:pt x="38100" y="668274"/>
                </a:lnTo>
                <a:close/>
              </a:path>
              <a:path w="1748155" h="4282440">
                <a:moveTo>
                  <a:pt x="38100" y="744474"/>
                </a:moveTo>
                <a:lnTo>
                  <a:pt x="38100" y="706374"/>
                </a:lnTo>
                <a:lnTo>
                  <a:pt x="0" y="706374"/>
                </a:lnTo>
                <a:lnTo>
                  <a:pt x="0" y="744474"/>
                </a:lnTo>
                <a:lnTo>
                  <a:pt x="38100" y="744474"/>
                </a:lnTo>
                <a:close/>
              </a:path>
              <a:path w="1748155" h="4282440">
                <a:moveTo>
                  <a:pt x="38100" y="820674"/>
                </a:moveTo>
                <a:lnTo>
                  <a:pt x="38100" y="782574"/>
                </a:lnTo>
                <a:lnTo>
                  <a:pt x="0" y="782574"/>
                </a:lnTo>
                <a:lnTo>
                  <a:pt x="0" y="820674"/>
                </a:lnTo>
                <a:lnTo>
                  <a:pt x="38100" y="820674"/>
                </a:lnTo>
                <a:close/>
              </a:path>
              <a:path w="1748155" h="4282440">
                <a:moveTo>
                  <a:pt x="38100" y="896874"/>
                </a:moveTo>
                <a:lnTo>
                  <a:pt x="38100" y="858774"/>
                </a:lnTo>
                <a:lnTo>
                  <a:pt x="0" y="858774"/>
                </a:lnTo>
                <a:lnTo>
                  <a:pt x="0" y="896874"/>
                </a:lnTo>
                <a:lnTo>
                  <a:pt x="38100" y="896874"/>
                </a:lnTo>
                <a:close/>
              </a:path>
              <a:path w="1748155" h="4282440">
                <a:moveTo>
                  <a:pt x="38100" y="973074"/>
                </a:moveTo>
                <a:lnTo>
                  <a:pt x="38100" y="934974"/>
                </a:lnTo>
                <a:lnTo>
                  <a:pt x="0" y="934974"/>
                </a:lnTo>
                <a:lnTo>
                  <a:pt x="0" y="973074"/>
                </a:lnTo>
                <a:lnTo>
                  <a:pt x="38100" y="973074"/>
                </a:lnTo>
                <a:close/>
              </a:path>
              <a:path w="1748155" h="4282440">
                <a:moveTo>
                  <a:pt x="38100" y="1049274"/>
                </a:moveTo>
                <a:lnTo>
                  <a:pt x="38100" y="1011174"/>
                </a:lnTo>
                <a:lnTo>
                  <a:pt x="0" y="1011174"/>
                </a:lnTo>
                <a:lnTo>
                  <a:pt x="0" y="1049274"/>
                </a:lnTo>
                <a:lnTo>
                  <a:pt x="38100" y="1049274"/>
                </a:lnTo>
                <a:close/>
              </a:path>
              <a:path w="1748155" h="4282440">
                <a:moveTo>
                  <a:pt x="38100" y="1125474"/>
                </a:moveTo>
                <a:lnTo>
                  <a:pt x="38100" y="1087374"/>
                </a:lnTo>
                <a:lnTo>
                  <a:pt x="0" y="1087374"/>
                </a:lnTo>
                <a:lnTo>
                  <a:pt x="0" y="1125474"/>
                </a:lnTo>
                <a:lnTo>
                  <a:pt x="38100" y="1125474"/>
                </a:lnTo>
                <a:close/>
              </a:path>
              <a:path w="1748155" h="4282440">
                <a:moveTo>
                  <a:pt x="38100" y="1201674"/>
                </a:moveTo>
                <a:lnTo>
                  <a:pt x="38100" y="1163574"/>
                </a:lnTo>
                <a:lnTo>
                  <a:pt x="0" y="1163574"/>
                </a:lnTo>
                <a:lnTo>
                  <a:pt x="0" y="1201674"/>
                </a:lnTo>
                <a:lnTo>
                  <a:pt x="38100" y="1201674"/>
                </a:lnTo>
                <a:close/>
              </a:path>
              <a:path w="1748155" h="4282440">
                <a:moveTo>
                  <a:pt x="38100" y="1277874"/>
                </a:moveTo>
                <a:lnTo>
                  <a:pt x="38100" y="1239774"/>
                </a:lnTo>
                <a:lnTo>
                  <a:pt x="0" y="1239774"/>
                </a:lnTo>
                <a:lnTo>
                  <a:pt x="0" y="1277874"/>
                </a:lnTo>
                <a:lnTo>
                  <a:pt x="38100" y="1277874"/>
                </a:lnTo>
                <a:close/>
              </a:path>
              <a:path w="1748155" h="4282440">
                <a:moveTo>
                  <a:pt x="38100" y="1354074"/>
                </a:moveTo>
                <a:lnTo>
                  <a:pt x="38100" y="1315974"/>
                </a:lnTo>
                <a:lnTo>
                  <a:pt x="0" y="1315974"/>
                </a:lnTo>
                <a:lnTo>
                  <a:pt x="0" y="1354074"/>
                </a:lnTo>
                <a:lnTo>
                  <a:pt x="38100" y="1354074"/>
                </a:lnTo>
                <a:close/>
              </a:path>
              <a:path w="1748155" h="4282440">
                <a:moveTo>
                  <a:pt x="38100" y="1430274"/>
                </a:moveTo>
                <a:lnTo>
                  <a:pt x="38100" y="1392174"/>
                </a:lnTo>
                <a:lnTo>
                  <a:pt x="0" y="1392174"/>
                </a:lnTo>
                <a:lnTo>
                  <a:pt x="0" y="1430274"/>
                </a:lnTo>
                <a:lnTo>
                  <a:pt x="38100" y="1430274"/>
                </a:lnTo>
                <a:close/>
              </a:path>
              <a:path w="1748155" h="4282440">
                <a:moveTo>
                  <a:pt x="38100" y="1506474"/>
                </a:moveTo>
                <a:lnTo>
                  <a:pt x="38100" y="1468374"/>
                </a:lnTo>
                <a:lnTo>
                  <a:pt x="0" y="1468374"/>
                </a:lnTo>
                <a:lnTo>
                  <a:pt x="0" y="1506474"/>
                </a:lnTo>
                <a:lnTo>
                  <a:pt x="38100" y="1506474"/>
                </a:lnTo>
                <a:close/>
              </a:path>
              <a:path w="1748155" h="4282440">
                <a:moveTo>
                  <a:pt x="38100" y="1582674"/>
                </a:moveTo>
                <a:lnTo>
                  <a:pt x="38100" y="1544574"/>
                </a:lnTo>
                <a:lnTo>
                  <a:pt x="0" y="1544574"/>
                </a:lnTo>
                <a:lnTo>
                  <a:pt x="0" y="1582674"/>
                </a:lnTo>
                <a:lnTo>
                  <a:pt x="38100" y="1582674"/>
                </a:lnTo>
                <a:close/>
              </a:path>
              <a:path w="1748155" h="4282440">
                <a:moveTo>
                  <a:pt x="38100" y="1658874"/>
                </a:moveTo>
                <a:lnTo>
                  <a:pt x="38100" y="1620774"/>
                </a:lnTo>
                <a:lnTo>
                  <a:pt x="0" y="1620774"/>
                </a:lnTo>
                <a:lnTo>
                  <a:pt x="0" y="1658874"/>
                </a:lnTo>
                <a:lnTo>
                  <a:pt x="38100" y="1658874"/>
                </a:lnTo>
                <a:close/>
              </a:path>
              <a:path w="1748155" h="4282440">
                <a:moveTo>
                  <a:pt x="38100" y="1735074"/>
                </a:moveTo>
                <a:lnTo>
                  <a:pt x="38100" y="1696974"/>
                </a:lnTo>
                <a:lnTo>
                  <a:pt x="0" y="1696974"/>
                </a:lnTo>
                <a:lnTo>
                  <a:pt x="0" y="1735074"/>
                </a:lnTo>
                <a:lnTo>
                  <a:pt x="38100" y="1735074"/>
                </a:lnTo>
                <a:close/>
              </a:path>
              <a:path w="1748155" h="4282440">
                <a:moveTo>
                  <a:pt x="38100" y="1811274"/>
                </a:moveTo>
                <a:lnTo>
                  <a:pt x="38100" y="1773174"/>
                </a:lnTo>
                <a:lnTo>
                  <a:pt x="0" y="1773174"/>
                </a:lnTo>
                <a:lnTo>
                  <a:pt x="0" y="1811274"/>
                </a:lnTo>
                <a:lnTo>
                  <a:pt x="38100" y="1811274"/>
                </a:lnTo>
                <a:close/>
              </a:path>
              <a:path w="1748155" h="4282440">
                <a:moveTo>
                  <a:pt x="38100" y="1887474"/>
                </a:moveTo>
                <a:lnTo>
                  <a:pt x="38100" y="1849374"/>
                </a:lnTo>
                <a:lnTo>
                  <a:pt x="0" y="1849374"/>
                </a:lnTo>
                <a:lnTo>
                  <a:pt x="0" y="1887474"/>
                </a:lnTo>
                <a:lnTo>
                  <a:pt x="38100" y="1887474"/>
                </a:lnTo>
                <a:close/>
              </a:path>
              <a:path w="1748155" h="4282440">
                <a:moveTo>
                  <a:pt x="38100" y="1963674"/>
                </a:moveTo>
                <a:lnTo>
                  <a:pt x="38100" y="1925574"/>
                </a:lnTo>
                <a:lnTo>
                  <a:pt x="0" y="1925574"/>
                </a:lnTo>
                <a:lnTo>
                  <a:pt x="0" y="1963674"/>
                </a:lnTo>
                <a:lnTo>
                  <a:pt x="38100" y="1963674"/>
                </a:lnTo>
                <a:close/>
              </a:path>
              <a:path w="1748155" h="4282440">
                <a:moveTo>
                  <a:pt x="38100" y="2039874"/>
                </a:moveTo>
                <a:lnTo>
                  <a:pt x="38100" y="2001774"/>
                </a:lnTo>
                <a:lnTo>
                  <a:pt x="0" y="2001774"/>
                </a:lnTo>
                <a:lnTo>
                  <a:pt x="0" y="2039874"/>
                </a:lnTo>
                <a:lnTo>
                  <a:pt x="38100" y="2039874"/>
                </a:lnTo>
                <a:close/>
              </a:path>
              <a:path w="1748155" h="4282440">
                <a:moveTo>
                  <a:pt x="38100" y="2116074"/>
                </a:moveTo>
                <a:lnTo>
                  <a:pt x="38100" y="2077974"/>
                </a:lnTo>
                <a:lnTo>
                  <a:pt x="0" y="2077974"/>
                </a:lnTo>
                <a:lnTo>
                  <a:pt x="0" y="2116074"/>
                </a:lnTo>
                <a:lnTo>
                  <a:pt x="38100" y="2116074"/>
                </a:lnTo>
                <a:close/>
              </a:path>
              <a:path w="1748155" h="4282440">
                <a:moveTo>
                  <a:pt x="38100" y="2192274"/>
                </a:moveTo>
                <a:lnTo>
                  <a:pt x="38100" y="2154174"/>
                </a:lnTo>
                <a:lnTo>
                  <a:pt x="0" y="2154174"/>
                </a:lnTo>
                <a:lnTo>
                  <a:pt x="0" y="2192274"/>
                </a:lnTo>
                <a:lnTo>
                  <a:pt x="38100" y="2192274"/>
                </a:lnTo>
                <a:close/>
              </a:path>
              <a:path w="1748155" h="4282440">
                <a:moveTo>
                  <a:pt x="38100" y="2268474"/>
                </a:moveTo>
                <a:lnTo>
                  <a:pt x="38100" y="2230374"/>
                </a:lnTo>
                <a:lnTo>
                  <a:pt x="0" y="2230374"/>
                </a:lnTo>
                <a:lnTo>
                  <a:pt x="0" y="2268474"/>
                </a:lnTo>
                <a:lnTo>
                  <a:pt x="38100" y="2268474"/>
                </a:lnTo>
                <a:close/>
              </a:path>
              <a:path w="1748155" h="4282440">
                <a:moveTo>
                  <a:pt x="38100" y="2344674"/>
                </a:moveTo>
                <a:lnTo>
                  <a:pt x="38100" y="2306574"/>
                </a:lnTo>
                <a:lnTo>
                  <a:pt x="0" y="2306574"/>
                </a:lnTo>
                <a:lnTo>
                  <a:pt x="0" y="2344674"/>
                </a:lnTo>
                <a:lnTo>
                  <a:pt x="38100" y="2344674"/>
                </a:lnTo>
                <a:close/>
              </a:path>
              <a:path w="1748155" h="4282440">
                <a:moveTo>
                  <a:pt x="38100" y="2420874"/>
                </a:moveTo>
                <a:lnTo>
                  <a:pt x="38100" y="2382774"/>
                </a:lnTo>
                <a:lnTo>
                  <a:pt x="0" y="2382774"/>
                </a:lnTo>
                <a:lnTo>
                  <a:pt x="0" y="2420874"/>
                </a:lnTo>
                <a:lnTo>
                  <a:pt x="38100" y="2420874"/>
                </a:lnTo>
                <a:close/>
              </a:path>
              <a:path w="1748155" h="4282440">
                <a:moveTo>
                  <a:pt x="38100" y="2497074"/>
                </a:moveTo>
                <a:lnTo>
                  <a:pt x="38100" y="2458974"/>
                </a:lnTo>
                <a:lnTo>
                  <a:pt x="0" y="2458974"/>
                </a:lnTo>
                <a:lnTo>
                  <a:pt x="0" y="2497074"/>
                </a:lnTo>
                <a:lnTo>
                  <a:pt x="38100" y="2497074"/>
                </a:lnTo>
                <a:close/>
              </a:path>
              <a:path w="1748155" h="4282440">
                <a:moveTo>
                  <a:pt x="38100" y="2573274"/>
                </a:moveTo>
                <a:lnTo>
                  <a:pt x="38100" y="2535174"/>
                </a:lnTo>
                <a:lnTo>
                  <a:pt x="0" y="2535174"/>
                </a:lnTo>
                <a:lnTo>
                  <a:pt x="0" y="2573274"/>
                </a:lnTo>
                <a:lnTo>
                  <a:pt x="38100" y="2573274"/>
                </a:lnTo>
                <a:close/>
              </a:path>
              <a:path w="1748155" h="4282440">
                <a:moveTo>
                  <a:pt x="38100" y="2649474"/>
                </a:moveTo>
                <a:lnTo>
                  <a:pt x="38100" y="2611374"/>
                </a:lnTo>
                <a:lnTo>
                  <a:pt x="0" y="2611374"/>
                </a:lnTo>
                <a:lnTo>
                  <a:pt x="0" y="2649474"/>
                </a:lnTo>
                <a:lnTo>
                  <a:pt x="38100" y="2649474"/>
                </a:lnTo>
                <a:close/>
              </a:path>
              <a:path w="1748155" h="4282440">
                <a:moveTo>
                  <a:pt x="38100" y="2725674"/>
                </a:moveTo>
                <a:lnTo>
                  <a:pt x="38100" y="2687574"/>
                </a:lnTo>
                <a:lnTo>
                  <a:pt x="0" y="2687574"/>
                </a:lnTo>
                <a:lnTo>
                  <a:pt x="0" y="2725674"/>
                </a:lnTo>
                <a:lnTo>
                  <a:pt x="38100" y="2725674"/>
                </a:lnTo>
                <a:close/>
              </a:path>
              <a:path w="1748155" h="4282440">
                <a:moveTo>
                  <a:pt x="38100" y="2801874"/>
                </a:moveTo>
                <a:lnTo>
                  <a:pt x="38100" y="2763774"/>
                </a:lnTo>
                <a:lnTo>
                  <a:pt x="0" y="2763774"/>
                </a:lnTo>
                <a:lnTo>
                  <a:pt x="0" y="2801874"/>
                </a:lnTo>
                <a:lnTo>
                  <a:pt x="38100" y="2801874"/>
                </a:lnTo>
                <a:close/>
              </a:path>
              <a:path w="1748155" h="4282440">
                <a:moveTo>
                  <a:pt x="38100" y="2878074"/>
                </a:moveTo>
                <a:lnTo>
                  <a:pt x="38100" y="2839974"/>
                </a:lnTo>
                <a:lnTo>
                  <a:pt x="0" y="2839974"/>
                </a:lnTo>
                <a:lnTo>
                  <a:pt x="0" y="2878074"/>
                </a:lnTo>
                <a:lnTo>
                  <a:pt x="38100" y="2878074"/>
                </a:lnTo>
                <a:close/>
              </a:path>
              <a:path w="1748155" h="4282440">
                <a:moveTo>
                  <a:pt x="38100" y="2954274"/>
                </a:moveTo>
                <a:lnTo>
                  <a:pt x="38100" y="2916174"/>
                </a:lnTo>
                <a:lnTo>
                  <a:pt x="0" y="2916174"/>
                </a:lnTo>
                <a:lnTo>
                  <a:pt x="0" y="2954274"/>
                </a:lnTo>
                <a:lnTo>
                  <a:pt x="38100" y="2954274"/>
                </a:lnTo>
                <a:close/>
              </a:path>
              <a:path w="1748155" h="4282440">
                <a:moveTo>
                  <a:pt x="38100" y="3030474"/>
                </a:moveTo>
                <a:lnTo>
                  <a:pt x="38100" y="2992374"/>
                </a:lnTo>
                <a:lnTo>
                  <a:pt x="0" y="2992374"/>
                </a:lnTo>
                <a:lnTo>
                  <a:pt x="0" y="3030474"/>
                </a:lnTo>
                <a:lnTo>
                  <a:pt x="38100" y="3030474"/>
                </a:lnTo>
                <a:close/>
              </a:path>
              <a:path w="1748155" h="4282440">
                <a:moveTo>
                  <a:pt x="38100" y="3106674"/>
                </a:moveTo>
                <a:lnTo>
                  <a:pt x="38100" y="3068574"/>
                </a:lnTo>
                <a:lnTo>
                  <a:pt x="0" y="3068574"/>
                </a:lnTo>
                <a:lnTo>
                  <a:pt x="0" y="3106674"/>
                </a:lnTo>
                <a:lnTo>
                  <a:pt x="38100" y="3106674"/>
                </a:lnTo>
                <a:close/>
              </a:path>
              <a:path w="1748155" h="4282440">
                <a:moveTo>
                  <a:pt x="38100" y="3182874"/>
                </a:moveTo>
                <a:lnTo>
                  <a:pt x="38100" y="3144774"/>
                </a:lnTo>
                <a:lnTo>
                  <a:pt x="0" y="3144774"/>
                </a:lnTo>
                <a:lnTo>
                  <a:pt x="0" y="3182874"/>
                </a:lnTo>
                <a:lnTo>
                  <a:pt x="38100" y="3182874"/>
                </a:lnTo>
                <a:close/>
              </a:path>
              <a:path w="1748155" h="4282440">
                <a:moveTo>
                  <a:pt x="38100" y="3259074"/>
                </a:moveTo>
                <a:lnTo>
                  <a:pt x="38100" y="3220974"/>
                </a:lnTo>
                <a:lnTo>
                  <a:pt x="0" y="3220974"/>
                </a:lnTo>
                <a:lnTo>
                  <a:pt x="0" y="3259074"/>
                </a:lnTo>
                <a:lnTo>
                  <a:pt x="38100" y="3259074"/>
                </a:lnTo>
                <a:close/>
              </a:path>
              <a:path w="1748155" h="4282440">
                <a:moveTo>
                  <a:pt x="38100" y="3335274"/>
                </a:moveTo>
                <a:lnTo>
                  <a:pt x="38100" y="3297174"/>
                </a:lnTo>
                <a:lnTo>
                  <a:pt x="0" y="3297174"/>
                </a:lnTo>
                <a:lnTo>
                  <a:pt x="0" y="3335274"/>
                </a:lnTo>
                <a:lnTo>
                  <a:pt x="38100" y="3335274"/>
                </a:lnTo>
                <a:close/>
              </a:path>
              <a:path w="1748155" h="4282440">
                <a:moveTo>
                  <a:pt x="38100" y="3411474"/>
                </a:moveTo>
                <a:lnTo>
                  <a:pt x="38100" y="3373374"/>
                </a:lnTo>
                <a:lnTo>
                  <a:pt x="0" y="3373374"/>
                </a:lnTo>
                <a:lnTo>
                  <a:pt x="0" y="3411474"/>
                </a:lnTo>
                <a:lnTo>
                  <a:pt x="38100" y="3411474"/>
                </a:lnTo>
                <a:close/>
              </a:path>
              <a:path w="1748155" h="4282440">
                <a:moveTo>
                  <a:pt x="38100" y="3487674"/>
                </a:moveTo>
                <a:lnTo>
                  <a:pt x="38100" y="3449574"/>
                </a:lnTo>
                <a:lnTo>
                  <a:pt x="0" y="3449574"/>
                </a:lnTo>
                <a:lnTo>
                  <a:pt x="0" y="3487674"/>
                </a:lnTo>
                <a:lnTo>
                  <a:pt x="38100" y="3487674"/>
                </a:lnTo>
                <a:close/>
              </a:path>
              <a:path w="1748155" h="4282440">
                <a:moveTo>
                  <a:pt x="38100" y="3563874"/>
                </a:moveTo>
                <a:lnTo>
                  <a:pt x="38100" y="3525774"/>
                </a:lnTo>
                <a:lnTo>
                  <a:pt x="0" y="3525774"/>
                </a:lnTo>
                <a:lnTo>
                  <a:pt x="0" y="3563874"/>
                </a:lnTo>
                <a:lnTo>
                  <a:pt x="38100" y="3563874"/>
                </a:lnTo>
                <a:close/>
              </a:path>
              <a:path w="1748155" h="4282440">
                <a:moveTo>
                  <a:pt x="38100" y="3640074"/>
                </a:moveTo>
                <a:lnTo>
                  <a:pt x="38100" y="3601974"/>
                </a:lnTo>
                <a:lnTo>
                  <a:pt x="0" y="3601974"/>
                </a:lnTo>
                <a:lnTo>
                  <a:pt x="0" y="3640074"/>
                </a:lnTo>
                <a:lnTo>
                  <a:pt x="38100" y="3640074"/>
                </a:lnTo>
                <a:close/>
              </a:path>
              <a:path w="1748155" h="4282440">
                <a:moveTo>
                  <a:pt x="38100" y="3716274"/>
                </a:moveTo>
                <a:lnTo>
                  <a:pt x="38100" y="3678174"/>
                </a:lnTo>
                <a:lnTo>
                  <a:pt x="0" y="3678174"/>
                </a:lnTo>
                <a:lnTo>
                  <a:pt x="0" y="3716274"/>
                </a:lnTo>
                <a:lnTo>
                  <a:pt x="38100" y="3716274"/>
                </a:lnTo>
                <a:close/>
              </a:path>
              <a:path w="1748155" h="4282440">
                <a:moveTo>
                  <a:pt x="38100" y="3792474"/>
                </a:moveTo>
                <a:lnTo>
                  <a:pt x="38100" y="3754374"/>
                </a:lnTo>
                <a:lnTo>
                  <a:pt x="0" y="3754374"/>
                </a:lnTo>
                <a:lnTo>
                  <a:pt x="0" y="3792474"/>
                </a:lnTo>
                <a:lnTo>
                  <a:pt x="38100" y="3792474"/>
                </a:lnTo>
                <a:close/>
              </a:path>
              <a:path w="1748155" h="4282440">
                <a:moveTo>
                  <a:pt x="38100" y="3868674"/>
                </a:moveTo>
                <a:lnTo>
                  <a:pt x="38100" y="3830574"/>
                </a:lnTo>
                <a:lnTo>
                  <a:pt x="0" y="3830574"/>
                </a:lnTo>
                <a:lnTo>
                  <a:pt x="0" y="3868674"/>
                </a:lnTo>
                <a:lnTo>
                  <a:pt x="38100" y="3868674"/>
                </a:lnTo>
                <a:close/>
              </a:path>
              <a:path w="1748155" h="4282440">
                <a:moveTo>
                  <a:pt x="38100" y="3944874"/>
                </a:moveTo>
                <a:lnTo>
                  <a:pt x="38100" y="3906774"/>
                </a:lnTo>
                <a:lnTo>
                  <a:pt x="0" y="3906774"/>
                </a:lnTo>
                <a:lnTo>
                  <a:pt x="0" y="3944874"/>
                </a:lnTo>
                <a:lnTo>
                  <a:pt x="38100" y="3944874"/>
                </a:lnTo>
                <a:close/>
              </a:path>
              <a:path w="1748155" h="4282440">
                <a:moveTo>
                  <a:pt x="38100" y="4021074"/>
                </a:moveTo>
                <a:lnTo>
                  <a:pt x="38100" y="3982974"/>
                </a:lnTo>
                <a:lnTo>
                  <a:pt x="0" y="3982974"/>
                </a:lnTo>
                <a:lnTo>
                  <a:pt x="0" y="4021074"/>
                </a:lnTo>
                <a:lnTo>
                  <a:pt x="38100" y="4021074"/>
                </a:lnTo>
                <a:close/>
              </a:path>
              <a:path w="1748155" h="4282440">
                <a:moveTo>
                  <a:pt x="38100" y="4097274"/>
                </a:moveTo>
                <a:lnTo>
                  <a:pt x="38100" y="4059174"/>
                </a:lnTo>
                <a:lnTo>
                  <a:pt x="0" y="4059174"/>
                </a:lnTo>
                <a:lnTo>
                  <a:pt x="0" y="4097274"/>
                </a:lnTo>
                <a:lnTo>
                  <a:pt x="38100" y="4097274"/>
                </a:lnTo>
                <a:close/>
              </a:path>
              <a:path w="1748155" h="4282440">
                <a:moveTo>
                  <a:pt x="38100" y="4173474"/>
                </a:moveTo>
                <a:lnTo>
                  <a:pt x="38100" y="4135374"/>
                </a:lnTo>
                <a:lnTo>
                  <a:pt x="0" y="4135374"/>
                </a:lnTo>
                <a:lnTo>
                  <a:pt x="0" y="4173474"/>
                </a:lnTo>
                <a:lnTo>
                  <a:pt x="38100" y="4173474"/>
                </a:lnTo>
                <a:close/>
              </a:path>
              <a:path w="1748155" h="4282440">
                <a:moveTo>
                  <a:pt x="38100" y="4244340"/>
                </a:moveTo>
                <a:lnTo>
                  <a:pt x="38100" y="4225290"/>
                </a:lnTo>
                <a:lnTo>
                  <a:pt x="24384" y="4211574"/>
                </a:lnTo>
                <a:lnTo>
                  <a:pt x="0" y="4211574"/>
                </a:lnTo>
                <a:lnTo>
                  <a:pt x="0" y="4225290"/>
                </a:lnTo>
                <a:lnTo>
                  <a:pt x="1583" y="4232767"/>
                </a:lnTo>
                <a:lnTo>
                  <a:pt x="5810" y="4238815"/>
                </a:lnTo>
                <a:lnTo>
                  <a:pt x="11894" y="4242863"/>
                </a:lnTo>
                <a:lnTo>
                  <a:pt x="19050" y="4244340"/>
                </a:lnTo>
                <a:lnTo>
                  <a:pt x="38100" y="4244340"/>
                </a:lnTo>
                <a:close/>
              </a:path>
              <a:path w="1748155" h="4282440">
                <a:moveTo>
                  <a:pt x="44196" y="4244340"/>
                </a:moveTo>
                <a:lnTo>
                  <a:pt x="44196" y="4206240"/>
                </a:lnTo>
                <a:lnTo>
                  <a:pt x="19050" y="4206240"/>
                </a:lnTo>
                <a:lnTo>
                  <a:pt x="24384" y="4211574"/>
                </a:lnTo>
                <a:lnTo>
                  <a:pt x="38100" y="4211574"/>
                </a:lnTo>
                <a:lnTo>
                  <a:pt x="38100" y="4244340"/>
                </a:lnTo>
                <a:lnTo>
                  <a:pt x="44196" y="4244340"/>
                </a:lnTo>
                <a:close/>
              </a:path>
              <a:path w="1748155" h="4282440">
                <a:moveTo>
                  <a:pt x="38100" y="4225290"/>
                </a:moveTo>
                <a:lnTo>
                  <a:pt x="38100" y="4211574"/>
                </a:lnTo>
                <a:lnTo>
                  <a:pt x="24384" y="4211574"/>
                </a:lnTo>
                <a:lnTo>
                  <a:pt x="38100" y="4225290"/>
                </a:lnTo>
                <a:close/>
              </a:path>
              <a:path w="1748155" h="4282440">
                <a:moveTo>
                  <a:pt x="120396" y="4244340"/>
                </a:moveTo>
                <a:lnTo>
                  <a:pt x="120396" y="4206240"/>
                </a:lnTo>
                <a:lnTo>
                  <a:pt x="82296" y="4206240"/>
                </a:lnTo>
                <a:lnTo>
                  <a:pt x="82296" y="4244340"/>
                </a:lnTo>
                <a:lnTo>
                  <a:pt x="120396" y="4244340"/>
                </a:lnTo>
                <a:close/>
              </a:path>
              <a:path w="1748155" h="4282440">
                <a:moveTo>
                  <a:pt x="196596" y="4244340"/>
                </a:moveTo>
                <a:lnTo>
                  <a:pt x="196596" y="4206240"/>
                </a:lnTo>
                <a:lnTo>
                  <a:pt x="158496" y="4206240"/>
                </a:lnTo>
                <a:lnTo>
                  <a:pt x="158496" y="4244340"/>
                </a:lnTo>
                <a:lnTo>
                  <a:pt x="196596" y="4244340"/>
                </a:lnTo>
                <a:close/>
              </a:path>
              <a:path w="1748155" h="4282440">
                <a:moveTo>
                  <a:pt x="272796" y="4244340"/>
                </a:moveTo>
                <a:lnTo>
                  <a:pt x="272796" y="4206240"/>
                </a:lnTo>
                <a:lnTo>
                  <a:pt x="234696" y="4206240"/>
                </a:lnTo>
                <a:lnTo>
                  <a:pt x="234696" y="4244340"/>
                </a:lnTo>
                <a:lnTo>
                  <a:pt x="272796" y="4244340"/>
                </a:lnTo>
                <a:close/>
              </a:path>
              <a:path w="1748155" h="4282440">
                <a:moveTo>
                  <a:pt x="348996" y="4244340"/>
                </a:moveTo>
                <a:lnTo>
                  <a:pt x="348996" y="4206240"/>
                </a:lnTo>
                <a:lnTo>
                  <a:pt x="310896" y="4206240"/>
                </a:lnTo>
                <a:lnTo>
                  <a:pt x="310896" y="4244340"/>
                </a:lnTo>
                <a:lnTo>
                  <a:pt x="348996" y="4244340"/>
                </a:lnTo>
                <a:close/>
              </a:path>
              <a:path w="1748155" h="4282440">
                <a:moveTo>
                  <a:pt x="425196" y="4244340"/>
                </a:moveTo>
                <a:lnTo>
                  <a:pt x="425196" y="4206240"/>
                </a:lnTo>
                <a:lnTo>
                  <a:pt x="387096" y="4206240"/>
                </a:lnTo>
                <a:lnTo>
                  <a:pt x="387096" y="4244340"/>
                </a:lnTo>
                <a:lnTo>
                  <a:pt x="425196" y="4244340"/>
                </a:lnTo>
                <a:close/>
              </a:path>
              <a:path w="1748155" h="4282440">
                <a:moveTo>
                  <a:pt x="501396" y="4244340"/>
                </a:moveTo>
                <a:lnTo>
                  <a:pt x="501396" y="4206240"/>
                </a:lnTo>
                <a:lnTo>
                  <a:pt x="463296" y="4206240"/>
                </a:lnTo>
                <a:lnTo>
                  <a:pt x="463296" y="4244340"/>
                </a:lnTo>
                <a:lnTo>
                  <a:pt x="501396" y="4244340"/>
                </a:lnTo>
                <a:close/>
              </a:path>
              <a:path w="1748155" h="4282440">
                <a:moveTo>
                  <a:pt x="577596" y="4244340"/>
                </a:moveTo>
                <a:lnTo>
                  <a:pt x="577596" y="4206240"/>
                </a:lnTo>
                <a:lnTo>
                  <a:pt x="539496" y="4206240"/>
                </a:lnTo>
                <a:lnTo>
                  <a:pt x="539496" y="4244340"/>
                </a:lnTo>
                <a:lnTo>
                  <a:pt x="577596" y="4244340"/>
                </a:lnTo>
                <a:close/>
              </a:path>
              <a:path w="1748155" h="4282440">
                <a:moveTo>
                  <a:pt x="653796" y="4244340"/>
                </a:moveTo>
                <a:lnTo>
                  <a:pt x="653796" y="4206240"/>
                </a:lnTo>
                <a:lnTo>
                  <a:pt x="615696" y="4206240"/>
                </a:lnTo>
                <a:lnTo>
                  <a:pt x="615696" y="4244340"/>
                </a:lnTo>
                <a:lnTo>
                  <a:pt x="653796" y="4244340"/>
                </a:lnTo>
                <a:close/>
              </a:path>
              <a:path w="1748155" h="4282440">
                <a:moveTo>
                  <a:pt x="729996" y="4244340"/>
                </a:moveTo>
                <a:lnTo>
                  <a:pt x="729996" y="4206240"/>
                </a:lnTo>
                <a:lnTo>
                  <a:pt x="691896" y="4206240"/>
                </a:lnTo>
                <a:lnTo>
                  <a:pt x="691896" y="4244340"/>
                </a:lnTo>
                <a:lnTo>
                  <a:pt x="729996" y="4244340"/>
                </a:lnTo>
                <a:close/>
              </a:path>
              <a:path w="1748155" h="4282440">
                <a:moveTo>
                  <a:pt x="806196" y="4244340"/>
                </a:moveTo>
                <a:lnTo>
                  <a:pt x="806196" y="4206240"/>
                </a:lnTo>
                <a:lnTo>
                  <a:pt x="768096" y="4206240"/>
                </a:lnTo>
                <a:lnTo>
                  <a:pt x="768096" y="4244340"/>
                </a:lnTo>
                <a:lnTo>
                  <a:pt x="806196" y="4244340"/>
                </a:lnTo>
                <a:close/>
              </a:path>
              <a:path w="1748155" h="4282440">
                <a:moveTo>
                  <a:pt x="882396" y="4244340"/>
                </a:moveTo>
                <a:lnTo>
                  <a:pt x="882396" y="4206240"/>
                </a:lnTo>
                <a:lnTo>
                  <a:pt x="844296" y="4206240"/>
                </a:lnTo>
                <a:lnTo>
                  <a:pt x="844296" y="4244340"/>
                </a:lnTo>
                <a:lnTo>
                  <a:pt x="882396" y="4244340"/>
                </a:lnTo>
                <a:close/>
              </a:path>
              <a:path w="1748155" h="4282440">
                <a:moveTo>
                  <a:pt x="958596" y="4244340"/>
                </a:moveTo>
                <a:lnTo>
                  <a:pt x="958596" y="4206240"/>
                </a:lnTo>
                <a:lnTo>
                  <a:pt x="920496" y="4206240"/>
                </a:lnTo>
                <a:lnTo>
                  <a:pt x="920496" y="4244340"/>
                </a:lnTo>
                <a:lnTo>
                  <a:pt x="958596" y="4244340"/>
                </a:lnTo>
                <a:close/>
              </a:path>
              <a:path w="1748155" h="4282440">
                <a:moveTo>
                  <a:pt x="1034796" y="4244340"/>
                </a:moveTo>
                <a:lnTo>
                  <a:pt x="1034796" y="4206240"/>
                </a:lnTo>
                <a:lnTo>
                  <a:pt x="996696" y="4206240"/>
                </a:lnTo>
                <a:lnTo>
                  <a:pt x="996696" y="4244340"/>
                </a:lnTo>
                <a:lnTo>
                  <a:pt x="1034796" y="4244340"/>
                </a:lnTo>
                <a:close/>
              </a:path>
              <a:path w="1748155" h="4282440">
                <a:moveTo>
                  <a:pt x="1110996" y="4244340"/>
                </a:moveTo>
                <a:lnTo>
                  <a:pt x="1110996" y="4206240"/>
                </a:lnTo>
                <a:lnTo>
                  <a:pt x="1072896" y="4206240"/>
                </a:lnTo>
                <a:lnTo>
                  <a:pt x="1072896" y="4244340"/>
                </a:lnTo>
                <a:lnTo>
                  <a:pt x="1110996" y="4244340"/>
                </a:lnTo>
                <a:close/>
              </a:path>
              <a:path w="1748155" h="4282440">
                <a:moveTo>
                  <a:pt x="1187196" y="4244340"/>
                </a:moveTo>
                <a:lnTo>
                  <a:pt x="1187196" y="4206240"/>
                </a:lnTo>
                <a:lnTo>
                  <a:pt x="1149096" y="4206240"/>
                </a:lnTo>
                <a:lnTo>
                  <a:pt x="1149096" y="4244340"/>
                </a:lnTo>
                <a:lnTo>
                  <a:pt x="1187196" y="4244340"/>
                </a:lnTo>
                <a:close/>
              </a:path>
              <a:path w="1748155" h="4282440">
                <a:moveTo>
                  <a:pt x="1263396" y="4244340"/>
                </a:moveTo>
                <a:lnTo>
                  <a:pt x="1263396" y="4206240"/>
                </a:lnTo>
                <a:lnTo>
                  <a:pt x="1225296" y="4206240"/>
                </a:lnTo>
                <a:lnTo>
                  <a:pt x="1225296" y="4244340"/>
                </a:lnTo>
                <a:lnTo>
                  <a:pt x="1263396" y="4244340"/>
                </a:lnTo>
                <a:close/>
              </a:path>
              <a:path w="1748155" h="4282440">
                <a:moveTo>
                  <a:pt x="1339596" y="4244340"/>
                </a:moveTo>
                <a:lnTo>
                  <a:pt x="1339596" y="4206240"/>
                </a:lnTo>
                <a:lnTo>
                  <a:pt x="1301496" y="4206240"/>
                </a:lnTo>
                <a:lnTo>
                  <a:pt x="1301496" y="4244340"/>
                </a:lnTo>
                <a:lnTo>
                  <a:pt x="1339596" y="4244340"/>
                </a:lnTo>
                <a:close/>
              </a:path>
              <a:path w="1748155" h="4282440">
                <a:moveTo>
                  <a:pt x="1415796" y="4244340"/>
                </a:moveTo>
                <a:lnTo>
                  <a:pt x="1415796" y="4206240"/>
                </a:lnTo>
                <a:lnTo>
                  <a:pt x="1377696" y="4206240"/>
                </a:lnTo>
                <a:lnTo>
                  <a:pt x="1377696" y="4244340"/>
                </a:lnTo>
                <a:lnTo>
                  <a:pt x="1415796" y="4244340"/>
                </a:lnTo>
                <a:close/>
              </a:path>
              <a:path w="1748155" h="4282440">
                <a:moveTo>
                  <a:pt x="1491996" y="4244340"/>
                </a:moveTo>
                <a:lnTo>
                  <a:pt x="1491996" y="4206240"/>
                </a:lnTo>
                <a:lnTo>
                  <a:pt x="1453896" y="4206240"/>
                </a:lnTo>
                <a:lnTo>
                  <a:pt x="1453896" y="4244340"/>
                </a:lnTo>
                <a:lnTo>
                  <a:pt x="1491996" y="4244340"/>
                </a:lnTo>
                <a:close/>
              </a:path>
              <a:path w="1748155" h="4282440">
                <a:moveTo>
                  <a:pt x="1568196" y="4244340"/>
                </a:moveTo>
                <a:lnTo>
                  <a:pt x="1568196" y="4206240"/>
                </a:lnTo>
                <a:lnTo>
                  <a:pt x="1530096" y="4206240"/>
                </a:lnTo>
                <a:lnTo>
                  <a:pt x="1530096" y="4244340"/>
                </a:lnTo>
                <a:lnTo>
                  <a:pt x="1568196" y="4244340"/>
                </a:lnTo>
                <a:close/>
              </a:path>
              <a:path w="1748155" h="4282440">
                <a:moveTo>
                  <a:pt x="1644396" y="4244340"/>
                </a:moveTo>
                <a:lnTo>
                  <a:pt x="1644396" y="4206240"/>
                </a:lnTo>
                <a:lnTo>
                  <a:pt x="1606296" y="4206240"/>
                </a:lnTo>
                <a:lnTo>
                  <a:pt x="1606296" y="4244340"/>
                </a:lnTo>
                <a:lnTo>
                  <a:pt x="1644396" y="4244340"/>
                </a:lnTo>
                <a:close/>
              </a:path>
              <a:path w="1748155" h="4282440">
                <a:moveTo>
                  <a:pt x="1748028" y="4225290"/>
                </a:moveTo>
                <a:lnTo>
                  <a:pt x="1633728" y="4168140"/>
                </a:lnTo>
                <a:lnTo>
                  <a:pt x="1633728" y="4206240"/>
                </a:lnTo>
                <a:lnTo>
                  <a:pt x="1644396" y="4206240"/>
                </a:lnTo>
                <a:lnTo>
                  <a:pt x="1644396" y="4277106"/>
                </a:lnTo>
                <a:lnTo>
                  <a:pt x="1748028" y="4225290"/>
                </a:lnTo>
                <a:close/>
              </a:path>
              <a:path w="1748155" h="4282440">
                <a:moveTo>
                  <a:pt x="1644396" y="4277106"/>
                </a:moveTo>
                <a:lnTo>
                  <a:pt x="1644396" y="4244340"/>
                </a:lnTo>
                <a:lnTo>
                  <a:pt x="1633728" y="4244340"/>
                </a:lnTo>
                <a:lnTo>
                  <a:pt x="1633728" y="4282440"/>
                </a:lnTo>
                <a:lnTo>
                  <a:pt x="1644396" y="4277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891" y="2720976"/>
            <a:ext cx="1079500" cy="1904364"/>
          </a:xfrm>
          <a:custGeom>
            <a:avLst/>
            <a:gdLst/>
            <a:ahLst/>
            <a:cxnLst/>
            <a:rect l="l" t="t" r="r" b="b"/>
            <a:pathLst>
              <a:path w="1079500" h="1904364">
                <a:moveTo>
                  <a:pt x="275081" y="33527"/>
                </a:moveTo>
                <a:lnTo>
                  <a:pt x="257555" y="0"/>
                </a:lnTo>
                <a:lnTo>
                  <a:pt x="224027" y="17525"/>
                </a:lnTo>
                <a:lnTo>
                  <a:pt x="241553" y="51053"/>
                </a:lnTo>
                <a:lnTo>
                  <a:pt x="275081" y="33527"/>
                </a:lnTo>
                <a:close/>
              </a:path>
              <a:path w="1079500" h="1904364">
                <a:moveTo>
                  <a:pt x="208025" y="69341"/>
                </a:moveTo>
                <a:lnTo>
                  <a:pt x="190499" y="35051"/>
                </a:lnTo>
                <a:lnTo>
                  <a:pt x="156209" y="52577"/>
                </a:lnTo>
                <a:lnTo>
                  <a:pt x="174497" y="86867"/>
                </a:lnTo>
                <a:lnTo>
                  <a:pt x="208025" y="69341"/>
                </a:lnTo>
                <a:close/>
              </a:path>
              <a:path w="1079500" h="1904364">
                <a:moveTo>
                  <a:pt x="140207" y="104393"/>
                </a:moveTo>
                <a:lnTo>
                  <a:pt x="122681" y="70865"/>
                </a:lnTo>
                <a:lnTo>
                  <a:pt x="89153" y="88391"/>
                </a:lnTo>
                <a:lnTo>
                  <a:pt x="106679" y="121919"/>
                </a:lnTo>
                <a:lnTo>
                  <a:pt x="140207" y="104393"/>
                </a:lnTo>
                <a:close/>
              </a:path>
              <a:path w="1079500" h="1904364">
                <a:moveTo>
                  <a:pt x="73151" y="139445"/>
                </a:moveTo>
                <a:lnTo>
                  <a:pt x="55625" y="105917"/>
                </a:lnTo>
                <a:lnTo>
                  <a:pt x="30479" y="118871"/>
                </a:lnTo>
                <a:lnTo>
                  <a:pt x="24383" y="121919"/>
                </a:lnTo>
                <a:lnTo>
                  <a:pt x="20573" y="128777"/>
                </a:lnTo>
                <a:lnTo>
                  <a:pt x="20573" y="146303"/>
                </a:lnTo>
                <a:lnTo>
                  <a:pt x="52069" y="146303"/>
                </a:lnTo>
                <a:lnTo>
                  <a:pt x="58673" y="136397"/>
                </a:lnTo>
                <a:lnTo>
                  <a:pt x="58673" y="146904"/>
                </a:lnTo>
                <a:lnTo>
                  <a:pt x="73151" y="139445"/>
                </a:lnTo>
                <a:close/>
              </a:path>
              <a:path w="1079500" h="1904364">
                <a:moveTo>
                  <a:pt x="58673" y="146904"/>
                </a:moveTo>
                <a:lnTo>
                  <a:pt x="58673" y="146303"/>
                </a:lnTo>
                <a:lnTo>
                  <a:pt x="52069" y="146303"/>
                </a:lnTo>
                <a:lnTo>
                  <a:pt x="48005" y="152399"/>
                </a:lnTo>
                <a:lnTo>
                  <a:pt x="58673" y="146904"/>
                </a:lnTo>
                <a:close/>
              </a:path>
              <a:path w="1079500" h="1904364">
                <a:moveTo>
                  <a:pt x="58673" y="146303"/>
                </a:moveTo>
                <a:lnTo>
                  <a:pt x="58673" y="136397"/>
                </a:lnTo>
                <a:lnTo>
                  <a:pt x="52069" y="146303"/>
                </a:lnTo>
                <a:lnTo>
                  <a:pt x="58673" y="146303"/>
                </a:lnTo>
                <a:close/>
              </a:path>
              <a:path w="1079500" h="1904364">
                <a:moveTo>
                  <a:pt x="57911" y="222503"/>
                </a:moveTo>
                <a:lnTo>
                  <a:pt x="57911" y="184403"/>
                </a:lnTo>
                <a:lnTo>
                  <a:pt x="19811" y="184403"/>
                </a:lnTo>
                <a:lnTo>
                  <a:pt x="19811" y="222503"/>
                </a:lnTo>
                <a:lnTo>
                  <a:pt x="57911" y="222503"/>
                </a:lnTo>
                <a:close/>
              </a:path>
              <a:path w="1079500" h="1904364">
                <a:moveTo>
                  <a:pt x="57149" y="260603"/>
                </a:moveTo>
                <a:lnTo>
                  <a:pt x="19049" y="260603"/>
                </a:lnTo>
                <a:lnTo>
                  <a:pt x="18287" y="297941"/>
                </a:lnTo>
                <a:lnTo>
                  <a:pt x="56387" y="298703"/>
                </a:lnTo>
                <a:lnTo>
                  <a:pt x="57149" y="260603"/>
                </a:lnTo>
                <a:close/>
              </a:path>
              <a:path w="1079500" h="1904364">
                <a:moveTo>
                  <a:pt x="56387" y="336803"/>
                </a:moveTo>
                <a:lnTo>
                  <a:pt x="18287" y="336041"/>
                </a:lnTo>
                <a:lnTo>
                  <a:pt x="17525" y="374141"/>
                </a:lnTo>
                <a:lnTo>
                  <a:pt x="55625" y="374903"/>
                </a:lnTo>
                <a:lnTo>
                  <a:pt x="56387" y="336803"/>
                </a:lnTo>
                <a:close/>
              </a:path>
              <a:path w="1079500" h="1904364">
                <a:moveTo>
                  <a:pt x="55625" y="413003"/>
                </a:moveTo>
                <a:lnTo>
                  <a:pt x="17525" y="412241"/>
                </a:lnTo>
                <a:lnTo>
                  <a:pt x="16764" y="450341"/>
                </a:lnTo>
                <a:lnTo>
                  <a:pt x="54864" y="451103"/>
                </a:lnTo>
                <a:lnTo>
                  <a:pt x="55625" y="413003"/>
                </a:lnTo>
                <a:close/>
              </a:path>
              <a:path w="1079500" h="1904364">
                <a:moveTo>
                  <a:pt x="54102" y="527303"/>
                </a:moveTo>
                <a:lnTo>
                  <a:pt x="54102" y="489203"/>
                </a:lnTo>
                <a:lnTo>
                  <a:pt x="16002" y="488441"/>
                </a:lnTo>
                <a:lnTo>
                  <a:pt x="16002" y="526541"/>
                </a:lnTo>
                <a:lnTo>
                  <a:pt x="54102" y="527303"/>
                </a:lnTo>
                <a:close/>
              </a:path>
              <a:path w="1079500" h="1904364">
                <a:moveTo>
                  <a:pt x="53339" y="603503"/>
                </a:moveTo>
                <a:lnTo>
                  <a:pt x="53339" y="565403"/>
                </a:lnTo>
                <a:lnTo>
                  <a:pt x="15239" y="564641"/>
                </a:lnTo>
                <a:lnTo>
                  <a:pt x="15239" y="602741"/>
                </a:lnTo>
                <a:lnTo>
                  <a:pt x="53339" y="603503"/>
                </a:lnTo>
                <a:close/>
              </a:path>
              <a:path w="1079500" h="1904364">
                <a:moveTo>
                  <a:pt x="52578" y="641603"/>
                </a:moveTo>
                <a:lnTo>
                  <a:pt x="14478" y="640841"/>
                </a:lnTo>
                <a:lnTo>
                  <a:pt x="13716" y="678941"/>
                </a:lnTo>
                <a:lnTo>
                  <a:pt x="51816" y="679703"/>
                </a:lnTo>
                <a:lnTo>
                  <a:pt x="52578" y="641603"/>
                </a:lnTo>
                <a:close/>
              </a:path>
              <a:path w="1079500" h="1904364">
                <a:moveTo>
                  <a:pt x="51816" y="717803"/>
                </a:moveTo>
                <a:lnTo>
                  <a:pt x="13716" y="717041"/>
                </a:lnTo>
                <a:lnTo>
                  <a:pt x="12953" y="755141"/>
                </a:lnTo>
                <a:lnTo>
                  <a:pt x="51053" y="755903"/>
                </a:lnTo>
                <a:lnTo>
                  <a:pt x="51816" y="717803"/>
                </a:lnTo>
                <a:close/>
              </a:path>
              <a:path w="1079500" h="1904364">
                <a:moveTo>
                  <a:pt x="51053" y="794003"/>
                </a:moveTo>
                <a:lnTo>
                  <a:pt x="12953" y="793241"/>
                </a:lnTo>
                <a:lnTo>
                  <a:pt x="12192" y="831341"/>
                </a:lnTo>
                <a:lnTo>
                  <a:pt x="50292" y="832103"/>
                </a:lnTo>
                <a:lnTo>
                  <a:pt x="51053" y="794003"/>
                </a:lnTo>
                <a:close/>
              </a:path>
              <a:path w="1079500" h="1904364">
                <a:moveTo>
                  <a:pt x="49529" y="908303"/>
                </a:moveTo>
                <a:lnTo>
                  <a:pt x="49529" y="870203"/>
                </a:lnTo>
                <a:lnTo>
                  <a:pt x="11429" y="869441"/>
                </a:lnTo>
                <a:lnTo>
                  <a:pt x="11429" y="907541"/>
                </a:lnTo>
                <a:lnTo>
                  <a:pt x="49529" y="908303"/>
                </a:lnTo>
                <a:close/>
              </a:path>
              <a:path w="1079500" h="1904364">
                <a:moveTo>
                  <a:pt x="48768" y="984503"/>
                </a:moveTo>
                <a:lnTo>
                  <a:pt x="48768" y="946403"/>
                </a:lnTo>
                <a:lnTo>
                  <a:pt x="10667" y="945641"/>
                </a:lnTo>
                <a:lnTo>
                  <a:pt x="10667" y="983741"/>
                </a:lnTo>
                <a:lnTo>
                  <a:pt x="48768" y="984503"/>
                </a:lnTo>
                <a:close/>
              </a:path>
              <a:path w="1079500" h="1904364">
                <a:moveTo>
                  <a:pt x="48006" y="1022603"/>
                </a:moveTo>
                <a:lnTo>
                  <a:pt x="9906" y="1021841"/>
                </a:lnTo>
                <a:lnTo>
                  <a:pt x="9143" y="1059941"/>
                </a:lnTo>
                <a:lnTo>
                  <a:pt x="47243" y="1060703"/>
                </a:lnTo>
                <a:lnTo>
                  <a:pt x="48006" y="1022603"/>
                </a:lnTo>
                <a:close/>
              </a:path>
              <a:path w="1079500" h="1904364">
                <a:moveTo>
                  <a:pt x="47243" y="1098803"/>
                </a:moveTo>
                <a:lnTo>
                  <a:pt x="9143" y="1098041"/>
                </a:lnTo>
                <a:lnTo>
                  <a:pt x="8382" y="1136141"/>
                </a:lnTo>
                <a:lnTo>
                  <a:pt x="46482" y="1136903"/>
                </a:lnTo>
                <a:lnTo>
                  <a:pt x="47243" y="1098803"/>
                </a:lnTo>
                <a:close/>
              </a:path>
              <a:path w="1079500" h="1904364">
                <a:moveTo>
                  <a:pt x="46482" y="1175003"/>
                </a:moveTo>
                <a:lnTo>
                  <a:pt x="8382" y="1174241"/>
                </a:lnTo>
                <a:lnTo>
                  <a:pt x="7620" y="1212341"/>
                </a:lnTo>
                <a:lnTo>
                  <a:pt x="45720" y="1213103"/>
                </a:lnTo>
                <a:lnTo>
                  <a:pt x="46482" y="1175003"/>
                </a:lnTo>
                <a:close/>
              </a:path>
              <a:path w="1079500" h="1904364">
                <a:moveTo>
                  <a:pt x="44958" y="1289303"/>
                </a:moveTo>
                <a:lnTo>
                  <a:pt x="44958" y="1251203"/>
                </a:lnTo>
                <a:lnTo>
                  <a:pt x="6858" y="1250441"/>
                </a:lnTo>
                <a:lnTo>
                  <a:pt x="6858" y="1288541"/>
                </a:lnTo>
                <a:lnTo>
                  <a:pt x="44958" y="1289303"/>
                </a:lnTo>
                <a:close/>
              </a:path>
              <a:path w="1079500" h="1904364">
                <a:moveTo>
                  <a:pt x="44196" y="1365503"/>
                </a:moveTo>
                <a:lnTo>
                  <a:pt x="44196" y="1327403"/>
                </a:lnTo>
                <a:lnTo>
                  <a:pt x="6096" y="1326641"/>
                </a:lnTo>
                <a:lnTo>
                  <a:pt x="6096" y="1364741"/>
                </a:lnTo>
                <a:lnTo>
                  <a:pt x="44196" y="1365503"/>
                </a:lnTo>
                <a:close/>
              </a:path>
              <a:path w="1079500" h="1904364">
                <a:moveTo>
                  <a:pt x="43434" y="1403603"/>
                </a:moveTo>
                <a:lnTo>
                  <a:pt x="5334" y="1402841"/>
                </a:lnTo>
                <a:lnTo>
                  <a:pt x="4572" y="1440941"/>
                </a:lnTo>
                <a:lnTo>
                  <a:pt x="42672" y="1441703"/>
                </a:lnTo>
                <a:lnTo>
                  <a:pt x="43434" y="1403603"/>
                </a:lnTo>
                <a:close/>
              </a:path>
              <a:path w="1079500" h="1904364">
                <a:moveTo>
                  <a:pt x="42672" y="1479803"/>
                </a:moveTo>
                <a:lnTo>
                  <a:pt x="4572" y="1479041"/>
                </a:lnTo>
                <a:lnTo>
                  <a:pt x="3810" y="1517141"/>
                </a:lnTo>
                <a:lnTo>
                  <a:pt x="41910" y="1517903"/>
                </a:lnTo>
                <a:lnTo>
                  <a:pt x="42672" y="1479803"/>
                </a:lnTo>
                <a:close/>
              </a:path>
              <a:path w="1079500" h="1904364">
                <a:moveTo>
                  <a:pt x="41910" y="1556003"/>
                </a:moveTo>
                <a:lnTo>
                  <a:pt x="3810" y="1555241"/>
                </a:lnTo>
                <a:lnTo>
                  <a:pt x="3048" y="1593341"/>
                </a:lnTo>
                <a:lnTo>
                  <a:pt x="41148" y="1594103"/>
                </a:lnTo>
                <a:lnTo>
                  <a:pt x="41910" y="1556003"/>
                </a:lnTo>
                <a:close/>
              </a:path>
              <a:path w="1079500" h="1904364">
                <a:moveTo>
                  <a:pt x="40386" y="1670303"/>
                </a:moveTo>
                <a:lnTo>
                  <a:pt x="40386" y="1632203"/>
                </a:lnTo>
                <a:lnTo>
                  <a:pt x="2286" y="1631441"/>
                </a:lnTo>
                <a:lnTo>
                  <a:pt x="2286" y="1669541"/>
                </a:lnTo>
                <a:lnTo>
                  <a:pt x="40386" y="1670303"/>
                </a:lnTo>
                <a:close/>
              </a:path>
              <a:path w="1079500" h="1904364">
                <a:moveTo>
                  <a:pt x="39624" y="1746503"/>
                </a:moveTo>
                <a:lnTo>
                  <a:pt x="39624" y="1708403"/>
                </a:lnTo>
                <a:lnTo>
                  <a:pt x="1524" y="1707641"/>
                </a:lnTo>
                <a:lnTo>
                  <a:pt x="1524" y="1745741"/>
                </a:lnTo>
                <a:lnTo>
                  <a:pt x="39624" y="1746503"/>
                </a:lnTo>
                <a:close/>
              </a:path>
              <a:path w="1079500" h="1904364">
                <a:moveTo>
                  <a:pt x="38862" y="1784603"/>
                </a:moveTo>
                <a:lnTo>
                  <a:pt x="762" y="1783841"/>
                </a:lnTo>
                <a:lnTo>
                  <a:pt x="0" y="1821941"/>
                </a:lnTo>
                <a:lnTo>
                  <a:pt x="38100" y="1822703"/>
                </a:lnTo>
                <a:lnTo>
                  <a:pt x="38862" y="1784603"/>
                </a:lnTo>
                <a:close/>
              </a:path>
              <a:path w="1079500" h="1904364">
                <a:moveTo>
                  <a:pt x="57912" y="1878329"/>
                </a:moveTo>
                <a:lnTo>
                  <a:pt x="57150" y="1840229"/>
                </a:lnTo>
                <a:lnTo>
                  <a:pt x="19050" y="1840991"/>
                </a:lnTo>
                <a:lnTo>
                  <a:pt x="19812" y="1879091"/>
                </a:lnTo>
                <a:lnTo>
                  <a:pt x="57912" y="1878329"/>
                </a:lnTo>
                <a:close/>
              </a:path>
              <a:path w="1079500" h="1904364">
                <a:moveTo>
                  <a:pt x="134112" y="1877567"/>
                </a:moveTo>
                <a:lnTo>
                  <a:pt x="133350" y="1839467"/>
                </a:lnTo>
                <a:lnTo>
                  <a:pt x="95250" y="1839467"/>
                </a:lnTo>
                <a:lnTo>
                  <a:pt x="96012" y="1877567"/>
                </a:lnTo>
                <a:lnTo>
                  <a:pt x="134112" y="1877567"/>
                </a:lnTo>
                <a:close/>
              </a:path>
              <a:path w="1079500" h="1904364">
                <a:moveTo>
                  <a:pt x="210312" y="1876044"/>
                </a:moveTo>
                <a:lnTo>
                  <a:pt x="209550" y="1837944"/>
                </a:lnTo>
                <a:lnTo>
                  <a:pt x="171450" y="1838705"/>
                </a:lnTo>
                <a:lnTo>
                  <a:pt x="172212" y="1876805"/>
                </a:lnTo>
                <a:lnTo>
                  <a:pt x="210312" y="1876044"/>
                </a:lnTo>
                <a:close/>
              </a:path>
              <a:path w="1079500" h="1904364">
                <a:moveTo>
                  <a:pt x="286512" y="1875282"/>
                </a:moveTo>
                <a:lnTo>
                  <a:pt x="285750" y="1837182"/>
                </a:lnTo>
                <a:lnTo>
                  <a:pt x="247650" y="1837944"/>
                </a:lnTo>
                <a:lnTo>
                  <a:pt x="248412" y="1876044"/>
                </a:lnTo>
                <a:lnTo>
                  <a:pt x="286512" y="1875282"/>
                </a:lnTo>
                <a:close/>
              </a:path>
              <a:path w="1079500" h="1904364">
                <a:moveTo>
                  <a:pt x="362712" y="1874520"/>
                </a:moveTo>
                <a:lnTo>
                  <a:pt x="361950" y="1836420"/>
                </a:lnTo>
                <a:lnTo>
                  <a:pt x="323850" y="1836420"/>
                </a:lnTo>
                <a:lnTo>
                  <a:pt x="324612" y="1874520"/>
                </a:lnTo>
                <a:lnTo>
                  <a:pt x="362712" y="1874520"/>
                </a:lnTo>
                <a:close/>
              </a:path>
              <a:path w="1079500" h="1904364">
                <a:moveTo>
                  <a:pt x="438912" y="1872995"/>
                </a:moveTo>
                <a:lnTo>
                  <a:pt x="438150" y="1834895"/>
                </a:lnTo>
                <a:lnTo>
                  <a:pt x="400050" y="1835658"/>
                </a:lnTo>
                <a:lnTo>
                  <a:pt x="400812" y="1873758"/>
                </a:lnTo>
                <a:lnTo>
                  <a:pt x="438912" y="1872995"/>
                </a:lnTo>
                <a:close/>
              </a:path>
              <a:path w="1079500" h="1904364">
                <a:moveTo>
                  <a:pt x="515112" y="1872233"/>
                </a:moveTo>
                <a:lnTo>
                  <a:pt x="514350" y="1834133"/>
                </a:lnTo>
                <a:lnTo>
                  <a:pt x="476250" y="1834895"/>
                </a:lnTo>
                <a:lnTo>
                  <a:pt x="477012" y="1872995"/>
                </a:lnTo>
                <a:lnTo>
                  <a:pt x="515112" y="1872233"/>
                </a:lnTo>
                <a:close/>
              </a:path>
              <a:path w="1079500" h="1904364">
                <a:moveTo>
                  <a:pt x="591312" y="1871471"/>
                </a:moveTo>
                <a:lnTo>
                  <a:pt x="590550" y="1833371"/>
                </a:lnTo>
                <a:lnTo>
                  <a:pt x="552450" y="1833371"/>
                </a:lnTo>
                <a:lnTo>
                  <a:pt x="553212" y="1871471"/>
                </a:lnTo>
                <a:lnTo>
                  <a:pt x="591312" y="1871471"/>
                </a:lnTo>
                <a:close/>
              </a:path>
              <a:path w="1079500" h="1904364">
                <a:moveTo>
                  <a:pt x="667512" y="1869947"/>
                </a:moveTo>
                <a:lnTo>
                  <a:pt x="666750" y="1831847"/>
                </a:lnTo>
                <a:lnTo>
                  <a:pt x="628650" y="1832609"/>
                </a:lnTo>
                <a:lnTo>
                  <a:pt x="629412" y="1870709"/>
                </a:lnTo>
                <a:lnTo>
                  <a:pt x="667512" y="1869947"/>
                </a:lnTo>
                <a:close/>
              </a:path>
              <a:path w="1079500" h="1904364">
                <a:moveTo>
                  <a:pt x="743712" y="1869185"/>
                </a:moveTo>
                <a:lnTo>
                  <a:pt x="742950" y="1831085"/>
                </a:lnTo>
                <a:lnTo>
                  <a:pt x="704850" y="1831847"/>
                </a:lnTo>
                <a:lnTo>
                  <a:pt x="705612" y="1869947"/>
                </a:lnTo>
                <a:lnTo>
                  <a:pt x="743712" y="1869185"/>
                </a:lnTo>
                <a:close/>
              </a:path>
              <a:path w="1079500" h="1904364">
                <a:moveTo>
                  <a:pt x="819912" y="1868423"/>
                </a:moveTo>
                <a:lnTo>
                  <a:pt x="819150" y="1830323"/>
                </a:lnTo>
                <a:lnTo>
                  <a:pt x="781050" y="1830323"/>
                </a:lnTo>
                <a:lnTo>
                  <a:pt x="781812" y="1868423"/>
                </a:lnTo>
                <a:lnTo>
                  <a:pt x="819912" y="1868423"/>
                </a:lnTo>
                <a:close/>
              </a:path>
              <a:path w="1079500" h="1904364">
                <a:moveTo>
                  <a:pt x="896112" y="1866900"/>
                </a:moveTo>
                <a:lnTo>
                  <a:pt x="895350" y="1828800"/>
                </a:lnTo>
                <a:lnTo>
                  <a:pt x="857250" y="1829561"/>
                </a:lnTo>
                <a:lnTo>
                  <a:pt x="858012" y="1867661"/>
                </a:lnTo>
                <a:lnTo>
                  <a:pt x="896112" y="1866900"/>
                </a:lnTo>
                <a:close/>
              </a:path>
              <a:path w="1079500" h="1904364">
                <a:moveTo>
                  <a:pt x="964947" y="1866285"/>
                </a:moveTo>
                <a:lnTo>
                  <a:pt x="964439" y="1828180"/>
                </a:lnTo>
                <a:lnTo>
                  <a:pt x="933450" y="1828800"/>
                </a:lnTo>
                <a:lnTo>
                  <a:pt x="934212" y="1866900"/>
                </a:lnTo>
                <a:lnTo>
                  <a:pt x="964947" y="1866285"/>
                </a:lnTo>
                <a:close/>
              </a:path>
              <a:path w="1079500" h="1904364">
                <a:moveTo>
                  <a:pt x="1078992" y="1845564"/>
                </a:moveTo>
                <a:lnTo>
                  <a:pt x="963930" y="1789938"/>
                </a:lnTo>
                <a:lnTo>
                  <a:pt x="964439" y="1828180"/>
                </a:lnTo>
                <a:lnTo>
                  <a:pt x="971550" y="1828038"/>
                </a:lnTo>
                <a:lnTo>
                  <a:pt x="972312" y="1866138"/>
                </a:lnTo>
                <a:lnTo>
                  <a:pt x="972312" y="1900693"/>
                </a:lnTo>
                <a:lnTo>
                  <a:pt x="1078992" y="1845564"/>
                </a:lnTo>
                <a:close/>
              </a:path>
              <a:path w="1079500" h="1904364">
                <a:moveTo>
                  <a:pt x="972312" y="1866138"/>
                </a:moveTo>
                <a:lnTo>
                  <a:pt x="971550" y="1828038"/>
                </a:lnTo>
                <a:lnTo>
                  <a:pt x="964439" y="1828180"/>
                </a:lnTo>
                <a:lnTo>
                  <a:pt x="964947" y="1866285"/>
                </a:lnTo>
                <a:lnTo>
                  <a:pt x="972312" y="1866138"/>
                </a:lnTo>
                <a:close/>
              </a:path>
              <a:path w="1079500" h="1904364">
                <a:moveTo>
                  <a:pt x="972312" y="1900693"/>
                </a:moveTo>
                <a:lnTo>
                  <a:pt x="972312" y="1866138"/>
                </a:lnTo>
                <a:lnTo>
                  <a:pt x="964947" y="1866285"/>
                </a:lnTo>
                <a:lnTo>
                  <a:pt x="965454" y="1904238"/>
                </a:lnTo>
                <a:lnTo>
                  <a:pt x="972312" y="19006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5433" y="2637917"/>
            <a:ext cx="2329815" cy="1830070"/>
          </a:xfrm>
          <a:custGeom>
            <a:avLst/>
            <a:gdLst/>
            <a:ahLst/>
            <a:cxnLst/>
            <a:rect l="l" t="t" r="r" b="b"/>
            <a:pathLst>
              <a:path w="2329815" h="1830070">
                <a:moveTo>
                  <a:pt x="1072895" y="1812036"/>
                </a:moveTo>
                <a:lnTo>
                  <a:pt x="1056131" y="1778508"/>
                </a:lnTo>
                <a:lnTo>
                  <a:pt x="1021841" y="1796034"/>
                </a:lnTo>
                <a:lnTo>
                  <a:pt x="1039367" y="1829562"/>
                </a:lnTo>
                <a:lnTo>
                  <a:pt x="1072895" y="1812036"/>
                </a:lnTo>
                <a:close/>
              </a:path>
              <a:path w="2329815" h="1830070">
                <a:moveTo>
                  <a:pt x="1140713" y="1777746"/>
                </a:moveTo>
                <a:lnTo>
                  <a:pt x="1123949" y="1743456"/>
                </a:lnTo>
                <a:lnTo>
                  <a:pt x="1089659" y="1760982"/>
                </a:lnTo>
                <a:lnTo>
                  <a:pt x="1107185" y="1795272"/>
                </a:lnTo>
                <a:lnTo>
                  <a:pt x="1140713" y="1777746"/>
                </a:lnTo>
                <a:close/>
              </a:path>
              <a:path w="2329815" h="1830070">
                <a:moveTo>
                  <a:pt x="1209293" y="1742694"/>
                </a:moveTo>
                <a:lnTo>
                  <a:pt x="1191767" y="1709166"/>
                </a:lnTo>
                <a:lnTo>
                  <a:pt x="1157477" y="1726692"/>
                </a:lnTo>
                <a:lnTo>
                  <a:pt x="1175003" y="1760220"/>
                </a:lnTo>
                <a:lnTo>
                  <a:pt x="1209293" y="1742694"/>
                </a:lnTo>
                <a:close/>
              </a:path>
              <a:path w="2329815" h="1830070">
                <a:moveTo>
                  <a:pt x="1277111" y="1708404"/>
                </a:moveTo>
                <a:lnTo>
                  <a:pt x="1259585" y="1674114"/>
                </a:lnTo>
                <a:lnTo>
                  <a:pt x="1225295" y="1691640"/>
                </a:lnTo>
                <a:lnTo>
                  <a:pt x="1242821" y="1725930"/>
                </a:lnTo>
                <a:lnTo>
                  <a:pt x="1277111" y="1708404"/>
                </a:lnTo>
                <a:close/>
              </a:path>
              <a:path w="2329815" h="1830070">
                <a:moveTo>
                  <a:pt x="1344929" y="1673352"/>
                </a:moveTo>
                <a:lnTo>
                  <a:pt x="1327403" y="1639824"/>
                </a:lnTo>
                <a:lnTo>
                  <a:pt x="1293113" y="1657350"/>
                </a:lnTo>
                <a:lnTo>
                  <a:pt x="1310639" y="1690878"/>
                </a:lnTo>
                <a:lnTo>
                  <a:pt x="1344929" y="1673352"/>
                </a:lnTo>
                <a:close/>
              </a:path>
              <a:path w="2329815" h="1830070">
                <a:moveTo>
                  <a:pt x="1412747" y="1639062"/>
                </a:moveTo>
                <a:lnTo>
                  <a:pt x="1395221" y="1604772"/>
                </a:lnTo>
                <a:lnTo>
                  <a:pt x="1360931" y="1622298"/>
                </a:lnTo>
                <a:lnTo>
                  <a:pt x="1378457" y="1656588"/>
                </a:lnTo>
                <a:lnTo>
                  <a:pt x="1412747" y="1639062"/>
                </a:lnTo>
                <a:close/>
              </a:path>
              <a:path w="2329815" h="1830070">
                <a:moveTo>
                  <a:pt x="1480565" y="1604010"/>
                </a:moveTo>
                <a:lnTo>
                  <a:pt x="1463039" y="1570482"/>
                </a:lnTo>
                <a:lnTo>
                  <a:pt x="1428749" y="1588008"/>
                </a:lnTo>
                <a:lnTo>
                  <a:pt x="1446275" y="1621536"/>
                </a:lnTo>
                <a:lnTo>
                  <a:pt x="1480565" y="1604010"/>
                </a:lnTo>
                <a:close/>
              </a:path>
              <a:path w="2329815" h="1830070">
                <a:moveTo>
                  <a:pt x="1548383" y="1569720"/>
                </a:moveTo>
                <a:lnTo>
                  <a:pt x="1530857" y="1535430"/>
                </a:lnTo>
                <a:lnTo>
                  <a:pt x="1496567" y="1552956"/>
                </a:lnTo>
                <a:lnTo>
                  <a:pt x="1514093" y="1587246"/>
                </a:lnTo>
                <a:lnTo>
                  <a:pt x="1548383" y="1569720"/>
                </a:lnTo>
                <a:close/>
              </a:path>
              <a:path w="2329815" h="1830070">
                <a:moveTo>
                  <a:pt x="1616201" y="1534668"/>
                </a:moveTo>
                <a:lnTo>
                  <a:pt x="1598675" y="1501140"/>
                </a:lnTo>
                <a:lnTo>
                  <a:pt x="1565147" y="1518666"/>
                </a:lnTo>
                <a:lnTo>
                  <a:pt x="1581911" y="1552194"/>
                </a:lnTo>
                <a:lnTo>
                  <a:pt x="1616201" y="1534668"/>
                </a:lnTo>
                <a:close/>
              </a:path>
              <a:path w="2329815" h="1830070">
                <a:moveTo>
                  <a:pt x="1684019" y="1500378"/>
                </a:moveTo>
                <a:lnTo>
                  <a:pt x="1666493" y="1466088"/>
                </a:lnTo>
                <a:lnTo>
                  <a:pt x="1632965" y="1483614"/>
                </a:lnTo>
                <a:lnTo>
                  <a:pt x="1649729" y="1517904"/>
                </a:lnTo>
                <a:lnTo>
                  <a:pt x="1684019" y="1500378"/>
                </a:lnTo>
                <a:close/>
              </a:path>
              <a:path w="2329815" h="1830070">
                <a:moveTo>
                  <a:pt x="1751837" y="1465326"/>
                </a:moveTo>
                <a:lnTo>
                  <a:pt x="1734311" y="1431798"/>
                </a:lnTo>
                <a:lnTo>
                  <a:pt x="1700783" y="1448562"/>
                </a:lnTo>
                <a:lnTo>
                  <a:pt x="1717547" y="1482852"/>
                </a:lnTo>
                <a:lnTo>
                  <a:pt x="1751837" y="1465326"/>
                </a:lnTo>
                <a:close/>
              </a:path>
              <a:path w="2329815" h="1830070">
                <a:moveTo>
                  <a:pt x="1819655" y="1431036"/>
                </a:moveTo>
                <a:lnTo>
                  <a:pt x="1802129" y="1396746"/>
                </a:lnTo>
                <a:lnTo>
                  <a:pt x="1768602" y="1414272"/>
                </a:lnTo>
                <a:lnTo>
                  <a:pt x="1785365" y="1447800"/>
                </a:lnTo>
                <a:lnTo>
                  <a:pt x="1819655" y="1431036"/>
                </a:lnTo>
                <a:close/>
              </a:path>
              <a:path w="2329815" h="1830070">
                <a:moveTo>
                  <a:pt x="1887473" y="1395984"/>
                </a:moveTo>
                <a:lnTo>
                  <a:pt x="1869947" y="1362456"/>
                </a:lnTo>
                <a:lnTo>
                  <a:pt x="1836419" y="1379220"/>
                </a:lnTo>
                <a:lnTo>
                  <a:pt x="1853183" y="1413510"/>
                </a:lnTo>
                <a:lnTo>
                  <a:pt x="1887473" y="1395984"/>
                </a:lnTo>
                <a:close/>
              </a:path>
              <a:path w="2329815" h="1830070">
                <a:moveTo>
                  <a:pt x="1955291" y="1361694"/>
                </a:moveTo>
                <a:lnTo>
                  <a:pt x="1937765" y="1327404"/>
                </a:lnTo>
                <a:lnTo>
                  <a:pt x="1904238" y="1344930"/>
                </a:lnTo>
                <a:lnTo>
                  <a:pt x="1921002" y="1378458"/>
                </a:lnTo>
                <a:lnTo>
                  <a:pt x="1955291" y="1361694"/>
                </a:lnTo>
                <a:close/>
              </a:path>
              <a:path w="2329815" h="1830070">
                <a:moveTo>
                  <a:pt x="2023109" y="1326642"/>
                </a:moveTo>
                <a:lnTo>
                  <a:pt x="2005583" y="1293114"/>
                </a:lnTo>
                <a:lnTo>
                  <a:pt x="1972055" y="1309878"/>
                </a:lnTo>
                <a:lnTo>
                  <a:pt x="1989581" y="1344168"/>
                </a:lnTo>
                <a:lnTo>
                  <a:pt x="2023109" y="1326642"/>
                </a:lnTo>
                <a:close/>
              </a:path>
              <a:path w="2329815" h="1830070">
                <a:moveTo>
                  <a:pt x="2090927" y="1292352"/>
                </a:moveTo>
                <a:lnTo>
                  <a:pt x="2073402" y="1258062"/>
                </a:lnTo>
                <a:lnTo>
                  <a:pt x="2039873" y="1275588"/>
                </a:lnTo>
                <a:lnTo>
                  <a:pt x="2057400" y="1309116"/>
                </a:lnTo>
                <a:lnTo>
                  <a:pt x="2090927" y="1292352"/>
                </a:lnTo>
                <a:close/>
              </a:path>
              <a:path w="2329815" h="1830070">
                <a:moveTo>
                  <a:pt x="2158745" y="1257300"/>
                </a:moveTo>
                <a:lnTo>
                  <a:pt x="2141219" y="1223772"/>
                </a:lnTo>
                <a:lnTo>
                  <a:pt x="2107691" y="1240536"/>
                </a:lnTo>
                <a:lnTo>
                  <a:pt x="2125217" y="1274826"/>
                </a:lnTo>
                <a:lnTo>
                  <a:pt x="2158745" y="1257300"/>
                </a:lnTo>
                <a:close/>
              </a:path>
              <a:path w="2329815" h="1830070">
                <a:moveTo>
                  <a:pt x="2226564" y="1223010"/>
                </a:moveTo>
                <a:lnTo>
                  <a:pt x="2209038" y="1188720"/>
                </a:lnTo>
                <a:lnTo>
                  <a:pt x="2175510" y="1206246"/>
                </a:lnTo>
                <a:lnTo>
                  <a:pt x="2193035" y="1239774"/>
                </a:lnTo>
                <a:lnTo>
                  <a:pt x="2226564" y="1223010"/>
                </a:lnTo>
                <a:close/>
              </a:path>
              <a:path w="2329815" h="1830070">
                <a:moveTo>
                  <a:pt x="2294381" y="1187958"/>
                </a:moveTo>
                <a:lnTo>
                  <a:pt x="2276855" y="1154430"/>
                </a:lnTo>
                <a:lnTo>
                  <a:pt x="2243328" y="1171194"/>
                </a:lnTo>
                <a:lnTo>
                  <a:pt x="2260854" y="1205484"/>
                </a:lnTo>
                <a:lnTo>
                  <a:pt x="2294381" y="1187958"/>
                </a:lnTo>
                <a:close/>
              </a:path>
              <a:path w="2329815" h="1830070">
                <a:moveTo>
                  <a:pt x="2329433" y="1147572"/>
                </a:moveTo>
                <a:lnTo>
                  <a:pt x="2329433" y="1109472"/>
                </a:lnTo>
                <a:lnTo>
                  <a:pt x="2291333" y="1109472"/>
                </a:lnTo>
                <a:lnTo>
                  <a:pt x="2291333" y="1147572"/>
                </a:lnTo>
                <a:lnTo>
                  <a:pt x="2329433" y="1147572"/>
                </a:lnTo>
                <a:close/>
              </a:path>
              <a:path w="2329815" h="1830070">
                <a:moveTo>
                  <a:pt x="2329433" y="1071372"/>
                </a:moveTo>
                <a:lnTo>
                  <a:pt x="2329433" y="1033272"/>
                </a:lnTo>
                <a:lnTo>
                  <a:pt x="2291333" y="1033272"/>
                </a:lnTo>
                <a:lnTo>
                  <a:pt x="2291333" y="1071372"/>
                </a:lnTo>
                <a:lnTo>
                  <a:pt x="2329433" y="1071372"/>
                </a:lnTo>
                <a:close/>
              </a:path>
              <a:path w="2329815" h="1830070">
                <a:moveTo>
                  <a:pt x="2329433" y="995172"/>
                </a:moveTo>
                <a:lnTo>
                  <a:pt x="2329433" y="957072"/>
                </a:lnTo>
                <a:lnTo>
                  <a:pt x="2291333" y="957072"/>
                </a:lnTo>
                <a:lnTo>
                  <a:pt x="2291333" y="995172"/>
                </a:lnTo>
                <a:lnTo>
                  <a:pt x="2329433" y="995172"/>
                </a:lnTo>
                <a:close/>
              </a:path>
              <a:path w="2329815" h="1830070">
                <a:moveTo>
                  <a:pt x="2329433" y="918972"/>
                </a:moveTo>
                <a:lnTo>
                  <a:pt x="2329433" y="880872"/>
                </a:lnTo>
                <a:lnTo>
                  <a:pt x="2291333" y="880872"/>
                </a:lnTo>
                <a:lnTo>
                  <a:pt x="2291333" y="918972"/>
                </a:lnTo>
                <a:lnTo>
                  <a:pt x="2329433" y="918972"/>
                </a:lnTo>
                <a:close/>
              </a:path>
              <a:path w="2329815" h="1830070">
                <a:moveTo>
                  <a:pt x="2329433" y="842772"/>
                </a:moveTo>
                <a:lnTo>
                  <a:pt x="2329433" y="804672"/>
                </a:lnTo>
                <a:lnTo>
                  <a:pt x="2291333" y="804672"/>
                </a:lnTo>
                <a:lnTo>
                  <a:pt x="2291333" y="842772"/>
                </a:lnTo>
                <a:lnTo>
                  <a:pt x="2329433" y="842772"/>
                </a:lnTo>
                <a:close/>
              </a:path>
              <a:path w="2329815" h="1830070">
                <a:moveTo>
                  <a:pt x="2329433" y="766572"/>
                </a:moveTo>
                <a:lnTo>
                  <a:pt x="2329433" y="728472"/>
                </a:lnTo>
                <a:lnTo>
                  <a:pt x="2291333" y="728472"/>
                </a:lnTo>
                <a:lnTo>
                  <a:pt x="2291333" y="766572"/>
                </a:lnTo>
                <a:lnTo>
                  <a:pt x="2329433" y="766572"/>
                </a:lnTo>
                <a:close/>
              </a:path>
              <a:path w="2329815" h="1830070">
                <a:moveTo>
                  <a:pt x="2329433" y="690372"/>
                </a:moveTo>
                <a:lnTo>
                  <a:pt x="2329433" y="652272"/>
                </a:lnTo>
                <a:lnTo>
                  <a:pt x="2291333" y="652272"/>
                </a:lnTo>
                <a:lnTo>
                  <a:pt x="2291333" y="690372"/>
                </a:lnTo>
                <a:lnTo>
                  <a:pt x="2329433" y="690372"/>
                </a:lnTo>
                <a:close/>
              </a:path>
              <a:path w="2329815" h="1830070">
                <a:moveTo>
                  <a:pt x="2329433" y="614172"/>
                </a:moveTo>
                <a:lnTo>
                  <a:pt x="2329433" y="576072"/>
                </a:lnTo>
                <a:lnTo>
                  <a:pt x="2291333" y="576072"/>
                </a:lnTo>
                <a:lnTo>
                  <a:pt x="2291333" y="614172"/>
                </a:lnTo>
                <a:lnTo>
                  <a:pt x="2329433" y="614172"/>
                </a:lnTo>
                <a:close/>
              </a:path>
              <a:path w="2329815" h="1830070">
                <a:moveTo>
                  <a:pt x="2329433" y="537972"/>
                </a:moveTo>
                <a:lnTo>
                  <a:pt x="2329433" y="499872"/>
                </a:lnTo>
                <a:lnTo>
                  <a:pt x="2291333" y="499872"/>
                </a:lnTo>
                <a:lnTo>
                  <a:pt x="2291333" y="537972"/>
                </a:lnTo>
                <a:lnTo>
                  <a:pt x="2329433" y="537972"/>
                </a:lnTo>
                <a:close/>
              </a:path>
              <a:path w="2329815" h="1830070">
                <a:moveTo>
                  <a:pt x="2329433" y="461772"/>
                </a:moveTo>
                <a:lnTo>
                  <a:pt x="2329433" y="423672"/>
                </a:lnTo>
                <a:lnTo>
                  <a:pt x="2291333" y="423672"/>
                </a:lnTo>
                <a:lnTo>
                  <a:pt x="2291333" y="461772"/>
                </a:lnTo>
                <a:lnTo>
                  <a:pt x="2329433" y="461772"/>
                </a:lnTo>
                <a:close/>
              </a:path>
              <a:path w="2329815" h="1830070">
                <a:moveTo>
                  <a:pt x="2329433" y="385572"/>
                </a:moveTo>
                <a:lnTo>
                  <a:pt x="2329433" y="347472"/>
                </a:lnTo>
                <a:lnTo>
                  <a:pt x="2291333" y="347472"/>
                </a:lnTo>
                <a:lnTo>
                  <a:pt x="2291333" y="385572"/>
                </a:lnTo>
                <a:lnTo>
                  <a:pt x="2329433" y="385572"/>
                </a:lnTo>
                <a:close/>
              </a:path>
              <a:path w="2329815" h="1830070">
                <a:moveTo>
                  <a:pt x="2329433" y="309372"/>
                </a:moveTo>
                <a:lnTo>
                  <a:pt x="2329433" y="271272"/>
                </a:lnTo>
                <a:lnTo>
                  <a:pt x="2291333" y="271272"/>
                </a:lnTo>
                <a:lnTo>
                  <a:pt x="2291333" y="309372"/>
                </a:lnTo>
                <a:lnTo>
                  <a:pt x="2329433" y="309372"/>
                </a:lnTo>
                <a:close/>
              </a:path>
              <a:path w="2329815" h="1830070">
                <a:moveTo>
                  <a:pt x="2329433" y="233172"/>
                </a:moveTo>
                <a:lnTo>
                  <a:pt x="2329433" y="195072"/>
                </a:lnTo>
                <a:lnTo>
                  <a:pt x="2291333" y="195072"/>
                </a:lnTo>
                <a:lnTo>
                  <a:pt x="2291333" y="233172"/>
                </a:lnTo>
                <a:lnTo>
                  <a:pt x="2329433" y="233172"/>
                </a:lnTo>
                <a:close/>
              </a:path>
              <a:path w="2329815" h="1830070">
                <a:moveTo>
                  <a:pt x="2329433" y="156972"/>
                </a:moveTo>
                <a:lnTo>
                  <a:pt x="2329433" y="118872"/>
                </a:lnTo>
                <a:lnTo>
                  <a:pt x="2291333" y="118872"/>
                </a:lnTo>
                <a:lnTo>
                  <a:pt x="2291333" y="156972"/>
                </a:lnTo>
                <a:lnTo>
                  <a:pt x="2329433" y="156972"/>
                </a:lnTo>
                <a:close/>
              </a:path>
              <a:path w="2329815" h="1830070">
                <a:moveTo>
                  <a:pt x="2310383" y="76200"/>
                </a:moveTo>
                <a:lnTo>
                  <a:pt x="2291333" y="57150"/>
                </a:lnTo>
                <a:lnTo>
                  <a:pt x="2291333" y="80772"/>
                </a:lnTo>
                <a:lnTo>
                  <a:pt x="2295905" y="80772"/>
                </a:lnTo>
                <a:lnTo>
                  <a:pt x="2295905" y="76200"/>
                </a:lnTo>
                <a:lnTo>
                  <a:pt x="2310383" y="76200"/>
                </a:lnTo>
                <a:close/>
              </a:path>
              <a:path w="2329815" h="1830070">
                <a:moveTo>
                  <a:pt x="2329433" y="80772"/>
                </a:moveTo>
                <a:lnTo>
                  <a:pt x="2329433" y="57150"/>
                </a:lnTo>
                <a:lnTo>
                  <a:pt x="2327957" y="49672"/>
                </a:lnTo>
                <a:lnTo>
                  <a:pt x="2323909" y="43624"/>
                </a:lnTo>
                <a:lnTo>
                  <a:pt x="2317861" y="39576"/>
                </a:lnTo>
                <a:lnTo>
                  <a:pt x="2310383" y="38100"/>
                </a:lnTo>
                <a:lnTo>
                  <a:pt x="2295905" y="38100"/>
                </a:lnTo>
                <a:lnTo>
                  <a:pt x="2295905" y="61722"/>
                </a:lnTo>
                <a:lnTo>
                  <a:pt x="2310383" y="76200"/>
                </a:lnTo>
                <a:lnTo>
                  <a:pt x="2310383" y="80772"/>
                </a:lnTo>
                <a:lnTo>
                  <a:pt x="2329433" y="80772"/>
                </a:lnTo>
                <a:close/>
              </a:path>
              <a:path w="2329815" h="1830070">
                <a:moveTo>
                  <a:pt x="2310383" y="80772"/>
                </a:moveTo>
                <a:lnTo>
                  <a:pt x="2310383" y="76200"/>
                </a:lnTo>
                <a:lnTo>
                  <a:pt x="2295905" y="76200"/>
                </a:lnTo>
                <a:lnTo>
                  <a:pt x="2295905" y="80772"/>
                </a:lnTo>
                <a:lnTo>
                  <a:pt x="2310383" y="80772"/>
                </a:lnTo>
                <a:close/>
              </a:path>
              <a:path w="2329815" h="1830070">
                <a:moveTo>
                  <a:pt x="2257805" y="76200"/>
                </a:moveTo>
                <a:lnTo>
                  <a:pt x="2257805" y="38100"/>
                </a:lnTo>
                <a:lnTo>
                  <a:pt x="2219705" y="38100"/>
                </a:lnTo>
                <a:lnTo>
                  <a:pt x="2219705" y="76200"/>
                </a:lnTo>
                <a:lnTo>
                  <a:pt x="2257805" y="76200"/>
                </a:lnTo>
                <a:close/>
              </a:path>
              <a:path w="2329815" h="1830070">
                <a:moveTo>
                  <a:pt x="2181605" y="76200"/>
                </a:moveTo>
                <a:lnTo>
                  <a:pt x="2181605" y="38100"/>
                </a:lnTo>
                <a:lnTo>
                  <a:pt x="2143505" y="38100"/>
                </a:lnTo>
                <a:lnTo>
                  <a:pt x="2143505" y="76200"/>
                </a:lnTo>
                <a:lnTo>
                  <a:pt x="2181605" y="76200"/>
                </a:lnTo>
                <a:close/>
              </a:path>
              <a:path w="2329815" h="1830070">
                <a:moveTo>
                  <a:pt x="2105405" y="76200"/>
                </a:moveTo>
                <a:lnTo>
                  <a:pt x="2105405" y="38100"/>
                </a:lnTo>
                <a:lnTo>
                  <a:pt x="2067305" y="38100"/>
                </a:lnTo>
                <a:lnTo>
                  <a:pt x="2067305" y="76200"/>
                </a:lnTo>
                <a:lnTo>
                  <a:pt x="2105405" y="76200"/>
                </a:lnTo>
                <a:close/>
              </a:path>
              <a:path w="2329815" h="1830070">
                <a:moveTo>
                  <a:pt x="2029205" y="76200"/>
                </a:moveTo>
                <a:lnTo>
                  <a:pt x="2029205" y="38100"/>
                </a:lnTo>
                <a:lnTo>
                  <a:pt x="1991105" y="38100"/>
                </a:lnTo>
                <a:lnTo>
                  <a:pt x="1991105" y="76200"/>
                </a:lnTo>
                <a:lnTo>
                  <a:pt x="2029205" y="76200"/>
                </a:lnTo>
                <a:close/>
              </a:path>
              <a:path w="2329815" h="1830070">
                <a:moveTo>
                  <a:pt x="1953005" y="76200"/>
                </a:moveTo>
                <a:lnTo>
                  <a:pt x="1953005" y="38100"/>
                </a:lnTo>
                <a:lnTo>
                  <a:pt x="1914905" y="38100"/>
                </a:lnTo>
                <a:lnTo>
                  <a:pt x="1914905" y="76200"/>
                </a:lnTo>
                <a:lnTo>
                  <a:pt x="1953005" y="76200"/>
                </a:lnTo>
                <a:close/>
              </a:path>
              <a:path w="2329815" h="1830070">
                <a:moveTo>
                  <a:pt x="1876805" y="76200"/>
                </a:moveTo>
                <a:lnTo>
                  <a:pt x="1876805" y="38100"/>
                </a:lnTo>
                <a:lnTo>
                  <a:pt x="1838705" y="38100"/>
                </a:lnTo>
                <a:lnTo>
                  <a:pt x="1838705" y="76200"/>
                </a:lnTo>
                <a:lnTo>
                  <a:pt x="1876805" y="76200"/>
                </a:lnTo>
                <a:close/>
              </a:path>
              <a:path w="2329815" h="1830070">
                <a:moveTo>
                  <a:pt x="1800605" y="76200"/>
                </a:moveTo>
                <a:lnTo>
                  <a:pt x="1800605" y="38100"/>
                </a:lnTo>
                <a:lnTo>
                  <a:pt x="1762505" y="38100"/>
                </a:lnTo>
                <a:lnTo>
                  <a:pt x="1762505" y="76200"/>
                </a:lnTo>
                <a:lnTo>
                  <a:pt x="1800605" y="76200"/>
                </a:lnTo>
                <a:close/>
              </a:path>
              <a:path w="2329815" h="1830070">
                <a:moveTo>
                  <a:pt x="1724405" y="76200"/>
                </a:moveTo>
                <a:lnTo>
                  <a:pt x="1724405" y="38100"/>
                </a:lnTo>
                <a:lnTo>
                  <a:pt x="1686305" y="38100"/>
                </a:lnTo>
                <a:lnTo>
                  <a:pt x="1686305" y="76200"/>
                </a:lnTo>
                <a:lnTo>
                  <a:pt x="1724405" y="76200"/>
                </a:lnTo>
                <a:close/>
              </a:path>
              <a:path w="2329815" h="1830070">
                <a:moveTo>
                  <a:pt x="1648205" y="76200"/>
                </a:moveTo>
                <a:lnTo>
                  <a:pt x="1648205" y="38100"/>
                </a:lnTo>
                <a:lnTo>
                  <a:pt x="1610105" y="38100"/>
                </a:lnTo>
                <a:lnTo>
                  <a:pt x="1610105" y="76200"/>
                </a:lnTo>
                <a:lnTo>
                  <a:pt x="1648205" y="76200"/>
                </a:lnTo>
                <a:close/>
              </a:path>
              <a:path w="2329815" h="1830070">
                <a:moveTo>
                  <a:pt x="1572005" y="76200"/>
                </a:moveTo>
                <a:lnTo>
                  <a:pt x="1572005" y="38100"/>
                </a:lnTo>
                <a:lnTo>
                  <a:pt x="1533905" y="38100"/>
                </a:lnTo>
                <a:lnTo>
                  <a:pt x="1533905" y="76200"/>
                </a:lnTo>
                <a:lnTo>
                  <a:pt x="1572005" y="76200"/>
                </a:lnTo>
                <a:close/>
              </a:path>
              <a:path w="2329815" h="1830070">
                <a:moveTo>
                  <a:pt x="1495805" y="76200"/>
                </a:moveTo>
                <a:lnTo>
                  <a:pt x="1495805" y="38100"/>
                </a:lnTo>
                <a:lnTo>
                  <a:pt x="1457705" y="38100"/>
                </a:lnTo>
                <a:lnTo>
                  <a:pt x="1457705" y="76200"/>
                </a:lnTo>
                <a:lnTo>
                  <a:pt x="1495805" y="76200"/>
                </a:lnTo>
                <a:close/>
              </a:path>
              <a:path w="2329815" h="1830070">
                <a:moveTo>
                  <a:pt x="1419605" y="76200"/>
                </a:moveTo>
                <a:lnTo>
                  <a:pt x="1419605" y="38100"/>
                </a:lnTo>
                <a:lnTo>
                  <a:pt x="1381505" y="38100"/>
                </a:lnTo>
                <a:lnTo>
                  <a:pt x="1381505" y="76200"/>
                </a:lnTo>
                <a:lnTo>
                  <a:pt x="1419605" y="76200"/>
                </a:lnTo>
                <a:close/>
              </a:path>
              <a:path w="2329815" h="1830070">
                <a:moveTo>
                  <a:pt x="1343405" y="76200"/>
                </a:moveTo>
                <a:lnTo>
                  <a:pt x="1343405" y="38100"/>
                </a:lnTo>
                <a:lnTo>
                  <a:pt x="1305305" y="38100"/>
                </a:lnTo>
                <a:lnTo>
                  <a:pt x="1305305" y="76200"/>
                </a:lnTo>
                <a:lnTo>
                  <a:pt x="1343405" y="76200"/>
                </a:lnTo>
                <a:close/>
              </a:path>
              <a:path w="2329815" h="1830070">
                <a:moveTo>
                  <a:pt x="1267205" y="76200"/>
                </a:moveTo>
                <a:lnTo>
                  <a:pt x="1267205" y="38100"/>
                </a:lnTo>
                <a:lnTo>
                  <a:pt x="1229105" y="38100"/>
                </a:lnTo>
                <a:lnTo>
                  <a:pt x="1229105" y="76200"/>
                </a:lnTo>
                <a:lnTo>
                  <a:pt x="1267205" y="76200"/>
                </a:lnTo>
                <a:close/>
              </a:path>
              <a:path w="2329815" h="1830070">
                <a:moveTo>
                  <a:pt x="1191005" y="76200"/>
                </a:moveTo>
                <a:lnTo>
                  <a:pt x="1191005" y="38100"/>
                </a:lnTo>
                <a:lnTo>
                  <a:pt x="1152905" y="38100"/>
                </a:lnTo>
                <a:lnTo>
                  <a:pt x="1152905" y="76200"/>
                </a:lnTo>
                <a:lnTo>
                  <a:pt x="1191005" y="76200"/>
                </a:lnTo>
                <a:close/>
              </a:path>
              <a:path w="2329815" h="1830070">
                <a:moveTo>
                  <a:pt x="1114805" y="76200"/>
                </a:moveTo>
                <a:lnTo>
                  <a:pt x="1114805" y="38100"/>
                </a:lnTo>
                <a:lnTo>
                  <a:pt x="1076705" y="38100"/>
                </a:lnTo>
                <a:lnTo>
                  <a:pt x="1076705" y="76200"/>
                </a:lnTo>
                <a:lnTo>
                  <a:pt x="1114805" y="76200"/>
                </a:lnTo>
                <a:close/>
              </a:path>
              <a:path w="2329815" h="1830070">
                <a:moveTo>
                  <a:pt x="1038605" y="76200"/>
                </a:moveTo>
                <a:lnTo>
                  <a:pt x="1038605" y="38100"/>
                </a:lnTo>
                <a:lnTo>
                  <a:pt x="1000505" y="38100"/>
                </a:lnTo>
                <a:lnTo>
                  <a:pt x="1000505" y="76200"/>
                </a:lnTo>
                <a:lnTo>
                  <a:pt x="1038605" y="76200"/>
                </a:lnTo>
                <a:close/>
              </a:path>
              <a:path w="2329815" h="1830070">
                <a:moveTo>
                  <a:pt x="962405" y="76200"/>
                </a:moveTo>
                <a:lnTo>
                  <a:pt x="962405" y="38100"/>
                </a:lnTo>
                <a:lnTo>
                  <a:pt x="924305" y="38100"/>
                </a:lnTo>
                <a:lnTo>
                  <a:pt x="924305" y="76200"/>
                </a:lnTo>
                <a:lnTo>
                  <a:pt x="962405" y="76200"/>
                </a:lnTo>
                <a:close/>
              </a:path>
              <a:path w="2329815" h="1830070">
                <a:moveTo>
                  <a:pt x="886205" y="76200"/>
                </a:moveTo>
                <a:lnTo>
                  <a:pt x="886205" y="38100"/>
                </a:lnTo>
                <a:lnTo>
                  <a:pt x="848105" y="38100"/>
                </a:lnTo>
                <a:lnTo>
                  <a:pt x="848105" y="76200"/>
                </a:lnTo>
                <a:lnTo>
                  <a:pt x="886205" y="76200"/>
                </a:lnTo>
                <a:close/>
              </a:path>
              <a:path w="2329815" h="1830070">
                <a:moveTo>
                  <a:pt x="810005" y="76200"/>
                </a:moveTo>
                <a:lnTo>
                  <a:pt x="810005" y="38100"/>
                </a:lnTo>
                <a:lnTo>
                  <a:pt x="771905" y="38100"/>
                </a:lnTo>
                <a:lnTo>
                  <a:pt x="771905" y="76200"/>
                </a:lnTo>
                <a:lnTo>
                  <a:pt x="810005" y="76200"/>
                </a:lnTo>
                <a:close/>
              </a:path>
              <a:path w="2329815" h="1830070">
                <a:moveTo>
                  <a:pt x="733805" y="76200"/>
                </a:moveTo>
                <a:lnTo>
                  <a:pt x="733805" y="38100"/>
                </a:lnTo>
                <a:lnTo>
                  <a:pt x="695705" y="38100"/>
                </a:lnTo>
                <a:lnTo>
                  <a:pt x="695705" y="76200"/>
                </a:lnTo>
                <a:lnTo>
                  <a:pt x="733805" y="76200"/>
                </a:lnTo>
                <a:close/>
              </a:path>
              <a:path w="2329815" h="1830070">
                <a:moveTo>
                  <a:pt x="657605" y="76200"/>
                </a:moveTo>
                <a:lnTo>
                  <a:pt x="657605" y="38100"/>
                </a:lnTo>
                <a:lnTo>
                  <a:pt x="619505" y="38100"/>
                </a:lnTo>
                <a:lnTo>
                  <a:pt x="619505" y="76200"/>
                </a:lnTo>
                <a:lnTo>
                  <a:pt x="657605" y="76200"/>
                </a:lnTo>
                <a:close/>
              </a:path>
              <a:path w="2329815" h="1830070">
                <a:moveTo>
                  <a:pt x="581405" y="76200"/>
                </a:moveTo>
                <a:lnTo>
                  <a:pt x="581405" y="38100"/>
                </a:lnTo>
                <a:lnTo>
                  <a:pt x="543305" y="38100"/>
                </a:lnTo>
                <a:lnTo>
                  <a:pt x="543305" y="76200"/>
                </a:lnTo>
                <a:lnTo>
                  <a:pt x="581405" y="76200"/>
                </a:lnTo>
                <a:close/>
              </a:path>
              <a:path w="2329815" h="1830070">
                <a:moveTo>
                  <a:pt x="505205" y="76200"/>
                </a:moveTo>
                <a:lnTo>
                  <a:pt x="505205" y="38100"/>
                </a:lnTo>
                <a:lnTo>
                  <a:pt x="467105" y="38100"/>
                </a:lnTo>
                <a:lnTo>
                  <a:pt x="467105" y="76200"/>
                </a:lnTo>
                <a:lnTo>
                  <a:pt x="505205" y="76200"/>
                </a:lnTo>
                <a:close/>
              </a:path>
              <a:path w="2329815" h="1830070">
                <a:moveTo>
                  <a:pt x="429005" y="76200"/>
                </a:moveTo>
                <a:lnTo>
                  <a:pt x="429005" y="38100"/>
                </a:lnTo>
                <a:lnTo>
                  <a:pt x="390905" y="38100"/>
                </a:lnTo>
                <a:lnTo>
                  <a:pt x="390905" y="76200"/>
                </a:lnTo>
                <a:lnTo>
                  <a:pt x="429005" y="76200"/>
                </a:lnTo>
                <a:close/>
              </a:path>
              <a:path w="2329815" h="1830070">
                <a:moveTo>
                  <a:pt x="352805" y="76200"/>
                </a:moveTo>
                <a:lnTo>
                  <a:pt x="352805" y="38100"/>
                </a:lnTo>
                <a:lnTo>
                  <a:pt x="314705" y="38100"/>
                </a:lnTo>
                <a:lnTo>
                  <a:pt x="314705" y="76200"/>
                </a:lnTo>
                <a:lnTo>
                  <a:pt x="352805" y="76200"/>
                </a:lnTo>
                <a:close/>
              </a:path>
              <a:path w="2329815" h="1830070">
                <a:moveTo>
                  <a:pt x="276605" y="76200"/>
                </a:moveTo>
                <a:lnTo>
                  <a:pt x="276605" y="38100"/>
                </a:lnTo>
                <a:lnTo>
                  <a:pt x="238505" y="38100"/>
                </a:lnTo>
                <a:lnTo>
                  <a:pt x="238505" y="76200"/>
                </a:lnTo>
                <a:lnTo>
                  <a:pt x="276605" y="76200"/>
                </a:lnTo>
                <a:close/>
              </a:path>
              <a:path w="2329815" h="1830070">
                <a:moveTo>
                  <a:pt x="200405" y="76200"/>
                </a:moveTo>
                <a:lnTo>
                  <a:pt x="200405" y="38100"/>
                </a:lnTo>
                <a:lnTo>
                  <a:pt x="162305" y="38100"/>
                </a:lnTo>
                <a:lnTo>
                  <a:pt x="162305" y="76200"/>
                </a:lnTo>
                <a:lnTo>
                  <a:pt x="200405" y="76200"/>
                </a:lnTo>
                <a:close/>
              </a:path>
              <a:path w="2329815" h="1830070">
                <a:moveTo>
                  <a:pt x="114299" y="38100"/>
                </a:moveTo>
                <a:lnTo>
                  <a:pt x="114299" y="0"/>
                </a:lnTo>
                <a:lnTo>
                  <a:pt x="0" y="57150"/>
                </a:lnTo>
                <a:lnTo>
                  <a:pt x="95249" y="104775"/>
                </a:lnTo>
                <a:lnTo>
                  <a:pt x="95249" y="38100"/>
                </a:lnTo>
                <a:lnTo>
                  <a:pt x="114299" y="38100"/>
                </a:lnTo>
                <a:close/>
              </a:path>
              <a:path w="2329815" h="1830070">
                <a:moveTo>
                  <a:pt x="124205" y="76200"/>
                </a:moveTo>
                <a:lnTo>
                  <a:pt x="124205" y="38100"/>
                </a:lnTo>
                <a:lnTo>
                  <a:pt x="95249" y="38100"/>
                </a:lnTo>
                <a:lnTo>
                  <a:pt x="95249" y="76200"/>
                </a:lnTo>
                <a:lnTo>
                  <a:pt x="124205" y="76200"/>
                </a:lnTo>
                <a:close/>
              </a:path>
              <a:path w="2329815" h="1830070">
                <a:moveTo>
                  <a:pt x="114299" y="114300"/>
                </a:moveTo>
                <a:lnTo>
                  <a:pt x="114299" y="76200"/>
                </a:lnTo>
                <a:lnTo>
                  <a:pt x="95249" y="76200"/>
                </a:lnTo>
                <a:lnTo>
                  <a:pt x="95249" y="104775"/>
                </a:lnTo>
                <a:lnTo>
                  <a:pt x="114299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25987" y="2380361"/>
            <a:ext cx="4988560" cy="2103120"/>
          </a:xfrm>
          <a:custGeom>
            <a:avLst/>
            <a:gdLst/>
            <a:ahLst/>
            <a:cxnLst/>
            <a:rect l="l" t="t" r="r" b="b"/>
            <a:pathLst>
              <a:path w="4988559" h="2103120">
                <a:moveTo>
                  <a:pt x="1342644" y="2097786"/>
                </a:moveTo>
                <a:lnTo>
                  <a:pt x="1336548" y="2059686"/>
                </a:lnTo>
                <a:lnTo>
                  <a:pt x="1299210" y="2065782"/>
                </a:lnTo>
                <a:lnTo>
                  <a:pt x="1304544" y="2103120"/>
                </a:lnTo>
                <a:lnTo>
                  <a:pt x="1342644" y="2097786"/>
                </a:lnTo>
                <a:close/>
              </a:path>
              <a:path w="4988559" h="2103120">
                <a:moveTo>
                  <a:pt x="1418082" y="2085594"/>
                </a:moveTo>
                <a:lnTo>
                  <a:pt x="1411986" y="2048256"/>
                </a:lnTo>
                <a:lnTo>
                  <a:pt x="1373886" y="2053590"/>
                </a:lnTo>
                <a:lnTo>
                  <a:pt x="1379982" y="2091690"/>
                </a:lnTo>
                <a:lnTo>
                  <a:pt x="1418082" y="2085594"/>
                </a:lnTo>
                <a:close/>
              </a:path>
              <a:path w="4988559" h="2103120">
                <a:moveTo>
                  <a:pt x="1492758" y="2074164"/>
                </a:moveTo>
                <a:lnTo>
                  <a:pt x="1487424" y="2036064"/>
                </a:lnTo>
                <a:lnTo>
                  <a:pt x="1449324" y="2042160"/>
                </a:lnTo>
                <a:lnTo>
                  <a:pt x="1455420" y="2079498"/>
                </a:lnTo>
                <a:lnTo>
                  <a:pt x="1492758" y="2074164"/>
                </a:lnTo>
                <a:close/>
              </a:path>
              <a:path w="4988559" h="2103120">
                <a:moveTo>
                  <a:pt x="1568196" y="2061972"/>
                </a:moveTo>
                <a:lnTo>
                  <a:pt x="1562100" y="2024634"/>
                </a:lnTo>
                <a:lnTo>
                  <a:pt x="1524762" y="2030730"/>
                </a:lnTo>
                <a:lnTo>
                  <a:pt x="1530858" y="2068068"/>
                </a:lnTo>
                <a:lnTo>
                  <a:pt x="1568196" y="2061972"/>
                </a:lnTo>
                <a:close/>
              </a:path>
              <a:path w="4988559" h="2103120">
                <a:moveTo>
                  <a:pt x="1643634" y="2050542"/>
                </a:moveTo>
                <a:lnTo>
                  <a:pt x="1637538" y="2012442"/>
                </a:lnTo>
                <a:lnTo>
                  <a:pt x="1600200" y="2018538"/>
                </a:lnTo>
                <a:lnTo>
                  <a:pt x="1606296" y="2056638"/>
                </a:lnTo>
                <a:lnTo>
                  <a:pt x="1643634" y="2050542"/>
                </a:lnTo>
                <a:close/>
              </a:path>
              <a:path w="4988559" h="2103120">
                <a:moveTo>
                  <a:pt x="1719072" y="2038350"/>
                </a:moveTo>
                <a:lnTo>
                  <a:pt x="1712976" y="2001012"/>
                </a:lnTo>
                <a:lnTo>
                  <a:pt x="1675638" y="2007108"/>
                </a:lnTo>
                <a:lnTo>
                  <a:pt x="1680972" y="2044446"/>
                </a:lnTo>
                <a:lnTo>
                  <a:pt x="1719072" y="2038350"/>
                </a:lnTo>
                <a:close/>
              </a:path>
              <a:path w="4988559" h="2103120">
                <a:moveTo>
                  <a:pt x="1794510" y="2026920"/>
                </a:moveTo>
                <a:lnTo>
                  <a:pt x="1788414" y="1989582"/>
                </a:lnTo>
                <a:lnTo>
                  <a:pt x="1750314" y="1994916"/>
                </a:lnTo>
                <a:lnTo>
                  <a:pt x="1756410" y="2033016"/>
                </a:lnTo>
                <a:lnTo>
                  <a:pt x="1794510" y="2026920"/>
                </a:lnTo>
                <a:close/>
              </a:path>
              <a:path w="4988559" h="2103120">
                <a:moveTo>
                  <a:pt x="1869186" y="2015490"/>
                </a:moveTo>
                <a:lnTo>
                  <a:pt x="1863852" y="1977390"/>
                </a:lnTo>
                <a:lnTo>
                  <a:pt x="1825752" y="1983486"/>
                </a:lnTo>
                <a:lnTo>
                  <a:pt x="1831848" y="2020824"/>
                </a:lnTo>
                <a:lnTo>
                  <a:pt x="1869186" y="2015490"/>
                </a:lnTo>
                <a:close/>
              </a:path>
              <a:path w="4988559" h="2103120">
                <a:moveTo>
                  <a:pt x="1944624" y="2003298"/>
                </a:moveTo>
                <a:lnTo>
                  <a:pt x="1938528" y="1965960"/>
                </a:lnTo>
                <a:lnTo>
                  <a:pt x="1901190" y="1971294"/>
                </a:lnTo>
                <a:lnTo>
                  <a:pt x="1907286" y="2009394"/>
                </a:lnTo>
                <a:lnTo>
                  <a:pt x="1944624" y="2003298"/>
                </a:lnTo>
                <a:close/>
              </a:path>
              <a:path w="4988559" h="2103120">
                <a:moveTo>
                  <a:pt x="2020062" y="1991868"/>
                </a:moveTo>
                <a:lnTo>
                  <a:pt x="2013966" y="1953768"/>
                </a:lnTo>
                <a:lnTo>
                  <a:pt x="1976628" y="1959864"/>
                </a:lnTo>
                <a:lnTo>
                  <a:pt x="1982724" y="1997202"/>
                </a:lnTo>
                <a:lnTo>
                  <a:pt x="2020062" y="1991868"/>
                </a:lnTo>
                <a:close/>
              </a:path>
              <a:path w="4988559" h="2103120">
                <a:moveTo>
                  <a:pt x="2095500" y="1979676"/>
                </a:moveTo>
                <a:lnTo>
                  <a:pt x="2089404" y="1942338"/>
                </a:lnTo>
                <a:lnTo>
                  <a:pt x="2052066" y="1948434"/>
                </a:lnTo>
                <a:lnTo>
                  <a:pt x="2057400" y="1985772"/>
                </a:lnTo>
                <a:lnTo>
                  <a:pt x="2095500" y="1979676"/>
                </a:lnTo>
                <a:close/>
              </a:path>
              <a:path w="4988559" h="2103120">
                <a:moveTo>
                  <a:pt x="2170938" y="1968246"/>
                </a:moveTo>
                <a:lnTo>
                  <a:pt x="2164842" y="1930146"/>
                </a:lnTo>
                <a:lnTo>
                  <a:pt x="2126742" y="1936242"/>
                </a:lnTo>
                <a:lnTo>
                  <a:pt x="2132838" y="1973580"/>
                </a:lnTo>
                <a:lnTo>
                  <a:pt x="2170938" y="1968246"/>
                </a:lnTo>
                <a:close/>
              </a:path>
              <a:path w="4988559" h="2103120">
                <a:moveTo>
                  <a:pt x="2245614" y="1956054"/>
                </a:moveTo>
                <a:lnTo>
                  <a:pt x="2240280" y="1918716"/>
                </a:lnTo>
                <a:lnTo>
                  <a:pt x="2202180" y="1924812"/>
                </a:lnTo>
                <a:lnTo>
                  <a:pt x="2208276" y="1962150"/>
                </a:lnTo>
                <a:lnTo>
                  <a:pt x="2245614" y="1956054"/>
                </a:lnTo>
                <a:close/>
              </a:path>
              <a:path w="4988559" h="2103120">
                <a:moveTo>
                  <a:pt x="2321052" y="1944624"/>
                </a:moveTo>
                <a:lnTo>
                  <a:pt x="2314956" y="1906524"/>
                </a:lnTo>
                <a:lnTo>
                  <a:pt x="2277618" y="1912620"/>
                </a:lnTo>
                <a:lnTo>
                  <a:pt x="2283714" y="1950720"/>
                </a:lnTo>
                <a:lnTo>
                  <a:pt x="2321052" y="1944624"/>
                </a:lnTo>
                <a:close/>
              </a:path>
              <a:path w="4988559" h="2103120">
                <a:moveTo>
                  <a:pt x="2396490" y="1932432"/>
                </a:moveTo>
                <a:lnTo>
                  <a:pt x="2390394" y="1895094"/>
                </a:lnTo>
                <a:lnTo>
                  <a:pt x="2353056" y="1901190"/>
                </a:lnTo>
                <a:lnTo>
                  <a:pt x="2359152" y="1938528"/>
                </a:lnTo>
                <a:lnTo>
                  <a:pt x="2396490" y="1932432"/>
                </a:lnTo>
                <a:close/>
              </a:path>
              <a:path w="4988559" h="2103120">
                <a:moveTo>
                  <a:pt x="2471928" y="1921002"/>
                </a:moveTo>
                <a:lnTo>
                  <a:pt x="2465832" y="1883664"/>
                </a:lnTo>
                <a:lnTo>
                  <a:pt x="2428494" y="1888998"/>
                </a:lnTo>
                <a:lnTo>
                  <a:pt x="2433828" y="1927098"/>
                </a:lnTo>
                <a:lnTo>
                  <a:pt x="2471928" y="1921002"/>
                </a:lnTo>
                <a:close/>
              </a:path>
              <a:path w="4988559" h="2103120">
                <a:moveTo>
                  <a:pt x="2547366" y="1909572"/>
                </a:moveTo>
                <a:lnTo>
                  <a:pt x="2541270" y="1871472"/>
                </a:lnTo>
                <a:lnTo>
                  <a:pt x="2503170" y="1877568"/>
                </a:lnTo>
                <a:lnTo>
                  <a:pt x="2509266" y="1914906"/>
                </a:lnTo>
                <a:lnTo>
                  <a:pt x="2547366" y="1909572"/>
                </a:lnTo>
                <a:close/>
              </a:path>
              <a:path w="4988559" h="2103120">
                <a:moveTo>
                  <a:pt x="2622042" y="1897380"/>
                </a:moveTo>
                <a:lnTo>
                  <a:pt x="2616708" y="1860042"/>
                </a:lnTo>
                <a:lnTo>
                  <a:pt x="2578608" y="1865376"/>
                </a:lnTo>
                <a:lnTo>
                  <a:pt x="2584704" y="1903476"/>
                </a:lnTo>
                <a:lnTo>
                  <a:pt x="2622042" y="1897380"/>
                </a:lnTo>
                <a:close/>
              </a:path>
              <a:path w="4988559" h="2103120">
                <a:moveTo>
                  <a:pt x="2697480" y="1885950"/>
                </a:moveTo>
                <a:lnTo>
                  <a:pt x="2691384" y="1847850"/>
                </a:lnTo>
                <a:lnTo>
                  <a:pt x="2654046" y="1853946"/>
                </a:lnTo>
                <a:lnTo>
                  <a:pt x="2660142" y="1891284"/>
                </a:lnTo>
                <a:lnTo>
                  <a:pt x="2697480" y="1885950"/>
                </a:lnTo>
                <a:close/>
              </a:path>
              <a:path w="4988559" h="2103120">
                <a:moveTo>
                  <a:pt x="2772918" y="1873758"/>
                </a:moveTo>
                <a:lnTo>
                  <a:pt x="2766822" y="1836420"/>
                </a:lnTo>
                <a:lnTo>
                  <a:pt x="2729484" y="1842516"/>
                </a:lnTo>
                <a:lnTo>
                  <a:pt x="2735580" y="1879854"/>
                </a:lnTo>
                <a:lnTo>
                  <a:pt x="2772918" y="1873758"/>
                </a:lnTo>
                <a:close/>
              </a:path>
              <a:path w="4988559" h="2103120">
                <a:moveTo>
                  <a:pt x="2848356" y="1862328"/>
                </a:moveTo>
                <a:lnTo>
                  <a:pt x="2842260" y="1824228"/>
                </a:lnTo>
                <a:lnTo>
                  <a:pt x="2804922" y="1830324"/>
                </a:lnTo>
                <a:lnTo>
                  <a:pt x="2810256" y="1868424"/>
                </a:lnTo>
                <a:lnTo>
                  <a:pt x="2848356" y="1862328"/>
                </a:lnTo>
                <a:close/>
              </a:path>
              <a:path w="4988559" h="2103120">
                <a:moveTo>
                  <a:pt x="2923794" y="1850136"/>
                </a:moveTo>
                <a:lnTo>
                  <a:pt x="2917698" y="1812798"/>
                </a:lnTo>
                <a:lnTo>
                  <a:pt x="2879598" y="1818894"/>
                </a:lnTo>
                <a:lnTo>
                  <a:pt x="2885694" y="1856232"/>
                </a:lnTo>
                <a:lnTo>
                  <a:pt x="2923794" y="1850136"/>
                </a:lnTo>
                <a:close/>
              </a:path>
              <a:path w="4988559" h="2103120">
                <a:moveTo>
                  <a:pt x="2998470" y="1838706"/>
                </a:moveTo>
                <a:lnTo>
                  <a:pt x="2993136" y="1801368"/>
                </a:lnTo>
                <a:lnTo>
                  <a:pt x="2955036" y="1806702"/>
                </a:lnTo>
                <a:lnTo>
                  <a:pt x="2961132" y="1844802"/>
                </a:lnTo>
                <a:lnTo>
                  <a:pt x="2998470" y="1838706"/>
                </a:lnTo>
                <a:close/>
              </a:path>
              <a:path w="4988559" h="2103120">
                <a:moveTo>
                  <a:pt x="3073908" y="1826514"/>
                </a:moveTo>
                <a:lnTo>
                  <a:pt x="3067812" y="1789176"/>
                </a:lnTo>
                <a:lnTo>
                  <a:pt x="3030474" y="1795272"/>
                </a:lnTo>
                <a:lnTo>
                  <a:pt x="3036570" y="1832610"/>
                </a:lnTo>
                <a:lnTo>
                  <a:pt x="3073908" y="1826514"/>
                </a:lnTo>
                <a:close/>
              </a:path>
              <a:path w="4988559" h="2103120">
                <a:moveTo>
                  <a:pt x="3149346" y="1815084"/>
                </a:moveTo>
                <a:lnTo>
                  <a:pt x="3143250" y="1777746"/>
                </a:lnTo>
                <a:lnTo>
                  <a:pt x="3105912" y="1783080"/>
                </a:lnTo>
                <a:lnTo>
                  <a:pt x="3112008" y="1821180"/>
                </a:lnTo>
                <a:lnTo>
                  <a:pt x="3149346" y="1815084"/>
                </a:lnTo>
                <a:close/>
              </a:path>
              <a:path w="4988559" h="2103120">
                <a:moveTo>
                  <a:pt x="3224784" y="1803654"/>
                </a:moveTo>
                <a:lnTo>
                  <a:pt x="3218688" y="1765554"/>
                </a:lnTo>
                <a:lnTo>
                  <a:pt x="3181350" y="1771650"/>
                </a:lnTo>
                <a:lnTo>
                  <a:pt x="3186684" y="1808988"/>
                </a:lnTo>
                <a:lnTo>
                  <a:pt x="3224784" y="1803654"/>
                </a:lnTo>
                <a:close/>
              </a:path>
              <a:path w="4988559" h="2103120">
                <a:moveTo>
                  <a:pt x="3300222" y="1791462"/>
                </a:moveTo>
                <a:lnTo>
                  <a:pt x="3294126" y="1754124"/>
                </a:lnTo>
                <a:lnTo>
                  <a:pt x="3256026" y="1759458"/>
                </a:lnTo>
                <a:lnTo>
                  <a:pt x="3262122" y="1797558"/>
                </a:lnTo>
                <a:lnTo>
                  <a:pt x="3300222" y="1791462"/>
                </a:lnTo>
                <a:close/>
              </a:path>
              <a:path w="4988559" h="2103120">
                <a:moveTo>
                  <a:pt x="3374898" y="1780032"/>
                </a:moveTo>
                <a:lnTo>
                  <a:pt x="3369564" y="1741932"/>
                </a:lnTo>
                <a:lnTo>
                  <a:pt x="3331464" y="1748028"/>
                </a:lnTo>
                <a:lnTo>
                  <a:pt x="3337560" y="1785366"/>
                </a:lnTo>
                <a:lnTo>
                  <a:pt x="3374898" y="1780032"/>
                </a:lnTo>
                <a:close/>
              </a:path>
              <a:path w="4988559" h="2103120">
                <a:moveTo>
                  <a:pt x="3450336" y="1767840"/>
                </a:moveTo>
                <a:lnTo>
                  <a:pt x="3444240" y="1730502"/>
                </a:lnTo>
                <a:lnTo>
                  <a:pt x="3406902" y="1736598"/>
                </a:lnTo>
                <a:lnTo>
                  <a:pt x="3412998" y="1773936"/>
                </a:lnTo>
                <a:lnTo>
                  <a:pt x="3450336" y="1767840"/>
                </a:lnTo>
                <a:close/>
              </a:path>
              <a:path w="4988559" h="2103120">
                <a:moveTo>
                  <a:pt x="3525774" y="1756410"/>
                </a:moveTo>
                <a:lnTo>
                  <a:pt x="3519678" y="1718310"/>
                </a:lnTo>
                <a:lnTo>
                  <a:pt x="3482340" y="1724406"/>
                </a:lnTo>
                <a:lnTo>
                  <a:pt x="3488436" y="1762506"/>
                </a:lnTo>
                <a:lnTo>
                  <a:pt x="3525774" y="1756410"/>
                </a:lnTo>
                <a:close/>
              </a:path>
              <a:path w="4988559" h="2103120">
                <a:moveTo>
                  <a:pt x="3601212" y="1744218"/>
                </a:moveTo>
                <a:lnTo>
                  <a:pt x="3595116" y="1706880"/>
                </a:lnTo>
                <a:lnTo>
                  <a:pt x="3557778" y="1712976"/>
                </a:lnTo>
                <a:lnTo>
                  <a:pt x="3563112" y="1750314"/>
                </a:lnTo>
                <a:lnTo>
                  <a:pt x="3601212" y="1744218"/>
                </a:lnTo>
                <a:close/>
              </a:path>
              <a:path w="4988559" h="2103120">
                <a:moveTo>
                  <a:pt x="3676650" y="1732788"/>
                </a:moveTo>
                <a:lnTo>
                  <a:pt x="3670554" y="1695450"/>
                </a:lnTo>
                <a:lnTo>
                  <a:pt x="3632454" y="1700784"/>
                </a:lnTo>
                <a:lnTo>
                  <a:pt x="3638550" y="1738884"/>
                </a:lnTo>
                <a:lnTo>
                  <a:pt x="3676650" y="1732788"/>
                </a:lnTo>
                <a:close/>
              </a:path>
              <a:path w="4988559" h="2103120">
                <a:moveTo>
                  <a:pt x="3751326" y="1721358"/>
                </a:moveTo>
                <a:lnTo>
                  <a:pt x="3745992" y="1683258"/>
                </a:lnTo>
                <a:lnTo>
                  <a:pt x="3707892" y="1689354"/>
                </a:lnTo>
                <a:lnTo>
                  <a:pt x="3713988" y="1726692"/>
                </a:lnTo>
                <a:lnTo>
                  <a:pt x="3751326" y="1721358"/>
                </a:lnTo>
                <a:close/>
              </a:path>
              <a:path w="4988559" h="2103120">
                <a:moveTo>
                  <a:pt x="3826764" y="1709166"/>
                </a:moveTo>
                <a:lnTo>
                  <a:pt x="3820668" y="1671828"/>
                </a:lnTo>
                <a:lnTo>
                  <a:pt x="3783329" y="1677162"/>
                </a:lnTo>
                <a:lnTo>
                  <a:pt x="3789426" y="1715262"/>
                </a:lnTo>
                <a:lnTo>
                  <a:pt x="3826764" y="1709166"/>
                </a:lnTo>
                <a:close/>
              </a:path>
              <a:path w="4988559" h="2103120">
                <a:moveTo>
                  <a:pt x="3902202" y="1697736"/>
                </a:moveTo>
                <a:lnTo>
                  <a:pt x="3896105" y="1659636"/>
                </a:lnTo>
                <a:lnTo>
                  <a:pt x="3858768" y="1665732"/>
                </a:lnTo>
                <a:lnTo>
                  <a:pt x="3864864" y="1703070"/>
                </a:lnTo>
                <a:lnTo>
                  <a:pt x="3902202" y="1697736"/>
                </a:lnTo>
                <a:close/>
              </a:path>
              <a:path w="4988559" h="2103120">
                <a:moveTo>
                  <a:pt x="3977640" y="1685544"/>
                </a:moveTo>
                <a:lnTo>
                  <a:pt x="3971544" y="1648206"/>
                </a:lnTo>
                <a:lnTo>
                  <a:pt x="3934205" y="1654302"/>
                </a:lnTo>
                <a:lnTo>
                  <a:pt x="3939540" y="1691640"/>
                </a:lnTo>
                <a:lnTo>
                  <a:pt x="3977640" y="1685544"/>
                </a:lnTo>
                <a:close/>
              </a:path>
              <a:path w="4988559" h="2103120">
                <a:moveTo>
                  <a:pt x="4053078" y="1674114"/>
                </a:moveTo>
                <a:lnTo>
                  <a:pt x="4046982" y="1636014"/>
                </a:lnTo>
                <a:lnTo>
                  <a:pt x="4008882" y="1642110"/>
                </a:lnTo>
                <a:lnTo>
                  <a:pt x="4014978" y="1679448"/>
                </a:lnTo>
                <a:lnTo>
                  <a:pt x="4053078" y="1674114"/>
                </a:lnTo>
                <a:close/>
              </a:path>
              <a:path w="4988559" h="2103120">
                <a:moveTo>
                  <a:pt x="4127754" y="1661922"/>
                </a:moveTo>
                <a:lnTo>
                  <a:pt x="4122420" y="1624584"/>
                </a:lnTo>
                <a:lnTo>
                  <a:pt x="4084320" y="1630680"/>
                </a:lnTo>
                <a:lnTo>
                  <a:pt x="4090416" y="1668018"/>
                </a:lnTo>
                <a:lnTo>
                  <a:pt x="4127754" y="1661922"/>
                </a:lnTo>
                <a:close/>
              </a:path>
              <a:path w="4988559" h="2103120">
                <a:moveTo>
                  <a:pt x="4203192" y="1650492"/>
                </a:moveTo>
                <a:lnTo>
                  <a:pt x="4197096" y="1612392"/>
                </a:lnTo>
                <a:lnTo>
                  <a:pt x="4159758" y="1618488"/>
                </a:lnTo>
                <a:lnTo>
                  <a:pt x="4165854" y="1656588"/>
                </a:lnTo>
                <a:lnTo>
                  <a:pt x="4203192" y="1650492"/>
                </a:lnTo>
                <a:close/>
              </a:path>
              <a:path w="4988559" h="2103120">
                <a:moveTo>
                  <a:pt x="4278630" y="1638300"/>
                </a:moveTo>
                <a:lnTo>
                  <a:pt x="4272534" y="1600962"/>
                </a:lnTo>
                <a:lnTo>
                  <a:pt x="4235196" y="1607058"/>
                </a:lnTo>
                <a:lnTo>
                  <a:pt x="4241292" y="1644396"/>
                </a:lnTo>
                <a:lnTo>
                  <a:pt x="4278630" y="1638300"/>
                </a:lnTo>
                <a:close/>
              </a:path>
              <a:path w="4988559" h="2103120">
                <a:moveTo>
                  <a:pt x="4354068" y="1626870"/>
                </a:moveTo>
                <a:lnTo>
                  <a:pt x="4347972" y="1589532"/>
                </a:lnTo>
                <a:lnTo>
                  <a:pt x="4310634" y="1594866"/>
                </a:lnTo>
                <a:lnTo>
                  <a:pt x="4315968" y="1632966"/>
                </a:lnTo>
                <a:lnTo>
                  <a:pt x="4354068" y="1626870"/>
                </a:lnTo>
                <a:close/>
              </a:path>
              <a:path w="4988559" h="2103120">
                <a:moveTo>
                  <a:pt x="4429506" y="1615440"/>
                </a:moveTo>
                <a:lnTo>
                  <a:pt x="4423410" y="1577340"/>
                </a:lnTo>
                <a:lnTo>
                  <a:pt x="4385310" y="1583436"/>
                </a:lnTo>
                <a:lnTo>
                  <a:pt x="4391406" y="1620774"/>
                </a:lnTo>
                <a:lnTo>
                  <a:pt x="4429506" y="1615440"/>
                </a:lnTo>
                <a:close/>
              </a:path>
              <a:path w="4988559" h="2103120">
                <a:moveTo>
                  <a:pt x="4504182" y="1603248"/>
                </a:moveTo>
                <a:lnTo>
                  <a:pt x="4498848" y="1565910"/>
                </a:lnTo>
                <a:lnTo>
                  <a:pt x="4460748" y="1571244"/>
                </a:lnTo>
                <a:lnTo>
                  <a:pt x="4466844" y="1609344"/>
                </a:lnTo>
                <a:lnTo>
                  <a:pt x="4504182" y="1603248"/>
                </a:lnTo>
                <a:close/>
              </a:path>
              <a:path w="4988559" h="2103120">
                <a:moveTo>
                  <a:pt x="4579620" y="1591818"/>
                </a:moveTo>
                <a:lnTo>
                  <a:pt x="4573524" y="1553718"/>
                </a:lnTo>
                <a:lnTo>
                  <a:pt x="4536186" y="1559814"/>
                </a:lnTo>
                <a:lnTo>
                  <a:pt x="4542282" y="1597152"/>
                </a:lnTo>
                <a:lnTo>
                  <a:pt x="4579620" y="1591818"/>
                </a:lnTo>
                <a:close/>
              </a:path>
              <a:path w="4988559" h="2103120">
                <a:moveTo>
                  <a:pt x="4655058" y="1579626"/>
                </a:moveTo>
                <a:lnTo>
                  <a:pt x="4648962" y="1542288"/>
                </a:lnTo>
                <a:lnTo>
                  <a:pt x="4611624" y="1548384"/>
                </a:lnTo>
                <a:lnTo>
                  <a:pt x="4617720" y="1585722"/>
                </a:lnTo>
                <a:lnTo>
                  <a:pt x="4655058" y="1579626"/>
                </a:lnTo>
                <a:close/>
              </a:path>
              <a:path w="4988559" h="2103120">
                <a:moveTo>
                  <a:pt x="4730496" y="1568196"/>
                </a:moveTo>
                <a:lnTo>
                  <a:pt x="4724400" y="1530096"/>
                </a:lnTo>
                <a:lnTo>
                  <a:pt x="4687062" y="1536192"/>
                </a:lnTo>
                <a:lnTo>
                  <a:pt x="4692396" y="1574292"/>
                </a:lnTo>
                <a:lnTo>
                  <a:pt x="4730496" y="1568196"/>
                </a:lnTo>
                <a:close/>
              </a:path>
              <a:path w="4988559" h="2103120">
                <a:moveTo>
                  <a:pt x="4805934" y="1556004"/>
                </a:moveTo>
                <a:lnTo>
                  <a:pt x="4799838" y="1518666"/>
                </a:lnTo>
                <a:lnTo>
                  <a:pt x="4761738" y="1524762"/>
                </a:lnTo>
                <a:lnTo>
                  <a:pt x="4767834" y="1562100"/>
                </a:lnTo>
                <a:lnTo>
                  <a:pt x="4805934" y="1556004"/>
                </a:lnTo>
                <a:close/>
              </a:path>
              <a:path w="4988559" h="2103120">
                <a:moveTo>
                  <a:pt x="4880610" y="1544574"/>
                </a:moveTo>
                <a:lnTo>
                  <a:pt x="4875276" y="1507236"/>
                </a:lnTo>
                <a:lnTo>
                  <a:pt x="4837176" y="1512570"/>
                </a:lnTo>
                <a:lnTo>
                  <a:pt x="4843272" y="1550670"/>
                </a:lnTo>
                <a:lnTo>
                  <a:pt x="4880610" y="1544574"/>
                </a:lnTo>
                <a:close/>
              </a:path>
              <a:path w="4988559" h="2103120">
                <a:moveTo>
                  <a:pt x="4956048" y="1532382"/>
                </a:moveTo>
                <a:lnTo>
                  <a:pt x="4949952" y="1495044"/>
                </a:lnTo>
                <a:lnTo>
                  <a:pt x="4912614" y="1501140"/>
                </a:lnTo>
                <a:lnTo>
                  <a:pt x="4918710" y="1538478"/>
                </a:lnTo>
                <a:lnTo>
                  <a:pt x="4956048" y="1532382"/>
                </a:lnTo>
                <a:close/>
              </a:path>
              <a:path w="4988559" h="2103120">
                <a:moveTo>
                  <a:pt x="4988052" y="1488948"/>
                </a:moveTo>
                <a:lnTo>
                  <a:pt x="4988052" y="1450848"/>
                </a:lnTo>
                <a:lnTo>
                  <a:pt x="4949952" y="1450848"/>
                </a:lnTo>
                <a:lnTo>
                  <a:pt x="4949952" y="1488948"/>
                </a:lnTo>
                <a:lnTo>
                  <a:pt x="4988052" y="1488948"/>
                </a:lnTo>
                <a:close/>
              </a:path>
              <a:path w="4988559" h="2103120">
                <a:moveTo>
                  <a:pt x="4988052" y="1412748"/>
                </a:moveTo>
                <a:lnTo>
                  <a:pt x="4988052" y="1374648"/>
                </a:lnTo>
                <a:lnTo>
                  <a:pt x="4949952" y="1374648"/>
                </a:lnTo>
                <a:lnTo>
                  <a:pt x="4949952" y="1412748"/>
                </a:lnTo>
                <a:lnTo>
                  <a:pt x="4988052" y="1412748"/>
                </a:lnTo>
                <a:close/>
              </a:path>
              <a:path w="4988559" h="2103120">
                <a:moveTo>
                  <a:pt x="4988052" y="1336548"/>
                </a:moveTo>
                <a:lnTo>
                  <a:pt x="4988052" y="1298448"/>
                </a:lnTo>
                <a:lnTo>
                  <a:pt x="4949952" y="1298448"/>
                </a:lnTo>
                <a:lnTo>
                  <a:pt x="4949952" y="1336548"/>
                </a:lnTo>
                <a:lnTo>
                  <a:pt x="4988052" y="1336548"/>
                </a:lnTo>
                <a:close/>
              </a:path>
              <a:path w="4988559" h="2103120">
                <a:moveTo>
                  <a:pt x="4988052" y="1260348"/>
                </a:moveTo>
                <a:lnTo>
                  <a:pt x="4988052" y="1222248"/>
                </a:lnTo>
                <a:lnTo>
                  <a:pt x="4949952" y="1222248"/>
                </a:lnTo>
                <a:lnTo>
                  <a:pt x="4949952" y="1260348"/>
                </a:lnTo>
                <a:lnTo>
                  <a:pt x="4988052" y="1260348"/>
                </a:lnTo>
                <a:close/>
              </a:path>
              <a:path w="4988559" h="2103120">
                <a:moveTo>
                  <a:pt x="4988052" y="1184148"/>
                </a:moveTo>
                <a:lnTo>
                  <a:pt x="4988052" y="1146048"/>
                </a:lnTo>
                <a:lnTo>
                  <a:pt x="4949952" y="1146048"/>
                </a:lnTo>
                <a:lnTo>
                  <a:pt x="4949952" y="1184148"/>
                </a:lnTo>
                <a:lnTo>
                  <a:pt x="4988052" y="1184148"/>
                </a:lnTo>
                <a:close/>
              </a:path>
              <a:path w="4988559" h="2103120">
                <a:moveTo>
                  <a:pt x="4988052" y="1107948"/>
                </a:moveTo>
                <a:lnTo>
                  <a:pt x="4988052" y="1069848"/>
                </a:lnTo>
                <a:lnTo>
                  <a:pt x="4949952" y="1069848"/>
                </a:lnTo>
                <a:lnTo>
                  <a:pt x="4949952" y="1107948"/>
                </a:lnTo>
                <a:lnTo>
                  <a:pt x="4988052" y="1107948"/>
                </a:lnTo>
                <a:close/>
              </a:path>
              <a:path w="4988559" h="2103120">
                <a:moveTo>
                  <a:pt x="4988052" y="1031748"/>
                </a:moveTo>
                <a:lnTo>
                  <a:pt x="4988052" y="993648"/>
                </a:lnTo>
                <a:lnTo>
                  <a:pt x="4949952" y="993648"/>
                </a:lnTo>
                <a:lnTo>
                  <a:pt x="4949952" y="1031748"/>
                </a:lnTo>
                <a:lnTo>
                  <a:pt x="4988052" y="1031748"/>
                </a:lnTo>
                <a:close/>
              </a:path>
              <a:path w="4988559" h="2103120">
                <a:moveTo>
                  <a:pt x="4988052" y="955548"/>
                </a:moveTo>
                <a:lnTo>
                  <a:pt x="4988052" y="917448"/>
                </a:lnTo>
                <a:lnTo>
                  <a:pt x="4949952" y="917448"/>
                </a:lnTo>
                <a:lnTo>
                  <a:pt x="4949952" y="955548"/>
                </a:lnTo>
                <a:lnTo>
                  <a:pt x="4988052" y="955548"/>
                </a:lnTo>
                <a:close/>
              </a:path>
              <a:path w="4988559" h="2103120">
                <a:moveTo>
                  <a:pt x="4988052" y="879348"/>
                </a:moveTo>
                <a:lnTo>
                  <a:pt x="4988052" y="841248"/>
                </a:lnTo>
                <a:lnTo>
                  <a:pt x="4949952" y="841248"/>
                </a:lnTo>
                <a:lnTo>
                  <a:pt x="4949952" y="879348"/>
                </a:lnTo>
                <a:lnTo>
                  <a:pt x="4988052" y="879348"/>
                </a:lnTo>
                <a:close/>
              </a:path>
              <a:path w="4988559" h="2103120">
                <a:moveTo>
                  <a:pt x="4988052" y="803148"/>
                </a:moveTo>
                <a:lnTo>
                  <a:pt x="4988052" y="765048"/>
                </a:lnTo>
                <a:lnTo>
                  <a:pt x="4949952" y="765048"/>
                </a:lnTo>
                <a:lnTo>
                  <a:pt x="4949952" y="803148"/>
                </a:lnTo>
                <a:lnTo>
                  <a:pt x="4988052" y="803148"/>
                </a:lnTo>
                <a:close/>
              </a:path>
              <a:path w="4988559" h="2103120">
                <a:moveTo>
                  <a:pt x="4988052" y="726948"/>
                </a:moveTo>
                <a:lnTo>
                  <a:pt x="4988052" y="688848"/>
                </a:lnTo>
                <a:lnTo>
                  <a:pt x="4949952" y="688848"/>
                </a:lnTo>
                <a:lnTo>
                  <a:pt x="4949952" y="726948"/>
                </a:lnTo>
                <a:lnTo>
                  <a:pt x="4988052" y="726948"/>
                </a:lnTo>
                <a:close/>
              </a:path>
              <a:path w="4988559" h="2103120">
                <a:moveTo>
                  <a:pt x="4988052" y="650748"/>
                </a:moveTo>
                <a:lnTo>
                  <a:pt x="4988052" y="612648"/>
                </a:lnTo>
                <a:lnTo>
                  <a:pt x="4949952" y="612648"/>
                </a:lnTo>
                <a:lnTo>
                  <a:pt x="4949952" y="650748"/>
                </a:lnTo>
                <a:lnTo>
                  <a:pt x="4988052" y="650748"/>
                </a:lnTo>
                <a:close/>
              </a:path>
              <a:path w="4988559" h="2103120">
                <a:moveTo>
                  <a:pt x="4988052" y="574548"/>
                </a:moveTo>
                <a:lnTo>
                  <a:pt x="4988052" y="536448"/>
                </a:lnTo>
                <a:lnTo>
                  <a:pt x="4949952" y="536448"/>
                </a:lnTo>
                <a:lnTo>
                  <a:pt x="4949952" y="574548"/>
                </a:lnTo>
                <a:lnTo>
                  <a:pt x="4988052" y="574548"/>
                </a:lnTo>
                <a:close/>
              </a:path>
              <a:path w="4988559" h="2103120">
                <a:moveTo>
                  <a:pt x="4988052" y="498348"/>
                </a:moveTo>
                <a:lnTo>
                  <a:pt x="4988052" y="460248"/>
                </a:lnTo>
                <a:lnTo>
                  <a:pt x="4949952" y="460248"/>
                </a:lnTo>
                <a:lnTo>
                  <a:pt x="4949952" y="498348"/>
                </a:lnTo>
                <a:lnTo>
                  <a:pt x="4988052" y="498348"/>
                </a:lnTo>
                <a:close/>
              </a:path>
              <a:path w="4988559" h="2103120">
                <a:moveTo>
                  <a:pt x="4988052" y="422148"/>
                </a:moveTo>
                <a:lnTo>
                  <a:pt x="4988052" y="384048"/>
                </a:lnTo>
                <a:lnTo>
                  <a:pt x="4949952" y="384048"/>
                </a:lnTo>
                <a:lnTo>
                  <a:pt x="4949952" y="422148"/>
                </a:lnTo>
                <a:lnTo>
                  <a:pt x="4988052" y="422148"/>
                </a:lnTo>
                <a:close/>
              </a:path>
              <a:path w="4988559" h="2103120">
                <a:moveTo>
                  <a:pt x="4988052" y="345948"/>
                </a:moveTo>
                <a:lnTo>
                  <a:pt x="4988052" y="307848"/>
                </a:lnTo>
                <a:lnTo>
                  <a:pt x="4949952" y="307848"/>
                </a:lnTo>
                <a:lnTo>
                  <a:pt x="4949952" y="345948"/>
                </a:lnTo>
                <a:lnTo>
                  <a:pt x="4988052" y="345948"/>
                </a:lnTo>
                <a:close/>
              </a:path>
              <a:path w="4988559" h="2103120">
                <a:moveTo>
                  <a:pt x="4988052" y="269748"/>
                </a:moveTo>
                <a:lnTo>
                  <a:pt x="4988052" y="231648"/>
                </a:lnTo>
                <a:lnTo>
                  <a:pt x="4949952" y="231648"/>
                </a:lnTo>
                <a:lnTo>
                  <a:pt x="4949952" y="269748"/>
                </a:lnTo>
                <a:lnTo>
                  <a:pt x="4988052" y="269748"/>
                </a:lnTo>
                <a:close/>
              </a:path>
              <a:path w="4988559" h="2103120">
                <a:moveTo>
                  <a:pt x="4988052" y="193548"/>
                </a:moveTo>
                <a:lnTo>
                  <a:pt x="4988052" y="155448"/>
                </a:lnTo>
                <a:lnTo>
                  <a:pt x="4949952" y="155448"/>
                </a:lnTo>
                <a:lnTo>
                  <a:pt x="4949952" y="193548"/>
                </a:lnTo>
                <a:lnTo>
                  <a:pt x="4988052" y="193548"/>
                </a:lnTo>
                <a:close/>
              </a:path>
              <a:path w="4988559" h="2103120">
                <a:moveTo>
                  <a:pt x="4988052" y="117348"/>
                </a:moveTo>
                <a:lnTo>
                  <a:pt x="4988052" y="79248"/>
                </a:lnTo>
                <a:lnTo>
                  <a:pt x="4949952" y="79248"/>
                </a:lnTo>
                <a:lnTo>
                  <a:pt x="4949952" y="117348"/>
                </a:lnTo>
                <a:lnTo>
                  <a:pt x="4988052" y="117348"/>
                </a:lnTo>
                <a:close/>
              </a:path>
              <a:path w="4988559" h="2103120">
                <a:moveTo>
                  <a:pt x="4953000" y="76200"/>
                </a:moveTo>
                <a:lnTo>
                  <a:pt x="4953000" y="38100"/>
                </a:lnTo>
                <a:lnTo>
                  <a:pt x="4914900" y="38100"/>
                </a:lnTo>
                <a:lnTo>
                  <a:pt x="4914900" y="76200"/>
                </a:lnTo>
                <a:lnTo>
                  <a:pt x="4953000" y="76200"/>
                </a:lnTo>
                <a:close/>
              </a:path>
              <a:path w="4988559" h="2103120">
                <a:moveTo>
                  <a:pt x="4876800" y="76200"/>
                </a:moveTo>
                <a:lnTo>
                  <a:pt x="4876800" y="38100"/>
                </a:lnTo>
                <a:lnTo>
                  <a:pt x="4838700" y="38100"/>
                </a:lnTo>
                <a:lnTo>
                  <a:pt x="4838700" y="76200"/>
                </a:lnTo>
                <a:lnTo>
                  <a:pt x="4876800" y="76200"/>
                </a:lnTo>
                <a:close/>
              </a:path>
              <a:path w="4988559" h="2103120">
                <a:moveTo>
                  <a:pt x="4800600" y="76200"/>
                </a:moveTo>
                <a:lnTo>
                  <a:pt x="4800600" y="38100"/>
                </a:lnTo>
                <a:lnTo>
                  <a:pt x="4762500" y="38100"/>
                </a:lnTo>
                <a:lnTo>
                  <a:pt x="4762500" y="76200"/>
                </a:lnTo>
                <a:lnTo>
                  <a:pt x="4800600" y="76200"/>
                </a:lnTo>
                <a:close/>
              </a:path>
              <a:path w="4988559" h="2103120">
                <a:moveTo>
                  <a:pt x="4724400" y="76200"/>
                </a:moveTo>
                <a:lnTo>
                  <a:pt x="4724400" y="38100"/>
                </a:lnTo>
                <a:lnTo>
                  <a:pt x="4686300" y="38100"/>
                </a:lnTo>
                <a:lnTo>
                  <a:pt x="4686300" y="76200"/>
                </a:lnTo>
                <a:lnTo>
                  <a:pt x="4724400" y="76200"/>
                </a:lnTo>
                <a:close/>
              </a:path>
              <a:path w="4988559" h="2103120">
                <a:moveTo>
                  <a:pt x="4648200" y="76200"/>
                </a:moveTo>
                <a:lnTo>
                  <a:pt x="4648200" y="38100"/>
                </a:lnTo>
                <a:lnTo>
                  <a:pt x="4610100" y="38100"/>
                </a:lnTo>
                <a:lnTo>
                  <a:pt x="4610100" y="76200"/>
                </a:lnTo>
                <a:lnTo>
                  <a:pt x="4648200" y="76200"/>
                </a:lnTo>
                <a:close/>
              </a:path>
              <a:path w="4988559" h="2103120">
                <a:moveTo>
                  <a:pt x="4572000" y="76200"/>
                </a:moveTo>
                <a:lnTo>
                  <a:pt x="4572000" y="38100"/>
                </a:lnTo>
                <a:lnTo>
                  <a:pt x="4533900" y="38100"/>
                </a:lnTo>
                <a:lnTo>
                  <a:pt x="4533900" y="76200"/>
                </a:lnTo>
                <a:lnTo>
                  <a:pt x="4572000" y="76200"/>
                </a:lnTo>
                <a:close/>
              </a:path>
              <a:path w="4988559" h="2103120">
                <a:moveTo>
                  <a:pt x="4495800" y="76200"/>
                </a:moveTo>
                <a:lnTo>
                  <a:pt x="4495800" y="38100"/>
                </a:lnTo>
                <a:lnTo>
                  <a:pt x="4457700" y="38100"/>
                </a:lnTo>
                <a:lnTo>
                  <a:pt x="4457700" y="76200"/>
                </a:lnTo>
                <a:lnTo>
                  <a:pt x="4495800" y="76200"/>
                </a:lnTo>
                <a:close/>
              </a:path>
              <a:path w="4988559" h="2103120">
                <a:moveTo>
                  <a:pt x="4419600" y="76200"/>
                </a:moveTo>
                <a:lnTo>
                  <a:pt x="4419600" y="38100"/>
                </a:lnTo>
                <a:lnTo>
                  <a:pt x="4381500" y="38100"/>
                </a:lnTo>
                <a:lnTo>
                  <a:pt x="4381500" y="76200"/>
                </a:lnTo>
                <a:lnTo>
                  <a:pt x="4419600" y="76200"/>
                </a:lnTo>
                <a:close/>
              </a:path>
              <a:path w="4988559" h="2103120">
                <a:moveTo>
                  <a:pt x="4343400" y="76200"/>
                </a:moveTo>
                <a:lnTo>
                  <a:pt x="4343400" y="38100"/>
                </a:lnTo>
                <a:lnTo>
                  <a:pt x="4305300" y="38100"/>
                </a:lnTo>
                <a:lnTo>
                  <a:pt x="4305300" y="76200"/>
                </a:lnTo>
                <a:lnTo>
                  <a:pt x="4343400" y="76200"/>
                </a:lnTo>
                <a:close/>
              </a:path>
              <a:path w="4988559" h="2103120">
                <a:moveTo>
                  <a:pt x="4267200" y="76200"/>
                </a:moveTo>
                <a:lnTo>
                  <a:pt x="4267200" y="38100"/>
                </a:lnTo>
                <a:lnTo>
                  <a:pt x="4229100" y="38100"/>
                </a:lnTo>
                <a:lnTo>
                  <a:pt x="4229100" y="76200"/>
                </a:lnTo>
                <a:lnTo>
                  <a:pt x="4267200" y="76200"/>
                </a:lnTo>
                <a:close/>
              </a:path>
              <a:path w="4988559" h="2103120">
                <a:moveTo>
                  <a:pt x="4191000" y="76200"/>
                </a:moveTo>
                <a:lnTo>
                  <a:pt x="4191000" y="38100"/>
                </a:lnTo>
                <a:lnTo>
                  <a:pt x="4152900" y="38100"/>
                </a:lnTo>
                <a:lnTo>
                  <a:pt x="4152900" y="76200"/>
                </a:lnTo>
                <a:lnTo>
                  <a:pt x="4191000" y="76200"/>
                </a:lnTo>
                <a:close/>
              </a:path>
              <a:path w="4988559" h="2103120">
                <a:moveTo>
                  <a:pt x="4114800" y="76200"/>
                </a:moveTo>
                <a:lnTo>
                  <a:pt x="4114800" y="38100"/>
                </a:lnTo>
                <a:lnTo>
                  <a:pt x="4076700" y="38100"/>
                </a:lnTo>
                <a:lnTo>
                  <a:pt x="4076700" y="76200"/>
                </a:lnTo>
                <a:lnTo>
                  <a:pt x="4114800" y="76200"/>
                </a:lnTo>
                <a:close/>
              </a:path>
              <a:path w="4988559" h="2103120">
                <a:moveTo>
                  <a:pt x="4038600" y="76200"/>
                </a:moveTo>
                <a:lnTo>
                  <a:pt x="4038600" y="38100"/>
                </a:lnTo>
                <a:lnTo>
                  <a:pt x="4000500" y="38100"/>
                </a:lnTo>
                <a:lnTo>
                  <a:pt x="4000500" y="76200"/>
                </a:lnTo>
                <a:lnTo>
                  <a:pt x="4038600" y="76200"/>
                </a:lnTo>
                <a:close/>
              </a:path>
              <a:path w="4988559" h="2103120">
                <a:moveTo>
                  <a:pt x="3962400" y="76200"/>
                </a:moveTo>
                <a:lnTo>
                  <a:pt x="3962400" y="38100"/>
                </a:lnTo>
                <a:lnTo>
                  <a:pt x="3924300" y="38100"/>
                </a:lnTo>
                <a:lnTo>
                  <a:pt x="3924300" y="76200"/>
                </a:lnTo>
                <a:lnTo>
                  <a:pt x="3962400" y="76200"/>
                </a:lnTo>
                <a:close/>
              </a:path>
              <a:path w="4988559" h="2103120">
                <a:moveTo>
                  <a:pt x="3886200" y="76200"/>
                </a:moveTo>
                <a:lnTo>
                  <a:pt x="3886200" y="38100"/>
                </a:lnTo>
                <a:lnTo>
                  <a:pt x="3848100" y="38100"/>
                </a:lnTo>
                <a:lnTo>
                  <a:pt x="3848100" y="76200"/>
                </a:lnTo>
                <a:lnTo>
                  <a:pt x="3886200" y="76200"/>
                </a:lnTo>
                <a:close/>
              </a:path>
              <a:path w="4988559" h="2103120">
                <a:moveTo>
                  <a:pt x="3810000" y="76200"/>
                </a:moveTo>
                <a:lnTo>
                  <a:pt x="3810000" y="38100"/>
                </a:lnTo>
                <a:lnTo>
                  <a:pt x="3771900" y="38100"/>
                </a:lnTo>
                <a:lnTo>
                  <a:pt x="3771900" y="76200"/>
                </a:lnTo>
                <a:lnTo>
                  <a:pt x="3810000" y="76200"/>
                </a:lnTo>
                <a:close/>
              </a:path>
              <a:path w="4988559" h="2103120">
                <a:moveTo>
                  <a:pt x="3733800" y="76200"/>
                </a:moveTo>
                <a:lnTo>
                  <a:pt x="3733800" y="38100"/>
                </a:lnTo>
                <a:lnTo>
                  <a:pt x="3695700" y="38100"/>
                </a:lnTo>
                <a:lnTo>
                  <a:pt x="3695700" y="76200"/>
                </a:lnTo>
                <a:lnTo>
                  <a:pt x="3733800" y="76200"/>
                </a:lnTo>
                <a:close/>
              </a:path>
              <a:path w="4988559" h="2103120">
                <a:moveTo>
                  <a:pt x="3657600" y="76200"/>
                </a:moveTo>
                <a:lnTo>
                  <a:pt x="3657600" y="38100"/>
                </a:lnTo>
                <a:lnTo>
                  <a:pt x="3619500" y="38100"/>
                </a:lnTo>
                <a:lnTo>
                  <a:pt x="3619500" y="76200"/>
                </a:lnTo>
                <a:lnTo>
                  <a:pt x="3657600" y="76200"/>
                </a:lnTo>
                <a:close/>
              </a:path>
              <a:path w="4988559" h="2103120">
                <a:moveTo>
                  <a:pt x="3581400" y="76200"/>
                </a:moveTo>
                <a:lnTo>
                  <a:pt x="3581400" y="38100"/>
                </a:lnTo>
                <a:lnTo>
                  <a:pt x="3543300" y="38100"/>
                </a:lnTo>
                <a:lnTo>
                  <a:pt x="3543300" y="76200"/>
                </a:lnTo>
                <a:lnTo>
                  <a:pt x="3581400" y="76200"/>
                </a:lnTo>
                <a:close/>
              </a:path>
              <a:path w="4988559" h="2103120">
                <a:moveTo>
                  <a:pt x="3505200" y="76200"/>
                </a:moveTo>
                <a:lnTo>
                  <a:pt x="3505200" y="38100"/>
                </a:lnTo>
                <a:lnTo>
                  <a:pt x="3467100" y="38100"/>
                </a:lnTo>
                <a:lnTo>
                  <a:pt x="3467100" y="76200"/>
                </a:lnTo>
                <a:lnTo>
                  <a:pt x="3505200" y="76200"/>
                </a:lnTo>
                <a:close/>
              </a:path>
              <a:path w="4988559" h="2103120">
                <a:moveTo>
                  <a:pt x="3429000" y="76200"/>
                </a:moveTo>
                <a:lnTo>
                  <a:pt x="3429000" y="38100"/>
                </a:lnTo>
                <a:lnTo>
                  <a:pt x="3390900" y="38100"/>
                </a:lnTo>
                <a:lnTo>
                  <a:pt x="3390900" y="76200"/>
                </a:lnTo>
                <a:lnTo>
                  <a:pt x="3429000" y="76200"/>
                </a:lnTo>
                <a:close/>
              </a:path>
              <a:path w="4988559" h="2103120">
                <a:moveTo>
                  <a:pt x="3352800" y="76200"/>
                </a:moveTo>
                <a:lnTo>
                  <a:pt x="3352800" y="38100"/>
                </a:lnTo>
                <a:lnTo>
                  <a:pt x="3314700" y="38100"/>
                </a:lnTo>
                <a:lnTo>
                  <a:pt x="3314700" y="76200"/>
                </a:lnTo>
                <a:lnTo>
                  <a:pt x="3352800" y="76200"/>
                </a:lnTo>
                <a:close/>
              </a:path>
              <a:path w="4988559" h="2103120">
                <a:moveTo>
                  <a:pt x="3276600" y="76200"/>
                </a:moveTo>
                <a:lnTo>
                  <a:pt x="3276600" y="38100"/>
                </a:lnTo>
                <a:lnTo>
                  <a:pt x="3238500" y="38100"/>
                </a:lnTo>
                <a:lnTo>
                  <a:pt x="3238500" y="76200"/>
                </a:lnTo>
                <a:lnTo>
                  <a:pt x="3276600" y="76200"/>
                </a:lnTo>
                <a:close/>
              </a:path>
              <a:path w="4988559" h="2103120">
                <a:moveTo>
                  <a:pt x="3200400" y="76200"/>
                </a:moveTo>
                <a:lnTo>
                  <a:pt x="3200400" y="38100"/>
                </a:lnTo>
                <a:lnTo>
                  <a:pt x="3162300" y="38100"/>
                </a:lnTo>
                <a:lnTo>
                  <a:pt x="3162300" y="76200"/>
                </a:lnTo>
                <a:lnTo>
                  <a:pt x="3200400" y="76200"/>
                </a:lnTo>
                <a:close/>
              </a:path>
              <a:path w="4988559" h="2103120">
                <a:moveTo>
                  <a:pt x="3124200" y="76200"/>
                </a:moveTo>
                <a:lnTo>
                  <a:pt x="3124200" y="38100"/>
                </a:lnTo>
                <a:lnTo>
                  <a:pt x="3086100" y="38100"/>
                </a:lnTo>
                <a:lnTo>
                  <a:pt x="3086100" y="76200"/>
                </a:lnTo>
                <a:lnTo>
                  <a:pt x="3124200" y="76200"/>
                </a:lnTo>
                <a:close/>
              </a:path>
              <a:path w="4988559" h="2103120">
                <a:moveTo>
                  <a:pt x="3048000" y="76200"/>
                </a:moveTo>
                <a:lnTo>
                  <a:pt x="3048000" y="38100"/>
                </a:lnTo>
                <a:lnTo>
                  <a:pt x="3009900" y="38100"/>
                </a:lnTo>
                <a:lnTo>
                  <a:pt x="3009900" y="76200"/>
                </a:lnTo>
                <a:lnTo>
                  <a:pt x="3048000" y="76200"/>
                </a:lnTo>
                <a:close/>
              </a:path>
              <a:path w="4988559" h="2103120">
                <a:moveTo>
                  <a:pt x="2971800" y="76200"/>
                </a:moveTo>
                <a:lnTo>
                  <a:pt x="2971800" y="38100"/>
                </a:lnTo>
                <a:lnTo>
                  <a:pt x="2933700" y="38100"/>
                </a:lnTo>
                <a:lnTo>
                  <a:pt x="2933700" y="76200"/>
                </a:lnTo>
                <a:lnTo>
                  <a:pt x="2971800" y="76200"/>
                </a:lnTo>
                <a:close/>
              </a:path>
              <a:path w="4988559" h="2103120">
                <a:moveTo>
                  <a:pt x="2895600" y="76200"/>
                </a:moveTo>
                <a:lnTo>
                  <a:pt x="2895600" y="38100"/>
                </a:lnTo>
                <a:lnTo>
                  <a:pt x="2857500" y="38100"/>
                </a:lnTo>
                <a:lnTo>
                  <a:pt x="2857500" y="76200"/>
                </a:lnTo>
                <a:lnTo>
                  <a:pt x="2895600" y="76200"/>
                </a:lnTo>
                <a:close/>
              </a:path>
              <a:path w="4988559" h="2103120">
                <a:moveTo>
                  <a:pt x="2819400" y="76200"/>
                </a:moveTo>
                <a:lnTo>
                  <a:pt x="2819400" y="38100"/>
                </a:lnTo>
                <a:lnTo>
                  <a:pt x="2781300" y="38100"/>
                </a:lnTo>
                <a:lnTo>
                  <a:pt x="2781300" y="76200"/>
                </a:lnTo>
                <a:lnTo>
                  <a:pt x="2819400" y="76200"/>
                </a:lnTo>
                <a:close/>
              </a:path>
              <a:path w="4988559" h="2103120">
                <a:moveTo>
                  <a:pt x="2743200" y="76200"/>
                </a:moveTo>
                <a:lnTo>
                  <a:pt x="2743200" y="38100"/>
                </a:lnTo>
                <a:lnTo>
                  <a:pt x="2705100" y="38100"/>
                </a:lnTo>
                <a:lnTo>
                  <a:pt x="2705100" y="76200"/>
                </a:lnTo>
                <a:lnTo>
                  <a:pt x="2743200" y="76200"/>
                </a:lnTo>
                <a:close/>
              </a:path>
              <a:path w="4988559" h="2103120">
                <a:moveTo>
                  <a:pt x="2667000" y="76200"/>
                </a:moveTo>
                <a:lnTo>
                  <a:pt x="2667000" y="38100"/>
                </a:lnTo>
                <a:lnTo>
                  <a:pt x="2628900" y="38100"/>
                </a:lnTo>
                <a:lnTo>
                  <a:pt x="2628900" y="76200"/>
                </a:lnTo>
                <a:lnTo>
                  <a:pt x="2667000" y="76200"/>
                </a:lnTo>
                <a:close/>
              </a:path>
              <a:path w="4988559" h="2103120">
                <a:moveTo>
                  <a:pt x="2590800" y="76200"/>
                </a:moveTo>
                <a:lnTo>
                  <a:pt x="2590800" y="38100"/>
                </a:lnTo>
                <a:lnTo>
                  <a:pt x="2552700" y="38100"/>
                </a:lnTo>
                <a:lnTo>
                  <a:pt x="2552700" y="76200"/>
                </a:lnTo>
                <a:lnTo>
                  <a:pt x="2590800" y="76200"/>
                </a:lnTo>
                <a:close/>
              </a:path>
              <a:path w="4988559" h="2103120">
                <a:moveTo>
                  <a:pt x="2514600" y="76200"/>
                </a:moveTo>
                <a:lnTo>
                  <a:pt x="2514600" y="38100"/>
                </a:lnTo>
                <a:lnTo>
                  <a:pt x="2476500" y="38100"/>
                </a:lnTo>
                <a:lnTo>
                  <a:pt x="2476500" y="76200"/>
                </a:lnTo>
                <a:lnTo>
                  <a:pt x="2514600" y="76200"/>
                </a:lnTo>
                <a:close/>
              </a:path>
              <a:path w="4988559" h="2103120">
                <a:moveTo>
                  <a:pt x="2438400" y="76200"/>
                </a:moveTo>
                <a:lnTo>
                  <a:pt x="2438400" y="38100"/>
                </a:lnTo>
                <a:lnTo>
                  <a:pt x="2400300" y="38100"/>
                </a:lnTo>
                <a:lnTo>
                  <a:pt x="2400300" y="76200"/>
                </a:lnTo>
                <a:lnTo>
                  <a:pt x="2438400" y="76200"/>
                </a:lnTo>
                <a:close/>
              </a:path>
              <a:path w="4988559" h="2103120">
                <a:moveTo>
                  <a:pt x="2362200" y="76200"/>
                </a:moveTo>
                <a:lnTo>
                  <a:pt x="2362200" y="38100"/>
                </a:lnTo>
                <a:lnTo>
                  <a:pt x="2324100" y="38100"/>
                </a:lnTo>
                <a:lnTo>
                  <a:pt x="2324100" y="76200"/>
                </a:lnTo>
                <a:lnTo>
                  <a:pt x="2362200" y="76200"/>
                </a:lnTo>
                <a:close/>
              </a:path>
              <a:path w="4988559" h="2103120">
                <a:moveTo>
                  <a:pt x="2286000" y="76200"/>
                </a:moveTo>
                <a:lnTo>
                  <a:pt x="2286000" y="38100"/>
                </a:lnTo>
                <a:lnTo>
                  <a:pt x="2247900" y="38100"/>
                </a:lnTo>
                <a:lnTo>
                  <a:pt x="2247900" y="76200"/>
                </a:lnTo>
                <a:lnTo>
                  <a:pt x="2286000" y="76200"/>
                </a:lnTo>
                <a:close/>
              </a:path>
              <a:path w="4988559" h="2103120">
                <a:moveTo>
                  <a:pt x="2209800" y="76200"/>
                </a:moveTo>
                <a:lnTo>
                  <a:pt x="2209800" y="38100"/>
                </a:lnTo>
                <a:lnTo>
                  <a:pt x="2171700" y="38100"/>
                </a:lnTo>
                <a:lnTo>
                  <a:pt x="2171700" y="76200"/>
                </a:lnTo>
                <a:lnTo>
                  <a:pt x="2209800" y="76200"/>
                </a:lnTo>
                <a:close/>
              </a:path>
              <a:path w="4988559" h="2103120">
                <a:moveTo>
                  <a:pt x="2133600" y="76200"/>
                </a:moveTo>
                <a:lnTo>
                  <a:pt x="2133600" y="38100"/>
                </a:lnTo>
                <a:lnTo>
                  <a:pt x="2095500" y="38100"/>
                </a:lnTo>
                <a:lnTo>
                  <a:pt x="2095500" y="76200"/>
                </a:lnTo>
                <a:lnTo>
                  <a:pt x="2133600" y="76200"/>
                </a:lnTo>
                <a:close/>
              </a:path>
              <a:path w="4988559" h="2103120">
                <a:moveTo>
                  <a:pt x="2057400" y="76200"/>
                </a:moveTo>
                <a:lnTo>
                  <a:pt x="2057400" y="38100"/>
                </a:lnTo>
                <a:lnTo>
                  <a:pt x="2019300" y="38100"/>
                </a:lnTo>
                <a:lnTo>
                  <a:pt x="2019300" y="76200"/>
                </a:lnTo>
                <a:lnTo>
                  <a:pt x="2057400" y="76200"/>
                </a:lnTo>
                <a:close/>
              </a:path>
              <a:path w="4988559" h="2103120">
                <a:moveTo>
                  <a:pt x="1981200" y="76200"/>
                </a:moveTo>
                <a:lnTo>
                  <a:pt x="1981200" y="38100"/>
                </a:lnTo>
                <a:lnTo>
                  <a:pt x="1943100" y="38100"/>
                </a:lnTo>
                <a:lnTo>
                  <a:pt x="1943100" y="76200"/>
                </a:lnTo>
                <a:lnTo>
                  <a:pt x="1981200" y="76200"/>
                </a:lnTo>
                <a:close/>
              </a:path>
              <a:path w="4988559" h="2103120">
                <a:moveTo>
                  <a:pt x="1905000" y="76200"/>
                </a:moveTo>
                <a:lnTo>
                  <a:pt x="1905000" y="38100"/>
                </a:lnTo>
                <a:lnTo>
                  <a:pt x="1866900" y="38100"/>
                </a:lnTo>
                <a:lnTo>
                  <a:pt x="1866900" y="76200"/>
                </a:lnTo>
                <a:lnTo>
                  <a:pt x="1905000" y="76200"/>
                </a:lnTo>
                <a:close/>
              </a:path>
              <a:path w="4988559" h="2103120">
                <a:moveTo>
                  <a:pt x="1828800" y="76200"/>
                </a:moveTo>
                <a:lnTo>
                  <a:pt x="1828800" y="38100"/>
                </a:lnTo>
                <a:lnTo>
                  <a:pt x="1790700" y="38100"/>
                </a:lnTo>
                <a:lnTo>
                  <a:pt x="1790700" y="76200"/>
                </a:lnTo>
                <a:lnTo>
                  <a:pt x="1828800" y="76200"/>
                </a:lnTo>
                <a:close/>
              </a:path>
              <a:path w="4988559" h="2103120">
                <a:moveTo>
                  <a:pt x="1752600" y="76200"/>
                </a:moveTo>
                <a:lnTo>
                  <a:pt x="1752600" y="38100"/>
                </a:lnTo>
                <a:lnTo>
                  <a:pt x="1714500" y="38100"/>
                </a:lnTo>
                <a:lnTo>
                  <a:pt x="1714500" y="76200"/>
                </a:lnTo>
                <a:lnTo>
                  <a:pt x="1752600" y="76200"/>
                </a:lnTo>
                <a:close/>
              </a:path>
              <a:path w="4988559" h="2103120">
                <a:moveTo>
                  <a:pt x="1676400" y="76200"/>
                </a:moveTo>
                <a:lnTo>
                  <a:pt x="1676400" y="38100"/>
                </a:lnTo>
                <a:lnTo>
                  <a:pt x="1638300" y="38100"/>
                </a:lnTo>
                <a:lnTo>
                  <a:pt x="1638300" y="76200"/>
                </a:lnTo>
                <a:lnTo>
                  <a:pt x="1676400" y="76200"/>
                </a:lnTo>
                <a:close/>
              </a:path>
              <a:path w="4988559" h="2103120">
                <a:moveTo>
                  <a:pt x="1600200" y="76200"/>
                </a:moveTo>
                <a:lnTo>
                  <a:pt x="1600200" y="38100"/>
                </a:lnTo>
                <a:lnTo>
                  <a:pt x="1562100" y="38100"/>
                </a:lnTo>
                <a:lnTo>
                  <a:pt x="1562100" y="76200"/>
                </a:lnTo>
                <a:lnTo>
                  <a:pt x="1600200" y="76200"/>
                </a:lnTo>
                <a:close/>
              </a:path>
              <a:path w="4988559" h="2103120">
                <a:moveTo>
                  <a:pt x="1524000" y="76200"/>
                </a:moveTo>
                <a:lnTo>
                  <a:pt x="1524000" y="38100"/>
                </a:lnTo>
                <a:lnTo>
                  <a:pt x="1485900" y="38100"/>
                </a:lnTo>
                <a:lnTo>
                  <a:pt x="1485900" y="76200"/>
                </a:lnTo>
                <a:lnTo>
                  <a:pt x="1524000" y="76200"/>
                </a:lnTo>
                <a:close/>
              </a:path>
              <a:path w="4988559" h="2103120">
                <a:moveTo>
                  <a:pt x="1447800" y="76200"/>
                </a:moveTo>
                <a:lnTo>
                  <a:pt x="1447800" y="38100"/>
                </a:lnTo>
                <a:lnTo>
                  <a:pt x="1409700" y="38100"/>
                </a:lnTo>
                <a:lnTo>
                  <a:pt x="1409700" y="76200"/>
                </a:lnTo>
                <a:lnTo>
                  <a:pt x="1447800" y="76200"/>
                </a:lnTo>
                <a:close/>
              </a:path>
              <a:path w="4988559" h="2103120">
                <a:moveTo>
                  <a:pt x="1371600" y="76200"/>
                </a:moveTo>
                <a:lnTo>
                  <a:pt x="1371600" y="38100"/>
                </a:lnTo>
                <a:lnTo>
                  <a:pt x="1333500" y="38100"/>
                </a:lnTo>
                <a:lnTo>
                  <a:pt x="1333500" y="76200"/>
                </a:lnTo>
                <a:lnTo>
                  <a:pt x="1371600" y="76200"/>
                </a:lnTo>
                <a:close/>
              </a:path>
              <a:path w="4988559" h="2103120">
                <a:moveTo>
                  <a:pt x="1295400" y="76200"/>
                </a:moveTo>
                <a:lnTo>
                  <a:pt x="1295400" y="38100"/>
                </a:lnTo>
                <a:lnTo>
                  <a:pt x="1257300" y="38100"/>
                </a:lnTo>
                <a:lnTo>
                  <a:pt x="1257300" y="76200"/>
                </a:lnTo>
                <a:lnTo>
                  <a:pt x="1295400" y="76200"/>
                </a:lnTo>
                <a:close/>
              </a:path>
              <a:path w="4988559" h="2103120">
                <a:moveTo>
                  <a:pt x="1219200" y="76200"/>
                </a:moveTo>
                <a:lnTo>
                  <a:pt x="1219200" y="38100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19200" y="76200"/>
                </a:lnTo>
                <a:close/>
              </a:path>
              <a:path w="4988559" h="2103120">
                <a:moveTo>
                  <a:pt x="1143000" y="76200"/>
                </a:moveTo>
                <a:lnTo>
                  <a:pt x="1143000" y="38100"/>
                </a:lnTo>
                <a:lnTo>
                  <a:pt x="1104900" y="38100"/>
                </a:lnTo>
                <a:lnTo>
                  <a:pt x="1104900" y="76200"/>
                </a:lnTo>
                <a:lnTo>
                  <a:pt x="1143000" y="76200"/>
                </a:lnTo>
                <a:close/>
              </a:path>
              <a:path w="4988559" h="2103120">
                <a:moveTo>
                  <a:pt x="1066800" y="76200"/>
                </a:moveTo>
                <a:lnTo>
                  <a:pt x="1066800" y="38100"/>
                </a:lnTo>
                <a:lnTo>
                  <a:pt x="1028700" y="38100"/>
                </a:lnTo>
                <a:lnTo>
                  <a:pt x="1028700" y="76200"/>
                </a:lnTo>
                <a:lnTo>
                  <a:pt x="1066800" y="76200"/>
                </a:lnTo>
                <a:close/>
              </a:path>
              <a:path w="4988559" h="2103120">
                <a:moveTo>
                  <a:pt x="990600" y="76200"/>
                </a:moveTo>
                <a:lnTo>
                  <a:pt x="990600" y="38100"/>
                </a:lnTo>
                <a:lnTo>
                  <a:pt x="952500" y="38100"/>
                </a:lnTo>
                <a:lnTo>
                  <a:pt x="952500" y="76200"/>
                </a:lnTo>
                <a:lnTo>
                  <a:pt x="990600" y="76200"/>
                </a:lnTo>
                <a:close/>
              </a:path>
              <a:path w="4988559" h="2103120">
                <a:moveTo>
                  <a:pt x="914400" y="76200"/>
                </a:moveTo>
                <a:lnTo>
                  <a:pt x="914400" y="38100"/>
                </a:lnTo>
                <a:lnTo>
                  <a:pt x="876300" y="38100"/>
                </a:lnTo>
                <a:lnTo>
                  <a:pt x="876300" y="76200"/>
                </a:lnTo>
                <a:lnTo>
                  <a:pt x="914400" y="76200"/>
                </a:lnTo>
                <a:close/>
              </a:path>
              <a:path w="4988559" h="2103120">
                <a:moveTo>
                  <a:pt x="838200" y="76200"/>
                </a:moveTo>
                <a:lnTo>
                  <a:pt x="838200" y="38100"/>
                </a:lnTo>
                <a:lnTo>
                  <a:pt x="800100" y="38100"/>
                </a:lnTo>
                <a:lnTo>
                  <a:pt x="800100" y="76200"/>
                </a:lnTo>
                <a:lnTo>
                  <a:pt x="838200" y="76200"/>
                </a:lnTo>
                <a:close/>
              </a:path>
              <a:path w="4988559" h="2103120">
                <a:moveTo>
                  <a:pt x="762000" y="76200"/>
                </a:moveTo>
                <a:lnTo>
                  <a:pt x="762000" y="38100"/>
                </a:lnTo>
                <a:lnTo>
                  <a:pt x="723900" y="38100"/>
                </a:lnTo>
                <a:lnTo>
                  <a:pt x="723900" y="76200"/>
                </a:lnTo>
                <a:lnTo>
                  <a:pt x="762000" y="76200"/>
                </a:lnTo>
                <a:close/>
              </a:path>
              <a:path w="4988559" h="2103120">
                <a:moveTo>
                  <a:pt x="685800" y="76200"/>
                </a:moveTo>
                <a:lnTo>
                  <a:pt x="685800" y="38100"/>
                </a:lnTo>
                <a:lnTo>
                  <a:pt x="647700" y="38100"/>
                </a:lnTo>
                <a:lnTo>
                  <a:pt x="647700" y="76200"/>
                </a:lnTo>
                <a:lnTo>
                  <a:pt x="685800" y="76200"/>
                </a:lnTo>
                <a:close/>
              </a:path>
              <a:path w="4988559" h="2103120">
                <a:moveTo>
                  <a:pt x="609600" y="76200"/>
                </a:moveTo>
                <a:lnTo>
                  <a:pt x="609600" y="38100"/>
                </a:lnTo>
                <a:lnTo>
                  <a:pt x="571500" y="38100"/>
                </a:lnTo>
                <a:lnTo>
                  <a:pt x="571500" y="76200"/>
                </a:lnTo>
                <a:lnTo>
                  <a:pt x="609600" y="76200"/>
                </a:lnTo>
                <a:close/>
              </a:path>
              <a:path w="4988559" h="2103120">
                <a:moveTo>
                  <a:pt x="533400" y="76200"/>
                </a:moveTo>
                <a:lnTo>
                  <a:pt x="533400" y="38100"/>
                </a:lnTo>
                <a:lnTo>
                  <a:pt x="495300" y="38100"/>
                </a:lnTo>
                <a:lnTo>
                  <a:pt x="495300" y="76200"/>
                </a:lnTo>
                <a:lnTo>
                  <a:pt x="533400" y="76200"/>
                </a:lnTo>
                <a:close/>
              </a:path>
              <a:path w="4988559" h="2103120">
                <a:moveTo>
                  <a:pt x="457200" y="76200"/>
                </a:moveTo>
                <a:lnTo>
                  <a:pt x="457200" y="38100"/>
                </a:lnTo>
                <a:lnTo>
                  <a:pt x="419100" y="38100"/>
                </a:lnTo>
                <a:lnTo>
                  <a:pt x="419100" y="76200"/>
                </a:lnTo>
                <a:lnTo>
                  <a:pt x="457200" y="76200"/>
                </a:lnTo>
                <a:close/>
              </a:path>
              <a:path w="4988559" h="2103120">
                <a:moveTo>
                  <a:pt x="381000" y="76200"/>
                </a:moveTo>
                <a:lnTo>
                  <a:pt x="381000" y="38100"/>
                </a:lnTo>
                <a:lnTo>
                  <a:pt x="342900" y="38100"/>
                </a:lnTo>
                <a:lnTo>
                  <a:pt x="342900" y="76200"/>
                </a:lnTo>
                <a:lnTo>
                  <a:pt x="381000" y="76200"/>
                </a:lnTo>
                <a:close/>
              </a:path>
              <a:path w="4988559" h="2103120">
                <a:moveTo>
                  <a:pt x="304800" y="76200"/>
                </a:moveTo>
                <a:lnTo>
                  <a:pt x="304800" y="38100"/>
                </a:lnTo>
                <a:lnTo>
                  <a:pt x="266700" y="38100"/>
                </a:lnTo>
                <a:lnTo>
                  <a:pt x="266700" y="76200"/>
                </a:lnTo>
                <a:lnTo>
                  <a:pt x="304800" y="76200"/>
                </a:lnTo>
                <a:close/>
              </a:path>
              <a:path w="4988559" h="2103120">
                <a:moveTo>
                  <a:pt x="228600" y="76200"/>
                </a:moveTo>
                <a:lnTo>
                  <a:pt x="228600" y="38100"/>
                </a:lnTo>
                <a:lnTo>
                  <a:pt x="190500" y="38100"/>
                </a:lnTo>
                <a:lnTo>
                  <a:pt x="190500" y="76200"/>
                </a:lnTo>
                <a:lnTo>
                  <a:pt x="228600" y="76200"/>
                </a:lnTo>
                <a:close/>
              </a:path>
              <a:path w="4988559" h="2103120">
                <a:moveTo>
                  <a:pt x="114300" y="114300"/>
                </a:move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close/>
              </a:path>
              <a:path w="4988559" h="2103120">
                <a:moveTo>
                  <a:pt x="152400" y="76200"/>
                </a:moveTo>
                <a:lnTo>
                  <a:pt x="152400" y="38100"/>
                </a:lnTo>
                <a:lnTo>
                  <a:pt x="114300" y="38100"/>
                </a:lnTo>
                <a:lnTo>
                  <a:pt x="114300" y="76200"/>
                </a:lnTo>
                <a:lnTo>
                  <a:pt x="1524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9393" y="4751705"/>
            <a:ext cx="1728470" cy="1916430"/>
          </a:xfrm>
          <a:custGeom>
            <a:avLst/>
            <a:gdLst/>
            <a:ahLst/>
            <a:cxnLst/>
            <a:rect l="l" t="t" r="r" b="b"/>
            <a:pathLst>
              <a:path w="1728470" h="1916429">
                <a:moveTo>
                  <a:pt x="1728216" y="35813"/>
                </a:moveTo>
                <a:lnTo>
                  <a:pt x="1716024" y="0"/>
                </a:lnTo>
                <a:lnTo>
                  <a:pt x="1680210" y="11429"/>
                </a:lnTo>
                <a:lnTo>
                  <a:pt x="1691640" y="48005"/>
                </a:lnTo>
                <a:lnTo>
                  <a:pt x="1728216" y="35813"/>
                </a:lnTo>
                <a:close/>
              </a:path>
              <a:path w="1728470" h="1916429">
                <a:moveTo>
                  <a:pt x="1655064" y="59435"/>
                </a:moveTo>
                <a:lnTo>
                  <a:pt x="1643634" y="22859"/>
                </a:lnTo>
                <a:lnTo>
                  <a:pt x="1607820" y="34289"/>
                </a:lnTo>
                <a:lnTo>
                  <a:pt x="1619250" y="70865"/>
                </a:lnTo>
                <a:lnTo>
                  <a:pt x="1655064" y="59435"/>
                </a:lnTo>
                <a:close/>
              </a:path>
              <a:path w="1728470" h="1916429">
                <a:moveTo>
                  <a:pt x="1582674" y="82295"/>
                </a:moveTo>
                <a:lnTo>
                  <a:pt x="1571244" y="46481"/>
                </a:lnTo>
                <a:lnTo>
                  <a:pt x="1534668" y="57911"/>
                </a:lnTo>
                <a:lnTo>
                  <a:pt x="1546860" y="94487"/>
                </a:lnTo>
                <a:lnTo>
                  <a:pt x="1582674" y="82295"/>
                </a:lnTo>
                <a:close/>
              </a:path>
              <a:path w="1728470" h="1916429">
                <a:moveTo>
                  <a:pt x="1510284" y="105917"/>
                </a:moveTo>
                <a:lnTo>
                  <a:pt x="1498854" y="69341"/>
                </a:lnTo>
                <a:lnTo>
                  <a:pt x="1462278" y="80771"/>
                </a:lnTo>
                <a:lnTo>
                  <a:pt x="1473708" y="117347"/>
                </a:lnTo>
                <a:lnTo>
                  <a:pt x="1510284" y="105917"/>
                </a:lnTo>
                <a:close/>
              </a:path>
              <a:path w="1728470" h="1916429">
                <a:moveTo>
                  <a:pt x="1437894" y="128777"/>
                </a:moveTo>
                <a:lnTo>
                  <a:pt x="1425702" y="92963"/>
                </a:lnTo>
                <a:lnTo>
                  <a:pt x="1389888" y="104393"/>
                </a:lnTo>
                <a:lnTo>
                  <a:pt x="1401318" y="140207"/>
                </a:lnTo>
                <a:lnTo>
                  <a:pt x="1437894" y="128777"/>
                </a:lnTo>
                <a:close/>
              </a:path>
              <a:path w="1728470" h="1916429">
                <a:moveTo>
                  <a:pt x="1364742" y="152399"/>
                </a:moveTo>
                <a:lnTo>
                  <a:pt x="1353312" y="115823"/>
                </a:lnTo>
                <a:lnTo>
                  <a:pt x="1317498" y="127253"/>
                </a:lnTo>
                <a:lnTo>
                  <a:pt x="1328928" y="163829"/>
                </a:lnTo>
                <a:lnTo>
                  <a:pt x="1364742" y="152399"/>
                </a:lnTo>
                <a:close/>
              </a:path>
              <a:path w="1728470" h="1916429">
                <a:moveTo>
                  <a:pt x="1292352" y="175259"/>
                </a:moveTo>
                <a:lnTo>
                  <a:pt x="1280922" y="139445"/>
                </a:lnTo>
                <a:lnTo>
                  <a:pt x="1244346" y="150875"/>
                </a:lnTo>
                <a:lnTo>
                  <a:pt x="1256538" y="186689"/>
                </a:lnTo>
                <a:lnTo>
                  <a:pt x="1292352" y="175259"/>
                </a:lnTo>
                <a:close/>
              </a:path>
              <a:path w="1728470" h="1916429">
                <a:moveTo>
                  <a:pt x="1219962" y="198881"/>
                </a:moveTo>
                <a:lnTo>
                  <a:pt x="1208532" y="162305"/>
                </a:lnTo>
                <a:lnTo>
                  <a:pt x="1171956" y="173735"/>
                </a:lnTo>
                <a:lnTo>
                  <a:pt x="1183386" y="210311"/>
                </a:lnTo>
                <a:lnTo>
                  <a:pt x="1219962" y="198881"/>
                </a:lnTo>
                <a:close/>
              </a:path>
              <a:path w="1728470" h="1916429">
                <a:moveTo>
                  <a:pt x="1147572" y="221741"/>
                </a:moveTo>
                <a:lnTo>
                  <a:pt x="1135380" y="185165"/>
                </a:lnTo>
                <a:lnTo>
                  <a:pt x="1099566" y="197357"/>
                </a:lnTo>
                <a:lnTo>
                  <a:pt x="1110996" y="233171"/>
                </a:lnTo>
                <a:lnTo>
                  <a:pt x="1147572" y="221741"/>
                </a:lnTo>
                <a:close/>
              </a:path>
              <a:path w="1728470" h="1916429">
                <a:moveTo>
                  <a:pt x="1074420" y="244601"/>
                </a:moveTo>
                <a:lnTo>
                  <a:pt x="1062990" y="208787"/>
                </a:lnTo>
                <a:lnTo>
                  <a:pt x="1027176" y="220217"/>
                </a:lnTo>
                <a:lnTo>
                  <a:pt x="1038606" y="256793"/>
                </a:lnTo>
                <a:lnTo>
                  <a:pt x="1074420" y="244601"/>
                </a:lnTo>
                <a:close/>
              </a:path>
              <a:path w="1728470" h="1916429">
                <a:moveTo>
                  <a:pt x="1002030" y="268223"/>
                </a:moveTo>
                <a:lnTo>
                  <a:pt x="990600" y="231647"/>
                </a:lnTo>
                <a:lnTo>
                  <a:pt x="954024" y="243839"/>
                </a:lnTo>
                <a:lnTo>
                  <a:pt x="966216" y="279653"/>
                </a:lnTo>
                <a:lnTo>
                  <a:pt x="1002030" y="268223"/>
                </a:lnTo>
                <a:close/>
              </a:path>
              <a:path w="1728470" h="1916429">
                <a:moveTo>
                  <a:pt x="929640" y="291084"/>
                </a:moveTo>
                <a:lnTo>
                  <a:pt x="918210" y="255269"/>
                </a:lnTo>
                <a:lnTo>
                  <a:pt x="881634" y="266699"/>
                </a:lnTo>
                <a:lnTo>
                  <a:pt x="893064" y="303275"/>
                </a:lnTo>
                <a:lnTo>
                  <a:pt x="929640" y="291084"/>
                </a:lnTo>
                <a:close/>
              </a:path>
              <a:path w="1728470" h="1916429">
                <a:moveTo>
                  <a:pt x="857250" y="314705"/>
                </a:moveTo>
                <a:lnTo>
                  <a:pt x="845058" y="278129"/>
                </a:lnTo>
                <a:lnTo>
                  <a:pt x="809244" y="289559"/>
                </a:lnTo>
                <a:lnTo>
                  <a:pt x="820674" y="326135"/>
                </a:lnTo>
                <a:lnTo>
                  <a:pt x="857250" y="314705"/>
                </a:lnTo>
                <a:close/>
              </a:path>
              <a:path w="1728470" h="1916429">
                <a:moveTo>
                  <a:pt x="784098" y="337566"/>
                </a:moveTo>
                <a:lnTo>
                  <a:pt x="772668" y="301752"/>
                </a:lnTo>
                <a:lnTo>
                  <a:pt x="736854" y="313181"/>
                </a:lnTo>
                <a:lnTo>
                  <a:pt x="748284" y="348995"/>
                </a:lnTo>
                <a:lnTo>
                  <a:pt x="784098" y="337566"/>
                </a:lnTo>
                <a:close/>
              </a:path>
              <a:path w="1728470" h="1916429">
                <a:moveTo>
                  <a:pt x="711708" y="361188"/>
                </a:moveTo>
                <a:lnTo>
                  <a:pt x="700278" y="324611"/>
                </a:lnTo>
                <a:lnTo>
                  <a:pt x="663702" y="336041"/>
                </a:lnTo>
                <a:lnTo>
                  <a:pt x="675894" y="372617"/>
                </a:lnTo>
                <a:lnTo>
                  <a:pt x="711708" y="361188"/>
                </a:lnTo>
                <a:close/>
              </a:path>
              <a:path w="1728470" h="1916429">
                <a:moveTo>
                  <a:pt x="639318" y="384048"/>
                </a:moveTo>
                <a:lnTo>
                  <a:pt x="627888" y="348234"/>
                </a:lnTo>
                <a:lnTo>
                  <a:pt x="591312" y="359664"/>
                </a:lnTo>
                <a:lnTo>
                  <a:pt x="602742" y="395478"/>
                </a:lnTo>
                <a:lnTo>
                  <a:pt x="639318" y="384048"/>
                </a:lnTo>
                <a:close/>
              </a:path>
              <a:path w="1728470" h="1916429">
                <a:moveTo>
                  <a:pt x="566928" y="407670"/>
                </a:moveTo>
                <a:lnTo>
                  <a:pt x="554736" y="371094"/>
                </a:lnTo>
                <a:lnTo>
                  <a:pt x="518922" y="382524"/>
                </a:lnTo>
                <a:lnTo>
                  <a:pt x="530352" y="419100"/>
                </a:lnTo>
                <a:lnTo>
                  <a:pt x="566928" y="407670"/>
                </a:lnTo>
                <a:close/>
              </a:path>
              <a:path w="1728470" h="1916429">
                <a:moveTo>
                  <a:pt x="493776" y="430530"/>
                </a:moveTo>
                <a:lnTo>
                  <a:pt x="482346" y="393954"/>
                </a:lnTo>
                <a:lnTo>
                  <a:pt x="446532" y="406146"/>
                </a:lnTo>
                <a:lnTo>
                  <a:pt x="457962" y="441959"/>
                </a:lnTo>
                <a:lnTo>
                  <a:pt x="493776" y="430530"/>
                </a:lnTo>
                <a:close/>
              </a:path>
              <a:path w="1728470" h="1916429">
                <a:moveTo>
                  <a:pt x="421386" y="454152"/>
                </a:moveTo>
                <a:lnTo>
                  <a:pt x="409956" y="417575"/>
                </a:lnTo>
                <a:lnTo>
                  <a:pt x="373380" y="429006"/>
                </a:lnTo>
                <a:lnTo>
                  <a:pt x="385572" y="465582"/>
                </a:lnTo>
                <a:lnTo>
                  <a:pt x="421386" y="454152"/>
                </a:lnTo>
                <a:close/>
              </a:path>
              <a:path w="1728470" h="1916429">
                <a:moveTo>
                  <a:pt x="348996" y="477012"/>
                </a:moveTo>
                <a:lnTo>
                  <a:pt x="337566" y="440436"/>
                </a:lnTo>
                <a:lnTo>
                  <a:pt x="300990" y="452628"/>
                </a:lnTo>
                <a:lnTo>
                  <a:pt x="312420" y="488442"/>
                </a:lnTo>
                <a:lnTo>
                  <a:pt x="348996" y="477012"/>
                </a:lnTo>
                <a:close/>
              </a:path>
              <a:path w="1728470" h="1916429">
                <a:moveTo>
                  <a:pt x="276606" y="499872"/>
                </a:moveTo>
                <a:lnTo>
                  <a:pt x="264414" y="464058"/>
                </a:lnTo>
                <a:lnTo>
                  <a:pt x="228600" y="475488"/>
                </a:lnTo>
                <a:lnTo>
                  <a:pt x="240030" y="512064"/>
                </a:lnTo>
                <a:lnTo>
                  <a:pt x="276606" y="499872"/>
                </a:lnTo>
                <a:close/>
              </a:path>
              <a:path w="1728470" h="1916429">
                <a:moveTo>
                  <a:pt x="203454" y="523494"/>
                </a:moveTo>
                <a:lnTo>
                  <a:pt x="192024" y="486918"/>
                </a:lnTo>
                <a:lnTo>
                  <a:pt x="156210" y="498348"/>
                </a:lnTo>
                <a:lnTo>
                  <a:pt x="167640" y="534924"/>
                </a:lnTo>
                <a:lnTo>
                  <a:pt x="203454" y="523494"/>
                </a:lnTo>
                <a:close/>
              </a:path>
              <a:path w="1728470" h="1916429">
                <a:moveTo>
                  <a:pt x="131064" y="546354"/>
                </a:moveTo>
                <a:lnTo>
                  <a:pt x="119634" y="510540"/>
                </a:lnTo>
                <a:lnTo>
                  <a:pt x="83058" y="521970"/>
                </a:lnTo>
                <a:lnTo>
                  <a:pt x="95250" y="558546"/>
                </a:lnTo>
                <a:lnTo>
                  <a:pt x="131064" y="546354"/>
                </a:lnTo>
                <a:close/>
              </a:path>
              <a:path w="1728470" h="1916429">
                <a:moveTo>
                  <a:pt x="58674" y="569976"/>
                </a:moveTo>
                <a:lnTo>
                  <a:pt x="47243" y="533400"/>
                </a:lnTo>
                <a:lnTo>
                  <a:pt x="12954" y="544068"/>
                </a:lnTo>
                <a:lnTo>
                  <a:pt x="5334" y="547116"/>
                </a:lnTo>
                <a:lnTo>
                  <a:pt x="0" y="553974"/>
                </a:lnTo>
                <a:lnTo>
                  <a:pt x="0" y="564642"/>
                </a:lnTo>
                <a:lnTo>
                  <a:pt x="36385" y="564642"/>
                </a:lnTo>
                <a:lnTo>
                  <a:pt x="38100" y="562356"/>
                </a:lnTo>
                <a:lnTo>
                  <a:pt x="38100" y="576376"/>
                </a:lnTo>
                <a:lnTo>
                  <a:pt x="58674" y="569976"/>
                </a:lnTo>
                <a:close/>
              </a:path>
              <a:path w="1728470" h="1916429">
                <a:moveTo>
                  <a:pt x="38100" y="576376"/>
                </a:moveTo>
                <a:lnTo>
                  <a:pt x="38100" y="564642"/>
                </a:lnTo>
                <a:lnTo>
                  <a:pt x="36385" y="564642"/>
                </a:lnTo>
                <a:lnTo>
                  <a:pt x="24384" y="580644"/>
                </a:lnTo>
                <a:lnTo>
                  <a:pt x="38100" y="576376"/>
                </a:lnTo>
                <a:close/>
              </a:path>
              <a:path w="1728470" h="1916429">
                <a:moveTo>
                  <a:pt x="38100" y="564642"/>
                </a:moveTo>
                <a:lnTo>
                  <a:pt x="38100" y="562356"/>
                </a:lnTo>
                <a:lnTo>
                  <a:pt x="36385" y="564642"/>
                </a:lnTo>
                <a:lnTo>
                  <a:pt x="38100" y="564642"/>
                </a:lnTo>
                <a:close/>
              </a:path>
              <a:path w="1728470" h="1916429">
                <a:moveTo>
                  <a:pt x="38100" y="640842"/>
                </a:moveTo>
                <a:lnTo>
                  <a:pt x="38100" y="602742"/>
                </a:lnTo>
                <a:lnTo>
                  <a:pt x="0" y="602742"/>
                </a:lnTo>
                <a:lnTo>
                  <a:pt x="0" y="640842"/>
                </a:lnTo>
                <a:lnTo>
                  <a:pt x="38100" y="640842"/>
                </a:lnTo>
                <a:close/>
              </a:path>
              <a:path w="1728470" h="1916429">
                <a:moveTo>
                  <a:pt x="38100" y="717042"/>
                </a:moveTo>
                <a:lnTo>
                  <a:pt x="38100" y="678942"/>
                </a:lnTo>
                <a:lnTo>
                  <a:pt x="0" y="678942"/>
                </a:lnTo>
                <a:lnTo>
                  <a:pt x="0" y="717042"/>
                </a:lnTo>
                <a:lnTo>
                  <a:pt x="38100" y="717042"/>
                </a:lnTo>
                <a:close/>
              </a:path>
              <a:path w="1728470" h="1916429">
                <a:moveTo>
                  <a:pt x="38100" y="793242"/>
                </a:moveTo>
                <a:lnTo>
                  <a:pt x="38100" y="755142"/>
                </a:lnTo>
                <a:lnTo>
                  <a:pt x="0" y="755142"/>
                </a:lnTo>
                <a:lnTo>
                  <a:pt x="0" y="793242"/>
                </a:lnTo>
                <a:lnTo>
                  <a:pt x="38100" y="793242"/>
                </a:lnTo>
                <a:close/>
              </a:path>
              <a:path w="1728470" h="1916429">
                <a:moveTo>
                  <a:pt x="38100" y="869442"/>
                </a:moveTo>
                <a:lnTo>
                  <a:pt x="38100" y="831342"/>
                </a:lnTo>
                <a:lnTo>
                  <a:pt x="0" y="831342"/>
                </a:lnTo>
                <a:lnTo>
                  <a:pt x="0" y="869442"/>
                </a:lnTo>
                <a:lnTo>
                  <a:pt x="38100" y="869442"/>
                </a:lnTo>
                <a:close/>
              </a:path>
              <a:path w="1728470" h="1916429">
                <a:moveTo>
                  <a:pt x="38100" y="945642"/>
                </a:moveTo>
                <a:lnTo>
                  <a:pt x="38100" y="907542"/>
                </a:lnTo>
                <a:lnTo>
                  <a:pt x="0" y="907542"/>
                </a:lnTo>
                <a:lnTo>
                  <a:pt x="0" y="945642"/>
                </a:lnTo>
                <a:lnTo>
                  <a:pt x="38100" y="945642"/>
                </a:lnTo>
                <a:close/>
              </a:path>
              <a:path w="1728470" h="1916429">
                <a:moveTo>
                  <a:pt x="38100" y="1021842"/>
                </a:moveTo>
                <a:lnTo>
                  <a:pt x="38100" y="983742"/>
                </a:lnTo>
                <a:lnTo>
                  <a:pt x="0" y="983742"/>
                </a:lnTo>
                <a:lnTo>
                  <a:pt x="0" y="1021842"/>
                </a:lnTo>
                <a:lnTo>
                  <a:pt x="38100" y="1021842"/>
                </a:lnTo>
                <a:close/>
              </a:path>
              <a:path w="1728470" h="1916429">
                <a:moveTo>
                  <a:pt x="38100" y="1098042"/>
                </a:moveTo>
                <a:lnTo>
                  <a:pt x="38100" y="1059942"/>
                </a:lnTo>
                <a:lnTo>
                  <a:pt x="0" y="1059942"/>
                </a:lnTo>
                <a:lnTo>
                  <a:pt x="0" y="1098042"/>
                </a:lnTo>
                <a:lnTo>
                  <a:pt x="38100" y="1098042"/>
                </a:lnTo>
                <a:close/>
              </a:path>
              <a:path w="1728470" h="1916429">
                <a:moveTo>
                  <a:pt x="38100" y="1174242"/>
                </a:moveTo>
                <a:lnTo>
                  <a:pt x="38100" y="1136142"/>
                </a:lnTo>
                <a:lnTo>
                  <a:pt x="0" y="1136142"/>
                </a:lnTo>
                <a:lnTo>
                  <a:pt x="0" y="1174242"/>
                </a:lnTo>
                <a:lnTo>
                  <a:pt x="38100" y="1174242"/>
                </a:lnTo>
                <a:close/>
              </a:path>
              <a:path w="1728470" h="1916429">
                <a:moveTo>
                  <a:pt x="38100" y="1250442"/>
                </a:moveTo>
                <a:lnTo>
                  <a:pt x="38100" y="1212342"/>
                </a:lnTo>
                <a:lnTo>
                  <a:pt x="0" y="1212342"/>
                </a:lnTo>
                <a:lnTo>
                  <a:pt x="0" y="1250442"/>
                </a:lnTo>
                <a:lnTo>
                  <a:pt x="38100" y="1250442"/>
                </a:lnTo>
                <a:close/>
              </a:path>
              <a:path w="1728470" h="1916429">
                <a:moveTo>
                  <a:pt x="38100" y="1326642"/>
                </a:moveTo>
                <a:lnTo>
                  <a:pt x="38100" y="1288542"/>
                </a:lnTo>
                <a:lnTo>
                  <a:pt x="0" y="1288542"/>
                </a:lnTo>
                <a:lnTo>
                  <a:pt x="0" y="1326642"/>
                </a:lnTo>
                <a:lnTo>
                  <a:pt x="38100" y="1326642"/>
                </a:lnTo>
                <a:close/>
              </a:path>
              <a:path w="1728470" h="1916429">
                <a:moveTo>
                  <a:pt x="38100" y="1402842"/>
                </a:moveTo>
                <a:lnTo>
                  <a:pt x="38100" y="1364742"/>
                </a:lnTo>
                <a:lnTo>
                  <a:pt x="0" y="1364742"/>
                </a:lnTo>
                <a:lnTo>
                  <a:pt x="0" y="1402842"/>
                </a:lnTo>
                <a:lnTo>
                  <a:pt x="38100" y="1402842"/>
                </a:lnTo>
                <a:close/>
              </a:path>
              <a:path w="1728470" h="1916429">
                <a:moveTo>
                  <a:pt x="38100" y="1479042"/>
                </a:moveTo>
                <a:lnTo>
                  <a:pt x="38100" y="1440942"/>
                </a:lnTo>
                <a:lnTo>
                  <a:pt x="0" y="1440942"/>
                </a:lnTo>
                <a:lnTo>
                  <a:pt x="0" y="1479042"/>
                </a:lnTo>
                <a:lnTo>
                  <a:pt x="38100" y="1479042"/>
                </a:lnTo>
                <a:close/>
              </a:path>
              <a:path w="1728470" h="1916429">
                <a:moveTo>
                  <a:pt x="38100" y="1555242"/>
                </a:moveTo>
                <a:lnTo>
                  <a:pt x="38100" y="1517142"/>
                </a:lnTo>
                <a:lnTo>
                  <a:pt x="0" y="1517142"/>
                </a:lnTo>
                <a:lnTo>
                  <a:pt x="0" y="1555242"/>
                </a:lnTo>
                <a:lnTo>
                  <a:pt x="38100" y="1555242"/>
                </a:lnTo>
                <a:close/>
              </a:path>
              <a:path w="1728470" h="1916429">
                <a:moveTo>
                  <a:pt x="38100" y="1631442"/>
                </a:moveTo>
                <a:lnTo>
                  <a:pt x="38100" y="1593342"/>
                </a:lnTo>
                <a:lnTo>
                  <a:pt x="0" y="1593342"/>
                </a:lnTo>
                <a:lnTo>
                  <a:pt x="0" y="1631442"/>
                </a:lnTo>
                <a:lnTo>
                  <a:pt x="38100" y="1631442"/>
                </a:lnTo>
                <a:close/>
              </a:path>
              <a:path w="1728470" h="1916429">
                <a:moveTo>
                  <a:pt x="38100" y="1707641"/>
                </a:moveTo>
                <a:lnTo>
                  <a:pt x="38100" y="1669541"/>
                </a:lnTo>
                <a:lnTo>
                  <a:pt x="0" y="1669541"/>
                </a:lnTo>
                <a:lnTo>
                  <a:pt x="0" y="1707641"/>
                </a:lnTo>
                <a:lnTo>
                  <a:pt x="38100" y="1707641"/>
                </a:lnTo>
                <a:close/>
              </a:path>
              <a:path w="1728470" h="1916429">
                <a:moveTo>
                  <a:pt x="38100" y="1783841"/>
                </a:moveTo>
                <a:lnTo>
                  <a:pt x="38100" y="1745741"/>
                </a:lnTo>
                <a:lnTo>
                  <a:pt x="0" y="1745741"/>
                </a:lnTo>
                <a:lnTo>
                  <a:pt x="0" y="1783841"/>
                </a:lnTo>
                <a:lnTo>
                  <a:pt x="38100" y="1783841"/>
                </a:lnTo>
                <a:close/>
              </a:path>
              <a:path w="1728470" h="1916429">
                <a:moveTo>
                  <a:pt x="38100" y="1859280"/>
                </a:moveTo>
                <a:lnTo>
                  <a:pt x="38100" y="1821941"/>
                </a:lnTo>
                <a:lnTo>
                  <a:pt x="0" y="1821941"/>
                </a:lnTo>
                <a:lnTo>
                  <a:pt x="0" y="1859280"/>
                </a:lnTo>
                <a:lnTo>
                  <a:pt x="1476" y="1866757"/>
                </a:lnTo>
                <a:lnTo>
                  <a:pt x="5524" y="1872805"/>
                </a:lnTo>
                <a:lnTo>
                  <a:pt x="11572" y="1876853"/>
                </a:lnTo>
                <a:lnTo>
                  <a:pt x="19050" y="1878330"/>
                </a:lnTo>
                <a:lnTo>
                  <a:pt x="19050" y="1840230"/>
                </a:lnTo>
                <a:lnTo>
                  <a:pt x="19812" y="1840230"/>
                </a:lnTo>
                <a:lnTo>
                  <a:pt x="19812" y="1840992"/>
                </a:lnTo>
                <a:lnTo>
                  <a:pt x="38100" y="1859280"/>
                </a:lnTo>
                <a:close/>
              </a:path>
              <a:path w="1728470" h="1916429">
                <a:moveTo>
                  <a:pt x="19812" y="1840992"/>
                </a:moveTo>
                <a:lnTo>
                  <a:pt x="19812" y="1840230"/>
                </a:lnTo>
                <a:lnTo>
                  <a:pt x="19050" y="1840230"/>
                </a:lnTo>
                <a:lnTo>
                  <a:pt x="19812" y="1840992"/>
                </a:lnTo>
                <a:close/>
              </a:path>
              <a:path w="1728470" h="1916429">
                <a:moveTo>
                  <a:pt x="19812" y="1878330"/>
                </a:moveTo>
                <a:lnTo>
                  <a:pt x="19812" y="1840992"/>
                </a:lnTo>
                <a:lnTo>
                  <a:pt x="19050" y="1840230"/>
                </a:lnTo>
                <a:lnTo>
                  <a:pt x="19050" y="1878330"/>
                </a:lnTo>
                <a:lnTo>
                  <a:pt x="19812" y="1878330"/>
                </a:lnTo>
                <a:close/>
              </a:path>
              <a:path w="1728470" h="1916429">
                <a:moveTo>
                  <a:pt x="96012" y="1878330"/>
                </a:moveTo>
                <a:lnTo>
                  <a:pt x="96012" y="1840230"/>
                </a:lnTo>
                <a:lnTo>
                  <a:pt x="57912" y="1840230"/>
                </a:lnTo>
                <a:lnTo>
                  <a:pt x="57912" y="1878330"/>
                </a:lnTo>
                <a:lnTo>
                  <a:pt x="96012" y="1878330"/>
                </a:lnTo>
                <a:close/>
              </a:path>
              <a:path w="1728470" h="1916429">
                <a:moveTo>
                  <a:pt x="172212" y="1878330"/>
                </a:moveTo>
                <a:lnTo>
                  <a:pt x="172212" y="1840230"/>
                </a:lnTo>
                <a:lnTo>
                  <a:pt x="134112" y="1840230"/>
                </a:lnTo>
                <a:lnTo>
                  <a:pt x="134112" y="1878330"/>
                </a:lnTo>
                <a:lnTo>
                  <a:pt x="172212" y="1878330"/>
                </a:lnTo>
                <a:close/>
              </a:path>
              <a:path w="1728470" h="1916429">
                <a:moveTo>
                  <a:pt x="248412" y="1878330"/>
                </a:moveTo>
                <a:lnTo>
                  <a:pt x="248412" y="1840230"/>
                </a:lnTo>
                <a:lnTo>
                  <a:pt x="210312" y="1840230"/>
                </a:lnTo>
                <a:lnTo>
                  <a:pt x="210312" y="1878330"/>
                </a:lnTo>
                <a:lnTo>
                  <a:pt x="248412" y="1878330"/>
                </a:lnTo>
                <a:close/>
              </a:path>
              <a:path w="1728470" h="1916429">
                <a:moveTo>
                  <a:pt x="324612" y="1878330"/>
                </a:moveTo>
                <a:lnTo>
                  <a:pt x="324612" y="1840230"/>
                </a:lnTo>
                <a:lnTo>
                  <a:pt x="286512" y="1840230"/>
                </a:lnTo>
                <a:lnTo>
                  <a:pt x="286512" y="1878330"/>
                </a:lnTo>
                <a:lnTo>
                  <a:pt x="324612" y="1878330"/>
                </a:lnTo>
                <a:close/>
              </a:path>
              <a:path w="1728470" h="1916429">
                <a:moveTo>
                  <a:pt x="400812" y="1878330"/>
                </a:moveTo>
                <a:lnTo>
                  <a:pt x="400812" y="1840230"/>
                </a:lnTo>
                <a:lnTo>
                  <a:pt x="362712" y="1840230"/>
                </a:lnTo>
                <a:lnTo>
                  <a:pt x="362712" y="1878330"/>
                </a:lnTo>
                <a:lnTo>
                  <a:pt x="400812" y="1878330"/>
                </a:lnTo>
                <a:close/>
              </a:path>
              <a:path w="1728470" h="1916429">
                <a:moveTo>
                  <a:pt x="477012" y="1878330"/>
                </a:moveTo>
                <a:lnTo>
                  <a:pt x="477012" y="1840230"/>
                </a:lnTo>
                <a:lnTo>
                  <a:pt x="438912" y="1840230"/>
                </a:lnTo>
                <a:lnTo>
                  <a:pt x="438912" y="1878330"/>
                </a:lnTo>
                <a:lnTo>
                  <a:pt x="477012" y="1878330"/>
                </a:lnTo>
                <a:close/>
              </a:path>
              <a:path w="1728470" h="1916429">
                <a:moveTo>
                  <a:pt x="595122" y="1859280"/>
                </a:moveTo>
                <a:lnTo>
                  <a:pt x="480822" y="1802130"/>
                </a:lnTo>
                <a:lnTo>
                  <a:pt x="480822" y="1916430"/>
                </a:lnTo>
                <a:lnTo>
                  <a:pt x="595122" y="18592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65917" y="4861434"/>
            <a:ext cx="397510" cy="1678939"/>
          </a:xfrm>
          <a:custGeom>
            <a:avLst/>
            <a:gdLst/>
            <a:ahLst/>
            <a:cxnLst/>
            <a:rect l="l" t="t" r="r" b="b"/>
            <a:pathLst>
              <a:path w="397510" h="1678939">
                <a:moveTo>
                  <a:pt x="397001" y="19812"/>
                </a:moveTo>
                <a:lnTo>
                  <a:pt x="364997" y="0"/>
                </a:lnTo>
                <a:lnTo>
                  <a:pt x="344423" y="32004"/>
                </a:lnTo>
                <a:lnTo>
                  <a:pt x="376427" y="52578"/>
                </a:lnTo>
                <a:lnTo>
                  <a:pt x="397001" y="19812"/>
                </a:lnTo>
                <a:close/>
              </a:path>
              <a:path w="397510" h="1678939">
                <a:moveTo>
                  <a:pt x="356615" y="84582"/>
                </a:moveTo>
                <a:lnTo>
                  <a:pt x="323849" y="64008"/>
                </a:lnTo>
                <a:lnTo>
                  <a:pt x="304037" y="96774"/>
                </a:lnTo>
                <a:lnTo>
                  <a:pt x="336041" y="116586"/>
                </a:lnTo>
                <a:lnTo>
                  <a:pt x="356615" y="84582"/>
                </a:lnTo>
                <a:close/>
              </a:path>
              <a:path w="397510" h="1678939">
                <a:moveTo>
                  <a:pt x="316229" y="149352"/>
                </a:moveTo>
                <a:lnTo>
                  <a:pt x="283463" y="128778"/>
                </a:lnTo>
                <a:lnTo>
                  <a:pt x="263651" y="160782"/>
                </a:lnTo>
                <a:lnTo>
                  <a:pt x="295655" y="181356"/>
                </a:lnTo>
                <a:lnTo>
                  <a:pt x="316229" y="149352"/>
                </a:lnTo>
                <a:close/>
              </a:path>
              <a:path w="397510" h="1678939">
                <a:moveTo>
                  <a:pt x="275081" y="213360"/>
                </a:moveTo>
                <a:lnTo>
                  <a:pt x="243077" y="193548"/>
                </a:lnTo>
                <a:lnTo>
                  <a:pt x="222503" y="225552"/>
                </a:lnTo>
                <a:lnTo>
                  <a:pt x="255269" y="246126"/>
                </a:lnTo>
                <a:lnTo>
                  <a:pt x="275081" y="213360"/>
                </a:lnTo>
                <a:close/>
              </a:path>
              <a:path w="397510" h="1678939">
                <a:moveTo>
                  <a:pt x="234695" y="278130"/>
                </a:moveTo>
                <a:lnTo>
                  <a:pt x="202691" y="257556"/>
                </a:lnTo>
                <a:lnTo>
                  <a:pt x="182117" y="290322"/>
                </a:lnTo>
                <a:lnTo>
                  <a:pt x="214883" y="310134"/>
                </a:lnTo>
                <a:lnTo>
                  <a:pt x="234695" y="278130"/>
                </a:lnTo>
                <a:close/>
              </a:path>
              <a:path w="397510" h="1678939">
                <a:moveTo>
                  <a:pt x="194309" y="342900"/>
                </a:moveTo>
                <a:lnTo>
                  <a:pt x="162305" y="322326"/>
                </a:lnTo>
                <a:lnTo>
                  <a:pt x="141731" y="355092"/>
                </a:lnTo>
                <a:lnTo>
                  <a:pt x="173735" y="374904"/>
                </a:lnTo>
                <a:lnTo>
                  <a:pt x="194309" y="342900"/>
                </a:lnTo>
                <a:close/>
              </a:path>
              <a:path w="397510" h="1678939">
                <a:moveTo>
                  <a:pt x="153923" y="406908"/>
                </a:moveTo>
                <a:lnTo>
                  <a:pt x="121919" y="387096"/>
                </a:lnTo>
                <a:lnTo>
                  <a:pt x="101345" y="419100"/>
                </a:lnTo>
                <a:lnTo>
                  <a:pt x="133349" y="439674"/>
                </a:lnTo>
                <a:lnTo>
                  <a:pt x="153923" y="406908"/>
                </a:lnTo>
                <a:close/>
              </a:path>
              <a:path w="397510" h="1678939">
                <a:moveTo>
                  <a:pt x="113537" y="471678"/>
                </a:moveTo>
                <a:lnTo>
                  <a:pt x="80771" y="451866"/>
                </a:lnTo>
                <a:lnTo>
                  <a:pt x="60959" y="483870"/>
                </a:lnTo>
                <a:lnTo>
                  <a:pt x="92963" y="503682"/>
                </a:lnTo>
                <a:lnTo>
                  <a:pt x="113537" y="471678"/>
                </a:lnTo>
                <a:close/>
              </a:path>
              <a:path w="397510" h="1678939">
                <a:moveTo>
                  <a:pt x="76199" y="564642"/>
                </a:moveTo>
                <a:lnTo>
                  <a:pt x="76199" y="526542"/>
                </a:lnTo>
                <a:lnTo>
                  <a:pt x="38099" y="526542"/>
                </a:lnTo>
                <a:lnTo>
                  <a:pt x="38099" y="564642"/>
                </a:lnTo>
                <a:lnTo>
                  <a:pt x="76199" y="564642"/>
                </a:lnTo>
                <a:close/>
              </a:path>
              <a:path w="397510" h="1678939">
                <a:moveTo>
                  <a:pt x="76199" y="640842"/>
                </a:moveTo>
                <a:lnTo>
                  <a:pt x="76199" y="602742"/>
                </a:lnTo>
                <a:lnTo>
                  <a:pt x="38099" y="602742"/>
                </a:lnTo>
                <a:lnTo>
                  <a:pt x="38099" y="640842"/>
                </a:lnTo>
                <a:lnTo>
                  <a:pt x="76199" y="640842"/>
                </a:lnTo>
                <a:close/>
              </a:path>
              <a:path w="397510" h="1678939">
                <a:moveTo>
                  <a:pt x="76199" y="717042"/>
                </a:moveTo>
                <a:lnTo>
                  <a:pt x="76199" y="678942"/>
                </a:lnTo>
                <a:lnTo>
                  <a:pt x="38099" y="678942"/>
                </a:lnTo>
                <a:lnTo>
                  <a:pt x="38099" y="717042"/>
                </a:lnTo>
                <a:lnTo>
                  <a:pt x="76199" y="717042"/>
                </a:lnTo>
                <a:close/>
              </a:path>
              <a:path w="397510" h="1678939">
                <a:moveTo>
                  <a:pt x="76199" y="793242"/>
                </a:moveTo>
                <a:lnTo>
                  <a:pt x="76199" y="755142"/>
                </a:lnTo>
                <a:lnTo>
                  <a:pt x="38099" y="755142"/>
                </a:lnTo>
                <a:lnTo>
                  <a:pt x="38099" y="793242"/>
                </a:lnTo>
                <a:lnTo>
                  <a:pt x="76199" y="793242"/>
                </a:lnTo>
                <a:close/>
              </a:path>
              <a:path w="397510" h="1678939">
                <a:moveTo>
                  <a:pt x="76199" y="869442"/>
                </a:moveTo>
                <a:lnTo>
                  <a:pt x="76199" y="831342"/>
                </a:lnTo>
                <a:lnTo>
                  <a:pt x="38099" y="831342"/>
                </a:lnTo>
                <a:lnTo>
                  <a:pt x="38099" y="869442"/>
                </a:lnTo>
                <a:lnTo>
                  <a:pt x="76199" y="869442"/>
                </a:lnTo>
                <a:close/>
              </a:path>
              <a:path w="397510" h="1678939">
                <a:moveTo>
                  <a:pt x="76199" y="945642"/>
                </a:moveTo>
                <a:lnTo>
                  <a:pt x="76199" y="907542"/>
                </a:lnTo>
                <a:lnTo>
                  <a:pt x="38099" y="907542"/>
                </a:lnTo>
                <a:lnTo>
                  <a:pt x="38099" y="945642"/>
                </a:lnTo>
                <a:lnTo>
                  <a:pt x="76199" y="945642"/>
                </a:lnTo>
                <a:close/>
              </a:path>
              <a:path w="397510" h="1678939">
                <a:moveTo>
                  <a:pt x="76199" y="1021842"/>
                </a:moveTo>
                <a:lnTo>
                  <a:pt x="76199" y="983742"/>
                </a:lnTo>
                <a:lnTo>
                  <a:pt x="38099" y="983742"/>
                </a:lnTo>
                <a:lnTo>
                  <a:pt x="38099" y="1021842"/>
                </a:lnTo>
                <a:lnTo>
                  <a:pt x="76199" y="1021842"/>
                </a:lnTo>
                <a:close/>
              </a:path>
              <a:path w="397510" h="1678939">
                <a:moveTo>
                  <a:pt x="76199" y="1098042"/>
                </a:moveTo>
                <a:lnTo>
                  <a:pt x="76199" y="1059942"/>
                </a:lnTo>
                <a:lnTo>
                  <a:pt x="38099" y="1059942"/>
                </a:lnTo>
                <a:lnTo>
                  <a:pt x="38099" y="1098042"/>
                </a:lnTo>
                <a:lnTo>
                  <a:pt x="76199" y="1098042"/>
                </a:lnTo>
                <a:close/>
              </a:path>
              <a:path w="397510" h="1678939">
                <a:moveTo>
                  <a:pt x="76199" y="1174242"/>
                </a:moveTo>
                <a:lnTo>
                  <a:pt x="76199" y="1136142"/>
                </a:lnTo>
                <a:lnTo>
                  <a:pt x="38099" y="1136142"/>
                </a:lnTo>
                <a:lnTo>
                  <a:pt x="38099" y="1174242"/>
                </a:lnTo>
                <a:lnTo>
                  <a:pt x="76199" y="1174242"/>
                </a:lnTo>
                <a:close/>
              </a:path>
              <a:path w="397510" h="1678939">
                <a:moveTo>
                  <a:pt x="76199" y="1250442"/>
                </a:moveTo>
                <a:lnTo>
                  <a:pt x="76199" y="1212342"/>
                </a:lnTo>
                <a:lnTo>
                  <a:pt x="38099" y="1212342"/>
                </a:lnTo>
                <a:lnTo>
                  <a:pt x="38099" y="1250442"/>
                </a:lnTo>
                <a:lnTo>
                  <a:pt x="76199" y="1250442"/>
                </a:lnTo>
                <a:close/>
              </a:path>
              <a:path w="397510" h="1678939">
                <a:moveTo>
                  <a:pt x="76199" y="1326642"/>
                </a:moveTo>
                <a:lnTo>
                  <a:pt x="76199" y="1288542"/>
                </a:lnTo>
                <a:lnTo>
                  <a:pt x="38099" y="1288542"/>
                </a:lnTo>
                <a:lnTo>
                  <a:pt x="38099" y="1326642"/>
                </a:lnTo>
                <a:lnTo>
                  <a:pt x="76199" y="1326642"/>
                </a:lnTo>
                <a:close/>
              </a:path>
              <a:path w="397510" h="1678939">
                <a:moveTo>
                  <a:pt x="76199" y="1402842"/>
                </a:moveTo>
                <a:lnTo>
                  <a:pt x="76199" y="1364742"/>
                </a:lnTo>
                <a:lnTo>
                  <a:pt x="38099" y="1364742"/>
                </a:lnTo>
                <a:lnTo>
                  <a:pt x="38099" y="1402842"/>
                </a:lnTo>
                <a:lnTo>
                  <a:pt x="76199" y="1402842"/>
                </a:lnTo>
                <a:close/>
              </a:path>
              <a:path w="397510" h="1678939">
                <a:moveTo>
                  <a:pt x="76199" y="1479042"/>
                </a:moveTo>
                <a:lnTo>
                  <a:pt x="76199" y="1440942"/>
                </a:lnTo>
                <a:lnTo>
                  <a:pt x="38099" y="1440942"/>
                </a:lnTo>
                <a:lnTo>
                  <a:pt x="38099" y="1479042"/>
                </a:lnTo>
                <a:lnTo>
                  <a:pt x="76199" y="1479042"/>
                </a:lnTo>
                <a:close/>
              </a:path>
              <a:path w="397510" h="1678939">
                <a:moveTo>
                  <a:pt x="76199" y="1555242"/>
                </a:moveTo>
                <a:lnTo>
                  <a:pt x="76199" y="1517142"/>
                </a:lnTo>
                <a:lnTo>
                  <a:pt x="38099" y="1517142"/>
                </a:lnTo>
                <a:lnTo>
                  <a:pt x="38099" y="1555242"/>
                </a:lnTo>
                <a:lnTo>
                  <a:pt x="76199" y="1555242"/>
                </a:lnTo>
                <a:close/>
              </a:path>
              <a:path w="397510" h="1678939">
                <a:moveTo>
                  <a:pt x="114299" y="1564386"/>
                </a:moveTo>
                <a:lnTo>
                  <a:pt x="0" y="1564386"/>
                </a:lnTo>
                <a:lnTo>
                  <a:pt x="57149" y="1678686"/>
                </a:lnTo>
                <a:lnTo>
                  <a:pt x="114299" y="15643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67085" y="4663314"/>
            <a:ext cx="4466590" cy="2028189"/>
          </a:xfrm>
          <a:custGeom>
            <a:avLst/>
            <a:gdLst/>
            <a:ahLst/>
            <a:cxnLst/>
            <a:rect l="l" t="t" r="r" b="b"/>
            <a:pathLst>
              <a:path w="4466590" h="2028189">
                <a:moveTo>
                  <a:pt x="1989582" y="761"/>
                </a:moveTo>
                <a:lnTo>
                  <a:pt x="1951482" y="0"/>
                </a:lnTo>
                <a:lnTo>
                  <a:pt x="1950720" y="38100"/>
                </a:lnTo>
                <a:lnTo>
                  <a:pt x="1988820" y="38100"/>
                </a:lnTo>
                <a:lnTo>
                  <a:pt x="1989582" y="761"/>
                </a:lnTo>
                <a:close/>
              </a:path>
              <a:path w="4466590" h="2028189">
                <a:moveTo>
                  <a:pt x="2065782" y="761"/>
                </a:moveTo>
                <a:lnTo>
                  <a:pt x="2027682" y="761"/>
                </a:lnTo>
                <a:lnTo>
                  <a:pt x="2026920" y="38861"/>
                </a:lnTo>
                <a:lnTo>
                  <a:pt x="2065020" y="38861"/>
                </a:lnTo>
                <a:lnTo>
                  <a:pt x="2065782" y="761"/>
                </a:lnTo>
                <a:close/>
              </a:path>
              <a:path w="4466590" h="2028189">
                <a:moveTo>
                  <a:pt x="2141982" y="1523"/>
                </a:moveTo>
                <a:lnTo>
                  <a:pt x="2103882" y="1523"/>
                </a:lnTo>
                <a:lnTo>
                  <a:pt x="2103120" y="39623"/>
                </a:lnTo>
                <a:lnTo>
                  <a:pt x="2141220" y="39623"/>
                </a:lnTo>
                <a:lnTo>
                  <a:pt x="2141982" y="1523"/>
                </a:lnTo>
                <a:close/>
              </a:path>
              <a:path w="4466590" h="2028189">
                <a:moveTo>
                  <a:pt x="2218182" y="2285"/>
                </a:moveTo>
                <a:lnTo>
                  <a:pt x="2180082" y="2285"/>
                </a:lnTo>
                <a:lnTo>
                  <a:pt x="2179320" y="40385"/>
                </a:lnTo>
                <a:lnTo>
                  <a:pt x="2217420" y="40385"/>
                </a:lnTo>
                <a:lnTo>
                  <a:pt x="2218182" y="2285"/>
                </a:lnTo>
                <a:close/>
              </a:path>
              <a:path w="4466590" h="2028189">
                <a:moveTo>
                  <a:pt x="2294382" y="3047"/>
                </a:moveTo>
                <a:lnTo>
                  <a:pt x="2256282" y="3047"/>
                </a:lnTo>
                <a:lnTo>
                  <a:pt x="2255520" y="41147"/>
                </a:lnTo>
                <a:lnTo>
                  <a:pt x="2293620" y="41147"/>
                </a:lnTo>
                <a:lnTo>
                  <a:pt x="2294382" y="3047"/>
                </a:lnTo>
                <a:close/>
              </a:path>
              <a:path w="4466590" h="2028189">
                <a:moveTo>
                  <a:pt x="2370582" y="3809"/>
                </a:moveTo>
                <a:lnTo>
                  <a:pt x="2332482" y="3809"/>
                </a:lnTo>
                <a:lnTo>
                  <a:pt x="2331720" y="41909"/>
                </a:lnTo>
                <a:lnTo>
                  <a:pt x="2369820" y="41909"/>
                </a:lnTo>
                <a:lnTo>
                  <a:pt x="2370582" y="3809"/>
                </a:lnTo>
                <a:close/>
              </a:path>
              <a:path w="4466590" h="2028189">
                <a:moveTo>
                  <a:pt x="2446782" y="4571"/>
                </a:moveTo>
                <a:lnTo>
                  <a:pt x="2408682" y="3809"/>
                </a:lnTo>
                <a:lnTo>
                  <a:pt x="2407920" y="41909"/>
                </a:lnTo>
                <a:lnTo>
                  <a:pt x="2446020" y="42671"/>
                </a:lnTo>
                <a:lnTo>
                  <a:pt x="2446782" y="4571"/>
                </a:lnTo>
                <a:close/>
              </a:path>
              <a:path w="4466590" h="2028189">
                <a:moveTo>
                  <a:pt x="2522982" y="5333"/>
                </a:moveTo>
                <a:lnTo>
                  <a:pt x="2484882" y="4571"/>
                </a:lnTo>
                <a:lnTo>
                  <a:pt x="2484120" y="42671"/>
                </a:lnTo>
                <a:lnTo>
                  <a:pt x="2522220" y="43433"/>
                </a:lnTo>
                <a:lnTo>
                  <a:pt x="2522982" y="5333"/>
                </a:lnTo>
                <a:close/>
              </a:path>
              <a:path w="4466590" h="2028189">
                <a:moveTo>
                  <a:pt x="2599182" y="6095"/>
                </a:moveTo>
                <a:lnTo>
                  <a:pt x="2561082" y="5333"/>
                </a:lnTo>
                <a:lnTo>
                  <a:pt x="2560320" y="43433"/>
                </a:lnTo>
                <a:lnTo>
                  <a:pt x="2598420" y="44195"/>
                </a:lnTo>
                <a:lnTo>
                  <a:pt x="2599182" y="6095"/>
                </a:lnTo>
                <a:close/>
              </a:path>
              <a:path w="4466590" h="2028189">
                <a:moveTo>
                  <a:pt x="2675382" y="6857"/>
                </a:moveTo>
                <a:lnTo>
                  <a:pt x="2637282" y="6095"/>
                </a:lnTo>
                <a:lnTo>
                  <a:pt x="2636520" y="44195"/>
                </a:lnTo>
                <a:lnTo>
                  <a:pt x="2674620" y="44957"/>
                </a:lnTo>
                <a:lnTo>
                  <a:pt x="2675382" y="6857"/>
                </a:lnTo>
                <a:close/>
              </a:path>
              <a:path w="4466590" h="2028189">
                <a:moveTo>
                  <a:pt x="2751582" y="6857"/>
                </a:moveTo>
                <a:lnTo>
                  <a:pt x="2713482" y="6857"/>
                </a:lnTo>
                <a:lnTo>
                  <a:pt x="2712720" y="44957"/>
                </a:lnTo>
                <a:lnTo>
                  <a:pt x="2750820" y="44957"/>
                </a:lnTo>
                <a:lnTo>
                  <a:pt x="2751582" y="6857"/>
                </a:lnTo>
                <a:close/>
              </a:path>
              <a:path w="4466590" h="2028189">
                <a:moveTo>
                  <a:pt x="2827782" y="7619"/>
                </a:moveTo>
                <a:lnTo>
                  <a:pt x="2789682" y="7619"/>
                </a:lnTo>
                <a:lnTo>
                  <a:pt x="2788920" y="45719"/>
                </a:lnTo>
                <a:lnTo>
                  <a:pt x="2827020" y="45719"/>
                </a:lnTo>
                <a:lnTo>
                  <a:pt x="2827782" y="7619"/>
                </a:lnTo>
                <a:close/>
              </a:path>
              <a:path w="4466590" h="2028189">
                <a:moveTo>
                  <a:pt x="2903982" y="8381"/>
                </a:moveTo>
                <a:lnTo>
                  <a:pt x="2865882" y="8381"/>
                </a:lnTo>
                <a:lnTo>
                  <a:pt x="2865120" y="46481"/>
                </a:lnTo>
                <a:lnTo>
                  <a:pt x="2903220" y="46481"/>
                </a:lnTo>
                <a:lnTo>
                  <a:pt x="2903982" y="8381"/>
                </a:lnTo>
                <a:close/>
              </a:path>
              <a:path w="4466590" h="2028189">
                <a:moveTo>
                  <a:pt x="2980182" y="9143"/>
                </a:moveTo>
                <a:lnTo>
                  <a:pt x="2942082" y="9143"/>
                </a:lnTo>
                <a:lnTo>
                  <a:pt x="2941320" y="47243"/>
                </a:lnTo>
                <a:lnTo>
                  <a:pt x="2979420" y="47243"/>
                </a:lnTo>
                <a:lnTo>
                  <a:pt x="2980182" y="9143"/>
                </a:lnTo>
                <a:close/>
              </a:path>
              <a:path w="4466590" h="2028189">
                <a:moveTo>
                  <a:pt x="3056382" y="9905"/>
                </a:moveTo>
                <a:lnTo>
                  <a:pt x="3018282" y="9905"/>
                </a:lnTo>
                <a:lnTo>
                  <a:pt x="3017520" y="48005"/>
                </a:lnTo>
                <a:lnTo>
                  <a:pt x="3055620" y="48005"/>
                </a:lnTo>
                <a:lnTo>
                  <a:pt x="3056382" y="9905"/>
                </a:lnTo>
                <a:close/>
              </a:path>
              <a:path w="4466590" h="2028189">
                <a:moveTo>
                  <a:pt x="3132582" y="10667"/>
                </a:moveTo>
                <a:lnTo>
                  <a:pt x="3094482" y="9905"/>
                </a:lnTo>
                <a:lnTo>
                  <a:pt x="3093720" y="48005"/>
                </a:lnTo>
                <a:lnTo>
                  <a:pt x="3131820" y="48767"/>
                </a:lnTo>
                <a:lnTo>
                  <a:pt x="3132582" y="10667"/>
                </a:lnTo>
                <a:close/>
              </a:path>
              <a:path w="4466590" h="2028189">
                <a:moveTo>
                  <a:pt x="3208782" y="11429"/>
                </a:moveTo>
                <a:lnTo>
                  <a:pt x="3170682" y="10667"/>
                </a:lnTo>
                <a:lnTo>
                  <a:pt x="3169920" y="48767"/>
                </a:lnTo>
                <a:lnTo>
                  <a:pt x="3208020" y="49529"/>
                </a:lnTo>
                <a:lnTo>
                  <a:pt x="3208782" y="11429"/>
                </a:lnTo>
                <a:close/>
              </a:path>
              <a:path w="4466590" h="2028189">
                <a:moveTo>
                  <a:pt x="3284982" y="12191"/>
                </a:moveTo>
                <a:lnTo>
                  <a:pt x="3246882" y="11429"/>
                </a:lnTo>
                <a:lnTo>
                  <a:pt x="3246120" y="49529"/>
                </a:lnTo>
                <a:lnTo>
                  <a:pt x="3284220" y="50291"/>
                </a:lnTo>
                <a:lnTo>
                  <a:pt x="3284982" y="12191"/>
                </a:lnTo>
                <a:close/>
              </a:path>
              <a:path w="4466590" h="2028189">
                <a:moveTo>
                  <a:pt x="3361182" y="12953"/>
                </a:moveTo>
                <a:lnTo>
                  <a:pt x="3323082" y="12191"/>
                </a:lnTo>
                <a:lnTo>
                  <a:pt x="3322320" y="50291"/>
                </a:lnTo>
                <a:lnTo>
                  <a:pt x="3360420" y="51053"/>
                </a:lnTo>
                <a:lnTo>
                  <a:pt x="3361182" y="12953"/>
                </a:lnTo>
                <a:close/>
              </a:path>
              <a:path w="4466590" h="2028189">
                <a:moveTo>
                  <a:pt x="3437382" y="13715"/>
                </a:moveTo>
                <a:lnTo>
                  <a:pt x="3399282" y="12953"/>
                </a:lnTo>
                <a:lnTo>
                  <a:pt x="3398520" y="51053"/>
                </a:lnTo>
                <a:lnTo>
                  <a:pt x="3436620" y="51815"/>
                </a:lnTo>
                <a:lnTo>
                  <a:pt x="3437382" y="13715"/>
                </a:lnTo>
                <a:close/>
              </a:path>
              <a:path w="4466590" h="2028189">
                <a:moveTo>
                  <a:pt x="3513582" y="13715"/>
                </a:moveTo>
                <a:lnTo>
                  <a:pt x="3475482" y="13715"/>
                </a:lnTo>
                <a:lnTo>
                  <a:pt x="3474720" y="51815"/>
                </a:lnTo>
                <a:lnTo>
                  <a:pt x="3512820" y="51815"/>
                </a:lnTo>
                <a:lnTo>
                  <a:pt x="3513582" y="13715"/>
                </a:lnTo>
                <a:close/>
              </a:path>
              <a:path w="4466590" h="2028189">
                <a:moveTo>
                  <a:pt x="3589782" y="14477"/>
                </a:moveTo>
                <a:lnTo>
                  <a:pt x="3551682" y="14477"/>
                </a:lnTo>
                <a:lnTo>
                  <a:pt x="3550920" y="52577"/>
                </a:lnTo>
                <a:lnTo>
                  <a:pt x="3589020" y="52577"/>
                </a:lnTo>
                <a:lnTo>
                  <a:pt x="3589782" y="14477"/>
                </a:lnTo>
                <a:close/>
              </a:path>
              <a:path w="4466590" h="2028189">
                <a:moveTo>
                  <a:pt x="3665982" y="15239"/>
                </a:moveTo>
                <a:lnTo>
                  <a:pt x="3627882" y="15239"/>
                </a:lnTo>
                <a:lnTo>
                  <a:pt x="3627120" y="53339"/>
                </a:lnTo>
                <a:lnTo>
                  <a:pt x="3665220" y="53339"/>
                </a:lnTo>
                <a:lnTo>
                  <a:pt x="3665982" y="15239"/>
                </a:lnTo>
                <a:close/>
              </a:path>
              <a:path w="4466590" h="2028189">
                <a:moveTo>
                  <a:pt x="3742182" y="16001"/>
                </a:moveTo>
                <a:lnTo>
                  <a:pt x="3704082" y="16001"/>
                </a:lnTo>
                <a:lnTo>
                  <a:pt x="3703320" y="54101"/>
                </a:lnTo>
                <a:lnTo>
                  <a:pt x="3741420" y="54101"/>
                </a:lnTo>
                <a:lnTo>
                  <a:pt x="3742182" y="16001"/>
                </a:lnTo>
                <a:close/>
              </a:path>
              <a:path w="4466590" h="2028189">
                <a:moveTo>
                  <a:pt x="3818382" y="16763"/>
                </a:moveTo>
                <a:lnTo>
                  <a:pt x="3780282" y="16763"/>
                </a:lnTo>
                <a:lnTo>
                  <a:pt x="3779520" y="54863"/>
                </a:lnTo>
                <a:lnTo>
                  <a:pt x="3817620" y="54863"/>
                </a:lnTo>
                <a:lnTo>
                  <a:pt x="3818382" y="16763"/>
                </a:lnTo>
                <a:close/>
              </a:path>
              <a:path w="4466590" h="2028189">
                <a:moveTo>
                  <a:pt x="3894582" y="17525"/>
                </a:moveTo>
                <a:lnTo>
                  <a:pt x="3856482" y="16763"/>
                </a:lnTo>
                <a:lnTo>
                  <a:pt x="3855720" y="54863"/>
                </a:lnTo>
                <a:lnTo>
                  <a:pt x="3893820" y="55625"/>
                </a:lnTo>
                <a:lnTo>
                  <a:pt x="3894582" y="17525"/>
                </a:lnTo>
                <a:close/>
              </a:path>
              <a:path w="4466590" h="2028189">
                <a:moveTo>
                  <a:pt x="3970782" y="18287"/>
                </a:moveTo>
                <a:lnTo>
                  <a:pt x="3932682" y="17525"/>
                </a:lnTo>
                <a:lnTo>
                  <a:pt x="3931920" y="55625"/>
                </a:lnTo>
                <a:lnTo>
                  <a:pt x="3970020" y="56387"/>
                </a:lnTo>
                <a:lnTo>
                  <a:pt x="3970782" y="18287"/>
                </a:lnTo>
                <a:close/>
              </a:path>
              <a:path w="4466590" h="2028189">
                <a:moveTo>
                  <a:pt x="4046982" y="19049"/>
                </a:moveTo>
                <a:lnTo>
                  <a:pt x="4008882" y="18287"/>
                </a:lnTo>
                <a:lnTo>
                  <a:pt x="4008120" y="56387"/>
                </a:lnTo>
                <a:lnTo>
                  <a:pt x="4046220" y="57149"/>
                </a:lnTo>
                <a:lnTo>
                  <a:pt x="4046982" y="19049"/>
                </a:lnTo>
                <a:close/>
              </a:path>
              <a:path w="4466590" h="2028189">
                <a:moveTo>
                  <a:pt x="4123182" y="19811"/>
                </a:moveTo>
                <a:lnTo>
                  <a:pt x="4085082" y="19049"/>
                </a:lnTo>
                <a:lnTo>
                  <a:pt x="4084320" y="57149"/>
                </a:lnTo>
                <a:lnTo>
                  <a:pt x="4122420" y="57911"/>
                </a:lnTo>
                <a:lnTo>
                  <a:pt x="4123182" y="19811"/>
                </a:lnTo>
                <a:close/>
              </a:path>
              <a:path w="4466590" h="2028189">
                <a:moveTo>
                  <a:pt x="4199382" y="19811"/>
                </a:moveTo>
                <a:lnTo>
                  <a:pt x="4161282" y="19811"/>
                </a:lnTo>
                <a:lnTo>
                  <a:pt x="4160520" y="57911"/>
                </a:lnTo>
                <a:lnTo>
                  <a:pt x="4198620" y="57911"/>
                </a:lnTo>
                <a:lnTo>
                  <a:pt x="4199382" y="19811"/>
                </a:lnTo>
                <a:close/>
              </a:path>
              <a:path w="4466590" h="2028189">
                <a:moveTo>
                  <a:pt x="4275582" y="20573"/>
                </a:moveTo>
                <a:lnTo>
                  <a:pt x="4237482" y="20573"/>
                </a:lnTo>
                <a:lnTo>
                  <a:pt x="4236720" y="58673"/>
                </a:lnTo>
                <a:lnTo>
                  <a:pt x="4274820" y="58673"/>
                </a:lnTo>
                <a:lnTo>
                  <a:pt x="4275582" y="20573"/>
                </a:lnTo>
                <a:close/>
              </a:path>
              <a:path w="4466590" h="2028189">
                <a:moveTo>
                  <a:pt x="4351782" y="21335"/>
                </a:moveTo>
                <a:lnTo>
                  <a:pt x="4313682" y="21335"/>
                </a:lnTo>
                <a:lnTo>
                  <a:pt x="4312920" y="59435"/>
                </a:lnTo>
                <a:lnTo>
                  <a:pt x="4351020" y="59435"/>
                </a:lnTo>
                <a:lnTo>
                  <a:pt x="4351782" y="21335"/>
                </a:lnTo>
                <a:close/>
              </a:path>
              <a:path w="4466590" h="2028189">
                <a:moveTo>
                  <a:pt x="4427982" y="22097"/>
                </a:moveTo>
                <a:lnTo>
                  <a:pt x="4389882" y="22097"/>
                </a:lnTo>
                <a:lnTo>
                  <a:pt x="4389120" y="60197"/>
                </a:lnTo>
                <a:lnTo>
                  <a:pt x="4427220" y="60197"/>
                </a:lnTo>
                <a:lnTo>
                  <a:pt x="4427982" y="22097"/>
                </a:lnTo>
                <a:close/>
              </a:path>
              <a:path w="4466590" h="2028189">
                <a:moveTo>
                  <a:pt x="4452366" y="112775"/>
                </a:moveTo>
                <a:lnTo>
                  <a:pt x="4452366" y="74675"/>
                </a:lnTo>
                <a:lnTo>
                  <a:pt x="4414266" y="74675"/>
                </a:lnTo>
                <a:lnTo>
                  <a:pt x="4414266" y="112775"/>
                </a:lnTo>
                <a:lnTo>
                  <a:pt x="4452366" y="112775"/>
                </a:lnTo>
                <a:close/>
              </a:path>
              <a:path w="4466590" h="2028189">
                <a:moveTo>
                  <a:pt x="4453128" y="188213"/>
                </a:moveTo>
                <a:lnTo>
                  <a:pt x="4453128" y="150875"/>
                </a:lnTo>
                <a:lnTo>
                  <a:pt x="4415028" y="150875"/>
                </a:lnTo>
                <a:lnTo>
                  <a:pt x="4415028" y="188975"/>
                </a:lnTo>
                <a:lnTo>
                  <a:pt x="4453128" y="188213"/>
                </a:lnTo>
                <a:close/>
              </a:path>
              <a:path w="4466590" h="2028189">
                <a:moveTo>
                  <a:pt x="4454652" y="264413"/>
                </a:moveTo>
                <a:lnTo>
                  <a:pt x="4453890" y="226313"/>
                </a:lnTo>
                <a:lnTo>
                  <a:pt x="4415790" y="227075"/>
                </a:lnTo>
                <a:lnTo>
                  <a:pt x="4416552" y="265175"/>
                </a:lnTo>
                <a:lnTo>
                  <a:pt x="4454652" y="264413"/>
                </a:lnTo>
                <a:close/>
              </a:path>
              <a:path w="4466590" h="2028189">
                <a:moveTo>
                  <a:pt x="4455414" y="340613"/>
                </a:moveTo>
                <a:lnTo>
                  <a:pt x="4454652" y="302513"/>
                </a:lnTo>
                <a:lnTo>
                  <a:pt x="4416552" y="303275"/>
                </a:lnTo>
                <a:lnTo>
                  <a:pt x="4417314" y="341375"/>
                </a:lnTo>
                <a:lnTo>
                  <a:pt x="4455414" y="340613"/>
                </a:lnTo>
                <a:close/>
              </a:path>
              <a:path w="4466590" h="2028189">
                <a:moveTo>
                  <a:pt x="4456176" y="416813"/>
                </a:moveTo>
                <a:lnTo>
                  <a:pt x="4456176" y="378713"/>
                </a:lnTo>
                <a:lnTo>
                  <a:pt x="4418076" y="379475"/>
                </a:lnTo>
                <a:lnTo>
                  <a:pt x="4418076" y="417575"/>
                </a:lnTo>
                <a:lnTo>
                  <a:pt x="4456176" y="416813"/>
                </a:lnTo>
                <a:close/>
              </a:path>
              <a:path w="4466590" h="2028189">
                <a:moveTo>
                  <a:pt x="4457700" y="493013"/>
                </a:moveTo>
                <a:lnTo>
                  <a:pt x="4456938" y="454913"/>
                </a:lnTo>
                <a:lnTo>
                  <a:pt x="4418838" y="455675"/>
                </a:lnTo>
                <a:lnTo>
                  <a:pt x="4419600" y="493775"/>
                </a:lnTo>
                <a:lnTo>
                  <a:pt x="4457700" y="493013"/>
                </a:lnTo>
                <a:close/>
              </a:path>
              <a:path w="4466590" h="2028189">
                <a:moveTo>
                  <a:pt x="4458462" y="569213"/>
                </a:moveTo>
                <a:lnTo>
                  <a:pt x="4457700" y="531113"/>
                </a:lnTo>
                <a:lnTo>
                  <a:pt x="4419600" y="531875"/>
                </a:lnTo>
                <a:lnTo>
                  <a:pt x="4420362" y="569975"/>
                </a:lnTo>
                <a:lnTo>
                  <a:pt x="4458462" y="569213"/>
                </a:lnTo>
                <a:close/>
              </a:path>
              <a:path w="4466590" h="2028189">
                <a:moveTo>
                  <a:pt x="4459224" y="645413"/>
                </a:moveTo>
                <a:lnTo>
                  <a:pt x="4459224" y="607313"/>
                </a:lnTo>
                <a:lnTo>
                  <a:pt x="4421124" y="608075"/>
                </a:lnTo>
                <a:lnTo>
                  <a:pt x="4421124" y="646175"/>
                </a:lnTo>
                <a:lnTo>
                  <a:pt x="4459224" y="645413"/>
                </a:lnTo>
                <a:close/>
              </a:path>
              <a:path w="4466590" h="2028189">
                <a:moveTo>
                  <a:pt x="4459986" y="721613"/>
                </a:moveTo>
                <a:lnTo>
                  <a:pt x="4459986" y="683513"/>
                </a:lnTo>
                <a:lnTo>
                  <a:pt x="4421886" y="684275"/>
                </a:lnTo>
                <a:lnTo>
                  <a:pt x="4421886" y="722375"/>
                </a:lnTo>
                <a:lnTo>
                  <a:pt x="4459986" y="721613"/>
                </a:lnTo>
                <a:close/>
              </a:path>
              <a:path w="4466590" h="2028189">
                <a:moveTo>
                  <a:pt x="4461510" y="797813"/>
                </a:moveTo>
                <a:lnTo>
                  <a:pt x="4460748" y="759713"/>
                </a:lnTo>
                <a:lnTo>
                  <a:pt x="4422648" y="760475"/>
                </a:lnTo>
                <a:lnTo>
                  <a:pt x="4423410" y="798575"/>
                </a:lnTo>
                <a:lnTo>
                  <a:pt x="4461510" y="797813"/>
                </a:lnTo>
                <a:close/>
              </a:path>
              <a:path w="4466590" h="2028189">
                <a:moveTo>
                  <a:pt x="4462272" y="874013"/>
                </a:moveTo>
                <a:lnTo>
                  <a:pt x="4461510" y="835913"/>
                </a:lnTo>
                <a:lnTo>
                  <a:pt x="4423410" y="836675"/>
                </a:lnTo>
                <a:lnTo>
                  <a:pt x="4424172" y="874775"/>
                </a:lnTo>
                <a:lnTo>
                  <a:pt x="4462272" y="874013"/>
                </a:lnTo>
                <a:close/>
              </a:path>
              <a:path w="4466590" h="2028189">
                <a:moveTo>
                  <a:pt x="4463034" y="950213"/>
                </a:moveTo>
                <a:lnTo>
                  <a:pt x="4463034" y="912113"/>
                </a:lnTo>
                <a:lnTo>
                  <a:pt x="4424934" y="912875"/>
                </a:lnTo>
                <a:lnTo>
                  <a:pt x="4424934" y="950975"/>
                </a:lnTo>
                <a:lnTo>
                  <a:pt x="4463034" y="950213"/>
                </a:lnTo>
                <a:close/>
              </a:path>
              <a:path w="4466590" h="2028189">
                <a:moveTo>
                  <a:pt x="4464558" y="1026413"/>
                </a:moveTo>
                <a:lnTo>
                  <a:pt x="4463796" y="988313"/>
                </a:lnTo>
                <a:lnTo>
                  <a:pt x="4425696" y="989075"/>
                </a:lnTo>
                <a:lnTo>
                  <a:pt x="4426458" y="1027175"/>
                </a:lnTo>
                <a:lnTo>
                  <a:pt x="4464558" y="1026413"/>
                </a:lnTo>
                <a:close/>
              </a:path>
              <a:path w="4466590" h="2028189">
                <a:moveTo>
                  <a:pt x="4465320" y="1102613"/>
                </a:moveTo>
                <a:lnTo>
                  <a:pt x="4464558" y="1064513"/>
                </a:lnTo>
                <a:lnTo>
                  <a:pt x="4426458" y="1065275"/>
                </a:lnTo>
                <a:lnTo>
                  <a:pt x="4427220" y="1103375"/>
                </a:lnTo>
                <a:lnTo>
                  <a:pt x="4465320" y="1102613"/>
                </a:lnTo>
                <a:close/>
              </a:path>
              <a:path w="4466590" h="2028189">
                <a:moveTo>
                  <a:pt x="4446270" y="1130045"/>
                </a:moveTo>
                <a:lnTo>
                  <a:pt x="4416552" y="1130808"/>
                </a:lnTo>
                <a:lnTo>
                  <a:pt x="4417314" y="1168908"/>
                </a:lnTo>
                <a:lnTo>
                  <a:pt x="4427982" y="1168634"/>
                </a:lnTo>
                <a:lnTo>
                  <a:pt x="4427982" y="1141475"/>
                </a:lnTo>
                <a:lnTo>
                  <a:pt x="4435864" y="1141318"/>
                </a:lnTo>
                <a:lnTo>
                  <a:pt x="4446270" y="1130045"/>
                </a:lnTo>
                <a:close/>
              </a:path>
              <a:path w="4466590" h="2028189">
                <a:moveTo>
                  <a:pt x="4435864" y="1141318"/>
                </a:moveTo>
                <a:lnTo>
                  <a:pt x="4427982" y="1141475"/>
                </a:lnTo>
                <a:lnTo>
                  <a:pt x="4427982" y="1149858"/>
                </a:lnTo>
                <a:lnTo>
                  <a:pt x="4435864" y="1141318"/>
                </a:lnTo>
                <a:close/>
              </a:path>
              <a:path w="4466590" h="2028189">
                <a:moveTo>
                  <a:pt x="4466082" y="1154430"/>
                </a:moveTo>
                <a:lnTo>
                  <a:pt x="4466082" y="1140713"/>
                </a:lnTo>
                <a:lnTo>
                  <a:pt x="4435864" y="1141318"/>
                </a:lnTo>
                <a:lnTo>
                  <a:pt x="4427982" y="1149858"/>
                </a:lnTo>
                <a:lnTo>
                  <a:pt x="4427982" y="1168634"/>
                </a:lnTo>
                <a:lnTo>
                  <a:pt x="4446270" y="1168165"/>
                </a:lnTo>
                <a:lnTo>
                  <a:pt x="4452366" y="1168145"/>
                </a:lnTo>
                <a:lnTo>
                  <a:pt x="4456938" y="1166621"/>
                </a:lnTo>
                <a:lnTo>
                  <a:pt x="4460748" y="1162811"/>
                </a:lnTo>
                <a:lnTo>
                  <a:pt x="4463796" y="1159002"/>
                </a:lnTo>
                <a:lnTo>
                  <a:pt x="4466082" y="1154430"/>
                </a:lnTo>
                <a:close/>
              </a:path>
              <a:path w="4466590" h="2028189">
                <a:moveTo>
                  <a:pt x="4379214" y="1168908"/>
                </a:moveTo>
                <a:lnTo>
                  <a:pt x="4378452" y="1130808"/>
                </a:lnTo>
                <a:lnTo>
                  <a:pt x="4340352" y="1131569"/>
                </a:lnTo>
                <a:lnTo>
                  <a:pt x="4341114" y="1169669"/>
                </a:lnTo>
                <a:lnTo>
                  <a:pt x="4379214" y="1168908"/>
                </a:lnTo>
                <a:close/>
              </a:path>
              <a:path w="4466590" h="2028189">
                <a:moveTo>
                  <a:pt x="4303014" y="1170431"/>
                </a:moveTo>
                <a:lnTo>
                  <a:pt x="4302252" y="1132331"/>
                </a:lnTo>
                <a:lnTo>
                  <a:pt x="4264152" y="1132331"/>
                </a:lnTo>
                <a:lnTo>
                  <a:pt x="4264914" y="1170431"/>
                </a:lnTo>
                <a:lnTo>
                  <a:pt x="4303014" y="1170431"/>
                </a:lnTo>
                <a:close/>
              </a:path>
              <a:path w="4466590" h="2028189">
                <a:moveTo>
                  <a:pt x="4226814" y="1171193"/>
                </a:moveTo>
                <a:lnTo>
                  <a:pt x="4226052" y="1133093"/>
                </a:lnTo>
                <a:lnTo>
                  <a:pt x="4187952" y="1133093"/>
                </a:lnTo>
                <a:lnTo>
                  <a:pt x="4188714" y="1171193"/>
                </a:lnTo>
                <a:lnTo>
                  <a:pt x="4226814" y="1171193"/>
                </a:lnTo>
                <a:close/>
              </a:path>
              <a:path w="4466590" h="2028189">
                <a:moveTo>
                  <a:pt x="4150614" y="1171955"/>
                </a:moveTo>
                <a:lnTo>
                  <a:pt x="4149852" y="1133855"/>
                </a:lnTo>
                <a:lnTo>
                  <a:pt x="4111752" y="1134617"/>
                </a:lnTo>
                <a:lnTo>
                  <a:pt x="4112514" y="1172717"/>
                </a:lnTo>
                <a:lnTo>
                  <a:pt x="4150614" y="1171955"/>
                </a:lnTo>
                <a:close/>
              </a:path>
              <a:path w="4466590" h="2028189">
                <a:moveTo>
                  <a:pt x="4074414" y="1172717"/>
                </a:moveTo>
                <a:lnTo>
                  <a:pt x="4073652" y="1134617"/>
                </a:lnTo>
                <a:lnTo>
                  <a:pt x="4035552" y="1135380"/>
                </a:lnTo>
                <a:lnTo>
                  <a:pt x="4036314" y="1173480"/>
                </a:lnTo>
                <a:lnTo>
                  <a:pt x="4074414" y="1172717"/>
                </a:lnTo>
                <a:close/>
              </a:path>
              <a:path w="4466590" h="2028189">
                <a:moveTo>
                  <a:pt x="3998214" y="1173480"/>
                </a:moveTo>
                <a:lnTo>
                  <a:pt x="3997452" y="1135380"/>
                </a:lnTo>
                <a:lnTo>
                  <a:pt x="3959352" y="1136141"/>
                </a:lnTo>
                <a:lnTo>
                  <a:pt x="3960114" y="1174241"/>
                </a:lnTo>
                <a:lnTo>
                  <a:pt x="3998214" y="1173480"/>
                </a:lnTo>
                <a:close/>
              </a:path>
              <a:path w="4466590" h="2028189">
                <a:moveTo>
                  <a:pt x="3922014" y="1174241"/>
                </a:moveTo>
                <a:lnTo>
                  <a:pt x="3921252" y="1136141"/>
                </a:lnTo>
                <a:lnTo>
                  <a:pt x="3883152" y="1136903"/>
                </a:lnTo>
                <a:lnTo>
                  <a:pt x="3883914" y="1175003"/>
                </a:lnTo>
                <a:lnTo>
                  <a:pt x="3922014" y="1174241"/>
                </a:lnTo>
                <a:close/>
              </a:path>
              <a:path w="4466590" h="2028189">
                <a:moveTo>
                  <a:pt x="3845814" y="1175765"/>
                </a:moveTo>
                <a:lnTo>
                  <a:pt x="3845052" y="1137665"/>
                </a:lnTo>
                <a:lnTo>
                  <a:pt x="3806952" y="1137665"/>
                </a:lnTo>
                <a:lnTo>
                  <a:pt x="3807714" y="1175765"/>
                </a:lnTo>
                <a:lnTo>
                  <a:pt x="3845814" y="1175765"/>
                </a:lnTo>
                <a:close/>
              </a:path>
              <a:path w="4466590" h="2028189">
                <a:moveTo>
                  <a:pt x="3769614" y="1176527"/>
                </a:moveTo>
                <a:lnTo>
                  <a:pt x="3768852" y="1138427"/>
                </a:lnTo>
                <a:lnTo>
                  <a:pt x="3730752" y="1138427"/>
                </a:lnTo>
                <a:lnTo>
                  <a:pt x="3731514" y="1176527"/>
                </a:lnTo>
                <a:lnTo>
                  <a:pt x="3769614" y="1176527"/>
                </a:lnTo>
                <a:close/>
              </a:path>
              <a:path w="4466590" h="2028189">
                <a:moveTo>
                  <a:pt x="3693414" y="1177289"/>
                </a:moveTo>
                <a:lnTo>
                  <a:pt x="3692652" y="1139189"/>
                </a:lnTo>
                <a:lnTo>
                  <a:pt x="3654552" y="1139952"/>
                </a:lnTo>
                <a:lnTo>
                  <a:pt x="3655314" y="1178052"/>
                </a:lnTo>
                <a:lnTo>
                  <a:pt x="3693414" y="1177289"/>
                </a:lnTo>
                <a:close/>
              </a:path>
              <a:path w="4466590" h="2028189">
                <a:moveTo>
                  <a:pt x="3617214" y="1178052"/>
                </a:moveTo>
                <a:lnTo>
                  <a:pt x="3616452" y="1139952"/>
                </a:lnTo>
                <a:lnTo>
                  <a:pt x="3578352" y="1140713"/>
                </a:lnTo>
                <a:lnTo>
                  <a:pt x="3579114" y="1178813"/>
                </a:lnTo>
                <a:lnTo>
                  <a:pt x="3617214" y="1178052"/>
                </a:lnTo>
                <a:close/>
              </a:path>
              <a:path w="4466590" h="2028189">
                <a:moveTo>
                  <a:pt x="3541014" y="1178813"/>
                </a:moveTo>
                <a:lnTo>
                  <a:pt x="3540252" y="1140713"/>
                </a:lnTo>
                <a:lnTo>
                  <a:pt x="3502152" y="1141475"/>
                </a:lnTo>
                <a:lnTo>
                  <a:pt x="3502914" y="1179575"/>
                </a:lnTo>
                <a:lnTo>
                  <a:pt x="3541014" y="1178813"/>
                </a:lnTo>
                <a:close/>
              </a:path>
              <a:path w="4466590" h="2028189">
                <a:moveTo>
                  <a:pt x="3464814" y="1179575"/>
                </a:moveTo>
                <a:lnTo>
                  <a:pt x="3464052" y="1141475"/>
                </a:lnTo>
                <a:lnTo>
                  <a:pt x="3425952" y="1142237"/>
                </a:lnTo>
                <a:lnTo>
                  <a:pt x="3426714" y="1180337"/>
                </a:lnTo>
                <a:lnTo>
                  <a:pt x="3464814" y="1179575"/>
                </a:lnTo>
                <a:close/>
              </a:path>
              <a:path w="4466590" h="2028189">
                <a:moveTo>
                  <a:pt x="3388614" y="1181100"/>
                </a:moveTo>
                <a:lnTo>
                  <a:pt x="3387852" y="1143000"/>
                </a:lnTo>
                <a:lnTo>
                  <a:pt x="3349752" y="1143000"/>
                </a:lnTo>
                <a:lnTo>
                  <a:pt x="3350514" y="1181100"/>
                </a:lnTo>
                <a:lnTo>
                  <a:pt x="3388614" y="1181100"/>
                </a:lnTo>
                <a:close/>
              </a:path>
              <a:path w="4466590" h="2028189">
                <a:moveTo>
                  <a:pt x="3312414" y="1181862"/>
                </a:moveTo>
                <a:lnTo>
                  <a:pt x="3311652" y="1143762"/>
                </a:lnTo>
                <a:lnTo>
                  <a:pt x="3273552" y="1143762"/>
                </a:lnTo>
                <a:lnTo>
                  <a:pt x="3274314" y="1181862"/>
                </a:lnTo>
                <a:lnTo>
                  <a:pt x="3312414" y="1181862"/>
                </a:lnTo>
                <a:close/>
              </a:path>
              <a:path w="4466590" h="2028189">
                <a:moveTo>
                  <a:pt x="3236214" y="1182624"/>
                </a:moveTo>
                <a:lnTo>
                  <a:pt x="3235452" y="1144524"/>
                </a:lnTo>
                <a:lnTo>
                  <a:pt x="3197352" y="1145286"/>
                </a:lnTo>
                <a:lnTo>
                  <a:pt x="3198114" y="1183386"/>
                </a:lnTo>
                <a:lnTo>
                  <a:pt x="3236214" y="1182624"/>
                </a:lnTo>
                <a:close/>
              </a:path>
              <a:path w="4466590" h="2028189">
                <a:moveTo>
                  <a:pt x="3160014" y="1183386"/>
                </a:moveTo>
                <a:lnTo>
                  <a:pt x="3159252" y="1145286"/>
                </a:lnTo>
                <a:lnTo>
                  <a:pt x="3121152" y="1146048"/>
                </a:lnTo>
                <a:lnTo>
                  <a:pt x="3121914" y="1184148"/>
                </a:lnTo>
                <a:lnTo>
                  <a:pt x="3160014" y="1183386"/>
                </a:lnTo>
                <a:close/>
              </a:path>
              <a:path w="4466590" h="2028189">
                <a:moveTo>
                  <a:pt x="3083814" y="1184148"/>
                </a:moveTo>
                <a:lnTo>
                  <a:pt x="3083052" y="1146048"/>
                </a:lnTo>
                <a:lnTo>
                  <a:pt x="3044952" y="1146810"/>
                </a:lnTo>
                <a:lnTo>
                  <a:pt x="3045714" y="1184910"/>
                </a:lnTo>
                <a:lnTo>
                  <a:pt x="3083814" y="1184148"/>
                </a:lnTo>
                <a:close/>
              </a:path>
              <a:path w="4466590" h="2028189">
                <a:moveTo>
                  <a:pt x="3007614" y="1185672"/>
                </a:moveTo>
                <a:lnTo>
                  <a:pt x="3006852" y="1147572"/>
                </a:lnTo>
                <a:lnTo>
                  <a:pt x="2968752" y="1147572"/>
                </a:lnTo>
                <a:lnTo>
                  <a:pt x="2969514" y="1185672"/>
                </a:lnTo>
                <a:lnTo>
                  <a:pt x="3007614" y="1185672"/>
                </a:lnTo>
                <a:close/>
              </a:path>
              <a:path w="4466590" h="2028189">
                <a:moveTo>
                  <a:pt x="2931414" y="1186434"/>
                </a:moveTo>
                <a:lnTo>
                  <a:pt x="2930652" y="1148334"/>
                </a:lnTo>
                <a:lnTo>
                  <a:pt x="2892552" y="1148334"/>
                </a:lnTo>
                <a:lnTo>
                  <a:pt x="2893314" y="1186434"/>
                </a:lnTo>
                <a:lnTo>
                  <a:pt x="2931414" y="1186434"/>
                </a:lnTo>
                <a:close/>
              </a:path>
              <a:path w="4466590" h="2028189">
                <a:moveTo>
                  <a:pt x="2855214" y="1187196"/>
                </a:moveTo>
                <a:lnTo>
                  <a:pt x="2854452" y="1149096"/>
                </a:lnTo>
                <a:lnTo>
                  <a:pt x="2816352" y="1149096"/>
                </a:lnTo>
                <a:lnTo>
                  <a:pt x="2817114" y="1187196"/>
                </a:lnTo>
                <a:lnTo>
                  <a:pt x="2855214" y="1187196"/>
                </a:lnTo>
                <a:close/>
              </a:path>
              <a:path w="4466590" h="2028189">
                <a:moveTo>
                  <a:pt x="2779014" y="1187958"/>
                </a:moveTo>
                <a:lnTo>
                  <a:pt x="2778252" y="1149858"/>
                </a:lnTo>
                <a:lnTo>
                  <a:pt x="2740152" y="1150620"/>
                </a:lnTo>
                <a:lnTo>
                  <a:pt x="2740914" y="1188720"/>
                </a:lnTo>
                <a:lnTo>
                  <a:pt x="2779014" y="1187958"/>
                </a:lnTo>
                <a:close/>
              </a:path>
              <a:path w="4466590" h="2028189">
                <a:moveTo>
                  <a:pt x="2702814" y="1188720"/>
                </a:moveTo>
                <a:lnTo>
                  <a:pt x="2702052" y="1150620"/>
                </a:lnTo>
                <a:lnTo>
                  <a:pt x="2663952" y="1151382"/>
                </a:lnTo>
                <a:lnTo>
                  <a:pt x="2664714" y="1189482"/>
                </a:lnTo>
                <a:lnTo>
                  <a:pt x="2702814" y="1188720"/>
                </a:lnTo>
                <a:close/>
              </a:path>
              <a:path w="4466590" h="2028189">
                <a:moveTo>
                  <a:pt x="2626614" y="1189482"/>
                </a:moveTo>
                <a:lnTo>
                  <a:pt x="2625852" y="1151382"/>
                </a:lnTo>
                <a:lnTo>
                  <a:pt x="2587752" y="1152144"/>
                </a:lnTo>
                <a:lnTo>
                  <a:pt x="2588514" y="1190244"/>
                </a:lnTo>
                <a:lnTo>
                  <a:pt x="2626614" y="1189482"/>
                </a:lnTo>
                <a:close/>
              </a:path>
              <a:path w="4466590" h="2028189">
                <a:moveTo>
                  <a:pt x="2550414" y="1191006"/>
                </a:moveTo>
                <a:lnTo>
                  <a:pt x="2549652" y="1152906"/>
                </a:lnTo>
                <a:lnTo>
                  <a:pt x="2511552" y="1152906"/>
                </a:lnTo>
                <a:lnTo>
                  <a:pt x="2512314" y="1191006"/>
                </a:lnTo>
                <a:lnTo>
                  <a:pt x="2550414" y="1191006"/>
                </a:lnTo>
                <a:close/>
              </a:path>
              <a:path w="4466590" h="2028189">
                <a:moveTo>
                  <a:pt x="2474214" y="1191768"/>
                </a:moveTo>
                <a:lnTo>
                  <a:pt x="2473452" y="1153668"/>
                </a:lnTo>
                <a:lnTo>
                  <a:pt x="2435352" y="1153668"/>
                </a:lnTo>
                <a:lnTo>
                  <a:pt x="2436114" y="1191768"/>
                </a:lnTo>
                <a:lnTo>
                  <a:pt x="2474214" y="1191768"/>
                </a:lnTo>
                <a:close/>
              </a:path>
              <a:path w="4466590" h="2028189">
                <a:moveTo>
                  <a:pt x="2398014" y="1192530"/>
                </a:moveTo>
                <a:lnTo>
                  <a:pt x="2397252" y="1154430"/>
                </a:lnTo>
                <a:lnTo>
                  <a:pt x="2359152" y="1154430"/>
                </a:lnTo>
                <a:lnTo>
                  <a:pt x="2359914" y="1192530"/>
                </a:lnTo>
                <a:lnTo>
                  <a:pt x="2398014" y="1192530"/>
                </a:lnTo>
                <a:close/>
              </a:path>
              <a:path w="4466590" h="2028189">
                <a:moveTo>
                  <a:pt x="2321814" y="1193292"/>
                </a:moveTo>
                <a:lnTo>
                  <a:pt x="2321052" y="1155192"/>
                </a:lnTo>
                <a:lnTo>
                  <a:pt x="2282952" y="1155954"/>
                </a:lnTo>
                <a:lnTo>
                  <a:pt x="2283714" y="1194054"/>
                </a:lnTo>
                <a:lnTo>
                  <a:pt x="2321814" y="1193292"/>
                </a:lnTo>
                <a:close/>
              </a:path>
              <a:path w="4466590" h="2028189">
                <a:moveTo>
                  <a:pt x="2245614" y="1194054"/>
                </a:moveTo>
                <a:lnTo>
                  <a:pt x="2244852" y="1155954"/>
                </a:lnTo>
                <a:lnTo>
                  <a:pt x="2206752" y="1156716"/>
                </a:lnTo>
                <a:lnTo>
                  <a:pt x="2207514" y="1194816"/>
                </a:lnTo>
                <a:lnTo>
                  <a:pt x="2245614" y="1194054"/>
                </a:lnTo>
                <a:close/>
              </a:path>
              <a:path w="4466590" h="2028189">
                <a:moveTo>
                  <a:pt x="2169414" y="1194816"/>
                </a:moveTo>
                <a:lnTo>
                  <a:pt x="2168652" y="1156716"/>
                </a:lnTo>
                <a:lnTo>
                  <a:pt x="2130552" y="1157478"/>
                </a:lnTo>
                <a:lnTo>
                  <a:pt x="2131314" y="1195578"/>
                </a:lnTo>
                <a:lnTo>
                  <a:pt x="2169414" y="1194816"/>
                </a:lnTo>
                <a:close/>
              </a:path>
              <a:path w="4466590" h="2028189">
                <a:moveTo>
                  <a:pt x="2093214" y="1196340"/>
                </a:moveTo>
                <a:lnTo>
                  <a:pt x="2092452" y="1158240"/>
                </a:lnTo>
                <a:lnTo>
                  <a:pt x="2054352" y="1158240"/>
                </a:lnTo>
                <a:lnTo>
                  <a:pt x="2055114" y="1196340"/>
                </a:lnTo>
                <a:lnTo>
                  <a:pt x="2093214" y="1196340"/>
                </a:lnTo>
                <a:close/>
              </a:path>
              <a:path w="4466590" h="2028189">
                <a:moveTo>
                  <a:pt x="2017014" y="1197102"/>
                </a:moveTo>
                <a:lnTo>
                  <a:pt x="2016252" y="1159002"/>
                </a:lnTo>
                <a:lnTo>
                  <a:pt x="2005584" y="1159002"/>
                </a:lnTo>
                <a:lnTo>
                  <a:pt x="2001012" y="1160526"/>
                </a:lnTo>
                <a:lnTo>
                  <a:pt x="1973580" y="1171956"/>
                </a:lnTo>
                <a:lnTo>
                  <a:pt x="1988058" y="1207008"/>
                </a:lnTo>
                <a:lnTo>
                  <a:pt x="2008632" y="1198435"/>
                </a:lnTo>
                <a:lnTo>
                  <a:pt x="2008632" y="1197102"/>
                </a:lnTo>
                <a:lnTo>
                  <a:pt x="2015490" y="1195578"/>
                </a:lnTo>
                <a:lnTo>
                  <a:pt x="2015490" y="1197102"/>
                </a:lnTo>
                <a:lnTo>
                  <a:pt x="2017014" y="1197102"/>
                </a:lnTo>
                <a:close/>
              </a:path>
              <a:path w="4466590" h="2028189">
                <a:moveTo>
                  <a:pt x="2015490" y="1195578"/>
                </a:moveTo>
                <a:lnTo>
                  <a:pt x="2008632" y="1197102"/>
                </a:lnTo>
                <a:lnTo>
                  <a:pt x="2011832" y="1197102"/>
                </a:lnTo>
                <a:lnTo>
                  <a:pt x="2015490" y="1195578"/>
                </a:lnTo>
                <a:close/>
              </a:path>
              <a:path w="4466590" h="2028189">
                <a:moveTo>
                  <a:pt x="2011832" y="1197102"/>
                </a:moveTo>
                <a:lnTo>
                  <a:pt x="2008632" y="1197102"/>
                </a:lnTo>
                <a:lnTo>
                  <a:pt x="2008632" y="1198435"/>
                </a:lnTo>
                <a:lnTo>
                  <a:pt x="2011832" y="1197102"/>
                </a:lnTo>
                <a:close/>
              </a:path>
              <a:path w="4466590" h="2028189">
                <a:moveTo>
                  <a:pt x="2015490" y="1197102"/>
                </a:moveTo>
                <a:lnTo>
                  <a:pt x="2015490" y="1195578"/>
                </a:lnTo>
                <a:lnTo>
                  <a:pt x="2011832" y="1197102"/>
                </a:lnTo>
                <a:lnTo>
                  <a:pt x="2015490" y="1197102"/>
                </a:lnTo>
                <a:close/>
              </a:path>
              <a:path w="4466590" h="2028189">
                <a:moveTo>
                  <a:pt x="1953006" y="1221486"/>
                </a:moveTo>
                <a:lnTo>
                  <a:pt x="1938528" y="1186434"/>
                </a:lnTo>
                <a:lnTo>
                  <a:pt x="1903476" y="1201674"/>
                </a:lnTo>
                <a:lnTo>
                  <a:pt x="1917954" y="1236726"/>
                </a:lnTo>
                <a:lnTo>
                  <a:pt x="1953006" y="1221486"/>
                </a:lnTo>
                <a:close/>
              </a:path>
              <a:path w="4466590" h="2028189">
                <a:moveTo>
                  <a:pt x="1882902" y="1251204"/>
                </a:moveTo>
                <a:lnTo>
                  <a:pt x="1868424" y="1216152"/>
                </a:lnTo>
                <a:lnTo>
                  <a:pt x="1833372" y="1230630"/>
                </a:lnTo>
                <a:lnTo>
                  <a:pt x="1847850" y="1265682"/>
                </a:lnTo>
                <a:lnTo>
                  <a:pt x="1882902" y="1251204"/>
                </a:lnTo>
                <a:close/>
              </a:path>
              <a:path w="4466590" h="2028189">
                <a:moveTo>
                  <a:pt x="1812798" y="1280922"/>
                </a:moveTo>
                <a:lnTo>
                  <a:pt x="1797558" y="1245870"/>
                </a:lnTo>
                <a:lnTo>
                  <a:pt x="1762506" y="1260348"/>
                </a:lnTo>
                <a:lnTo>
                  <a:pt x="1777746" y="1295400"/>
                </a:lnTo>
                <a:lnTo>
                  <a:pt x="1812798" y="1280922"/>
                </a:lnTo>
                <a:close/>
              </a:path>
              <a:path w="4466590" h="2028189">
                <a:moveTo>
                  <a:pt x="1741932" y="1309878"/>
                </a:moveTo>
                <a:lnTo>
                  <a:pt x="1727454" y="1274826"/>
                </a:lnTo>
                <a:lnTo>
                  <a:pt x="1692402" y="1290066"/>
                </a:lnTo>
                <a:lnTo>
                  <a:pt x="1706880" y="1325118"/>
                </a:lnTo>
                <a:lnTo>
                  <a:pt x="1741932" y="1309878"/>
                </a:lnTo>
                <a:close/>
              </a:path>
              <a:path w="4466590" h="2028189">
                <a:moveTo>
                  <a:pt x="1671828" y="1339596"/>
                </a:moveTo>
                <a:lnTo>
                  <a:pt x="1657350" y="1304544"/>
                </a:lnTo>
                <a:lnTo>
                  <a:pt x="1622298" y="1319022"/>
                </a:lnTo>
                <a:lnTo>
                  <a:pt x="1636776" y="1354074"/>
                </a:lnTo>
                <a:lnTo>
                  <a:pt x="1671828" y="1339596"/>
                </a:lnTo>
                <a:close/>
              </a:path>
              <a:path w="4466590" h="2028189">
                <a:moveTo>
                  <a:pt x="1601724" y="1369314"/>
                </a:moveTo>
                <a:lnTo>
                  <a:pt x="1587246" y="1333500"/>
                </a:lnTo>
                <a:lnTo>
                  <a:pt x="1552194" y="1348740"/>
                </a:lnTo>
                <a:lnTo>
                  <a:pt x="1566672" y="1383792"/>
                </a:lnTo>
                <a:lnTo>
                  <a:pt x="1601724" y="1369314"/>
                </a:lnTo>
                <a:close/>
              </a:path>
              <a:path w="4466590" h="2028189">
                <a:moveTo>
                  <a:pt x="1531620" y="1398270"/>
                </a:moveTo>
                <a:lnTo>
                  <a:pt x="1516380" y="1363218"/>
                </a:lnTo>
                <a:lnTo>
                  <a:pt x="1481328" y="1377696"/>
                </a:lnTo>
                <a:lnTo>
                  <a:pt x="1496568" y="1413510"/>
                </a:lnTo>
                <a:lnTo>
                  <a:pt x="1531620" y="1398270"/>
                </a:lnTo>
                <a:close/>
              </a:path>
              <a:path w="4466590" h="2028189">
                <a:moveTo>
                  <a:pt x="1461516" y="1427988"/>
                </a:moveTo>
                <a:lnTo>
                  <a:pt x="1446276" y="1392936"/>
                </a:lnTo>
                <a:lnTo>
                  <a:pt x="1411224" y="1407414"/>
                </a:lnTo>
                <a:lnTo>
                  <a:pt x="1425702" y="1442466"/>
                </a:lnTo>
                <a:lnTo>
                  <a:pt x="1461516" y="1427988"/>
                </a:lnTo>
                <a:close/>
              </a:path>
              <a:path w="4466590" h="2028189">
                <a:moveTo>
                  <a:pt x="1390650" y="1457706"/>
                </a:moveTo>
                <a:lnTo>
                  <a:pt x="1376172" y="1421892"/>
                </a:lnTo>
                <a:lnTo>
                  <a:pt x="1341120" y="1437132"/>
                </a:lnTo>
                <a:lnTo>
                  <a:pt x="1355598" y="1472184"/>
                </a:lnTo>
                <a:lnTo>
                  <a:pt x="1390650" y="1457706"/>
                </a:lnTo>
                <a:close/>
              </a:path>
              <a:path w="4466590" h="2028189">
                <a:moveTo>
                  <a:pt x="1320546" y="1486662"/>
                </a:moveTo>
                <a:lnTo>
                  <a:pt x="1306068" y="1451610"/>
                </a:lnTo>
                <a:lnTo>
                  <a:pt x="1271016" y="1466088"/>
                </a:lnTo>
                <a:lnTo>
                  <a:pt x="1285494" y="1501140"/>
                </a:lnTo>
                <a:lnTo>
                  <a:pt x="1320546" y="1486662"/>
                </a:lnTo>
                <a:close/>
              </a:path>
              <a:path w="4466590" h="2028189">
                <a:moveTo>
                  <a:pt x="1250442" y="1516380"/>
                </a:moveTo>
                <a:lnTo>
                  <a:pt x="1235964" y="1481328"/>
                </a:lnTo>
                <a:lnTo>
                  <a:pt x="1200150" y="1495806"/>
                </a:lnTo>
                <a:lnTo>
                  <a:pt x="1215390" y="1530858"/>
                </a:lnTo>
                <a:lnTo>
                  <a:pt x="1250442" y="1516380"/>
                </a:lnTo>
                <a:close/>
              </a:path>
              <a:path w="4466590" h="2028189">
                <a:moveTo>
                  <a:pt x="1180338" y="1545336"/>
                </a:moveTo>
                <a:lnTo>
                  <a:pt x="1165098" y="1510284"/>
                </a:lnTo>
                <a:lnTo>
                  <a:pt x="1130046" y="1525524"/>
                </a:lnTo>
                <a:lnTo>
                  <a:pt x="1145286" y="1560576"/>
                </a:lnTo>
                <a:lnTo>
                  <a:pt x="1180338" y="1545336"/>
                </a:lnTo>
                <a:close/>
              </a:path>
              <a:path w="4466590" h="2028189">
                <a:moveTo>
                  <a:pt x="1109472" y="1575054"/>
                </a:moveTo>
                <a:lnTo>
                  <a:pt x="1094994" y="1540002"/>
                </a:lnTo>
                <a:lnTo>
                  <a:pt x="1059942" y="1554480"/>
                </a:lnTo>
                <a:lnTo>
                  <a:pt x="1074420" y="1589532"/>
                </a:lnTo>
                <a:lnTo>
                  <a:pt x="1109472" y="1575054"/>
                </a:lnTo>
                <a:close/>
              </a:path>
              <a:path w="4466590" h="2028189">
                <a:moveTo>
                  <a:pt x="1039368" y="1604772"/>
                </a:moveTo>
                <a:lnTo>
                  <a:pt x="1024890" y="1569720"/>
                </a:lnTo>
                <a:lnTo>
                  <a:pt x="989838" y="1584198"/>
                </a:lnTo>
                <a:lnTo>
                  <a:pt x="1004316" y="1619250"/>
                </a:lnTo>
                <a:lnTo>
                  <a:pt x="1039368" y="1604772"/>
                </a:lnTo>
                <a:close/>
              </a:path>
              <a:path w="4466590" h="2028189">
                <a:moveTo>
                  <a:pt x="969264" y="1633727"/>
                </a:moveTo>
                <a:lnTo>
                  <a:pt x="954786" y="1598676"/>
                </a:lnTo>
                <a:lnTo>
                  <a:pt x="918972" y="1613916"/>
                </a:lnTo>
                <a:lnTo>
                  <a:pt x="934212" y="1648968"/>
                </a:lnTo>
                <a:lnTo>
                  <a:pt x="969264" y="1633727"/>
                </a:lnTo>
                <a:close/>
              </a:path>
              <a:path w="4466590" h="2028189">
                <a:moveTo>
                  <a:pt x="899160" y="1663445"/>
                </a:moveTo>
                <a:lnTo>
                  <a:pt x="883920" y="1628394"/>
                </a:lnTo>
                <a:lnTo>
                  <a:pt x="848868" y="1642872"/>
                </a:lnTo>
                <a:lnTo>
                  <a:pt x="864108" y="1677924"/>
                </a:lnTo>
                <a:lnTo>
                  <a:pt x="899160" y="1663445"/>
                </a:lnTo>
                <a:close/>
              </a:path>
              <a:path w="4466590" h="2028189">
                <a:moveTo>
                  <a:pt x="828294" y="1693164"/>
                </a:moveTo>
                <a:lnTo>
                  <a:pt x="813816" y="1658112"/>
                </a:lnTo>
                <a:lnTo>
                  <a:pt x="778764" y="1672589"/>
                </a:lnTo>
                <a:lnTo>
                  <a:pt x="793242" y="1707642"/>
                </a:lnTo>
                <a:lnTo>
                  <a:pt x="828294" y="1693164"/>
                </a:lnTo>
                <a:close/>
              </a:path>
              <a:path w="4466590" h="2028189">
                <a:moveTo>
                  <a:pt x="758190" y="1722120"/>
                </a:moveTo>
                <a:lnTo>
                  <a:pt x="743712" y="1687068"/>
                </a:lnTo>
                <a:lnTo>
                  <a:pt x="708660" y="1702308"/>
                </a:lnTo>
                <a:lnTo>
                  <a:pt x="723138" y="1737360"/>
                </a:lnTo>
                <a:lnTo>
                  <a:pt x="758190" y="1722120"/>
                </a:lnTo>
                <a:close/>
              </a:path>
              <a:path w="4466590" h="2028189">
                <a:moveTo>
                  <a:pt x="688086" y="1751838"/>
                </a:moveTo>
                <a:lnTo>
                  <a:pt x="673608" y="1716786"/>
                </a:lnTo>
                <a:lnTo>
                  <a:pt x="638556" y="1731264"/>
                </a:lnTo>
                <a:lnTo>
                  <a:pt x="653034" y="1766316"/>
                </a:lnTo>
                <a:lnTo>
                  <a:pt x="688086" y="1751838"/>
                </a:lnTo>
                <a:close/>
              </a:path>
              <a:path w="4466590" h="2028189">
                <a:moveTo>
                  <a:pt x="617982" y="1781556"/>
                </a:moveTo>
                <a:lnTo>
                  <a:pt x="602742" y="1745742"/>
                </a:lnTo>
                <a:lnTo>
                  <a:pt x="567690" y="1760982"/>
                </a:lnTo>
                <a:lnTo>
                  <a:pt x="582930" y="1796033"/>
                </a:lnTo>
                <a:lnTo>
                  <a:pt x="617982" y="1781556"/>
                </a:lnTo>
                <a:close/>
              </a:path>
              <a:path w="4466590" h="2028189">
                <a:moveTo>
                  <a:pt x="547878" y="1810512"/>
                </a:moveTo>
                <a:lnTo>
                  <a:pt x="532638" y="1775460"/>
                </a:lnTo>
                <a:lnTo>
                  <a:pt x="497586" y="1789938"/>
                </a:lnTo>
                <a:lnTo>
                  <a:pt x="512064" y="1825752"/>
                </a:lnTo>
                <a:lnTo>
                  <a:pt x="547878" y="1810512"/>
                </a:lnTo>
                <a:close/>
              </a:path>
              <a:path w="4466590" h="2028189">
                <a:moveTo>
                  <a:pt x="477012" y="1840230"/>
                </a:moveTo>
                <a:lnTo>
                  <a:pt x="462534" y="1805177"/>
                </a:lnTo>
                <a:lnTo>
                  <a:pt x="427482" y="1819656"/>
                </a:lnTo>
                <a:lnTo>
                  <a:pt x="441960" y="1854708"/>
                </a:lnTo>
                <a:lnTo>
                  <a:pt x="477012" y="1840230"/>
                </a:lnTo>
                <a:close/>
              </a:path>
              <a:path w="4466590" h="2028189">
                <a:moveTo>
                  <a:pt x="406908" y="1869948"/>
                </a:moveTo>
                <a:lnTo>
                  <a:pt x="392430" y="1834133"/>
                </a:lnTo>
                <a:lnTo>
                  <a:pt x="357378" y="1849374"/>
                </a:lnTo>
                <a:lnTo>
                  <a:pt x="371856" y="1884426"/>
                </a:lnTo>
                <a:lnTo>
                  <a:pt x="406908" y="1869948"/>
                </a:lnTo>
                <a:close/>
              </a:path>
              <a:path w="4466590" h="2028189">
                <a:moveTo>
                  <a:pt x="336804" y="1898904"/>
                </a:moveTo>
                <a:lnTo>
                  <a:pt x="322326" y="1863852"/>
                </a:lnTo>
                <a:lnTo>
                  <a:pt x="286512" y="1878330"/>
                </a:lnTo>
                <a:lnTo>
                  <a:pt x="301752" y="1913382"/>
                </a:lnTo>
                <a:lnTo>
                  <a:pt x="336804" y="1898904"/>
                </a:lnTo>
                <a:close/>
              </a:path>
              <a:path w="4466590" h="2028189">
                <a:moveTo>
                  <a:pt x="266700" y="1928622"/>
                </a:moveTo>
                <a:lnTo>
                  <a:pt x="251460" y="1893570"/>
                </a:lnTo>
                <a:lnTo>
                  <a:pt x="216408" y="1908048"/>
                </a:lnTo>
                <a:lnTo>
                  <a:pt x="231648" y="1943100"/>
                </a:lnTo>
                <a:lnTo>
                  <a:pt x="266700" y="1928622"/>
                </a:lnTo>
                <a:close/>
              </a:path>
              <a:path w="4466590" h="2028189">
                <a:moveTo>
                  <a:pt x="195834" y="1957577"/>
                </a:moveTo>
                <a:lnTo>
                  <a:pt x="181356" y="1922526"/>
                </a:lnTo>
                <a:lnTo>
                  <a:pt x="146304" y="1937766"/>
                </a:lnTo>
                <a:lnTo>
                  <a:pt x="160782" y="1972818"/>
                </a:lnTo>
                <a:lnTo>
                  <a:pt x="195834" y="1957577"/>
                </a:lnTo>
                <a:close/>
              </a:path>
              <a:path w="4466590" h="2028189">
                <a:moveTo>
                  <a:pt x="98574" y="1957631"/>
                </a:moveTo>
                <a:lnTo>
                  <a:pt x="83820" y="1922526"/>
                </a:lnTo>
                <a:lnTo>
                  <a:pt x="0" y="2019300"/>
                </a:lnTo>
                <a:lnTo>
                  <a:pt x="80772" y="2024588"/>
                </a:lnTo>
                <a:lnTo>
                  <a:pt x="80772" y="1965198"/>
                </a:lnTo>
                <a:lnTo>
                  <a:pt x="98574" y="1957631"/>
                </a:lnTo>
                <a:close/>
              </a:path>
              <a:path w="4466590" h="2028189">
                <a:moveTo>
                  <a:pt x="113268" y="1992592"/>
                </a:moveTo>
                <a:lnTo>
                  <a:pt x="98574" y="1957631"/>
                </a:lnTo>
                <a:lnTo>
                  <a:pt x="80772" y="1965198"/>
                </a:lnTo>
                <a:lnTo>
                  <a:pt x="95250" y="2000250"/>
                </a:lnTo>
                <a:lnTo>
                  <a:pt x="113268" y="1992592"/>
                </a:lnTo>
                <a:close/>
              </a:path>
              <a:path w="4466590" h="2028189">
                <a:moveTo>
                  <a:pt x="128016" y="2027682"/>
                </a:moveTo>
                <a:lnTo>
                  <a:pt x="113268" y="1992592"/>
                </a:lnTo>
                <a:lnTo>
                  <a:pt x="95250" y="2000250"/>
                </a:lnTo>
                <a:lnTo>
                  <a:pt x="80772" y="1965198"/>
                </a:lnTo>
                <a:lnTo>
                  <a:pt x="80772" y="2024588"/>
                </a:lnTo>
                <a:lnTo>
                  <a:pt x="128016" y="2027682"/>
                </a:lnTo>
                <a:close/>
              </a:path>
              <a:path w="4466590" h="2028189">
                <a:moveTo>
                  <a:pt x="125730" y="1987295"/>
                </a:moveTo>
                <a:lnTo>
                  <a:pt x="111252" y="1952244"/>
                </a:lnTo>
                <a:lnTo>
                  <a:pt x="98574" y="1957631"/>
                </a:lnTo>
                <a:lnTo>
                  <a:pt x="113268" y="1992592"/>
                </a:lnTo>
                <a:lnTo>
                  <a:pt x="125730" y="1987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93933" y="4450715"/>
            <a:ext cx="5348605" cy="2683510"/>
          </a:xfrm>
          <a:custGeom>
            <a:avLst/>
            <a:gdLst/>
            <a:ahLst/>
            <a:cxnLst/>
            <a:rect l="l" t="t" r="r" b="b"/>
            <a:pathLst>
              <a:path w="5348605" h="2683509">
                <a:moveTo>
                  <a:pt x="1945386" y="91439"/>
                </a:moveTo>
                <a:lnTo>
                  <a:pt x="1944624" y="53339"/>
                </a:lnTo>
                <a:lnTo>
                  <a:pt x="1906524" y="54101"/>
                </a:lnTo>
                <a:lnTo>
                  <a:pt x="1907286" y="92201"/>
                </a:lnTo>
                <a:lnTo>
                  <a:pt x="1945386" y="91439"/>
                </a:lnTo>
                <a:close/>
              </a:path>
              <a:path w="5348605" h="2683509">
                <a:moveTo>
                  <a:pt x="2021586" y="89915"/>
                </a:moveTo>
                <a:lnTo>
                  <a:pt x="2020824" y="51815"/>
                </a:lnTo>
                <a:lnTo>
                  <a:pt x="1982724" y="52577"/>
                </a:lnTo>
                <a:lnTo>
                  <a:pt x="1983486" y="90677"/>
                </a:lnTo>
                <a:lnTo>
                  <a:pt x="2021586" y="89915"/>
                </a:lnTo>
                <a:close/>
              </a:path>
              <a:path w="5348605" h="2683509">
                <a:moveTo>
                  <a:pt x="2097786" y="89153"/>
                </a:moveTo>
                <a:lnTo>
                  <a:pt x="2097024" y="51053"/>
                </a:lnTo>
                <a:lnTo>
                  <a:pt x="2058924" y="51815"/>
                </a:lnTo>
                <a:lnTo>
                  <a:pt x="2059686" y="89915"/>
                </a:lnTo>
                <a:lnTo>
                  <a:pt x="2097786" y="89153"/>
                </a:lnTo>
                <a:close/>
              </a:path>
              <a:path w="5348605" h="2683509">
                <a:moveTo>
                  <a:pt x="2173986" y="87629"/>
                </a:moveTo>
                <a:lnTo>
                  <a:pt x="2173224" y="49529"/>
                </a:lnTo>
                <a:lnTo>
                  <a:pt x="2135124" y="50291"/>
                </a:lnTo>
                <a:lnTo>
                  <a:pt x="2135886" y="88391"/>
                </a:lnTo>
                <a:lnTo>
                  <a:pt x="2173986" y="87629"/>
                </a:lnTo>
                <a:close/>
              </a:path>
              <a:path w="5348605" h="2683509">
                <a:moveTo>
                  <a:pt x="2250186" y="86867"/>
                </a:moveTo>
                <a:lnTo>
                  <a:pt x="2249424" y="48767"/>
                </a:lnTo>
                <a:lnTo>
                  <a:pt x="2211324" y="48767"/>
                </a:lnTo>
                <a:lnTo>
                  <a:pt x="2212086" y="86867"/>
                </a:lnTo>
                <a:lnTo>
                  <a:pt x="2250186" y="86867"/>
                </a:lnTo>
                <a:close/>
              </a:path>
              <a:path w="5348605" h="2683509">
                <a:moveTo>
                  <a:pt x="2326386" y="85343"/>
                </a:moveTo>
                <a:lnTo>
                  <a:pt x="2325624" y="47243"/>
                </a:lnTo>
                <a:lnTo>
                  <a:pt x="2287524" y="48005"/>
                </a:lnTo>
                <a:lnTo>
                  <a:pt x="2288286" y="86105"/>
                </a:lnTo>
                <a:lnTo>
                  <a:pt x="2326386" y="85343"/>
                </a:lnTo>
                <a:close/>
              </a:path>
              <a:path w="5348605" h="2683509">
                <a:moveTo>
                  <a:pt x="2402586" y="83819"/>
                </a:moveTo>
                <a:lnTo>
                  <a:pt x="2401824" y="45719"/>
                </a:lnTo>
                <a:lnTo>
                  <a:pt x="2363724" y="46481"/>
                </a:lnTo>
                <a:lnTo>
                  <a:pt x="2364486" y="84581"/>
                </a:lnTo>
                <a:lnTo>
                  <a:pt x="2402586" y="83819"/>
                </a:lnTo>
                <a:close/>
              </a:path>
              <a:path w="5348605" h="2683509">
                <a:moveTo>
                  <a:pt x="2478786" y="83057"/>
                </a:moveTo>
                <a:lnTo>
                  <a:pt x="2478024" y="44957"/>
                </a:lnTo>
                <a:lnTo>
                  <a:pt x="2439924" y="45719"/>
                </a:lnTo>
                <a:lnTo>
                  <a:pt x="2440686" y="83819"/>
                </a:lnTo>
                <a:lnTo>
                  <a:pt x="2478786" y="83057"/>
                </a:lnTo>
                <a:close/>
              </a:path>
              <a:path w="5348605" h="2683509">
                <a:moveTo>
                  <a:pt x="2554986" y="81533"/>
                </a:moveTo>
                <a:lnTo>
                  <a:pt x="2554224" y="43433"/>
                </a:lnTo>
                <a:lnTo>
                  <a:pt x="2516124" y="44195"/>
                </a:lnTo>
                <a:lnTo>
                  <a:pt x="2516886" y="82295"/>
                </a:lnTo>
                <a:lnTo>
                  <a:pt x="2554986" y="81533"/>
                </a:lnTo>
                <a:close/>
              </a:path>
              <a:path w="5348605" h="2683509">
                <a:moveTo>
                  <a:pt x="2631186" y="80771"/>
                </a:moveTo>
                <a:lnTo>
                  <a:pt x="2630424" y="42671"/>
                </a:lnTo>
                <a:lnTo>
                  <a:pt x="2592324" y="43433"/>
                </a:lnTo>
                <a:lnTo>
                  <a:pt x="2593086" y="80771"/>
                </a:lnTo>
                <a:lnTo>
                  <a:pt x="2631186" y="80771"/>
                </a:lnTo>
                <a:close/>
              </a:path>
              <a:path w="5348605" h="2683509">
                <a:moveTo>
                  <a:pt x="2707386" y="79247"/>
                </a:moveTo>
                <a:lnTo>
                  <a:pt x="2706624" y="41147"/>
                </a:lnTo>
                <a:lnTo>
                  <a:pt x="2668524" y="41909"/>
                </a:lnTo>
                <a:lnTo>
                  <a:pt x="2669286" y="80009"/>
                </a:lnTo>
                <a:lnTo>
                  <a:pt x="2707386" y="79247"/>
                </a:lnTo>
                <a:close/>
              </a:path>
              <a:path w="5348605" h="2683509">
                <a:moveTo>
                  <a:pt x="2783586" y="78485"/>
                </a:moveTo>
                <a:lnTo>
                  <a:pt x="2782824" y="40385"/>
                </a:lnTo>
                <a:lnTo>
                  <a:pt x="2744724" y="40385"/>
                </a:lnTo>
                <a:lnTo>
                  <a:pt x="2745486" y="78485"/>
                </a:lnTo>
                <a:lnTo>
                  <a:pt x="2783586" y="78485"/>
                </a:lnTo>
                <a:close/>
              </a:path>
              <a:path w="5348605" h="2683509">
                <a:moveTo>
                  <a:pt x="2859786" y="76961"/>
                </a:moveTo>
                <a:lnTo>
                  <a:pt x="2859024" y="38861"/>
                </a:lnTo>
                <a:lnTo>
                  <a:pt x="2820924" y="39623"/>
                </a:lnTo>
                <a:lnTo>
                  <a:pt x="2821686" y="77723"/>
                </a:lnTo>
                <a:lnTo>
                  <a:pt x="2859786" y="76961"/>
                </a:lnTo>
                <a:close/>
              </a:path>
              <a:path w="5348605" h="2683509">
                <a:moveTo>
                  <a:pt x="2935986" y="75437"/>
                </a:moveTo>
                <a:lnTo>
                  <a:pt x="2935224" y="37337"/>
                </a:lnTo>
                <a:lnTo>
                  <a:pt x="2897124" y="38099"/>
                </a:lnTo>
                <a:lnTo>
                  <a:pt x="2897886" y="76199"/>
                </a:lnTo>
                <a:lnTo>
                  <a:pt x="2935986" y="75437"/>
                </a:lnTo>
                <a:close/>
              </a:path>
              <a:path w="5348605" h="2683509">
                <a:moveTo>
                  <a:pt x="3012186" y="74675"/>
                </a:moveTo>
                <a:lnTo>
                  <a:pt x="3011424" y="36575"/>
                </a:lnTo>
                <a:lnTo>
                  <a:pt x="2973324" y="37337"/>
                </a:lnTo>
                <a:lnTo>
                  <a:pt x="2974086" y="75437"/>
                </a:lnTo>
                <a:lnTo>
                  <a:pt x="3012186" y="74675"/>
                </a:lnTo>
                <a:close/>
              </a:path>
              <a:path w="5348605" h="2683509">
                <a:moveTo>
                  <a:pt x="3088386" y="73151"/>
                </a:moveTo>
                <a:lnTo>
                  <a:pt x="3087624" y="35051"/>
                </a:lnTo>
                <a:lnTo>
                  <a:pt x="3049524" y="35813"/>
                </a:lnTo>
                <a:lnTo>
                  <a:pt x="3050286" y="73913"/>
                </a:lnTo>
                <a:lnTo>
                  <a:pt x="3088386" y="73151"/>
                </a:lnTo>
                <a:close/>
              </a:path>
              <a:path w="5348605" h="2683509">
                <a:moveTo>
                  <a:pt x="3164586" y="72389"/>
                </a:moveTo>
                <a:lnTo>
                  <a:pt x="3163824" y="34289"/>
                </a:lnTo>
                <a:lnTo>
                  <a:pt x="3125724" y="34289"/>
                </a:lnTo>
                <a:lnTo>
                  <a:pt x="3126486" y="72389"/>
                </a:lnTo>
                <a:lnTo>
                  <a:pt x="3164586" y="72389"/>
                </a:lnTo>
                <a:close/>
              </a:path>
              <a:path w="5348605" h="2683509">
                <a:moveTo>
                  <a:pt x="3240786" y="70865"/>
                </a:moveTo>
                <a:lnTo>
                  <a:pt x="3240024" y="32765"/>
                </a:lnTo>
                <a:lnTo>
                  <a:pt x="3201924" y="33527"/>
                </a:lnTo>
                <a:lnTo>
                  <a:pt x="3202686" y="71627"/>
                </a:lnTo>
                <a:lnTo>
                  <a:pt x="3240786" y="70865"/>
                </a:lnTo>
                <a:close/>
              </a:path>
              <a:path w="5348605" h="2683509">
                <a:moveTo>
                  <a:pt x="3316986" y="69341"/>
                </a:moveTo>
                <a:lnTo>
                  <a:pt x="3316224" y="31241"/>
                </a:lnTo>
                <a:lnTo>
                  <a:pt x="3278124" y="32003"/>
                </a:lnTo>
                <a:lnTo>
                  <a:pt x="3278886" y="70103"/>
                </a:lnTo>
                <a:lnTo>
                  <a:pt x="3316986" y="69341"/>
                </a:lnTo>
                <a:close/>
              </a:path>
              <a:path w="5348605" h="2683509">
                <a:moveTo>
                  <a:pt x="3393186" y="68579"/>
                </a:moveTo>
                <a:lnTo>
                  <a:pt x="3392424" y="30479"/>
                </a:lnTo>
                <a:lnTo>
                  <a:pt x="3354324" y="31241"/>
                </a:lnTo>
                <a:lnTo>
                  <a:pt x="3355086" y="69341"/>
                </a:lnTo>
                <a:lnTo>
                  <a:pt x="3393186" y="68579"/>
                </a:lnTo>
                <a:close/>
              </a:path>
              <a:path w="5348605" h="2683509">
                <a:moveTo>
                  <a:pt x="3469386" y="67055"/>
                </a:moveTo>
                <a:lnTo>
                  <a:pt x="3468624" y="28955"/>
                </a:lnTo>
                <a:lnTo>
                  <a:pt x="3430524" y="29717"/>
                </a:lnTo>
                <a:lnTo>
                  <a:pt x="3431286" y="67817"/>
                </a:lnTo>
                <a:lnTo>
                  <a:pt x="3469386" y="67055"/>
                </a:lnTo>
                <a:close/>
              </a:path>
              <a:path w="5348605" h="2683509">
                <a:moveTo>
                  <a:pt x="3545586" y="66293"/>
                </a:moveTo>
                <a:lnTo>
                  <a:pt x="3544824" y="28193"/>
                </a:lnTo>
                <a:lnTo>
                  <a:pt x="3506724" y="28955"/>
                </a:lnTo>
                <a:lnTo>
                  <a:pt x="3507486" y="67055"/>
                </a:lnTo>
                <a:lnTo>
                  <a:pt x="3545586" y="66293"/>
                </a:lnTo>
                <a:close/>
              </a:path>
              <a:path w="5348605" h="2683509">
                <a:moveTo>
                  <a:pt x="3621786" y="64769"/>
                </a:moveTo>
                <a:lnTo>
                  <a:pt x="3621024" y="26669"/>
                </a:lnTo>
                <a:lnTo>
                  <a:pt x="3582924" y="27431"/>
                </a:lnTo>
                <a:lnTo>
                  <a:pt x="3583686" y="65531"/>
                </a:lnTo>
                <a:lnTo>
                  <a:pt x="3621786" y="64769"/>
                </a:lnTo>
                <a:close/>
              </a:path>
              <a:path w="5348605" h="2683509">
                <a:moveTo>
                  <a:pt x="3697986" y="64007"/>
                </a:moveTo>
                <a:lnTo>
                  <a:pt x="3697224" y="25907"/>
                </a:lnTo>
                <a:lnTo>
                  <a:pt x="3659124" y="25907"/>
                </a:lnTo>
                <a:lnTo>
                  <a:pt x="3659886" y="64007"/>
                </a:lnTo>
                <a:lnTo>
                  <a:pt x="3697986" y="64007"/>
                </a:lnTo>
                <a:close/>
              </a:path>
              <a:path w="5348605" h="2683509">
                <a:moveTo>
                  <a:pt x="3774186" y="62483"/>
                </a:moveTo>
                <a:lnTo>
                  <a:pt x="3773424" y="24383"/>
                </a:lnTo>
                <a:lnTo>
                  <a:pt x="3735324" y="25145"/>
                </a:lnTo>
                <a:lnTo>
                  <a:pt x="3736086" y="63245"/>
                </a:lnTo>
                <a:lnTo>
                  <a:pt x="3774186" y="62483"/>
                </a:lnTo>
                <a:close/>
              </a:path>
              <a:path w="5348605" h="2683509">
                <a:moveTo>
                  <a:pt x="3850386" y="60959"/>
                </a:moveTo>
                <a:lnTo>
                  <a:pt x="3849624" y="22859"/>
                </a:lnTo>
                <a:lnTo>
                  <a:pt x="3811524" y="23621"/>
                </a:lnTo>
                <a:lnTo>
                  <a:pt x="3812286" y="61721"/>
                </a:lnTo>
                <a:lnTo>
                  <a:pt x="3850386" y="60959"/>
                </a:lnTo>
                <a:close/>
              </a:path>
              <a:path w="5348605" h="2683509">
                <a:moveTo>
                  <a:pt x="3926586" y="60197"/>
                </a:moveTo>
                <a:lnTo>
                  <a:pt x="3925824" y="22097"/>
                </a:lnTo>
                <a:lnTo>
                  <a:pt x="3887724" y="22859"/>
                </a:lnTo>
                <a:lnTo>
                  <a:pt x="3888486" y="60959"/>
                </a:lnTo>
                <a:lnTo>
                  <a:pt x="3926586" y="60197"/>
                </a:lnTo>
                <a:close/>
              </a:path>
              <a:path w="5348605" h="2683509">
                <a:moveTo>
                  <a:pt x="4002786" y="58673"/>
                </a:moveTo>
                <a:lnTo>
                  <a:pt x="4002024" y="20573"/>
                </a:lnTo>
                <a:lnTo>
                  <a:pt x="3963924" y="21335"/>
                </a:lnTo>
                <a:lnTo>
                  <a:pt x="3964686" y="59435"/>
                </a:lnTo>
                <a:lnTo>
                  <a:pt x="4002786" y="58673"/>
                </a:lnTo>
                <a:close/>
              </a:path>
              <a:path w="5348605" h="2683509">
                <a:moveTo>
                  <a:pt x="4078986" y="57911"/>
                </a:moveTo>
                <a:lnTo>
                  <a:pt x="4078224" y="19811"/>
                </a:lnTo>
                <a:lnTo>
                  <a:pt x="4040124" y="19811"/>
                </a:lnTo>
                <a:lnTo>
                  <a:pt x="4040886" y="57911"/>
                </a:lnTo>
                <a:lnTo>
                  <a:pt x="4078986" y="57911"/>
                </a:lnTo>
                <a:close/>
              </a:path>
              <a:path w="5348605" h="2683509">
                <a:moveTo>
                  <a:pt x="4155186" y="56387"/>
                </a:moveTo>
                <a:lnTo>
                  <a:pt x="4154424" y="18287"/>
                </a:lnTo>
                <a:lnTo>
                  <a:pt x="4116324" y="19049"/>
                </a:lnTo>
                <a:lnTo>
                  <a:pt x="4117086" y="57149"/>
                </a:lnTo>
                <a:lnTo>
                  <a:pt x="4155186" y="56387"/>
                </a:lnTo>
                <a:close/>
              </a:path>
              <a:path w="5348605" h="2683509">
                <a:moveTo>
                  <a:pt x="4231386" y="55625"/>
                </a:moveTo>
                <a:lnTo>
                  <a:pt x="4230624" y="17525"/>
                </a:lnTo>
                <a:lnTo>
                  <a:pt x="4192524" y="17525"/>
                </a:lnTo>
                <a:lnTo>
                  <a:pt x="4193286" y="55625"/>
                </a:lnTo>
                <a:lnTo>
                  <a:pt x="4231386" y="55625"/>
                </a:lnTo>
                <a:close/>
              </a:path>
              <a:path w="5348605" h="2683509">
                <a:moveTo>
                  <a:pt x="4307586" y="54101"/>
                </a:moveTo>
                <a:lnTo>
                  <a:pt x="4306824" y="16001"/>
                </a:lnTo>
                <a:lnTo>
                  <a:pt x="4268724" y="16763"/>
                </a:lnTo>
                <a:lnTo>
                  <a:pt x="4269486" y="54863"/>
                </a:lnTo>
                <a:lnTo>
                  <a:pt x="4307586" y="54101"/>
                </a:lnTo>
                <a:close/>
              </a:path>
              <a:path w="5348605" h="2683509">
                <a:moveTo>
                  <a:pt x="4383786" y="52577"/>
                </a:moveTo>
                <a:lnTo>
                  <a:pt x="4383024" y="14477"/>
                </a:lnTo>
                <a:lnTo>
                  <a:pt x="4344924" y="15239"/>
                </a:lnTo>
                <a:lnTo>
                  <a:pt x="4345686" y="53339"/>
                </a:lnTo>
                <a:lnTo>
                  <a:pt x="4383786" y="52577"/>
                </a:lnTo>
                <a:close/>
              </a:path>
              <a:path w="5348605" h="2683509">
                <a:moveTo>
                  <a:pt x="4459986" y="51815"/>
                </a:moveTo>
                <a:lnTo>
                  <a:pt x="4459224" y="13715"/>
                </a:lnTo>
                <a:lnTo>
                  <a:pt x="4421124" y="14477"/>
                </a:lnTo>
                <a:lnTo>
                  <a:pt x="4421886" y="52577"/>
                </a:lnTo>
                <a:lnTo>
                  <a:pt x="4459986" y="51815"/>
                </a:lnTo>
                <a:close/>
              </a:path>
              <a:path w="5348605" h="2683509">
                <a:moveTo>
                  <a:pt x="4536186" y="50291"/>
                </a:moveTo>
                <a:lnTo>
                  <a:pt x="4535424" y="12191"/>
                </a:lnTo>
                <a:lnTo>
                  <a:pt x="4497324" y="12953"/>
                </a:lnTo>
                <a:lnTo>
                  <a:pt x="4498086" y="51053"/>
                </a:lnTo>
                <a:lnTo>
                  <a:pt x="4536186" y="50291"/>
                </a:lnTo>
                <a:close/>
              </a:path>
              <a:path w="5348605" h="2683509">
                <a:moveTo>
                  <a:pt x="4611624" y="49529"/>
                </a:moveTo>
                <a:lnTo>
                  <a:pt x="4611624" y="11429"/>
                </a:lnTo>
                <a:lnTo>
                  <a:pt x="4573524" y="11429"/>
                </a:lnTo>
                <a:lnTo>
                  <a:pt x="4574286" y="49529"/>
                </a:lnTo>
                <a:lnTo>
                  <a:pt x="4611624" y="49529"/>
                </a:lnTo>
                <a:close/>
              </a:path>
              <a:path w="5348605" h="2683509">
                <a:moveTo>
                  <a:pt x="4687824" y="48005"/>
                </a:moveTo>
                <a:lnTo>
                  <a:pt x="4687824" y="9905"/>
                </a:lnTo>
                <a:lnTo>
                  <a:pt x="4649724" y="10667"/>
                </a:lnTo>
                <a:lnTo>
                  <a:pt x="4649724" y="48767"/>
                </a:lnTo>
                <a:lnTo>
                  <a:pt x="4687824" y="48005"/>
                </a:lnTo>
                <a:close/>
              </a:path>
              <a:path w="5348605" h="2683509">
                <a:moveTo>
                  <a:pt x="4764024" y="46481"/>
                </a:moveTo>
                <a:lnTo>
                  <a:pt x="4764024" y="8381"/>
                </a:lnTo>
                <a:lnTo>
                  <a:pt x="4725924" y="9143"/>
                </a:lnTo>
                <a:lnTo>
                  <a:pt x="4725924" y="47243"/>
                </a:lnTo>
                <a:lnTo>
                  <a:pt x="4764024" y="46481"/>
                </a:lnTo>
                <a:close/>
              </a:path>
              <a:path w="5348605" h="2683509">
                <a:moveTo>
                  <a:pt x="4840224" y="45719"/>
                </a:moveTo>
                <a:lnTo>
                  <a:pt x="4840224" y="7619"/>
                </a:lnTo>
                <a:lnTo>
                  <a:pt x="4802124" y="8381"/>
                </a:lnTo>
                <a:lnTo>
                  <a:pt x="4802124" y="46481"/>
                </a:lnTo>
                <a:lnTo>
                  <a:pt x="4840224" y="45719"/>
                </a:lnTo>
                <a:close/>
              </a:path>
              <a:path w="5348605" h="2683509">
                <a:moveTo>
                  <a:pt x="4916424" y="44195"/>
                </a:moveTo>
                <a:lnTo>
                  <a:pt x="4916424" y="6095"/>
                </a:lnTo>
                <a:lnTo>
                  <a:pt x="4878324" y="6857"/>
                </a:lnTo>
                <a:lnTo>
                  <a:pt x="4878324" y="44957"/>
                </a:lnTo>
                <a:lnTo>
                  <a:pt x="4916424" y="44195"/>
                </a:lnTo>
                <a:close/>
              </a:path>
              <a:path w="5348605" h="2683509">
                <a:moveTo>
                  <a:pt x="4992624" y="43433"/>
                </a:moveTo>
                <a:lnTo>
                  <a:pt x="4992624" y="5333"/>
                </a:lnTo>
                <a:lnTo>
                  <a:pt x="4954524" y="6095"/>
                </a:lnTo>
                <a:lnTo>
                  <a:pt x="4954524" y="44195"/>
                </a:lnTo>
                <a:lnTo>
                  <a:pt x="4992624" y="43433"/>
                </a:lnTo>
                <a:close/>
              </a:path>
              <a:path w="5348605" h="2683509">
                <a:moveTo>
                  <a:pt x="5068824" y="41909"/>
                </a:moveTo>
                <a:lnTo>
                  <a:pt x="5068824" y="3809"/>
                </a:lnTo>
                <a:lnTo>
                  <a:pt x="5030724" y="4571"/>
                </a:lnTo>
                <a:lnTo>
                  <a:pt x="5030724" y="42671"/>
                </a:lnTo>
                <a:lnTo>
                  <a:pt x="5068824" y="41909"/>
                </a:lnTo>
                <a:close/>
              </a:path>
              <a:path w="5348605" h="2683509">
                <a:moveTo>
                  <a:pt x="5145024" y="41147"/>
                </a:moveTo>
                <a:lnTo>
                  <a:pt x="5145024" y="3047"/>
                </a:lnTo>
                <a:lnTo>
                  <a:pt x="5106924" y="3047"/>
                </a:lnTo>
                <a:lnTo>
                  <a:pt x="5106924" y="41147"/>
                </a:lnTo>
                <a:lnTo>
                  <a:pt x="5145024" y="41147"/>
                </a:lnTo>
                <a:close/>
              </a:path>
              <a:path w="5348605" h="2683509">
                <a:moveTo>
                  <a:pt x="5221224" y="39623"/>
                </a:moveTo>
                <a:lnTo>
                  <a:pt x="5221224" y="1523"/>
                </a:lnTo>
                <a:lnTo>
                  <a:pt x="5183124" y="2285"/>
                </a:lnTo>
                <a:lnTo>
                  <a:pt x="5183124" y="40385"/>
                </a:lnTo>
                <a:lnTo>
                  <a:pt x="5221224" y="39623"/>
                </a:lnTo>
                <a:close/>
              </a:path>
              <a:path w="5348605" h="2683509">
                <a:moveTo>
                  <a:pt x="5297424" y="38099"/>
                </a:moveTo>
                <a:lnTo>
                  <a:pt x="5297424" y="0"/>
                </a:lnTo>
                <a:lnTo>
                  <a:pt x="5259324" y="761"/>
                </a:lnTo>
                <a:lnTo>
                  <a:pt x="5259324" y="38861"/>
                </a:lnTo>
                <a:lnTo>
                  <a:pt x="5297424" y="38099"/>
                </a:lnTo>
                <a:close/>
              </a:path>
              <a:path w="5348605" h="2683509">
                <a:moveTo>
                  <a:pt x="5342382" y="69341"/>
                </a:moveTo>
                <a:lnTo>
                  <a:pt x="5342382" y="31241"/>
                </a:lnTo>
                <a:lnTo>
                  <a:pt x="5304282" y="31241"/>
                </a:lnTo>
                <a:lnTo>
                  <a:pt x="5304282" y="69341"/>
                </a:lnTo>
                <a:lnTo>
                  <a:pt x="5342382" y="69341"/>
                </a:lnTo>
                <a:close/>
              </a:path>
              <a:path w="5348605" h="2683509">
                <a:moveTo>
                  <a:pt x="5342382" y="145541"/>
                </a:moveTo>
                <a:lnTo>
                  <a:pt x="5342382" y="107441"/>
                </a:lnTo>
                <a:lnTo>
                  <a:pt x="5304282" y="107441"/>
                </a:lnTo>
                <a:lnTo>
                  <a:pt x="5304282" y="145541"/>
                </a:lnTo>
                <a:lnTo>
                  <a:pt x="5342382" y="145541"/>
                </a:lnTo>
                <a:close/>
              </a:path>
              <a:path w="5348605" h="2683509">
                <a:moveTo>
                  <a:pt x="5343144" y="221741"/>
                </a:moveTo>
                <a:lnTo>
                  <a:pt x="5342382" y="183641"/>
                </a:lnTo>
                <a:lnTo>
                  <a:pt x="5304282" y="183641"/>
                </a:lnTo>
                <a:lnTo>
                  <a:pt x="5305044" y="221741"/>
                </a:lnTo>
                <a:lnTo>
                  <a:pt x="5343144" y="221741"/>
                </a:lnTo>
                <a:close/>
              </a:path>
              <a:path w="5348605" h="2683509">
                <a:moveTo>
                  <a:pt x="5343144" y="297941"/>
                </a:moveTo>
                <a:lnTo>
                  <a:pt x="5343144" y="259841"/>
                </a:lnTo>
                <a:lnTo>
                  <a:pt x="5305044" y="259841"/>
                </a:lnTo>
                <a:lnTo>
                  <a:pt x="5305044" y="297941"/>
                </a:lnTo>
                <a:lnTo>
                  <a:pt x="5343144" y="297941"/>
                </a:lnTo>
                <a:close/>
              </a:path>
              <a:path w="5348605" h="2683509">
                <a:moveTo>
                  <a:pt x="5343144" y="374141"/>
                </a:moveTo>
                <a:lnTo>
                  <a:pt x="5343144" y="336041"/>
                </a:lnTo>
                <a:lnTo>
                  <a:pt x="5305044" y="336041"/>
                </a:lnTo>
                <a:lnTo>
                  <a:pt x="5305044" y="374141"/>
                </a:lnTo>
                <a:lnTo>
                  <a:pt x="5343144" y="374141"/>
                </a:lnTo>
                <a:close/>
              </a:path>
              <a:path w="5348605" h="2683509">
                <a:moveTo>
                  <a:pt x="5343144" y="450341"/>
                </a:moveTo>
                <a:lnTo>
                  <a:pt x="5343144" y="412241"/>
                </a:lnTo>
                <a:lnTo>
                  <a:pt x="5305044" y="412241"/>
                </a:lnTo>
                <a:lnTo>
                  <a:pt x="5305044" y="450341"/>
                </a:lnTo>
                <a:lnTo>
                  <a:pt x="5343144" y="450341"/>
                </a:lnTo>
                <a:close/>
              </a:path>
              <a:path w="5348605" h="2683509">
                <a:moveTo>
                  <a:pt x="5343144" y="526541"/>
                </a:moveTo>
                <a:lnTo>
                  <a:pt x="5343144" y="488441"/>
                </a:lnTo>
                <a:lnTo>
                  <a:pt x="5305044" y="488441"/>
                </a:lnTo>
                <a:lnTo>
                  <a:pt x="5305044" y="526541"/>
                </a:lnTo>
                <a:lnTo>
                  <a:pt x="5343144" y="526541"/>
                </a:lnTo>
                <a:close/>
              </a:path>
              <a:path w="5348605" h="2683509">
                <a:moveTo>
                  <a:pt x="5343906" y="602741"/>
                </a:moveTo>
                <a:lnTo>
                  <a:pt x="5343906" y="564641"/>
                </a:lnTo>
                <a:lnTo>
                  <a:pt x="5305806" y="564641"/>
                </a:lnTo>
                <a:lnTo>
                  <a:pt x="5305806" y="602741"/>
                </a:lnTo>
                <a:lnTo>
                  <a:pt x="5343906" y="602741"/>
                </a:lnTo>
                <a:close/>
              </a:path>
              <a:path w="5348605" h="2683509">
                <a:moveTo>
                  <a:pt x="5343906" y="678941"/>
                </a:moveTo>
                <a:lnTo>
                  <a:pt x="5343906" y="640841"/>
                </a:lnTo>
                <a:lnTo>
                  <a:pt x="5305806" y="640841"/>
                </a:lnTo>
                <a:lnTo>
                  <a:pt x="5305806" y="678941"/>
                </a:lnTo>
                <a:lnTo>
                  <a:pt x="5343906" y="678941"/>
                </a:lnTo>
                <a:close/>
              </a:path>
              <a:path w="5348605" h="2683509">
                <a:moveTo>
                  <a:pt x="5343906" y="755141"/>
                </a:moveTo>
                <a:lnTo>
                  <a:pt x="5343906" y="717041"/>
                </a:lnTo>
                <a:lnTo>
                  <a:pt x="5305806" y="717041"/>
                </a:lnTo>
                <a:lnTo>
                  <a:pt x="5305806" y="755141"/>
                </a:lnTo>
                <a:lnTo>
                  <a:pt x="5343906" y="755141"/>
                </a:lnTo>
                <a:close/>
              </a:path>
              <a:path w="5348605" h="2683509">
                <a:moveTo>
                  <a:pt x="5343906" y="831341"/>
                </a:moveTo>
                <a:lnTo>
                  <a:pt x="5343906" y="793241"/>
                </a:lnTo>
                <a:lnTo>
                  <a:pt x="5305806" y="793241"/>
                </a:lnTo>
                <a:lnTo>
                  <a:pt x="5305806" y="831341"/>
                </a:lnTo>
                <a:lnTo>
                  <a:pt x="5343906" y="831341"/>
                </a:lnTo>
                <a:close/>
              </a:path>
              <a:path w="5348605" h="2683509">
                <a:moveTo>
                  <a:pt x="5344668" y="907541"/>
                </a:moveTo>
                <a:lnTo>
                  <a:pt x="5344668" y="869441"/>
                </a:lnTo>
                <a:lnTo>
                  <a:pt x="5306568" y="869441"/>
                </a:lnTo>
                <a:lnTo>
                  <a:pt x="5306568" y="907541"/>
                </a:lnTo>
                <a:lnTo>
                  <a:pt x="5344668" y="907541"/>
                </a:lnTo>
                <a:close/>
              </a:path>
              <a:path w="5348605" h="2683509">
                <a:moveTo>
                  <a:pt x="5344668" y="983741"/>
                </a:moveTo>
                <a:lnTo>
                  <a:pt x="5344668" y="945641"/>
                </a:lnTo>
                <a:lnTo>
                  <a:pt x="5306568" y="945641"/>
                </a:lnTo>
                <a:lnTo>
                  <a:pt x="5306568" y="983741"/>
                </a:lnTo>
                <a:lnTo>
                  <a:pt x="5344668" y="983741"/>
                </a:lnTo>
                <a:close/>
              </a:path>
              <a:path w="5348605" h="2683509">
                <a:moveTo>
                  <a:pt x="5344668" y="1059941"/>
                </a:moveTo>
                <a:lnTo>
                  <a:pt x="5344668" y="1021841"/>
                </a:lnTo>
                <a:lnTo>
                  <a:pt x="5306568" y="1021841"/>
                </a:lnTo>
                <a:lnTo>
                  <a:pt x="5306568" y="1059941"/>
                </a:lnTo>
                <a:lnTo>
                  <a:pt x="5344668" y="1059941"/>
                </a:lnTo>
                <a:close/>
              </a:path>
              <a:path w="5348605" h="2683509">
                <a:moveTo>
                  <a:pt x="5344668" y="1136141"/>
                </a:moveTo>
                <a:lnTo>
                  <a:pt x="5344668" y="1098041"/>
                </a:lnTo>
                <a:lnTo>
                  <a:pt x="5306568" y="1098041"/>
                </a:lnTo>
                <a:lnTo>
                  <a:pt x="5306568" y="1136141"/>
                </a:lnTo>
                <a:lnTo>
                  <a:pt x="5344668" y="1136141"/>
                </a:lnTo>
                <a:close/>
              </a:path>
              <a:path w="5348605" h="2683509">
                <a:moveTo>
                  <a:pt x="5345430" y="1212341"/>
                </a:moveTo>
                <a:lnTo>
                  <a:pt x="5345430" y="1174241"/>
                </a:lnTo>
                <a:lnTo>
                  <a:pt x="5307330" y="1174241"/>
                </a:lnTo>
                <a:lnTo>
                  <a:pt x="5307330" y="1212341"/>
                </a:lnTo>
                <a:lnTo>
                  <a:pt x="5345430" y="1212341"/>
                </a:lnTo>
                <a:close/>
              </a:path>
              <a:path w="5348605" h="2683509">
                <a:moveTo>
                  <a:pt x="5345430" y="1288541"/>
                </a:moveTo>
                <a:lnTo>
                  <a:pt x="5345430" y="1250441"/>
                </a:lnTo>
                <a:lnTo>
                  <a:pt x="5307330" y="1250441"/>
                </a:lnTo>
                <a:lnTo>
                  <a:pt x="5307330" y="1288541"/>
                </a:lnTo>
                <a:lnTo>
                  <a:pt x="5345430" y="1288541"/>
                </a:lnTo>
                <a:close/>
              </a:path>
              <a:path w="5348605" h="2683509">
                <a:moveTo>
                  <a:pt x="5345430" y="1364741"/>
                </a:moveTo>
                <a:lnTo>
                  <a:pt x="5345430" y="1326641"/>
                </a:lnTo>
                <a:lnTo>
                  <a:pt x="5307330" y="1326641"/>
                </a:lnTo>
                <a:lnTo>
                  <a:pt x="5307330" y="1364741"/>
                </a:lnTo>
                <a:lnTo>
                  <a:pt x="5345430" y="1364741"/>
                </a:lnTo>
                <a:close/>
              </a:path>
              <a:path w="5348605" h="2683509">
                <a:moveTo>
                  <a:pt x="5345430" y="1440941"/>
                </a:moveTo>
                <a:lnTo>
                  <a:pt x="5345430" y="1402841"/>
                </a:lnTo>
                <a:lnTo>
                  <a:pt x="5307330" y="1402841"/>
                </a:lnTo>
                <a:lnTo>
                  <a:pt x="5307330" y="1440941"/>
                </a:lnTo>
                <a:lnTo>
                  <a:pt x="5345430" y="1440941"/>
                </a:lnTo>
                <a:close/>
              </a:path>
              <a:path w="5348605" h="2683509">
                <a:moveTo>
                  <a:pt x="5346192" y="1517141"/>
                </a:moveTo>
                <a:lnTo>
                  <a:pt x="5345430" y="1479041"/>
                </a:lnTo>
                <a:lnTo>
                  <a:pt x="5307330" y="1479041"/>
                </a:lnTo>
                <a:lnTo>
                  <a:pt x="5308092" y="1517141"/>
                </a:lnTo>
                <a:lnTo>
                  <a:pt x="5346192" y="1517141"/>
                </a:lnTo>
                <a:close/>
              </a:path>
              <a:path w="5348605" h="2683509">
                <a:moveTo>
                  <a:pt x="5346192" y="1593341"/>
                </a:moveTo>
                <a:lnTo>
                  <a:pt x="5346192" y="1555241"/>
                </a:lnTo>
                <a:lnTo>
                  <a:pt x="5308092" y="1555241"/>
                </a:lnTo>
                <a:lnTo>
                  <a:pt x="5308092" y="1593341"/>
                </a:lnTo>
                <a:lnTo>
                  <a:pt x="5346192" y="1593341"/>
                </a:lnTo>
                <a:close/>
              </a:path>
              <a:path w="5348605" h="2683509">
                <a:moveTo>
                  <a:pt x="5346192" y="1669541"/>
                </a:moveTo>
                <a:lnTo>
                  <a:pt x="5346192" y="1631441"/>
                </a:lnTo>
                <a:lnTo>
                  <a:pt x="5308092" y="1631441"/>
                </a:lnTo>
                <a:lnTo>
                  <a:pt x="5308092" y="1669541"/>
                </a:lnTo>
                <a:lnTo>
                  <a:pt x="5346192" y="1669541"/>
                </a:lnTo>
                <a:close/>
              </a:path>
              <a:path w="5348605" h="2683509">
                <a:moveTo>
                  <a:pt x="5346192" y="1745741"/>
                </a:moveTo>
                <a:lnTo>
                  <a:pt x="5346192" y="1707641"/>
                </a:lnTo>
                <a:lnTo>
                  <a:pt x="5308092" y="1707641"/>
                </a:lnTo>
                <a:lnTo>
                  <a:pt x="5308092" y="1745741"/>
                </a:lnTo>
                <a:lnTo>
                  <a:pt x="5346192" y="1745741"/>
                </a:lnTo>
                <a:close/>
              </a:path>
              <a:path w="5348605" h="2683509">
                <a:moveTo>
                  <a:pt x="5346954" y="1821941"/>
                </a:moveTo>
                <a:lnTo>
                  <a:pt x="5346192" y="1783841"/>
                </a:lnTo>
                <a:lnTo>
                  <a:pt x="5308092" y="1783841"/>
                </a:lnTo>
                <a:lnTo>
                  <a:pt x="5308854" y="1821941"/>
                </a:lnTo>
                <a:lnTo>
                  <a:pt x="5346954" y="1821941"/>
                </a:lnTo>
                <a:close/>
              </a:path>
              <a:path w="5348605" h="2683509">
                <a:moveTo>
                  <a:pt x="5346954" y="1898141"/>
                </a:moveTo>
                <a:lnTo>
                  <a:pt x="5346954" y="1860041"/>
                </a:lnTo>
                <a:lnTo>
                  <a:pt x="5308854" y="1860041"/>
                </a:lnTo>
                <a:lnTo>
                  <a:pt x="5308854" y="1898141"/>
                </a:lnTo>
                <a:lnTo>
                  <a:pt x="5346954" y="1898141"/>
                </a:lnTo>
                <a:close/>
              </a:path>
              <a:path w="5348605" h="2683509">
                <a:moveTo>
                  <a:pt x="5346954" y="1974341"/>
                </a:moveTo>
                <a:lnTo>
                  <a:pt x="5346954" y="1936241"/>
                </a:lnTo>
                <a:lnTo>
                  <a:pt x="5308854" y="1936241"/>
                </a:lnTo>
                <a:lnTo>
                  <a:pt x="5308854" y="1974341"/>
                </a:lnTo>
                <a:lnTo>
                  <a:pt x="5346954" y="1974341"/>
                </a:lnTo>
                <a:close/>
              </a:path>
              <a:path w="5348605" h="2683509">
                <a:moveTo>
                  <a:pt x="5346954" y="2050541"/>
                </a:moveTo>
                <a:lnTo>
                  <a:pt x="5346954" y="2012441"/>
                </a:lnTo>
                <a:lnTo>
                  <a:pt x="5308854" y="2012441"/>
                </a:lnTo>
                <a:lnTo>
                  <a:pt x="5308854" y="2050541"/>
                </a:lnTo>
                <a:lnTo>
                  <a:pt x="5346954" y="2050541"/>
                </a:lnTo>
                <a:close/>
              </a:path>
              <a:path w="5348605" h="2683509">
                <a:moveTo>
                  <a:pt x="5347716" y="2126741"/>
                </a:moveTo>
                <a:lnTo>
                  <a:pt x="5346954" y="2088641"/>
                </a:lnTo>
                <a:lnTo>
                  <a:pt x="5308854" y="2088641"/>
                </a:lnTo>
                <a:lnTo>
                  <a:pt x="5309616" y="2126741"/>
                </a:lnTo>
                <a:lnTo>
                  <a:pt x="5347716" y="2126741"/>
                </a:lnTo>
                <a:close/>
              </a:path>
              <a:path w="5348605" h="2683509">
                <a:moveTo>
                  <a:pt x="5347716" y="2202941"/>
                </a:moveTo>
                <a:lnTo>
                  <a:pt x="5347716" y="2164841"/>
                </a:lnTo>
                <a:lnTo>
                  <a:pt x="5309616" y="2164841"/>
                </a:lnTo>
                <a:lnTo>
                  <a:pt x="5309616" y="2202941"/>
                </a:lnTo>
                <a:lnTo>
                  <a:pt x="5347716" y="2202941"/>
                </a:lnTo>
                <a:close/>
              </a:path>
              <a:path w="5348605" h="2683509">
                <a:moveTo>
                  <a:pt x="5347716" y="2279141"/>
                </a:moveTo>
                <a:lnTo>
                  <a:pt x="5347716" y="2241041"/>
                </a:lnTo>
                <a:lnTo>
                  <a:pt x="5309616" y="2241041"/>
                </a:lnTo>
                <a:lnTo>
                  <a:pt x="5309616" y="2279141"/>
                </a:lnTo>
                <a:lnTo>
                  <a:pt x="5347716" y="2279141"/>
                </a:lnTo>
                <a:close/>
              </a:path>
              <a:path w="5348605" h="2683509">
                <a:moveTo>
                  <a:pt x="5347716" y="2355341"/>
                </a:moveTo>
                <a:lnTo>
                  <a:pt x="5347716" y="2317241"/>
                </a:lnTo>
                <a:lnTo>
                  <a:pt x="5309616" y="2317241"/>
                </a:lnTo>
                <a:lnTo>
                  <a:pt x="5309616" y="2355341"/>
                </a:lnTo>
                <a:lnTo>
                  <a:pt x="5347716" y="2355341"/>
                </a:lnTo>
                <a:close/>
              </a:path>
              <a:path w="5348605" h="2683509">
                <a:moveTo>
                  <a:pt x="5347716" y="2431541"/>
                </a:moveTo>
                <a:lnTo>
                  <a:pt x="5347716" y="2393441"/>
                </a:lnTo>
                <a:lnTo>
                  <a:pt x="5309616" y="2393441"/>
                </a:lnTo>
                <a:lnTo>
                  <a:pt x="5309616" y="2431541"/>
                </a:lnTo>
                <a:lnTo>
                  <a:pt x="5347716" y="2431541"/>
                </a:lnTo>
                <a:close/>
              </a:path>
              <a:path w="5348605" h="2683509">
                <a:moveTo>
                  <a:pt x="5348478" y="2507741"/>
                </a:moveTo>
                <a:lnTo>
                  <a:pt x="5348478" y="2469641"/>
                </a:lnTo>
                <a:lnTo>
                  <a:pt x="5310378" y="2469641"/>
                </a:lnTo>
                <a:lnTo>
                  <a:pt x="5310378" y="2507741"/>
                </a:lnTo>
                <a:lnTo>
                  <a:pt x="5348478" y="2507741"/>
                </a:lnTo>
                <a:close/>
              </a:path>
              <a:path w="5348605" h="2683509">
                <a:moveTo>
                  <a:pt x="5348478" y="2583941"/>
                </a:moveTo>
                <a:lnTo>
                  <a:pt x="5348478" y="2545841"/>
                </a:lnTo>
                <a:lnTo>
                  <a:pt x="5310378" y="2545841"/>
                </a:lnTo>
                <a:lnTo>
                  <a:pt x="5310378" y="2583941"/>
                </a:lnTo>
                <a:lnTo>
                  <a:pt x="5348478" y="2583941"/>
                </a:lnTo>
                <a:close/>
              </a:path>
              <a:path w="5348605" h="2683509">
                <a:moveTo>
                  <a:pt x="5348478" y="2660141"/>
                </a:moveTo>
                <a:lnTo>
                  <a:pt x="5348478" y="2622041"/>
                </a:lnTo>
                <a:lnTo>
                  <a:pt x="5310378" y="2622041"/>
                </a:lnTo>
                <a:lnTo>
                  <a:pt x="5310378" y="2660141"/>
                </a:lnTo>
                <a:lnTo>
                  <a:pt x="5348478" y="2660141"/>
                </a:lnTo>
                <a:close/>
              </a:path>
              <a:path w="5348605" h="2683509">
                <a:moveTo>
                  <a:pt x="5295138" y="2683001"/>
                </a:moveTo>
                <a:lnTo>
                  <a:pt x="5295138" y="2644901"/>
                </a:lnTo>
                <a:lnTo>
                  <a:pt x="5257038" y="2644901"/>
                </a:lnTo>
                <a:lnTo>
                  <a:pt x="5257038" y="2683001"/>
                </a:lnTo>
                <a:lnTo>
                  <a:pt x="5295138" y="2683001"/>
                </a:lnTo>
                <a:close/>
              </a:path>
              <a:path w="5348605" h="2683509">
                <a:moveTo>
                  <a:pt x="5218938" y="2683001"/>
                </a:moveTo>
                <a:lnTo>
                  <a:pt x="5218938" y="2644901"/>
                </a:lnTo>
                <a:lnTo>
                  <a:pt x="5180838" y="2644901"/>
                </a:lnTo>
                <a:lnTo>
                  <a:pt x="5180838" y="2683001"/>
                </a:lnTo>
                <a:lnTo>
                  <a:pt x="5218938" y="2683001"/>
                </a:lnTo>
                <a:close/>
              </a:path>
              <a:path w="5348605" h="2683509">
                <a:moveTo>
                  <a:pt x="5142738" y="2683001"/>
                </a:moveTo>
                <a:lnTo>
                  <a:pt x="5142738" y="2644901"/>
                </a:lnTo>
                <a:lnTo>
                  <a:pt x="5104638" y="2644901"/>
                </a:lnTo>
                <a:lnTo>
                  <a:pt x="5104638" y="2683001"/>
                </a:lnTo>
                <a:lnTo>
                  <a:pt x="5142738" y="2683001"/>
                </a:lnTo>
                <a:close/>
              </a:path>
              <a:path w="5348605" h="2683509">
                <a:moveTo>
                  <a:pt x="5066538" y="2683001"/>
                </a:moveTo>
                <a:lnTo>
                  <a:pt x="5066538" y="2644901"/>
                </a:lnTo>
                <a:lnTo>
                  <a:pt x="5028438" y="2644901"/>
                </a:lnTo>
                <a:lnTo>
                  <a:pt x="5028438" y="2683001"/>
                </a:lnTo>
                <a:lnTo>
                  <a:pt x="5066538" y="2683001"/>
                </a:lnTo>
                <a:close/>
              </a:path>
              <a:path w="5348605" h="2683509">
                <a:moveTo>
                  <a:pt x="4990338" y="2683001"/>
                </a:moveTo>
                <a:lnTo>
                  <a:pt x="4990338" y="2644901"/>
                </a:lnTo>
                <a:lnTo>
                  <a:pt x="4952238" y="2644901"/>
                </a:lnTo>
                <a:lnTo>
                  <a:pt x="4952238" y="2683001"/>
                </a:lnTo>
                <a:lnTo>
                  <a:pt x="4990338" y="2683001"/>
                </a:lnTo>
                <a:close/>
              </a:path>
              <a:path w="5348605" h="2683509">
                <a:moveTo>
                  <a:pt x="4914138" y="2683001"/>
                </a:moveTo>
                <a:lnTo>
                  <a:pt x="4914138" y="2644901"/>
                </a:lnTo>
                <a:lnTo>
                  <a:pt x="4876038" y="2644901"/>
                </a:lnTo>
                <a:lnTo>
                  <a:pt x="4876038" y="2683001"/>
                </a:lnTo>
                <a:lnTo>
                  <a:pt x="4914138" y="2683001"/>
                </a:lnTo>
                <a:close/>
              </a:path>
              <a:path w="5348605" h="2683509">
                <a:moveTo>
                  <a:pt x="4837938" y="2683002"/>
                </a:moveTo>
                <a:lnTo>
                  <a:pt x="4837938" y="2644902"/>
                </a:lnTo>
                <a:lnTo>
                  <a:pt x="4799838" y="2644902"/>
                </a:lnTo>
                <a:lnTo>
                  <a:pt x="4799838" y="2683002"/>
                </a:lnTo>
                <a:lnTo>
                  <a:pt x="4837938" y="2683002"/>
                </a:lnTo>
                <a:close/>
              </a:path>
              <a:path w="5348605" h="2683509">
                <a:moveTo>
                  <a:pt x="4761738" y="2683002"/>
                </a:moveTo>
                <a:lnTo>
                  <a:pt x="4761738" y="2644902"/>
                </a:lnTo>
                <a:lnTo>
                  <a:pt x="4723638" y="2644902"/>
                </a:lnTo>
                <a:lnTo>
                  <a:pt x="4723638" y="2683002"/>
                </a:lnTo>
                <a:lnTo>
                  <a:pt x="4761738" y="2683002"/>
                </a:lnTo>
                <a:close/>
              </a:path>
              <a:path w="5348605" h="2683509">
                <a:moveTo>
                  <a:pt x="4685538" y="2683002"/>
                </a:moveTo>
                <a:lnTo>
                  <a:pt x="4685538" y="2644902"/>
                </a:lnTo>
                <a:lnTo>
                  <a:pt x="4647438" y="2644902"/>
                </a:lnTo>
                <a:lnTo>
                  <a:pt x="4647438" y="2683002"/>
                </a:lnTo>
                <a:lnTo>
                  <a:pt x="4685538" y="2683002"/>
                </a:lnTo>
                <a:close/>
              </a:path>
              <a:path w="5348605" h="2683509">
                <a:moveTo>
                  <a:pt x="4609338" y="2683002"/>
                </a:moveTo>
                <a:lnTo>
                  <a:pt x="4609338" y="2644902"/>
                </a:lnTo>
                <a:lnTo>
                  <a:pt x="4571238" y="2644902"/>
                </a:lnTo>
                <a:lnTo>
                  <a:pt x="4571238" y="2683002"/>
                </a:lnTo>
                <a:lnTo>
                  <a:pt x="4609338" y="2683002"/>
                </a:lnTo>
                <a:close/>
              </a:path>
              <a:path w="5348605" h="2683509">
                <a:moveTo>
                  <a:pt x="4533138" y="2683002"/>
                </a:moveTo>
                <a:lnTo>
                  <a:pt x="4533138" y="2644902"/>
                </a:lnTo>
                <a:lnTo>
                  <a:pt x="4495038" y="2644902"/>
                </a:lnTo>
                <a:lnTo>
                  <a:pt x="4495038" y="2683002"/>
                </a:lnTo>
                <a:lnTo>
                  <a:pt x="4533138" y="2683002"/>
                </a:lnTo>
                <a:close/>
              </a:path>
              <a:path w="5348605" h="2683509">
                <a:moveTo>
                  <a:pt x="4456938" y="2683002"/>
                </a:moveTo>
                <a:lnTo>
                  <a:pt x="4456938" y="2644902"/>
                </a:lnTo>
                <a:lnTo>
                  <a:pt x="4418838" y="2644902"/>
                </a:lnTo>
                <a:lnTo>
                  <a:pt x="4418838" y="2683002"/>
                </a:lnTo>
                <a:lnTo>
                  <a:pt x="4456938" y="2683002"/>
                </a:lnTo>
                <a:close/>
              </a:path>
              <a:path w="5348605" h="2683509">
                <a:moveTo>
                  <a:pt x="4380738" y="2683002"/>
                </a:moveTo>
                <a:lnTo>
                  <a:pt x="4380738" y="2644902"/>
                </a:lnTo>
                <a:lnTo>
                  <a:pt x="4342638" y="2644902"/>
                </a:lnTo>
                <a:lnTo>
                  <a:pt x="4342638" y="2683002"/>
                </a:lnTo>
                <a:lnTo>
                  <a:pt x="4380738" y="2683002"/>
                </a:lnTo>
                <a:close/>
              </a:path>
              <a:path w="5348605" h="2683509">
                <a:moveTo>
                  <a:pt x="4304538" y="2683002"/>
                </a:moveTo>
                <a:lnTo>
                  <a:pt x="4304538" y="2644902"/>
                </a:lnTo>
                <a:lnTo>
                  <a:pt x="4266438" y="2644902"/>
                </a:lnTo>
                <a:lnTo>
                  <a:pt x="4266438" y="2683002"/>
                </a:lnTo>
                <a:lnTo>
                  <a:pt x="4304538" y="2683002"/>
                </a:lnTo>
                <a:close/>
              </a:path>
              <a:path w="5348605" h="2683509">
                <a:moveTo>
                  <a:pt x="4228338" y="2683002"/>
                </a:moveTo>
                <a:lnTo>
                  <a:pt x="4228338" y="2644902"/>
                </a:lnTo>
                <a:lnTo>
                  <a:pt x="4190238" y="2644902"/>
                </a:lnTo>
                <a:lnTo>
                  <a:pt x="4190238" y="2683002"/>
                </a:lnTo>
                <a:lnTo>
                  <a:pt x="4228338" y="2683002"/>
                </a:lnTo>
                <a:close/>
              </a:path>
              <a:path w="5348605" h="2683509">
                <a:moveTo>
                  <a:pt x="4152138" y="2683002"/>
                </a:moveTo>
                <a:lnTo>
                  <a:pt x="4152138" y="2644902"/>
                </a:lnTo>
                <a:lnTo>
                  <a:pt x="4114038" y="2644902"/>
                </a:lnTo>
                <a:lnTo>
                  <a:pt x="4114038" y="2683002"/>
                </a:lnTo>
                <a:lnTo>
                  <a:pt x="4152138" y="2683002"/>
                </a:lnTo>
                <a:close/>
              </a:path>
              <a:path w="5348605" h="2683509">
                <a:moveTo>
                  <a:pt x="4075938" y="2683002"/>
                </a:moveTo>
                <a:lnTo>
                  <a:pt x="4075938" y="2644902"/>
                </a:lnTo>
                <a:lnTo>
                  <a:pt x="4037838" y="2644902"/>
                </a:lnTo>
                <a:lnTo>
                  <a:pt x="4037838" y="2683002"/>
                </a:lnTo>
                <a:lnTo>
                  <a:pt x="4075938" y="2683002"/>
                </a:lnTo>
                <a:close/>
              </a:path>
              <a:path w="5348605" h="2683509">
                <a:moveTo>
                  <a:pt x="3999738" y="2683002"/>
                </a:moveTo>
                <a:lnTo>
                  <a:pt x="3999738" y="2644902"/>
                </a:lnTo>
                <a:lnTo>
                  <a:pt x="3961638" y="2644902"/>
                </a:lnTo>
                <a:lnTo>
                  <a:pt x="3961638" y="2683002"/>
                </a:lnTo>
                <a:lnTo>
                  <a:pt x="3999738" y="2683002"/>
                </a:lnTo>
                <a:close/>
              </a:path>
              <a:path w="5348605" h="2683509">
                <a:moveTo>
                  <a:pt x="3923538" y="2683002"/>
                </a:moveTo>
                <a:lnTo>
                  <a:pt x="3923538" y="2644902"/>
                </a:lnTo>
                <a:lnTo>
                  <a:pt x="3885438" y="2644902"/>
                </a:lnTo>
                <a:lnTo>
                  <a:pt x="3885438" y="2683002"/>
                </a:lnTo>
                <a:lnTo>
                  <a:pt x="3923538" y="2683002"/>
                </a:lnTo>
                <a:close/>
              </a:path>
              <a:path w="5348605" h="2683509">
                <a:moveTo>
                  <a:pt x="3847338" y="2683002"/>
                </a:moveTo>
                <a:lnTo>
                  <a:pt x="3847338" y="2644902"/>
                </a:lnTo>
                <a:lnTo>
                  <a:pt x="3809238" y="2644902"/>
                </a:lnTo>
                <a:lnTo>
                  <a:pt x="3809238" y="2683002"/>
                </a:lnTo>
                <a:lnTo>
                  <a:pt x="3847338" y="2683002"/>
                </a:lnTo>
                <a:close/>
              </a:path>
              <a:path w="5348605" h="2683509">
                <a:moveTo>
                  <a:pt x="3771138" y="2683002"/>
                </a:moveTo>
                <a:lnTo>
                  <a:pt x="3771138" y="2644902"/>
                </a:lnTo>
                <a:lnTo>
                  <a:pt x="3733038" y="2644902"/>
                </a:lnTo>
                <a:lnTo>
                  <a:pt x="3733038" y="2683002"/>
                </a:lnTo>
                <a:lnTo>
                  <a:pt x="3771138" y="2683002"/>
                </a:lnTo>
                <a:close/>
              </a:path>
              <a:path w="5348605" h="2683509">
                <a:moveTo>
                  <a:pt x="3694938" y="2683002"/>
                </a:moveTo>
                <a:lnTo>
                  <a:pt x="3694938" y="2644902"/>
                </a:lnTo>
                <a:lnTo>
                  <a:pt x="3656838" y="2644902"/>
                </a:lnTo>
                <a:lnTo>
                  <a:pt x="3656838" y="2683002"/>
                </a:lnTo>
                <a:lnTo>
                  <a:pt x="3694938" y="2683002"/>
                </a:lnTo>
                <a:close/>
              </a:path>
              <a:path w="5348605" h="2683509">
                <a:moveTo>
                  <a:pt x="3618738" y="2683002"/>
                </a:moveTo>
                <a:lnTo>
                  <a:pt x="3618738" y="2644902"/>
                </a:lnTo>
                <a:lnTo>
                  <a:pt x="3580638" y="2644902"/>
                </a:lnTo>
                <a:lnTo>
                  <a:pt x="3580638" y="2683002"/>
                </a:lnTo>
                <a:lnTo>
                  <a:pt x="3618738" y="2683002"/>
                </a:lnTo>
                <a:close/>
              </a:path>
              <a:path w="5348605" h="2683509">
                <a:moveTo>
                  <a:pt x="3542538" y="2683002"/>
                </a:moveTo>
                <a:lnTo>
                  <a:pt x="3542538" y="2644902"/>
                </a:lnTo>
                <a:lnTo>
                  <a:pt x="3504438" y="2644902"/>
                </a:lnTo>
                <a:lnTo>
                  <a:pt x="3504438" y="2683002"/>
                </a:lnTo>
                <a:lnTo>
                  <a:pt x="3542538" y="2683002"/>
                </a:lnTo>
                <a:close/>
              </a:path>
              <a:path w="5348605" h="2683509">
                <a:moveTo>
                  <a:pt x="3466338" y="2683002"/>
                </a:moveTo>
                <a:lnTo>
                  <a:pt x="3466338" y="2644902"/>
                </a:lnTo>
                <a:lnTo>
                  <a:pt x="3428238" y="2644902"/>
                </a:lnTo>
                <a:lnTo>
                  <a:pt x="3428238" y="2683002"/>
                </a:lnTo>
                <a:lnTo>
                  <a:pt x="3466338" y="2683002"/>
                </a:lnTo>
                <a:close/>
              </a:path>
              <a:path w="5348605" h="2683509">
                <a:moveTo>
                  <a:pt x="3390138" y="2683002"/>
                </a:moveTo>
                <a:lnTo>
                  <a:pt x="3390138" y="2644902"/>
                </a:lnTo>
                <a:lnTo>
                  <a:pt x="3352038" y="2644902"/>
                </a:lnTo>
                <a:lnTo>
                  <a:pt x="3352038" y="2683002"/>
                </a:lnTo>
                <a:lnTo>
                  <a:pt x="3390138" y="2683002"/>
                </a:lnTo>
                <a:close/>
              </a:path>
              <a:path w="5348605" h="2683509">
                <a:moveTo>
                  <a:pt x="3313938" y="2683002"/>
                </a:moveTo>
                <a:lnTo>
                  <a:pt x="3313938" y="2644902"/>
                </a:lnTo>
                <a:lnTo>
                  <a:pt x="3275838" y="2644902"/>
                </a:lnTo>
                <a:lnTo>
                  <a:pt x="3275838" y="2683002"/>
                </a:lnTo>
                <a:lnTo>
                  <a:pt x="3313938" y="2683002"/>
                </a:lnTo>
                <a:close/>
              </a:path>
              <a:path w="5348605" h="2683509">
                <a:moveTo>
                  <a:pt x="3237738" y="2683002"/>
                </a:moveTo>
                <a:lnTo>
                  <a:pt x="3237738" y="2644902"/>
                </a:lnTo>
                <a:lnTo>
                  <a:pt x="3199638" y="2644902"/>
                </a:lnTo>
                <a:lnTo>
                  <a:pt x="3199638" y="2683002"/>
                </a:lnTo>
                <a:lnTo>
                  <a:pt x="3237738" y="2683002"/>
                </a:lnTo>
                <a:close/>
              </a:path>
              <a:path w="5348605" h="2683509">
                <a:moveTo>
                  <a:pt x="3161538" y="2683002"/>
                </a:moveTo>
                <a:lnTo>
                  <a:pt x="3161538" y="2644902"/>
                </a:lnTo>
                <a:lnTo>
                  <a:pt x="3123438" y="2644902"/>
                </a:lnTo>
                <a:lnTo>
                  <a:pt x="3123438" y="2683002"/>
                </a:lnTo>
                <a:lnTo>
                  <a:pt x="3161538" y="2683002"/>
                </a:lnTo>
                <a:close/>
              </a:path>
              <a:path w="5348605" h="2683509">
                <a:moveTo>
                  <a:pt x="3085338" y="2683002"/>
                </a:moveTo>
                <a:lnTo>
                  <a:pt x="3085338" y="2644902"/>
                </a:lnTo>
                <a:lnTo>
                  <a:pt x="3047238" y="2644902"/>
                </a:lnTo>
                <a:lnTo>
                  <a:pt x="3047238" y="2683002"/>
                </a:lnTo>
                <a:lnTo>
                  <a:pt x="3085338" y="2683002"/>
                </a:lnTo>
                <a:close/>
              </a:path>
              <a:path w="5348605" h="2683509">
                <a:moveTo>
                  <a:pt x="3009138" y="2683002"/>
                </a:moveTo>
                <a:lnTo>
                  <a:pt x="3009138" y="2644902"/>
                </a:lnTo>
                <a:lnTo>
                  <a:pt x="2971038" y="2644902"/>
                </a:lnTo>
                <a:lnTo>
                  <a:pt x="2971038" y="2683002"/>
                </a:lnTo>
                <a:lnTo>
                  <a:pt x="3009138" y="2683002"/>
                </a:lnTo>
                <a:close/>
              </a:path>
              <a:path w="5348605" h="2683509">
                <a:moveTo>
                  <a:pt x="2932938" y="2683002"/>
                </a:moveTo>
                <a:lnTo>
                  <a:pt x="2932938" y="2644902"/>
                </a:lnTo>
                <a:lnTo>
                  <a:pt x="2894838" y="2644902"/>
                </a:lnTo>
                <a:lnTo>
                  <a:pt x="2894838" y="2683002"/>
                </a:lnTo>
                <a:lnTo>
                  <a:pt x="2932938" y="2683002"/>
                </a:lnTo>
                <a:close/>
              </a:path>
              <a:path w="5348605" h="2683509">
                <a:moveTo>
                  <a:pt x="2856738" y="2683002"/>
                </a:moveTo>
                <a:lnTo>
                  <a:pt x="2856738" y="2644902"/>
                </a:lnTo>
                <a:lnTo>
                  <a:pt x="2818638" y="2644902"/>
                </a:lnTo>
                <a:lnTo>
                  <a:pt x="2818638" y="2683002"/>
                </a:lnTo>
                <a:lnTo>
                  <a:pt x="2856738" y="2683002"/>
                </a:lnTo>
                <a:close/>
              </a:path>
              <a:path w="5348605" h="2683509">
                <a:moveTo>
                  <a:pt x="2780538" y="2683002"/>
                </a:moveTo>
                <a:lnTo>
                  <a:pt x="2780538" y="2644902"/>
                </a:lnTo>
                <a:lnTo>
                  <a:pt x="2742438" y="2644902"/>
                </a:lnTo>
                <a:lnTo>
                  <a:pt x="2742438" y="2683002"/>
                </a:lnTo>
                <a:lnTo>
                  <a:pt x="2780538" y="2683002"/>
                </a:lnTo>
                <a:close/>
              </a:path>
              <a:path w="5348605" h="2683509">
                <a:moveTo>
                  <a:pt x="2704338" y="2683002"/>
                </a:moveTo>
                <a:lnTo>
                  <a:pt x="2704338" y="2644902"/>
                </a:lnTo>
                <a:lnTo>
                  <a:pt x="2666238" y="2644902"/>
                </a:lnTo>
                <a:lnTo>
                  <a:pt x="2666238" y="2683002"/>
                </a:lnTo>
                <a:lnTo>
                  <a:pt x="2704338" y="2683002"/>
                </a:lnTo>
                <a:close/>
              </a:path>
              <a:path w="5348605" h="2683509">
                <a:moveTo>
                  <a:pt x="2628138" y="2683002"/>
                </a:moveTo>
                <a:lnTo>
                  <a:pt x="2628138" y="2644902"/>
                </a:lnTo>
                <a:lnTo>
                  <a:pt x="2590038" y="2644902"/>
                </a:lnTo>
                <a:lnTo>
                  <a:pt x="2590038" y="2683002"/>
                </a:lnTo>
                <a:lnTo>
                  <a:pt x="2628138" y="2683002"/>
                </a:lnTo>
                <a:close/>
              </a:path>
              <a:path w="5348605" h="2683509">
                <a:moveTo>
                  <a:pt x="2551938" y="2683002"/>
                </a:moveTo>
                <a:lnTo>
                  <a:pt x="2551938" y="2644902"/>
                </a:lnTo>
                <a:lnTo>
                  <a:pt x="2513838" y="2644902"/>
                </a:lnTo>
                <a:lnTo>
                  <a:pt x="2513838" y="2683002"/>
                </a:lnTo>
                <a:lnTo>
                  <a:pt x="2551938" y="2683002"/>
                </a:lnTo>
                <a:close/>
              </a:path>
              <a:path w="5348605" h="2683509">
                <a:moveTo>
                  <a:pt x="2475738" y="2683002"/>
                </a:moveTo>
                <a:lnTo>
                  <a:pt x="2475738" y="2644902"/>
                </a:lnTo>
                <a:lnTo>
                  <a:pt x="2437638" y="2644902"/>
                </a:lnTo>
                <a:lnTo>
                  <a:pt x="2437638" y="2683002"/>
                </a:lnTo>
                <a:lnTo>
                  <a:pt x="2475738" y="2683002"/>
                </a:lnTo>
                <a:close/>
              </a:path>
              <a:path w="5348605" h="2683509">
                <a:moveTo>
                  <a:pt x="2399538" y="2683002"/>
                </a:moveTo>
                <a:lnTo>
                  <a:pt x="2399538" y="2644902"/>
                </a:lnTo>
                <a:lnTo>
                  <a:pt x="2361438" y="2644902"/>
                </a:lnTo>
                <a:lnTo>
                  <a:pt x="2361438" y="2683002"/>
                </a:lnTo>
                <a:lnTo>
                  <a:pt x="2399538" y="2683002"/>
                </a:lnTo>
                <a:close/>
              </a:path>
              <a:path w="5348605" h="2683509">
                <a:moveTo>
                  <a:pt x="2323338" y="2683002"/>
                </a:moveTo>
                <a:lnTo>
                  <a:pt x="2323338" y="2644902"/>
                </a:lnTo>
                <a:lnTo>
                  <a:pt x="2285238" y="2644902"/>
                </a:lnTo>
                <a:lnTo>
                  <a:pt x="2285238" y="2683002"/>
                </a:lnTo>
                <a:lnTo>
                  <a:pt x="2323338" y="2683002"/>
                </a:lnTo>
                <a:close/>
              </a:path>
              <a:path w="5348605" h="2683509">
                <a:moveTo>
                  <a:pt x="2247138" y="2683002"/>
                </a:moveTo>
                <a:lnTo>
                  <a:pt x="2247138" y="2644902"/>
                </a:lnTo>
                <a:lnTo>
                  <a:pt x="2209038" y="2644902"/>
                </a:lnTo>
                <a:lnTo>
                  <a:pt x="2209038" y="2683002"/>
                </a:lnTo>
                <a:lnTo>
                  <a:pt x="2247138" y="2683002"/>
                </a:lnTo>
                <a:close/>
              </a:path>
              <a:path w="5348605" h="2683509">
                <a:moveTo>
                  <a:pt x="2170938" y="2683002"/>
                </a:moveTo>
                <a:lnTo>
                  <a:pt x="2170938" y="2644902"/>
                </a:lnTo>
                <a:lnTo>
                  <a:pt x="2132838" y="2644902"/>
                </a:lnTo>
                <a:lnTo>
                  <a:pt x="2132838" y="2683002"/>
                </a:lnTo>
                <a:lnTo>
                  <a:pt x="2170938" y="2683002"/>
                </a:lnTo>
                <a:close/>
              </a:path>
              <a:path w="5348605" h="2683509">
                <a:moveTo>
                  <a:pt x="2094738" y="2683002"/>
                </a:moveTo>
                <a:lnTo>
                  <a:pt x="2094738" y="2644902"/>
                </a:lnTo>
                <a:lnTo>
                  <a:pt x="2089404" y="2644902"/>
                </a:lnTo>
                <a:lnTo>
                  <a:pt x="2059686" y="2640329"/>
                </a:lnTo>
                <a:lnTo>
                  <a:pt x="2054352" y="2678429"/>
                </a:lnTo>
                <a:lnTo>
                  <a:pt x="2089404" y="2683002"/>
                </a:lnTo>
                <a:lnTo>
                  <a:pt x="2094738" y="2683002"/>
                </a:lnTo>
                <a:close/>
              </a:path>
              <a:path w="5348605" h="2683509">
                <a:moveTo>
                  <a:pt x="2021586" y="2634996"/>
                </a:moveTo>
                <a:lnTo>
                  <a:pt x="1984248" y="2629662"/>
                </a:lnTo>
                <a:lnTo>
                  <a:pt x="1978914" y="2667762"/>
                </a:lnTo>
                <a:lnTo>
                  <a:pt x="2016252" y="2673096"/>
                </a:lnTo>
                <a:lnTo>
                  <a:pt x="2021586" y="2634996"/>
                </a:lnTo>
                <a:close/>
              </a:path>
              <a:path w="5348605" h="2683509">
                <a:moveTo>
                  <a:pt x="1946148" y="2625090"/>
                </a:moveTo>
                <a:lnTo>
                  <a:pt x="1908810" y="2619756"/>
                </a:lnTo>
                <a:lnTo>
                  <a:pt x="1903476" y="2657094"/>
                </a:lnTo>
                <a:lnTo>
                  <a:pt x="1940814" y="2662428"/>
                </a:lnTo>
                <a:lnTo>
                  <a:pt x="1946148" y="2625090"/>
                </a:lnTo>
                <a:close/>
              </a:path>
              <a:path w="5348605" h="2683509">
                <a:moveTo>
                  <a:pt x="1870710" y="2614422"/>
                </a:moveTo>
                <a:lnTo>
                  <a:pt x="1833372" y="2609088"/>
                </a:lnTo>
                <a:lnTo>
                  <a:pt x="1828038" y="2647188"/>
                </a:lnTo>
                <a:lnTo>
                  <a:pt x="1865376" y="2652522"/>
                </a:lnTo>
                <a:lnTo>
                  <a:pt x="1870710" y="2614422"/>
                </a:lnTo>
                <a:close/>
              </a:path>
              <a:path w="5348605" h="2683509">
                <a:moveTo>
                  <a:pt x="1795272" y="2603754"/>
                </a:moveTo>
                <a:lnTo>
                  <a:pt x="1757172" y="2599182"/>
                </a:lnTo>
                <a:lnTo>
                  <a:pt x="1752600" y="2636520"/>
                </a:lnTo>
                <a:lnTo>
                  <a:pt x="1789938" y="2641854"/>
                </a:lnTo>
                <a:lnTo>
                  <a:pt x="1795272" y="2603754"/>
                </a:lnTo>
                <a:close/>
              </a:path>
              <a:path w="5348605" h="2683509">
                <a:moveTo>
                  <a:pt x="1719834" y="2593847"/>
                </a:moveTo>
                <a:lnTo>
                  <a:pt x="1681734" y="2588514"/>
                </a:lnTo>
                <a:lnTo>
                  <a:pt x="1677162" y="2625852"/>
                </a:lnTo>
                <a:lnTo>
                  <a:pt x="1714500" y="2631185"/>
                </a:lnTo>
                <a:lnTo>
                  <a:pt x="1719834" y="2593847"/>
                </a:lnTo>
                <a:close/>
              </a:path>
              <a:path w="5348605" h="2683509">
                <a:moveTo>
                  <a:pt x="1644396" y="2583179"/>
                </a:moveTo>
                <a:lnTo>
                  <a:pt x="1606296" y="2577846"/>
                </a:lnTo>
                <a:lnTo>
                  <a:pt x="1601724" y="2615946"/>
                </a:lnTo>
                <a:lnTo>
                  <a:pt x="1639062" y="2621279"/>
                </a:lnTo>
                <a:lnTo>
                  <a:pt x="1644396" y="2583179"/>
                </a:lnTo>
                <a:close/>
              </a:path>
              <a:path w="5348605" h="2683509">
                <a:moveTo>
                  <a:pt x="1568958" y="2572512"/>
                </a:moveTo>
                <a:lnTo>
                  <a:pt x="1530858" y="2567940"/>
                </a:lnTo>
                <a:lnTo>
                  <a:pt x="1525524" y="2605278"/>
                </a:lnTo>
                <a:lnTo>
                  <a:pt x="1563624" y="2610612"/>
                </a:lnTo>
                <a:lnTo>
                  <a:pt x="1568958" y="2572512"/>
                </a:lnTo>
                <a:close/>
              </a:path>
              <a:path w="5348605" h="2683509">
                <a:moveTo>
                  <a:pt x="1493520" y="2562606"/>
                </a:moveTo>
                <a:lnTo>
                  <a:pt x="1455420" y="2557272"/>
                </a:lnTo>
                <a:lnTo>
                  <a:pt x="1450086" y="2595372"/>
                </a:lnTo>
                <a:lnTo>
                  <a:pt x="1488186" y="2599944"/>
                </a:lnTo>
                <a:lnTo>
                  <a:pt x="1493520" y="2562606"/>
                </a:lnTo>
                <a:close/>
              </a:path>
              <a:path w="5348605" h="2683509">
                <a:moveTo>
                  <a:pt x="1418082" y="2551938"/>
                </a:moveTo>
                <a:lnTo>
                  <a:pt x="1379982" y="2546604"/>
                </a:lnTo>
                <a:lnTo>
                  <a:pt x="1374648" y="2584704"/>
                </a:lnTo>
                <a:lnTo>
                  <a:pt x="1412748" y="2590038"/>
                </a:lnTo>
                <a:lnTo>
                  <a:pt x="1418082" y="2551938"/>
                </a:lnTo>
                <a:close/>
              </a:path>
              <a:path w="5348605" h="2683509">
                <a:moveTo>
                  <a:pt x="1342644" y="2542032"/>
                </a:moveTo>
                <a:lnTo>
                  <a:pt x="1304544" y="2536697"/>
                </a:lnTo>
                <a:lnTo>
                  <a:pt x="1299210" y="2574035"/>
                </a:lnTo>
                <a:lnTo>
                  <a:pt x="1337310" y="2579370"/>
                </a:lnTo>
                <a:lnTo>
                  <a:pt x="1342644" y="2542032"/>
                </a:lnTo>
                <a:close/>
              </a:path>
              <a:path w="5348605" h="2683509">
                <a:moveTo>
                  <a:pt x="1267206" y="2531364"/>
                </a:moveTo>
                <a:lnTo>
                  <a:pt x="1229106" y="2526029"/>
                </a:lnTo>
                <a:lnTo>
                  <a:pt x="1223772" y="2564129"/>
                </a:lnTo>
                <a:lnTo>
                  <a:pt x="1261872" y="2569464"/>
                </a:lnTo>
                <a:lnTo>
                  <a:pt x="1267206" y="2531364"/>
                </a:lnTo>
                <a:close/>
              </a:path>
              <a:path w="5348605" h="2683509">
                <a:moveTo>
                  <a:pt x="1191006" y="2520696"/>
                </a:moveTo>
                <a:lnTo>
                  <a:pt x="1153668" y="2516124"/>
                </a:lnTo>
                <a:lnTo>
                  <a:pt x="1148334" y="2553462"/>
                </a:lnTo>
                <a:lnTo>
                  <a:pt x="1186434" y="2558796"/>
                </a:lnTo>
                <a:lnTo>
                  <a:pt x="1191006" y="2520696"/>
                </a:lnTo>
                <a:close/>
              </a:path>
              <a:path w="5348605" h="2683509">
                <a:moveTo>
                  <a:pt x="1115568" y="2510790"/>
                </a:moveTo>
                <a:lnTo>
                  <a:pt x="1078230" y="2505456"/>
                </a:lnTo>
                <a:lnTo>
                  <a:pt x="1072896" y="2542794"/>
                </a:lnTo>
                <a:lnTo>
                  <a:pt x="1110996" y="2548128"/>
                </a:lnTo>
                <a:lnTo>
                  <a:pt x="1115568" y="2510790"/>
                </a:lnTo>
                <a:close/>
              </a:path>
              <a:path w="5348605" h="2683509">
                <a:moveTo>
                  <a:pt x="1040130" y="2500122"/>
                </a:moveTo>
                <a:lnTo>
                  <a:pt x="1002792" y="2494788"/>
                </a:lnTo>
                <a:lnTo>
                  <a:pt x="997458" y="2532888"/>
                </a:lnTo>
                <a:lnTo>
                  <a:pt x="1035558" y="2538222"/>
                </a:lnTo>
                <a:lnTo>
                  <a:pt x="1040130" y="2500122"/>
                </a:lnTo>
                <a:close/>
              </a:path>
              <a:path w="5348605" h="2683509">
                <a:moveTo>
                  <a:pt x="964692" y="2489454"/>
                </a:moveTo>
                <a:lnTo>
                  <a:pt x="927354" y="2484882"/>
                </a:lnTo>
                <a:lnTo>
                  <a:pt x="922020" y="2522220"/>
                </a:lnTo>
                <a:lnTo>
                  <a:pt x="959358" y="2527554"/>
                </a:lnTo>
                <a:lnTo>
                  <a:pt x="964692" y="2489454"/>
                </a:lnTo>
                <a:close/>
              </a:path>
              <a:path w="5348605" h="2683509">
                <a:moveTo>
                  <a:pt x="889254" y="2479547"/>
                </a:moveTo>
                <a:lnTo>
                  <a:pt x="851916" y="2474214"/>
                </a:lnTo>
                <a:lnTo>
                  <a:pt x="846582" y="2512314"/>
                </a:lnTo>
                <a:lnTo>
                  <a:pt x="883920" y="2516885"/>
                </a:lnTo>
                <a:lnTo>
                  <a:pt x="889254" y="2479547"/>
                </a:lnTo>
                <a:close/>
              </a:path>
              <a:path w="5348605" h="2683509">
                <a:moveTo>
                  <a:pt x="813816" y="2468879"/>
                </a:moveTo>
                <a:lnTo>
                  <a:pt x="776478" y="2463546"/>
                </a:lnTo>
                <a:lnTo>
                  <a:pt x="771144" y="2501646"/>
                </a:lnTo>
                <a:lnTo>
                  <a:pt x="808482" y="2506979"/>
                </a:lnTo>
                <a:lnTo>
                  <a:pt x="813816" y="2468879"/>
                </a:lnTo>
                <a:close/>
              </a:path>
              <a:path w="5348605" h="2683509">
                <a:moveTo>
                  <a:pt x="738378" y="2458974"/>
                </a:moveTo>
                <a:lnTo>
                  <a:pt x="701040" y="2453640"/>
                </a:lnTo>
                <a:lnTo>
                  <a:pt x="695706" y="2490978"/>
                </a:lnTo>
                <a:lnTo>
                  <a:pt x="733044" y="2496312"/>
                </a:lnTo>
                <a:lnTo>
                  <a:pt x="738378" y="2458974"/>
                </a:lnTo>
                <a:close/>
              </a:path>
              <a:path w="5348605" h="2683509">
                <a:moveTo>
                  <a:pt x="662940" y="2448306"/>
                </a:moveTo>
                <a:lnTo>
                  <a:pt x="624840" y="2442972"/>
                </a:lnTo>
                <a:lnTo>
                  <a:pt x="620268" y="2481072"/>
                </a:lnTo>
                <a:lnTo>
                  <a:pt x="657606" y="2486406"/>
                </a:lnTo>
                <a:lnTo>
                  <a:pt x="662940" y="2448306"/>
                </a:lnTo>
                <a:close/>
              </a:path>
              <a:path w="5348605" h="2683509">
                <a:moveTo>
                  <a:pt x="587502" y="2437638"/>
                </a:moveTo>
                <a:lnTo>
                  <a:pt x="549402" y="2433066"/>
                </a:lnTo>
                <a:lnTo>
                  <a:pt x="544830" y="2470404"/>
                </a:lnTo>
                <a:lnTo>
                  <a:pt x="582168" y="2475738"/>
                </a:lnTo>
                <a:lnTo>
                  <a:pt x="587502" y="2437638"/>
                </a:lnTo>
                <a:close/>
              </a:path>
              <a:path w="5348605" h="2683509">
                <a:moveTo>
                  <a:pt x="512064" y="2427732"/>
                </a:moveTo>
                <a:lnTo>
                  <a:pt x="473964" y="2422397"/>
                </a:lnTo>
                <a:lnTo>
                  <a:pt x="469392" y="2459735"/>
                </a:lnTo>
                <a:lnTo>
                  <a:pt x="506730" y="2465070"/>
                </a:lnTo>
                <a:lnTo>
                  <a:pt x="512064" y="2427732"/>
                </a:lnTo>
                <a:close/>
              </a:path>
              <a:path w="5348605" h="2683509">
                <a:moveTo>
                  <a:pt x="436626" y="2417064"/>
                </a:moveTo>
                <a:lnTo>
                  <a:pt x="398526" y="2411729"/>
                </a:lnTo>
                <a:lnTo>
                  <a:pt x="393192" y="2449829"/>
                </a:lnTo>
                <a:lnTo>
                  <a:pt x="431292" y="2455164"/>
                </a:lnTo>
                <a:lnTo>
                  <a:pt x="436626" y="2417064"/>
                </a:lnTo>
                <a:close/>
              </a:path>
              <a:path w="5348605" h="2683509">
                <a:moveTo>
                  <a:pt x="361188" y="2406396"/>
                </a:moveTo>
                <a:lnTo>
                  <a:pt x="323088" y="2401824"/>
                </a:lnTo>
                <a:lnTo>
                  <a:pt x="317754" y="2439162"/>
                </a:lnTo>
                <a:lnTo>
                  <a:pt x="355854" y="2444496"/>
                </a:lnTo>
                <a:lnTo>
                  <a:pt x="361188" y="2406396"/>
                </a:lnTo>
                <a:close/>
              </a:path>
              <a:path w="5348605" h="2683509">
                <a:moveTo>
                  <a:pt x="285750" y="2396490"/>
                </a:moveTo>
                <a:lnTo>
                  <a:pt x="247650" y="2391156"/>
                </a:lnTo>
                <a:lnTo>
                  <a:pt x="242316" y="2429256"/>
                </a:lnTo>
                <a:lnTo>
                  <a:pt x="280416" y="2433828"/>
                </a:lnTo>
                <a:lnTo>
                  <a:pt x="285750" y="2396490"/>
                </a:lnTo>
                <a:close/>
              </a:path>
              <a:path w="5348605" h="2683509">
                <a:moveTo>
                  <a:pt x="210312" y="2385822"/>
                </a:moveTo>
                <a:lnTo>
                  <a:pt x="172212" y="2380488"/>
                </a:lnTo>
                <a:lnTo>
                  <a:pt x="166878" y="2418588"/>
                </a:lnTo>
                <a:lnTo>
                  <a:pt x="204978" y="2423922"/>
                </a:lnTo>
                <a:lnTo>
                  <a:pt x="210312" y="2385822"/>
                </a:lnTo>
                <a:close/>
              </a:path>
              <a:path w="5348605" h="2683509">
                <a:moveTo>
                  <a:pt x="121157" y="2335529"/>
                </a:moveTo>
                <a:lnTo>
                  <a:pt x="0" y="2376678"/>
                </a:lnTo>
                <a:lnTo>
                  <a:pt x="92201" y="2439030"/>
                </a:lnTo>
                <a:lnTo>
                  <a:pt x="92201" y="2407920"/>
                </a:lnTo>
                <a:lnTo>
                  <a:pt x="97536" y="2370582"/>
                </a:lnTo>
                <a:lnTo>
                  <a:pt x="116063" y="2373228"/>
                </a:lnTo>
                <a:lnTo>
                  <a:pt x="121157" y="2335529"/>
                </a:lnTo>
                <a:close/>
              </a:path>
              <a:path w="5348605" h="2683509">
                <a:moveTo>
                  <a:pt x="116063" y="2373228"/>
                </a:moveTo>
                <a:lnTo>
                  <a:pt x="97536" y="2370582"/>
                </a:lnTo>
                <a:lnTo>
                  <a:pt x="92201" y="2407920"/>
                </a:lnTo>
                <a:lnTo>
                  <a:pt x="111012" y="2410607"/>
                </a:lnTo>
                <a:lnTo>
                  <a:pt x="116063" y="2373228"/>
                </a:lnTo>
                <a:close/>
              </a:path>
              <a:path w="5348605" h="2683509">
                <a:moveTo>
                  <a:pt x="111012" y="2410607"/>
                </a:moveTo>
                <a:lnTo>
                  <a:pt x="92201" y="2407920"/>
                </a:lnTo>
                <a:lnTo>
                  <a:pt x="92201" y="2439030"/>
                </a:lnTo>
                <a:lnTo>
                  <a:pt x="105918" y="2448306"/>
                </a:lnTo>
                <a:lnTo>
                  <a:pt x="111012" y="2410607"/>
                </a:lnTo>
                <a:close/>
              </a:path>
              <a:path w="5348605" h="2683509">
                <a:moveTo>
                  <a:pt x="134874" y="2375916"/>
                </a:moveTo>
                <a:lnTo>
                  <a:pt x="116063" y="2373228"/>
                </a:lnTo>
                <a:lnTo>
                  <a:pt x="111012" y="2410607"/>
                </a:lnTo>
                <a:lnTo>
                  <a:pt x="129540" y="2413254"/>
                </a:lnTo>
                <a:lnTo>
                  <a:pt x="134874" y="23759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57151" y="890389"/>
            <a:ext cx="722489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(4)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高级语言中使用嵌入式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b="1" spc="5" dirty="0">
                <a:solidFill>
                  <a:srgbClr val="FFFFFF"/>
                </a:solidFill>
                <a:latin typeface="STZhongsong"/>
                <a:cs typeface="STZhongsong"/>
              </a:rPr>
              <a:t>语</a:t>
            </a:r>
            <a:r>
              <a:rPr sz="2400" b="1" dirty="0">
                <a:solidFill>
                  <a:srgbClr val="FFFFFF"/>
                </a:solidFill>
                <a:latin typeface="STZhongsong"/>
                <a:cs typeface="STZhongsong"/>
              </a:rPr>
              <a:t>言</a:t>
            </a:r>
            <a:r>
              <a:rPr sz="2400" b="1" spc="-5" dirty="0">
                <a:solidFill>
                  <a:srgbClr val="FFFFFF"/>
                </a:solidFill>
                <a:latin typeface="STZhongsong"/>
                <a:cs typeface="STZhongsong"/>
              </a:rPr>
              <a:t>需要解决的问题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2861" y="1693292"/>
            <a:ext cx="8058784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Microsoft YaHei"/>
                <a:cs typeface="Microsoft YaHei"/>
              </a:rPr>
              <a:t>高级语言(语句)</a:t>
            </a: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b="1" spc="-5" dirty="0">
                <a:latin typeface="Microsoft YaHei"/>
                <a:cs typeface="Microsoft YaHei"/>
              </a:rPr>
              <a:t>嵌入式SQL语</a:t>
            </a:r>
            <a:r>
              <a:rPr sz="2800" b="1" spc="-10" dirty="0">
                <a:latin typeface="Microsoft YaHei"/>
                <a:cs typeface="Microsoft YaHei"/>
              </a:rPr>
              <a:t>句</a:t>
            </a:r>
            <a:r>
              <a:rPr sz="2800" spc="-5" dirty="0">
                <a:latin typeface="Wingdings"/>
                <a:cs typeface="Wingdings"/>
              </a:rPr>
              <a:t></a:t>
            </a:r>
            <a:r>
              <a:rPr sz="2800" b="1" spc="-5" dirty="0">
                <a:latin typeface="Microsoft YaHei"/>
                <a:cs typeface="Microsoft YaHei"/>
              </a:rPr>
              <a:t>DBMS</a:t>
            </a:r>
            <a:r>
              <a:rPr sz="2800" spc="-5" dirty="0">
                <a:latin typeface="Wingdings"/>
                <a:cs typeface="Wingdings"/>
              </a:rPr>
              <a:t></a:t>
            </a:r>
            <a:r>
              <a:rPr sz="2800" b="1" spc="-5" dirty="0">
                <a:latin typeface="Microsoft YaHei"/>
                <a:cs typeface="Microsoft YaHei"/>
              </a:rPr>
              <a:t>DB</a:t>
            </a:r>
            <a:endParaRPr sz="2800">
              <a:latin typeface="Microsoft YaHei"/>
              <a:cs typeface="Microsoft YaHei"/>
            </a:endParaRPr>
          </a:p>
          <a:p>
            <a:pPr marL="1813560">
              <a:lnSpc>
                <a:spcPct val="100000"/>
              </a:lnSpc>
              <a:spcBef>
                <a:spcPts val="2590"/>
              </a:spcBef>
            </a:pPr>
            <a:r>
              <a:rPr sz="1800" b="1" spc="-10" dirty="0">
                <a:latin typeface="NSimSun"/>
                <a:cs typeface="NSimSun"/>
              </a:rPr>
              <a:t>宿主语言程序</a:t>
            </a:r>
            <a:endParaRPr sz="1800">
              <a:latin typeface="NSimSun"/>
              <a:cs typeface="NSimSun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20CE8B-B1EB-60D4-621C-0E35F499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300" y="1800225"/>
            <a:ext cx="8595360" cy="3662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Microsoft YaHei"/>
                <a:cs typeface="Microsoft YaHei"/>
              </a:rPr>
              <a:t>学习目标</a:t>
            </a:r>
            <a:endParaRPr sz="28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168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理解嵌入式SQL语言的操作方式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3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理解嵌入式SQL语句与宿主语言语句之间的变量交互方式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2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理解宿主语言如何判断SQL语句执行的成功与否：错误捕获处理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2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理解单记录结果与多记录结果(游标方式)处理方式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2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理解动态SQL的概念和应用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25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理解事务的概念和应用</a:t>
            </a:r>
            <a:endParaRPr sz="2000" dirty="0">
              <a:latin typeface="Microsoft YaHei"/>
              <a:cs typeface="Microsoft YaHei"/>
            </a:endParaRPr>
          </a:p>
          <a:p>
            <a:pPr marL="214629" indent="-201930">
              <a:lnSpc>
                <a:spcPct val="100000"/>
              </a:lnSpc>
              <a:spcBef>
                <a:spcPts val="730"/>
              </a:spcBef>
              <a:buSzPct val="95000"/>
              <a:buFont typeface="Wingdings"/>
              <a:buChar char=""/>
              <a:tabLst>
                <a:tab pos="215265" algn="l"/>
              </a:tabLst>
            </a:pPr>
            <a:r>
              <a:rPr sz="2000" b="1" spc="-5" dirty="0">
                <a:latin typeface="Microsoft YaHei"/>
                <a:cs typeface="Microsoft YaHei"/>
              </a:rPr>
              <a:t>能够结合C/PowerBuilder/Java</a:t>
            </a:r>
            <a:r>
              <a:rPr lang="en-US" sz="2000" b="1" spc="-5" dirty="0">
                <a:latin typeface="Microsoft YaHei"/>
                <a:cs typeface="Microsoft YaHei"/>
              </a:rPr>
              <a:t>/</a:t>
            </a:r>
            <a:r>
              <a:rPr lang="en-US" sz="2000" b="1" spc="-5" dirty="0" err="1">
                <a:latin typeface="Microsoft YaHei"/>
                <a:cs typeface="Microsoft YaHei"/>
              </a:rPr>
              <a:t>PHP</a:t>
            </a:r>
            <a:r>
              <a:rPr sz="2000" b="1" spc="-5" dirty="0" err="1">
                <a:latin typeface="Microsoft YaHei"/>
                <a:cs typeface="Microsoft YaHei"/>
              </a:rPr>
              <a:t>等</a:t>
            </a:r>
            <a:r>
              <a:rPr sz="2000" b="1" spc="-5" dirty="0">
                <a:latin typeface="Microsoft YaHei"/>
                <a:cs typeface="Microsoft YaHei"/>
              </a:rPr>
              <a:t>(同学自学),</a:t>
            </a:r>
            <a:r>
              <a:rPr sz="2000" b="1" spc="35" dirty="0">
                <a:latin typeface="Microsoft YaHei"/>
                <a:cs typeface="Microsoft YaHei"/>
              </a:rPr>
              <a:t> </a:t>
            </a:r>
            <a:r>
              <a:rPr sz="2000" b="1" spc="-5" dirty="0">
                <a:latin typeface="Microsoft YaHei"/>
                <a:cs typeface="Microsoft YaHei"/>
              </a:rPr>
              <a:t>熟练地编写数据库应用程序</a:t>
            </a:r>
            <a:endParaRPr sz="20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5700" y="832434"/>
            <a:ext cx="4267200" cy="4430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(5)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嵌入</a:t>
            </a:r>
            <a:r>
              <a:rPr sz="2400" dirty="0">
                <a:solidFill>
                  <a:srgbClr val="FFFFFF"/>
                </a:solidFill>
                <a:latin typeface="STZhongsong"/>
                <a:cs typeface="STZhongsong"/>
              </a:rPr>
              <a:t>式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400" spc="-5" dirty="0">
                <a:solidFill>
                  <a:srgbClr val="FFFFFF"/>
                </a:solidFill>
                <a:latin typeface="STZhongsong"/>
                <a:cs typeface="STZhongsong"/>
              </a:rPr>
              <a:t>语言学习的目标</a:t>
            </a:r>
            <a:endParaRPr sz="2400" dirty="0">
              <a:latin typeface="STZhongsong"/>
              <a:cs typeface="STZhongsong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5047E6-933C-BEEA-8D87-EC69CB32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86F4-9E37-467E-9BD2-C09862DA542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商务模板系列34">
  <a:themeElements>
    <a:clrScheme name="1_商务模板系列34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_商务模板系列34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FFFFFF">
                <a:gamma/>
                <a:shade val="73333"/>
                <a:invGamma/>
              </a:srgbClr>
            </a:gs>
          </a:gsLst>
          <a:lin ang="5400000" scaled="1"/>
        </a:gra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商务模板系列34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商务模板系列34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4070</Words>
  <Application>Microsoft Office PowerPoint</Application>
  <PresentationFormat>自定义</PresentationFormat>
  <Paragraphs>598</Paragraphs>
  <Slides>45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等线</vt:lpstr>
      <vt:lpstr>SimHei</vt:lpstr>
      <vt:lpstr>STZhongsong</vt:lpstr>
      <vt:lpstr>LiSu</vt:lpstr>
      <vt:lpstr>宋体</vt:lpstr>
      <vt:lpstr>Microsoft YaHei</vt:lpstr>
      <vt:lpstr>NSimSun</vt:lpstr>
      <vt:lpstr>Arial</vt:lpstr>
      <vt:lpstr>Tahoma</vt:lpstr>
      <vt:lpstr>Times New Roman</vt:lpstr>
      <vt:lpstr>Wingdings</vt:lpstr>
      <vt:lpstr>1_商务模板系列34</vt:lpstr>
      <vt:lpstr>Image</vt:lpstr>
      <vt:lpstr>数据库编程</vt:lpstr>
      <vt:lpstr>嵌入式SQL语言概述 (嵌入式SQL与交互式SQL和高级语言的关系)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(5)嵌入式SQL语言学习的目标</vt:lpstr>
      <vt:lpstr>变量声明与数据库连接</vt:lpstr>
      <vt:lpstr>(2)变量的声明与使用</vt:lpstr>
      <vt:lpstr>PowerPoint 演示文稿</vt:lpstr>
      <vt:lpstr>PowerPoint 演示文稿</vt:lpstr>
      <vt:lpstr>PowerPoint 演示文稿</vt:lpstr>
      <vt:lpstr>(3)程序与数据库的连接与断开</vt:lpstr>
      <vt:lpstr>PowerPoint 演示文稿</vt:lpstr>
      <vt:lpstr>PowerPoint 演示文稿</vt:lpstr>
      <vt:lpstr>(5)示例</vt:lpstr>
      <vt:lpstr>数据集与游标</vt:lpstr>
      <vt:lpstr>PowerPoint 演示文稿</vt:lpstr>
      <vt:lpstr>(2)如何读取单行数据和多行数据</vt:lpstr>
      <vt:lpstr>(2)如何读取单行数据和多行数据</vt:lpstr>
      <vt:lpstr>PowerPoint 演示文稿</vt:lpstr>
      <vt:lpstr>(4)示例</vt:lpstr>
      <vt:lpstr>(4)示例</vt:lpstr>
      <vt:lpstr>(5)游标的使用方法</vt:lpstr>
      <vt:lpstr>(5)游标的使用方法</vt:lpstr>
      <vt:lpstr>可滚动游标及数据库的增删改</vt:lpstr>
      <vt:lpstr>(2)可滚动游标的定义和使用</vt:lpstr>
      <vt:lpstr>(2)可滚动游标的定义和使用</vt:lpstr>
      <vt:lpstr>PowerPoint 演示文稿</vt:lpstr>
      <vt:lpstr>PowerPoint 演示文稿</vt:lpstr>
      <vt:lpstr>PowerPoint 演示文稿</vt:lpstr>
      <vt:lpstr>PowerPoint 演示文稿</vt:lpstr>
      <vt:lpstr>(4)示例</vt:lpstr>
      <vt:lpstr>状态捕获及错误处理机制</vt:lpstr>
      <vt:lpstr>PowerPoint 演示文稿</vt:lpstr>
      <vt:lpstr>(2)基本机制</vt:lpstr>
      <vt:lpstr>(2)基本机制</vt:lpstr>
      <vt:lpstr>(2)基本机制</vt:lpstr>
      <vt:lpstr>PowerPoint 演示文稿</vt:lpstr>
      <vt:lpstr>PowerPoint 演示文稿</vt:lpstr>
      <vt:lpstr>(3)状态信息</vt:lpstr>
      <vt:lpstr>PowerPoint 演示文稿</vt:lpstr>
      <vt:lpstr>(4)程序处理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&lt;4D6963726F736F667420506F776572506F696E74202D20CAFDBEDDBFE2CFB5CDB3BBF9B4A1BDB2D2E5B5DA3039BDB2C7B6C8EBCABD53514CD3EFD1D4D6AEBBF9B1BEBCBCC7C92E707074&gt;</dc:title>
  <dc:creator>dechen</dc:creator>
  <cp:lastModifiedBy>zhu xz</cp:lastModifiedBy>
  <cp:revision>12</cp:revision>
  <dcterms:created xsi:type="dcterms:W3CDTF">2020-09-22T10:35:27Z</dcterms:created>
  <dcterms:modified xsi:type="dcterms:W3CDTF">2022-11-29T05:38:23Z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2020-09-22T00:00:00Z</vt:filetime>
  </property>
</Properties>
</file>