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4"/>
  </p:notesMasterIdLst>
  <p:sldIdLst>
    <p:sldId id="541" r:id="rId2"/>
    <p:sldId id="593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4" r:id="rId12"/>
    <p:sldId id="605" r:id="rId13"/>
    <p:sldId id="606" r:id="rId14"/>
    <p:sldId id="607" r:id="rId15"/>
    <p:sldId id="636" r:id="rId16"/>
    <p:sldId id="609" r:id="rId17"/>
    <p:sldId id="610" r:id="rId18"/>
    <p:sldId id="611" r:id="rId19"/>
    <p:sldId id="612" r:id="rId20"/>
    <p:sldId id="613" r:id="rId21"/>
    <p:sldId id="615" r:id="rId22"/>
    <p:sldId id="616" r:id="rId23"/>
    <p:sldId id="617" r:id="rId24"/>
    <p:sldId id="618" r:id="rId25"/>
    <p:sldId id="619" r:id="rId26"/>
    <p:sldId id="620" r:id="rId27"/>
    <p:sldId id="621" r:id="rId28"/>
    <p:sldId id="622" r:id="rId29"/>
    <p:sldId id="623" r:id="rId30"/>
    <p:sldId id="624" r:id="rId31"/>
    <p:sldId id="625" r:id="rId32"/>
    <p:sldId id="626" r:id="rId33"/>
    <p:sldId id="627" r:id="rId34"/>
    <p:sldId id="629" r:id="rId35"/>
    <p:sldId id="630" r:id="rId36"/>
    <p:sldId id="631" r:id="rId37"/>
    <p:sldId id="637" r:id="rId38"/>
    <p:sldId id="638" r:id="rId39"/>
    <p:sldId id="632" r:id="rId40"/>
    <p:sldId id="639" r:id="rId41"/>
    <p:sldId id="633" r:id="rId42"/>
    <p:sldId id="635" r:id="rId4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66FF"/>
    <a:srgbClr val="3333FF"/>
    <a:srgbClr val="130A36"/>
    <a:srgbClr val="79710F"/>
    <a:srgbClr val="EEE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9" autoAdjust="0"/>
    <p:restoredTop sz="89717" autoAdjust="0"/>
  </p:normalViewPr>
  <p:slideViewPr>
    <p:cSldViewPr>
      <p:cViewPr varScale="1">
        <p:scale>
          <a:sx n="99" d="100"/>
          <a:sy n="99" d="100"/>
        </p:scale>
        <p:origin x="3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224"/>
    </p:cViewPr>
  </p:sorterViewPr>
  <p:notesViewPr>
    <p:cSldViewPr>
      <p:cViewPr varScale="1">
        <p:scale>
          <a:sx n="35" d="100"/>
          <a:sy n="35" d="100"/>
        </p:scale>
        <p:origin x="-151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/>
            </a:lvl1pPr>
          </a:lstStyle>
          <a:p>
            <a:pPr>
              <a:defRPr/>
            </a:pPr>
            <a:fld id="{87757F1F-0C04-4CAE-8F31-A704DE1054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484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B559E69C-D4F6-4328-AD03-F37A918DF07C}" type="slidenum">
              <a:rPr lang="en-US" altLang="zh-CN" b="0"/>
              <a:pPr algn="r"/>
              <a:t>1</a:t>
            </a:fld>
            <a:endParaRPr lang="en-US" altLang="zh-CN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80593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关系代数是一种数学运算，数学语言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757F1F-0C04-4CAE-8F31-A704DE10549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48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etrieve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：检索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57F1F-0C04-4CAE-8F31-A704DE10549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995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从数学角度定义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757F1F-0C04-4CAE-8F31-A704DE10549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96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注意区别域名与属性名：</a:t>
            </a:r>
            <a:endParaRPr lang="en-US" altLang="zh-CN" dirty="0"/>
          </a:p>
          <a:p>
            <a:r>
              <a:rPr lang="zh-CN" altLang="en-US" dirty="0"/>
              <a:t>域名：对域的集合起名。属性名：关系中某一列含义起名。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57F1F-0C04-4CAE-8F31-A704DE10549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718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复合属性、多值属性都不符合第一范式</a:t>
            </a:r>
            <a:endParaRPr lang="en-US" altLang="zh-CN" dirty="0"/>
          </a:p>
          <a:p>
            <a:r>
              <a:rPr lang="en-US" altLang="zh-CN" dirty="0"/>
              <a:t>Enrollment</a:t>
            </a:r>
            <a:r>
              <a:rPr lang="zh-CN" altLang="en-US" dirty="0"/>
              <a:t>注册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57F1F-0C04-4CAE-8F31-A704DE10549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109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FBF9DF08-ECF9-4A98-A59E-010A602B679C}" type="slidenum">
              <a:rPr lang="en-US" altLang="zh-CN" b="0"/>
              <a:pPr algn="r"/>
              <a:t>34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22193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19050 w 5773"/>
              <a:gd name="T1" fmla="*/ 196850 h 2414"/>
              <a:gd name="T2" fmla="*/ 2192338 w 5773"/>
              <a:gd name="T3" fmla="*/ 19050 h 2414"/>
              <a:gd name="T4" fmla="*/ 6451600 w 5773"/>
              <a:gd name="T5" fmla="*/ 922338 h 2414"/>
              <a:gd name="T6" fmla="*/ 9164638 w 5773"/>
              <a:gd name="T7" fmla="*/ 187325 h 2414"/>
              <a:gd name="T8" fmla="*/ 9153525 w 5773"/>
              <a:gd name="T9" fmla="*/ 3414713 h 2414"/>
              <a:gd name="T10" fmla="*/ 6296025 w 5773"/>
              <a:gd name="T11" fmla="*/ 3592513 h 2414"/>
              <a:gd name="T12" fmla="*/ 3116263 w 5773"/>
              <a:gd name="T13" fmla="*/ 3011488 h 2414"/>
              <a:gd name="T14" fmla="*/ 9525 w 5773"/>
              <a:gd name="T15" fmla="*/ 3821113 h 2414"/>
              <a:gd name="T16" fmla="*/ 19050 w 5773"/>
              <a:gd name="T17" fmla="*/ 196850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3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9525 w 5764"/>
              <a:gd name="T1" fmla="*/ 431800 h 2057"/>
              <a:gd name="T2" fmla="*/ 2306638 w 5764"/>
              <a:gd name="T3" fmla="*/ 15875 h 2057"/>
              <a:gd name="T4" fmla="*/ 6638925 w 5764"/>
              <a:gd name="T5" fmla="*/ 765175 h 2057"/>
              <a:gd name="T6" fmla="*/ 9150350 w 5764"/>
              <a:gd name="T7" fmla="*/ 244475 h 2057"/>
              <a:gd name="T8" fmla="*/ 9150350 w 5764"/>
              <a:gd name="T9" fmla="*/ 2867025 h 2057"/>
              <a:gd name="T10" fmla="*/ 6357938 w 5764"/>
              <a:gd name="T11" fmla="*/ 3165475 h 2057"/>
              <a:gd name="T12" fmla="*/ 3001963 w 5764"/>
              <a:gd name="T13" fmla="*/ 2416175 h 2057"/>
              <a:gd name="T14" fmla="*/ 9525 w 5764"/>
              <a:gd name="T15" fmla="*/ 3122613 h 2057"/>
              <a:gd name="T16" fmla="*/ 9525 w 5764"/>
              <a:gd name="T17" fmla="*/ 431800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7" name="Oval 5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0" name="Oval 8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3" name="Oval 11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pic>
        <p:nvPicPr>
          <p:cNvPr id="15" name="Picture 17" descr="zjnu校标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835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98352" name="Rectangle 1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AFBEE80E-D3AD-4610-9B9B-99BBBEE09FF8}" type="datetime1">
              <a:rPr lang="en-US" altLang="zh-CN"/>
              <a:pPr>
                <a:defRPr/>
              </a:pPr>
              <a:t>9/20/2022</a:t>
            </a:fld>
            <a:endParaRPr lang="en-US" altLang="zh-CN"/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5364163" y="6381750"/>
            <a:ext cx="3529012" cy="287338"/>
          </a:xfrm>
        </p:spPr>
        <p:txBody>
          <a:bodyPr/>
          <a:lstStyle>
            <a:lvl1pPr>
              <a:defRPr smtClean="0">
                <a:solidFill>
                  <a:srgbClr val="FF33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41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DD1C8-8235-48D0-8208-976E70FDD16E}" type="datetime1">
              <a:rPr lang="en-US" altLang="zh-CN"/>
              <a:pPr>
                <a:defRPr/>
              </a:pPr>
              <a:t>9/20/2022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25A01-F32A-4D41-9317-D5EA31521B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1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72E4B-A8AA-4EB7-BA3B-1381B447F207}" type="datetime1">
              <a:rPr lang="en-US" altLang="zh-CN"/>
              <a:pPr>
                <a:defRPr/>
              </a:pPr>
              <a:t>9/20/2022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00687-9F72-44F6-B4B3-7BB1E7383A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331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AAA8E-D7BD-4B84-A670-0F4359E1B280}" type="datetime1">
              <a:rPr lang="en-US" altLang="zh-CN"/>
              <a:pPr>
                <a:defRPr/>
              </a:pPr>
              <a:t>9/20/2022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0CAB6-3907-4227-B518-D9E7B391FD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259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92F0F-0082-47D5-AAF0-EB43E8AAB8A0}" type="datetime1">
              <a:rPr lang="en-US" altLang="zh-CN"/>
              <a:pPr>
                <a:defRPr/>
              </a:pPr>
              <a:t>9/20/2022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E9104-D516-4CD1-81CA-1FB5945E9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466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9525 w 5767"/>
              <a:gd name="T1" fmla="*/ 173037 h 1021"/>
              <a:gd name="T2" fmla="*/ 2265363 w 5767"/>
              <a:gd name="T3" fmla="*/ 73025 h 1021"/>
              <a:gd name="T4" fmla="*/ 6400800 w 5767"/>
              <a:gd name="T5" fmla="*/ 404812 h 1021"/>
              <a:gd name="T6" fmla="*/ 9155113 w 5767"/>
              <a:gd name="T7" fmla="*/ 0 h 1021"/>
              <a:gd name="T8" fmla="*/ 9155113 w 5767"/>
              <a:gd name="T9" fmla="*/ 1231900 h 1021"/>
              <a:gd name="T10" fmla="*/ 6453188 w 5767"/>
              <a:gd name="T11" fmla="*/ 1319212 h 1021"/>
              <a:gd name="T12" fmla="*/ 3149600 w 5767"/>
              <a:gd name="T13" fmla="*/ 1069975 h 1021"/>
              <a:gd name="T14" fmla="*/ 22225 w 5767"/>
              <a:gd name="T15" fmla="*/ 1579562 h 1021"/>
              <a:gd name="T16" fmla="*/ 9525 w 5767"/>
              <a:gd name="T17" fmla="*/ 17303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31750 w 5771"/>
              <a:gd name="T1" fmla="*/ 173038 h 634"/>
              <a:gd name="T2" fmla="*/ 2289175 w 5771"/>
              <a:gd name="T3" fmla="*/ 4763 h 634"/>
              <a:gd name="T4" fmla="*/ 6588125 w 5771"/>
              <a:gd name="T5" fmla="*/ 234950 h 634"/>
              <a:gd name="T6" fmla="*/ 9161463 w 5771"/>
              <a:gd name="T7" fmla="*/ 58738 h 634"/>
              <a:gd name="T8" fmla="*/ 9161463 w 5771"/>
              <a:gd name="T9" fmla="*/ 884238 h 634"/>
              <a:gd name="T10" fmla="*/ 6257925 w 5771"/>
              <a:gd name="T11" fmla="*/ 939800 h 634"/>
              <a:gd name="T12" fmla="*/ 2919413 w 5771"/>
              <a:gd name="T13" fmla="*/ 723900 h 634"/>
              <a:gd name="T14" fmla="*/ 9525 w 5771"/>
              <a:gd name="T15" fmla="*/ 984250 h 634"/>
              <a:gd name="T16" fmla="*/ 31750 w 5771"/>
              <a:gd name="T17" fmla="*/ 173038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6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9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2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pic>
        <p:nvPicPr>
          <p:cNvPr id="14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Holder 2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" name="Holder 3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BB53EF-3B58-41B5-BC6A-C31E63806B2D}" type="datetime1">
              <a:rPr lang="en-US" altLang="zh-CN"/>
              <a:pPr>
                <a:defRPr/>
              </a:pPr>
              <a:t>9/20/2022</a:t>
            </a:fld>
            <a:endParaRPr lang="en-US"/>
          </a:p>
        </p:txBody>
      </p:sp>
      <p:sp>
        <p:nvSpPr>
          <p:cNvPr id="17" name="Holder 4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9FC36C3-37D3-4950-B20E-CCF811671E9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24212-5266-4C30-8F2A-6B0FD346C700}" type="datetime1">
              <a:rPr lang="en-US" altLang="zh-CN"/>
              <a:pPr>
                <a:defRPr/>
              </a:pPr>
              <a:t>9/20/2022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701D5-8E04-45AF-AC38-330BC652C6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90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B1D86-A88F-4079-ACEE-F6436A8F6553}" type="datetime1">
              <a:rPr lang="en-US" altLang="zh-CN"/>
              <a:pPr>
                <a:defRPr/>
              </a:pPr>
              <a:t>9/20/2022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7659C-FD14-4E5D-A5E2-4125B6A52D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14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2778F-9B7C-4CD4-A6A4-4D72147CDBC1}" type="datetime1">
              <a:rPr lang="en-US" altLang="zh-CN"/>
              <a:pPr>
                <a:defRPr/>
              </a:pPr>
              <a:t>9/20/2022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796FD-971F-4565-ABF3-EB0D80E347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17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9DACB-1E37-4189-86E3-AB582DD355B3}" type="datetime1">
              <a:rPr lang="en-US" altLang="zh-CN"/>
              <a:pPr>
                <a:defRPr/>
              </a:pPr>
              <a:t>9/20/2022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66587-42FB-4C9A-A872-873EBA7D4C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83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ACAB1-6597-4DF7-9433-763A46A2B5CC}" type="datetime1">
              <a:rPr lang="en-US" altLang="zh-CN"/>
              <a:pPr>
                <a:defRPr/>
              </a:pPr>
              <a:t>9/20/2022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AFD7C-5B36-4839-B802-0D60D50038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83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83DA0-D9BF-4A75-A660-32BCBFB4FCE7}" type="datetime1">
              <a:rPr lang="en-US" altLang="zh-CN"/>
              <a:pPr>
                <a:defRPr/>
              </a:pPr>
              <a:t>9/20/2022</a:t>
            </a:fld>
            <a:endParaRPr lang="en-US" altLang="zh-CN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20D6E-95C3-49C5-AFCD-851F26870E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0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7A80D-890B-4757-BB0C-C616B8795661}" type="datetime1">
              <a:rPr lang="en-US" altLang="zh-CN"/>
              <a:pPr>
                <a:defRPr/>
              </a:pPr>
              <a:t>9/20/2022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8C5E0-DF31-4B6A-8CCD-8E2EF12E3A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9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1B5FE-CF60-498F-976D-C2F4074C7DB2}" type="datetime1">
              <a:rPr lang="en-US" altLang="zh-CN"/>
              <a:pPr>
                <a:defRPr/>
              </a:pPr>
              <a:t>9/20/2022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A839F-D149-4037-B149-5AA14B9B33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18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6" imgW="9561905" imgH="1600000" progId="Photoshop.Image.6">
                  <p:embed/>
                </p:oleObj>
              </mc:Choice>
              <mc:Fallback>
                <p:oleObj name="Image" r:id="rId16" imgW="9561905" imgH="1600000" progId="Photoshop.Image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9525 w 5767"/>
              <a:gd name="T1" fmla="*/ 173037 h 1021"/>
              <a:gd name="T2" fmla="*/ 2265363 w 5767"/>
              <a:gd name="T3" fmla="*/ 73025 h 1021"/>
              <a:gd name="T4" fmla="*/ 6400800 w 5767"/>
              <a:gd name="T5" fmla="*/ 404812 h 1021"/>
              <a:gd name="T6" fmla="*/ 9155113 w 5767"/>
              <a:gd name="T7" fmla="*/ 0 h 1021"/>
              <a:gd name="T8" fmla="*/ 9155113 w 5767"/>
              <a:gd name="T9" fmla="*/ 1231900 h 1021"/>
              <a:gd name="T10" fmla="*/ 6453188 w 5767"/>
              <a:gd name="T11" fmla="*/ 1319212 h 1021"/>
              <a:gd name="T12" fmla="*/ 3149600 w 5767"/>
              <a:gd name="T13" fmla="*/ 1069975 h 1021"/>
              <a:gd name="T14" fmla="*/ 22225 w 5767"/>
              <a:gd name="T15" fmla="*/ 1579562 h 1021"/>
              <a:gd name="T16" fmla="*/ 9525 w 5767"/>
              <a:gd name="T17" fmla="*/ 17303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31750 w 5771"/>
              <a:gd name="T1" fmla="*/ 173038 h 634"/>
              <a:gd name="T2" fmla="*/ 2289175 w 5771"/>
              <a:gd name="T3" fmla="*/ 4763 h 634"/>
              <a:gd name="T4" fmla="*/ 6588125 w 5771"/>
              <a:gd name="T5" fmla="*/ 234950 h 634"/>
              <a:gd name="T6" fmla="*/ 9161463 w 5771"/>
              <a:gd name="T7" fmla="*/ 58738 h 634"/>
              <a:gd name="T8" fmla="*/ 9161463 w 5771"/>
              <a:gd name="T9" fmla="*/ 884238 h 634"/>
              <a:gd name="T10" fmla="*/ 6257925 w 5771"/>
              <a:gd name="T11" fmla="*/ 939800 h 634"/>
              <a:gd name="T12" fmla="*/ 2919413 w 5771"/>
              <a:gd name="T13" fmla="*/ 723900 h 634"/>
              <a:gd name="T14" fmla="*/ 9525 w 5771"/>
              <a:gd name="T15" fmla="*/ 984250 h 634"/>
              <a:gd name="T16" fmla="*/ 31750 w 5771"/>
              <a:gd name="T17" fmla="*/ 173038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39731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97319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030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40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7322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031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038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7325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03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97327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3087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 smtClean="0">
                <a:latin typeface="+mn-lt"/>
              </a:defRPr>
            </a:lvl1pPr>
          </a:lstStyle>
          <a:p>
            <a:pPr>
              <a:defRPr/>
            </a:pPr>
            <a:fld id="{0F902FDF-A1CA-44E9-BBF5-9A495F04C784}" type="datetime1">
              <a:rPr lang="en-US" altLang="zh-CN"/>
              <a:pPr>
                <a:defRPr/>
              </a:pPr>
              <a:t>9/20/2022</a:t>
            </a:fld>
            <a:endParaRPr lang="en-US" altLang="zh-CN"/>
          </a:p>
        </p:txBody>
      </p:sp>
      <p:sp>
        <p:nvSpPr>
          <p:cNvPr id="397328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solidFill>
                  <a:srgbClr val="F03628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Rectangle 17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036" name="Picture 18" descr="zjnu校标2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733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237288"/>
            <a:ext cx="58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4CC4FCA-2290-40D2-A157-904B1D0ED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5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403350" y="2852738"/>
            <a:ext cx="6840538" cy="1012825"/>
          </a:xfrm>
        </p:spPr>
        <p:txBody>
          <a:bodyPr/>
          <a:lstStyle/>
          <a:p>
            <a:pPr eaLnBrk="1" hangingPunct="1"/>
            <a:r>
              <a:rPr kumimoji="1" lang="zh-CN" altLang="en-US" sz="6000">
                <a:latin typeface="Arial Black" panose="020B0A04020102020204" pitchFamily="34" charset="0"/>
                <a:ea typeface="隶书" panose="02010509060101010101" pitchFamily="49" charset="-122"/>
              </a:rPr>
              <a:t>第二章  关系模型 之基本概念</a:t>
            </a:r>
            <a:endParaRPr kumimoji="1" lang="zh-CN" altLang="en-US" sz="440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288" y="1628775"/>
            <a:ext cx="8594725" cy="4132263"/>
          </a:xfrm>
          <a:prstGeom prst="rect">
            <a:avLst/>
          </a:prstGeom>
        </p:spPr>
        <p:txBody>
          <a:bodyPr lIns="0" tIns="141178" rIns="0" bIns="0">
            <a:spAutoFit/>
          </a:bodyPr>
          <a:lstStyle>
            <a:lvl1pPr marL="9525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1113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400">
                <a:latin typeface="华文细黑" panose="02010600040101010101" pitchFamily="2" charset="-122"/>
                <a:ea typeface="华文细黑" panose="02010600040101010101" pitchFamily="2" charset="-122"/>
                <a:cs typeface="微软雅黑" panose="020B0503020204020204" pitchFamily="34" charset="-122"/>
              </a:rPr>
              <a:t>理解关系(relation)，理解如何用Relation对Table进行抽象或说严格定义</a:t>
            </a:r>
          </a:p>
          <a:p>
            <a:pPr algn="l" eaLnBrk="1" hangingPunct="1">
              <a:spcBef>
                <a:spcPts val="1025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400">
                <a:latin typeface="华文细黑" panose="02010600040101010101" pitchFamily="2" charset="-122"/>
                <a:ea typeface="华文细黑" panose="02010600040101010101" pitchFamily="2" charset="-122"/>
                <a:cs typeface="微软雅黑" panose="020B0503020204020204" pitchFamily="34" charset="-122"/>
              </a:rPr>
              <a:t>理解关系/表(relation/table)所具有的各种特性，理解关系模型</a:t>
            </a:r>
          </a:p>
          <a:p>
            <a:pPr algn="l" eaLnBrk="1" hangingPunct="1">
              <a:lnSpc>
                <a:spcPct val="130000"/>
              </a:lnSpc>
              <a:spcBef>
                <a:spcPts val="400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400">
                <a:latin typeface="华文细黑" panose="02010600040101010101" pitchFamily="2" charset="-122"/>
                <a:ea typeface="华文细黑" panose="02010600040101010101" pitchFamily="2" charset="-122"/>
                <a:cs typeface="微软雅黑" panose="020B0503020204020204" pitchFamily="34" charset="-122"/>
              </a:rPr>
              <a:t>熟练掌握关系代数、元组演算和域演算(域演算以QBE为例来学习)，用这些 关系运算来表达各种复杂的检索需求，以便于后续SQL语言的学习</a:t>
            </a:r>
          </a:p>
          <a:p>
            <a:pPr algn="l" eaLnBrk="1" hangingPunct="1">
              <a:spcBef>
                <a:spcPts val="625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400">
                <a:latin typeface="华文细黑" panose="02010600040101010101" pitchFamily="2" charset="-122"/>
                <a:ea typeface="华文细黑" panose="02010600040101010101" pitchFamily="2" charset="-122"/>
                <a:cs typeface="微软雅黑" panose="020B0503020204020204" pitchFamily="34" charset="-122"/>
              </a:rPr>
              <a:t>本讲将要学习：关系、关系模型的完整性</a:t>
            </a:r>
          </a:p>
          <a:p>
            <a:pPr algn="l" eaLnBrk="1" hangingPunct="1">
              <a:spcBef>
                <a:spcPts val="613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400">
                <a:latin typeface="华文细黑" panose="02010600040101010101" pitchFamily="2" charset="-122"/>
                <a:ea typeface="华文细黑" panose="02010600040101010101" pitchFamily="2" charset="-122"/>
                <a:cs typeface="微软雅黑" panose="020B0503020204020204" pitchFamily="34" charset="-122"/>
              </a:rPr>
              <a:t>后续两讲将要学习：关系代数和元组演算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1550" y="692150"/>
            <a:ext cx="5702300" cy="493713"/>
          </a:xfrm>
        </p:spPr>
        <p:txBody>
          <a:bodyPr lIns="0" tIns="62444" rIns="0" bIns="0">
            <a:spAutoFit/>
          </a:bodyPr>
          <a:lstStyle/>
          <a:p>
            <a:pPr algn="l" eaLnBrk="1" hangingPunct="1">
              <a:spcBef>
                <a:spcPts val="400"/>
              </a:spcBef>
            </a:pP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(6)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即将学习的内容概述</a:t>
            </a:r>
            <a:endParaRPr lang="zh-CN" altLang="zh-CN" sz="2800">
              <a:latin typeface="宋体" panose="0201060003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36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5F952EF1-381A-4134-BEF4-D45AB77DCD5E}" type="slidenum">
              <a:rPr lang="en-US" altLang="zh-CN" b="0">
                <a:latin typeface="Tahoma" panose="020B0604030504040204" pitchFamily="34" charset="0"/>
              </a:rPr>
              <a:pPr algn="r"/>
              <a:t>10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09688" y="2722563"/>
            <a:ext cx="5998616" cy="1517267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4661" rIns="0" bIns="0">
            <a:spAutoFit/>
          </a:bodyPr>
          <a:lstStyle>
            <a:lvl1pPr marL="12414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ts val="113"/>
              </a:spcBef>
            </a:pPr>
            <a:r>
              <a:rPr lang="zh-CN" altLang="zh-CN" sz="2700" dirty="0">
                <a:solidFill>
                  <a:srgbClr val="FFFFFF"/>
                </a:solidFill>
                <a:latin typeface="宋体" panose="02010600030101010101" pitchFamily="2" charset="-122"/>
              </a:rPr>
              <a:t>为什么把“表”称为关系</a:t>
            </a:r>
            <a:r>
              <a:rPr lang="zh-CN" altLang="zh-CN" sz="27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altLang="zh-CN" sz="27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br>
              <a:rPr lang="en-US" altLang="zh-CN" sz="27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7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700" dirty="0">
                <a:solidFill>
                  <a:srgbClr val="FFFFFF"/>
                </a:solidFill>
                <a:latin typeface="宋体" panose="02010600030101010101" pitchFamily="2" charset="-122"/>
              </a:rPr>
              <a:t>怎样严格定义一个“表”</a:t>
            </a:r>
            <a:r>
              <a:rPr lang="zh-CN" altLang="zh-CN" sz="27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zh-CN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50"/>
              </a:spcBef>
            </a:pPr>
            <a:r>
              <a:rPr lang="zh-CN" altLang="zh-CN" sz="2700" dirty="0">
                <a:solidFill>
                  <a:srgbClr val="FFFFFF"/>
                </a:solidFill>
                <a:latin typeface="宋体" panose="02010600030101010101" pitchFamily="2" charset="-122"/>
              </a:rPr>
              <a:t>“表”和“关系”有什么异同</a:t>
            </a:r>
            <a:r>
              <a:rPr lang="zh-CN" altLang="zh-CN" sz="27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zh-CN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3463" y="717550"/>
            <a:ext cx="6796087" cy="493713"/>
          </a:xfrm>
        </p:spPr>
        <p:txBody>
          <a:bodyPr lIns="0" tIns="62444" rIns="0" bIns="0">
            <a:spAutoFit/>
          </a:bodyPr>
          <a:lstStyle/>
          <a:p>
            <a:pPr algn="l" eaLnBrk="1" hangingPunct="1">
              <a:spcBef>
                <a:spcPts val="488"/>
              </a:spcBef>
            </a:pP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什么是关系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?</a:t>
            </a:r>
            <a:r>
              <a:rPr lang="en-US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——</a:t>
            </a: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关系的数学定义</a:t>
            </a:r>
            <a:endParaRPr lang="zh-CN" altLang="zh-CN" sz="2800"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850" y="1646238"/>
            <a:ext cx="27320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400" spc="-4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/>
              </a:rPr>
              <a:t>(1)</a:t>
            </a:r>
            <a:r>
              <a:rPr lang="zh-CN" altLang="en-US" sz="2400" spc="-4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Zhongsong"/>
              </a:rPr>
              <a:t>什么是</a:t>
            </a:r>
            <a:r>
              <a:rPr lang="zh-CN" altLang="en-US" sz="2400" spc="-9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/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TZhongsong"/>
              </a:rPr>
              <a:t>表</a:t>
            </a:r>
            <a:r>
              <a:rPr lang="zh-CN" altLang="en-US" sz="2400" spc="-4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/>
              </a:rPr>
              <a:t>”？</a:t>
            </a:r>
            <a:endParaRPr lang="zh-CN" altLang="en-US" sz="24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8A1B4274-3109-4156-A3FA-B9FA1C37431F}" type="slidenum">
              <a:rPr lang="en-US" altLang="zh-CN" b="0">
                <a:latin typeface="Tahoma" panose="020B0604030504040204" pitchFamily="34" charset="0"/>
              </a:rPr>
              <a:pPr algn="r"/>
              <a:t>11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2022475" y="3217863"/>
            <a:ext cx="4903788" cy="15271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" name="object 4"/>
          <p:cNvSpPr txBox="1"/>
          <p:nvPr/>
        </p:nvSpPr>
        <p:spPr>
          <a:xfrm>
            <a:off x="5121275" y="2776538"/>
            <a:ext cx="457200" cy="274637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endParaRPr lang="zh-CN" altLang="zh-CN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object 5"/>
          <p:cNvSpPr>
            <a:spLocks noChangeArrowheads="1"/>
          </p:cNvSpPr>
          <p:nvPr/>
        </p:nvSpPr>
        <p:spPr bwMode="auto">
          <a:xfrm>
            <a:off x="1490663" y="2901950"/>
            <a:ext cx="5551487" cy="2682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object 6"/>
          <p:cNvSpPr txBox="1"/>
          <p:nvPr/>
        </p:nvSpPr>
        <p:spPr>
          <a:xfrm>
            <a:off x="5072063" y="5235575"/>
            <a:ext cx="457200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列值</a:t>
            </a:r>
            <a:endParaRPr lang="zh-CN" altLang="zh-CN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1988" y="4662488"/>
            <a:ext cx="1314450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行/元组/记录</a:t>
            </a:r>
            <a:endParaRPr lang="zh-CN" altLang="zh-CN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6350" y="2384425"/>
            <a:ext cx="1096963" cy="5365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列/字段/属 性/数据项</a:t>
            </a:r>
            <a:endParaRPr lang="zh-CN" altLang="zh-CN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925" y="2981325"/>
            <a:ext cx="776288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表/关系</a:t>
            </a:r>
            <a:endParaRPr lang="zh-CN" altLang="zh-CN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750" y="1714500"/>
            <a:ext cx="5181600" cy="379413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182563" indent="-17145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75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如何严格地定义Table呢？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9925" y="3606800"/>
            <a:ext cx="993775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标题/模式</a:t>
            </a:r>
            <a:endParaRPr lang="zh-CN" altLang="zh-CN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23925" y="661988"/>
            <a:ext cx="5778500" cy="493712"/>
          </a:xfrm>
        </p:spPr>
        <p:txBody>
          <a:bodyPr lIns="0" tIns="62444" rIns="0" bIns="0">
            <a:spAutoFit/>
          </a:bodyPr>
          <a:lstStyle/>
          <a:p>
            <a:pPr algn="l" eaLnBrk="1" hangingPunct="1">
              <a:spcBef>
                <a:spcPts val="400"/>
              </a:spcBef>
            </a:pP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(2)“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表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”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的基本构成要素</a:t>
            </a:r>
            <a:endParaRPr lang="zh-CN" altLang="zh-CN" sz="2800">
              <a:latin typeface="宋体" panose="0201060003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420" name="灯片编号占位符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C85430BB-5E2B-41F8-A78D-4C4B99BB08B9}" type="slidenum">
              <a:rPr lang="en-US" altLang="zh-CN" b="0">
                <a:latin typeface="Tahoma" panose="020B0604030504040204" pitchFamily="34" charset="0"/>
              </a:rPr>
              <a:pPr algn="r"/>
              <a:t>12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3"/>
          <p:cNvSpPr>
            <a:spLocks noChangeArrowheads="1"/>
          </p:cNvSpPr>
          <p:nvPr/>
        </p:nvSpPr>
        <p:spPr bwMode="auto">
          <a:xfrm>
            <a:off x="1212850" y="4159250"/>
            <a:ext cx="3573463" cy="11985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" name="object 4"/>
          <p:cNvSpPr txBox="1"/>
          <p:nvPr/>
        </p:nvSpPr>
        <p:spPr>
          <a:xfrm>
            <a:off x="323850" y="1346200"/>
            <a:ext cx="9001125" cy="2660650"/>
          </a:xfrm>
          <a:prstGeom prst="rect">
            <a:avLst/>
          </a:prstGeom>
        </p:spPr>
        <p:txBody>
          <a:bodyPr lIns="0" tIns="80906" rIns="0" bIns="0">
            <a:spAutoFit/>
          </a:bodyPr>
          <a:lstStyle>
            <a:lvl1pPr marL="182563" indent="-17145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95313" indent="-193675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638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2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首先定义</a:t>
            </a:r>
            <a:r>
              <a:rPr lang="zh-CN" altLang="zh-CN" sz="22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2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列</a:t>
            </a:r>
            <a:r>
              <a:rPr lang="zh-CN" altLang="zh-CN" sz="22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22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的取值范围</a:t>
            </a:r>
            <a:r>
              <a:rPr lang="zh-CN" altLang="zh-CN" sz="22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2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域</a:t>
            </a:r>
            <a:r>
              <a:rPr lang="zh-CN" altLang="zh-CN" sz="22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(Domain)”</a:t>
            </a:r>
            <a:endParaRPr lang="zh-CN" altLang="zh-CN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ts val="888"/>
              </a:spcBef>
            </a:pPr>
            <a:r>
              <a:rPr lang="zh-CN" altLang="zh-CN" sz="2700" u="sng">
                <a:latin typeface="新宋体" panose="02010609030101010101" pitchFamily="49" charset="-122"/>
                <a:ea typeface="新宋体" panose="02010609030101010101" pitchFamily="49" charset="-122"/>
              </a:rPr>
              <a:t>域</a:t>
            </a:r>
            <a:r>
              <a:rPr lang="zh-CN" altLang="zh-CN" sz="2700" u="sng">
                <a:latin typeface="Arial" panose="020B0604020202020204" pitchFamily="34" charset="0"/>
                <a:cs typeface="Arial" panose="020B0604020202020204" pitchFamily="34" charset="0"/>
              </a:rPr>
              <a:t>(Domain)</a:t>
            </a:r>
            <a:endParaRPr lang="zh-CN" altLang="zh-CN" sz="2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eaLnBrk="1" hangingPunct="1">
              <a:spcBef>
                <a:spcPts val="838"/>
              </a:spcBef>
              <a:buSzPct val="95000"/>
              <a:buFont typeface="Wingdings" panose="05000000000000000000" pitchFamily="2" charset="2"/>
              <a:buChar char=""/>
            </a:pP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一组值的集合，这组值具有相同的数据类型</a:t>
            </a:r>
          </a:p>
          <a:p>
            <a:pPr lvl="1" algn="l" eaLnBrk="1" hangingPunct="1">
              <a:spcBef>
                <a:spcPts val="625"/>
              </a:spcBef>
              <a:buSzPct val="95000"/>
              <a:buFont typeface="Wingdings" panose="05000000000000000000" pitchFamily="2" charset="2"/>
              <a:buChar char=""/>
            </a:pPr>
            <a:r>
              <a:rPr lang="zh-CN" altLang="zh-CN" sz="20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如整数的集合、字符串的集合、全体学生的集合</a:t>
            </a:r>
            <a:endParaRPr lang="zh-CN" altLang="zh-CN" sz="200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algn="l" eaLnBrk="1" hangingPunct="1">
              <a:spcBef>
                <a:spcPts val="463"/>
              </a:spcBef>
              <a:buSzPct val="95000"/>
              <a:buFont typeface="Wingdings" panose="05000000000000000000" pitchFamily="2" charset="2"/>
              <a:buChar char=""/>
            </a:pPr>
            <a:r>
              <a:rPr lang="zh-CN" altLang="zh-CN" sz="20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再如</a:t>
            </a:r>
            <a:r>
              <a:rPr lang="zh-CN" altLang="zh-CN" sz="2000">
                <a:solidFill>
                  <a:srgbClr val="FF0065"/>
                </a:solidFill>
                <a:cs typeface="Times New Roman" panose="02020603050405020304" pitchFamily="18" charset="0"/>
              </a:rPr>
              <a:t>, </a:t>
            </a:r>
            <a:r>
              <a:rPr lang="zh-CN" altLang="zh-CN" sz="20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由</a:t>
            </a:r>
            <a:r>
              <a:rPr lang="zh-CN" altLang="zh-CN" sz="2000">
                <a:solidFill>
                  <a:srgbClr val="FF0065"/>
                </a:solidFill>
                <a:cs typeface="Times New Roman" panose="02020603050405020304" pitchFamily="18" charset="0"/>
              </a:rPr>
              <a:t>8</a:t>
            </a:r>
            <a:r>
              <a:rPr lang="zh-CN" altLang="zh-CN" sz="20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位数字组成的数字串的集合，由</a:t>
            </a:r>
            <a:r>
              <a:rPr lang="zh-CN" altLang="zh-CN" sz="2000">
                <a:solidFill>
                  <a:srgbClr val="FF0065"/>
                </a:solidFill>
                <a:cs typeface="Times New Roman" panose="02020603050405020304" pitchFamily="18" charset="0"/>
              </a:rPr>
              <a:t>0</a:t>
            </a:r>
            <a:r>
              <a:rPr lang="zh-CN" altLang="zh-CN" sz="20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到</a:t>
            </a:r>
            <a:r>
              <a:rPr lang="zh-CN" altLang="zh-CN" sz="2000">
                <a:solidFill>
                  <a:srgbClr val="FF0065"/>
                </a:solidFill>
                <a:cs typeface="Times New Roman" panose="02020603050405020304" pitchFamily="18" charset="0"/>
              </a:rPr>
              <a:t>100</a:t>
            </a:r>
            <a:r>
              <a:rPr lang="zh-CN" altLang="zh-CN" sz="20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组成的整数集合</a:t>
            </a:r>
            <a:endParaRPr lang="zh-CN" altLang="zh-CN" sz="200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algn="l" eaLnBrk="1" hangingPunct="1">
              <a:spcBef>
                <a:spcPts val="900"/>
              </a:spcBef>
              <a:buSzPct val="95000"/>
              <a:buFont typeface="Wingdings" panose="05000000000000000000" pitchFamily="2" charset="2"/>
              <a:buChar char=""/>
            </a:pP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集合中元素的个数称为域的</a:t>
            </a:r>
            <a:r>
              <a:rPr lang="zh-CN" altLang="zh-CN" sz="2700" u="sng">
                <a:latin typeface="新宋体" panose="02010609030101010101" pitchFamily="49" charset="-122"/>
                <a:ea typeface="新宋体" panose="02010609030101010101" pitchFamily="49" charset="-122"/>
              </a:rPr>
              <a:t>基数</a:t>
            </a:r>
            <a:r>
              <a:rPr lang="zh-CN" altLang="zh-CN" sz="2700">
                <a:cs typeface="Times New Roman" panose="02020603050405020304" pitchFamily="18" charset="0"/>
              </a:rPr>
              <a:t>(</a:t>
            </a:r>
            <a:r>
              <a:rPr lang="zh-CN" altLang="zh-CN" sz="2700">
                <a:latin typeface="Arial" panose="020B0604020202020204" pitchFamily="34" charset="0"/>
                <a:cs typeface="Arial" panose="020B0604020202020204" pitchFamily="34" charset="0"/>
              </a:rPr>
              <a:t>Cardinality</a:t>
            </a:r>
            <a:r>
              <a:rPr lang="zh-CN" altLang="zh-CN" sz="2700"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436" name="object 5"/>
          <p:cNvSpPr>
            <a:spLocks/>
          </p:cNvSpPr>
          <p:nvPr/>
        </p:nvSpPr>
        <p:spPr bwMode="auto">
          <a:xfrm>
            <a:off x="1587500" y="4419600"/>
            <a:ext cx="566738" cy="989013"/>
          </a:xfrm>
          <a:custGeom>
            <a:avLst/>
            <a:gdLst>
              <a:gd name="T0" fmla="*/ 332231 w 664210"/>
              <a:gd name="T1" fmla="*/ 0 h 1157604"/>
              <a:gd name="T2" fmla="*/ 265231 w 664210"/>
              <a:gd name="T3" fmla="*/ 11757 h 1157604"/>
              <a:gd name="T4" fmla="*/ 202846 w 664210"/>
              <a:gd name="T5" fmla="*/ 45481 h 1157604"/>
              <a:gd name="T6" fmla="*/ 146409 w 664210"/>
              <a:gd name="T7" fmla="*/ 98851 h 1157604"/>
              <a:gd name="T8" fmla="*/ 120837 w 664210"/>
              <a:gd name="T9" fmla="*/ 132177 h 1157604"/>
              <a:gd name="T10" fmla="*/ 97250 w 664210"/>
              <a:gd name="T11" fmla="*/ 169545 h 1157604"/>
              <a:gd name="T12" fmla="*/ 75815 w 664210"/>
              <a:gd name="T13" fmla="*/ 210662 h 1157604"/>
              <a:gd name="T14" fmla="*/ 56699 w 664210"/>
              <a:gd name="T15" fmla="*/ 255240 h 1157604"/>
              <a:gd name="T16" fmla="*/ 40067 w 664210"/>
              <a:gd name="T17" fmla="*/ 302988 h 1157604"/>
              <a:gd name="T18" fmla="*/ 26086 w 664210"/>
              <a:gd name="T19" fmla="*/ 353615 h 1157604"/>
              <a:gd name="T20" fmla="*/ 14923 w 664210"/>
              <a:gd name="T21" fmla="*/ 406832 h 1157604"/>
              <a:gd name="T22" fmla="*/ 6743 w 664210"/>
              <a:gd name="T23" fmla="*/ 462349 h 1157604"/>
              <a:gd name="T24" fmla="*/ 1713 w 664210"/>
              <a:gd name="T25" fmla="*/ 519875 h 1157604"/>
              <a:gd name="T26" fmla="*/ 0 w 664210"/>
              <a:gd name="T27" fmla="*/ 579119 h 1157604"/>
              <a:gd name="T28" fmla="*/ 1713 w 664210"/>
              <a:gd name="T29" fmla="*/ 638230 h 1157604"/>
              <a:gd name="T30" fmla="*/ 6743 w 664210"/>
              <a:gd name="T31" fmla="*/ 695639 h 1157604"/>
              <a:gd name="T32" fmla="*/ 14923 w 664210"/>
              <a:gd name="T33" fmla="*/ 751053 h 1157604"/>
              <a:gd name="T34" fmla="*/ 26086 w 664210"/>
              <a:gd name="T35" fmla="*/ 804183 h 1157604"/>
              <a:gd name="T36" fmla="*/ 40067 w 664210"/>
              <a:gd name="T37" fmla="*/ 854737 h 1157604"/>
              <a:gd name="T38" fmla="*/ 56699 w 664210"/>
              <a:gd name="T39" fmla="*/ 902423 h 1157604"/>
              <a:gd name="T40" fmla="*/ 75815 w 664210"/>
              <a:gd name="T41" fmla="*/ 946951 h 1157604"/>
              <a:gd name="T42" fmla="*/ 97250 w 664210"/>
              <a:gd name="T43" fmla="*/ 988028 h 1157604"/>
              <a:gd name="T44" fmla="*/ 120837 w 664210"/>
              <a:gd name="T45" fmla="*/ 1025363 h 1157604"/>
              <a:gd name="T46" fmla="*/ 146409 w 664210"/>
              <a:gd name="T47" fmla="*/ 1058666 h 1157604"/>
              <a:gd name="T48" fmla="*/ 173801 w 664210"/>
              <a:gd name="T49" fmla="*/ 1087645 h 1157604"/>
              <a:gd name="T50" fmla="*/ 233378 w 664210"/>
              <a:gd name="T51" fmla="*/ 1131464 h 1157604"/>
              <a:gd name="T52" fmla="*/ 298237 w 664210"/>
              <a:gd name="T53" fmla="*/ 1154490 h 1157604"/>
              <a:gd name="T54" fmla="*/ 332231 w 664210"/>
              <a:gd name="T55" fmla="*/ 1157477 h 1157604"/>
              <a:gd name="T56" fmla="*/ 366092 w 664210"/>
              <a:gd name="T57" fmla="*/ 1154490 h 1157604"/>
              <a:gd name="T58" fmla="*/ 430732 w 664210"/>
              <a:gd name="T59" fmla="*/ 1131464 h 1157604"/>
              <a:gd name="T60" fmla="*/ 490147 w 664210"/>
              <a:gd name="T61" fmla="*/ 1087645 h 1157604"/>
              <a:gd name="T62" fmla="*/ 517478 w 664210"/>
              <a:gd name="T63" fmla="*/ 1058666 h 1157604"/>
              <a:gd name="T64" fmla="*/ 543000 w 664210"/>
              <a:gd name="T65" fmla="*/ 1025363 h 1157604"/>
              <a:gd name="T66" fmla="*/ 566546 w 664210"/>
              <a:gd name="T67" fmla="*/ 988028 h 1157604"/>
              <a:gd name="T68" fmla="*/ 587950 w 664210"/>
              <a:gd name="T69" fmla="*/ 946951 h 1157604"/>
              <a:gd name="T70" fmla="*/ 607043 w 664210"/>
              <a:gd name="T71" fmla="*/ 902423 h 1157604"/>
              <a:gd name="T72" fmla="*/ 623657 w 664210"/>
              <a:gd name="T73" fmla="*/ 854737 h 1157604"/>
              <a:gd name="T74" fmla="*/ 637627 w 664210"/>
              <a:gd name="T75" fmla="*/ 804183 h 1157604"/>
              <a:gd name="T76" fmla="*/ 648783 w 664210"/>
              <a:gd name="T77" fmla="*/ 751053 h 1157604"/>
              <a:gd name="T78" fmla="*/ 656960 w 664210"/>
              <a:gd name="T79" fmla="*/ 695639 h 1157604"/>
              <a:gd name="T80" fmla="*/ 661988 w 664210"/>
              <a:gd name="T81" fmla="*/ 638230 h 1157604"/>
              <a:gd name="T82" fmla="*/ 663701 w 664210"/>
              <a:gd name="T83" fmla="*/ 579119 h 1157604"/>
              <a:gd name="T84" fmla="*/ 661988 w 664210"/>
              <a:gd name="T85" fmla="*/ 519875 h 1157604"/>
              <a:gd name="T86" fmla="*/ 656960 w 664210"/>
              <a:gd name="T87" fmla="*/ 462349 h 1157604"/>
              <a:gd name="T88" fmla="*/ 648783 w 664210"/>
              <a:gd name="T89" fmla="*/ 406832 h 1157604"/>
              <a:gd name="T90" fmla="*/ 637627 w 664210"/>
              <a:gd name="T91" fmla="*/ 353615 h 1157604"/>
              <a:gd name="T92" fmla="*/ 623657 w 664210"/>
              <a:gd name="T93" fmla="*/ 302988 h 1157604"/>
              <a:gd name="T94" fmla="*/ 607043 w 664210"/>
              <a:gd name="T95" fmla="*/ 255240 h 1157604"/>
              <a:gd name="T96" fmla="*/ 587950 w 664210"/>
              <a:gd name="T97" fmla="*/ 210662 h 1157604"/>
              <a:gd name="T98" fmla="*/ 566546 w 664210"/>
              <a:gd name="T99" fmla="*/ 169544 h 1157604"/>
              <a:gd name="T100" fmla="*/ 543000 w 664210"/>
              <a:gd name="T101" fmla="*/ 132177 h 1157604"/>
              <a:gd name="T102" fmla="*/ 517478 w 664210"/>
              <a:gd name="T103" fmla="*/ 98851 h 1157604"/>
              <a:gd name="T104" fmla="*/ 490147 w 664210"/>
              <a:gd name="T105" fmla="*/ 69856 h 1157604"/>
              <a:gd name="T106" fmla="*/ 430732 w 664210"/>
              <a:gd name="T107" fmla="*/ 26018 h 1157604"/>
              <a:gd name="T108" fmla="*/ 366092 w 664210"/>
              <a:gd name="T109" fmla="*/ 2987 h 1157604"/>
              <a:gd name="T110" fmla="*/ 332231 w 664210"/>
              <a:gd name="T111" fmla="*/ 0 h 1157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4210" h="1157604">
                <a:moveTo>
                  <a:pt x="332231" y="0"/>
                </a:moveTo>
                <a:lnTo>
                  <a:pt x="265231" y="11757"/>
                </a:lnTo>
                <a:lnTo>
                  <a:pt x="202846" y="45481"/>
                </a:lnTo>
                <a:lnTo>
                  <a:pt x="146409" y="98851"/>
                </a:lnTo>
                <a:lnTo>
                  <a:pt x="120837" y="132177"/>
                </a:lnTo>
                <a:lnTo>
                  <a:pt x="97250" y="169545"/>
                </a:lnTo>
                <a:lnTo>
                  <a:pt x="75815" y="210662"/>
                </a:lnTo>
                <a:lnTo>
                  <a:pt x="56699" y="255240"/>
                </a:lnTo>
                <a:lnTo>
                  <a:pt x="40067" y="302988"/>
                </a:lnTo>
                <a:lnTo>
                  <a:pt x="26086" y="353615"/>
                </a:lnTo>
                <a:lnTo>
                  <a:pt x="14923" y="406832"/>
                </a:lnTo>
                <a:lnTo>
                  <a:pt x="6743" y="462349"/>
                </a:lnTo>
                <a:lnTo>
                  <a:pt x="1713" y="519875"/>
                </a:lnTo>
                <a:lnTo>
                  <a:pt x="0" y="579119"/>
                </a:lnTo>
                <a:lnTo>
                  <a:pt x="1713" y="638230"/>
                </a:lnTo>
                <a:lnTo>
                  <a:pt x="6743" y="695639"/>
                </a:lnTo>
                <a:lnTo>
                  <a:pt x="14923" y="751053"/>
                </a:lnTo>
                <a:lnTo>
                  <a:pt x="26086" y="804183"/>
                </a:lnTo>
                <a:lnTo>
                  <a:pt x="40067" y="854737"/>
                </a:lnTo>
                <a:lnTo>
                  <a:pt x="56699" y="902423"/>
                </a:lnTo>
                <a:lnTo>
                  <a:pt x="75815" y="946951"/>
                </a:lnTo>
                <a:lnTo>
                  <a:pt x="97250" y="988028"/>
                </a:lnTo>
                <a:lnTo>
                  <a:pt x="120837" y="1025363"/>
                </a:lnTo>
                <a:lnTo>
                  <a:pt x="146409" y="1058666"/>
                </a:lnTo>
                <a:lnTo>
                  <a:pt x="173801" y="1087645"/>
                </a:lnTo>
                <a:lnTo>
                  <a:pt x="233378" y="1131464"/>
                </a:lnTo>
                <a:lnTo>
                  <a:pt x="298237" y="1154490"/>
                </a:lnTo>
                <a:lnTo>
                  <a:pt x="332231" y="1157477"/>
                </a:lnTo>
                <a:lnTo>
                  <a:pt x="366092" y="1154490"/>
                </a:lnTo>
                <a:lnTo>
                  <a:pt x="430732" y="1131464"/>
                </a:lnTo>
                <a:lnTo>
                  <a:pt x="490147" y="1087645"/>
                </a:lnTo>
                <a:lnTo>
                  <a:pt x="517478" y="1058666"/>
                </a:lnTo>
                <a:lnTo>
                  <a:pt x="543000" y="1025363"/>
                </a:lnTo>
                <a:lnTo>
                  <a:pt x="566546" y="988028"/>
                </a:lnTo>
                <a:lnTo>
                  <a:pt x="587950" y="946951"/>
                </a:lnTo>
                <a:lnTo>
                  <a:pt x="607043" y="902423"/>
                </a:lnTo>
                <a:lnTo>
                  <a:pt x="623657" y="854737"/>
                </a:lnTo>
                <a:lnTo>
                  <a:pt x="637627" y="804183"/>
                </a:lnTo>
                <a:lnTo>
                  <a:pt x="648783" y="751053"/>
                </a:lnTo>
                <a:lnTo>
                  <a:pt x="656960" y="695639"/>
                </a:lnTo>
                <a:lnTo>
                  <a:pt x="661988" y="638230"/>
                </a:lnTo>
                <a:lnTo>
                  <a:pt x="663701" y="579119"/>
                </a:lnTo>
                <a:lnTo>
                  <a:pt x="661988" y="519875"/>
                </a:lnTo>
                <a:lnTo>
                  <a:pt x="656960" y="462349"/>
                </a:lnTo>
                <a:lnTo>
                  <a:pt x="648783" y="406832"/>
                </a:lnTo>
                <a:lnTo>
                  <a:pt x="637627" y="353615"/>
                </a:lnTo>
                <a:lnTo>
                  <a:pt x="623657" y="302988"/>
                </a:lnTo>
                <a:lnTo>
                  <a:pt x="607043" y="255240"/>
                </a:lnTo>
                <a:lnTo>
                  <a:pt x="587950" y="210662"/>
                </a:lnTo>
                <a:lnTo>
                  <a:pt x="566546" y="169544"/>
                </a:lnTo>
                <a:lnTo>
                  <a:pt x="543000" y="132177"/>
                </a:lnTo>
                <a:lnTo>
                  <a:pt x="517478" y="98851"/>
                </a:lnTo>
                <a:lnTo>
                  <a:pt x="490147" y="69856"/>
                </a:lnTo>
                <a:lnTo>
                  <a:pt x="430732" y="26018"/>
                </a:lnTo>
                <a:lnTo>
                  <a:pt x="366092" y="2987"/>
                </a:lnTo>
                <a:lnTo>
                  <a:pt x="332231" y="0"/>
                </a:lnTo>
                <a:close/>
              </a:path>
            </a:pathLst>
          </a:custGeom>
          <a:noFill/>
          <a:ln w="28575">
            <a:solidFill>
              <a:srgbClr val="33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8437" name="object 6"/>
          <p:cNvSpPr>
            <a:spLocks/>
          </p:cNvSpPr>
          <p:nvPr/>
        </p:nvSpPr>
        <p:spPr bwMode="auto">
          <a:xfrm>
            <a:off x="1870075" y="5407025"/>
            <a:ext cx="574675" cy="450850"/>
          </a:xfrm>
          <a:custGeom>
            <a:avLst/>
            <a:gdLst>
              <a:gd name="T0" fmla="*/ 0 w 671830"/>
              <a:gd name="T1" fmla="*/ 0 h 528320"/>
              <a:gd name="T2" fmla="*/ 0 w 671830"/>
              <a:gd name="T3" fmla="*/ 528066 h 528320"/>
              <a:gd name="T4" fmla="*/ 671322 w 671830"/>
              <a:gd name="T5" fmla="*/ 528066 h 528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1830" h="528320">
                <a:moveTo>
                  <a:pt x="0" y="0"/>
                </a:moveTo>
                <a:lnTo>
                  <a:pt x="0" y="528066"/>
                </a:lnTo>
                <a:lnTo>
                  <a:pt x="671322" y="528066"/>
                </a:lnTo>
              </a:path>
            </a:pathLst>
          </a:cu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8438" name="object 7"/>
          <p:cNvSpPr>
            <a:spLocks/>
          </p:cNvSpPr>
          <p:nvPr/>
        </p:nvSpPr>
        <p:spPr bwMode="auto">
          <a:xfrm>
            <a:off x="2732088" y="4414838"/>
            <a:ext cx="566737" cy="990600"/>
          </a:xfrm>
          <a:custGeom>
            <a:avLst/>
            <a:gdLst>
              <a:gd name="T0" fmla="*/ 331469 w 662939"/>
              <a:gd name="T1" fmla="*/ 0 h 1157604"/>
              <a:gd name="T2" fmla="*/ 264501 w 662939"/>
              <a:gd name="T3" fmla="*/ 11755 h 1157604"/>
              <a:gd name="T4" fmla="*/ 202203 w 662939"/>
              <a:gd name="T5" fmla="*/ 45469 h 1157604"/>
              <a:gd name="T6" fmla="*/ 145888 w 662939"/>
              <a:gd name="T7" fmla="*/ 98811 h 1157604"/>
              <a:gd name="T8" fmla="*/ 120385 w 662939"/>
              <a:gd name="T9" fmla="*/ 132114 h 1157604"/>
              <a:gd name="T10" fmla="*/ 96869 w 662939"/>
              <a:gd name="T11" fmla="*/ 169449 h 1157604"/>
              <a:gd name="T12" fmla="*/ 75505 w 662939"/>
              <a:gd name="T13" fmla="*/ 210526 h 1157604"/>
              <a:gd name="T14" fmla="*/ 56457 w 662939"/>
              <a:gd name="T15" fmla="*/ 255054 h 1157604"/>
              <a:gd name="T16" fmla="*/ 39890 w 662939"/>
              <a:gd name="T17" fmla="*/ 302740 h 1157604"/>
              <a:gd name="T18" fmla="*/ 25967 w 662939"/>
              <a:gd name="T19" fmla="*/ 353294 h 1157604"/>
              <a:gd name="T20" fmla="*/ 14852 w 662939"/>
              <a:gd name="T21" fmla="*/ 406424 h 1157604"/>
              <a:gd name="T22" fmla="*/ 6710 w 662939"/>
              <a:gd name="T23" fmla="*/ 461838 h 1157604"/>
              <a:gd name="T24" fmla="*/ 1705 w 662939"/>
              <a:gd name="T25" fmla="*/ 519247 h 1157604"/>
              <a:gd name="T26" fmla="*/ 0 w 662939"/>
              <a:gd name="T27" fmla="*/ 578357 h 1157604"/>
              <a:gd name="T28" fmla="*/ 1705 w 662939"/>
              <a:gd name="T29" fmla="*/ 637602 h 1157604"/>
              <a:gd name="T30" fmla="*/ 6710 w 662939"/>
              <a:gd name="T31" fmla="*/ 695128 h 1157604"/>
              <a:gd name="T32" fmla="*/ 14852 w 662939"/>
              <a:gd name="T33" fmla="*/ 750645 h 1157604"/>
              <a:gd name="T34" fmla="*/ 25967 w 662939"/>
              <a:gd name="T35" fmla="*/ 803862 h 1157604"/>
              <a:gd name="T36" fmla="*/ 39890 w 662939"/>
              <a:gd name="T37" fmla="*/ 854489 h 1157604"/>
              <a:gd name="T38" fmla="*/ 56457 w 662939"/>
              <a:gd name="T39" fmla="*/ 902237 h 1157604"/>
              <a:gd name="T40" fmla="*/ 75505 w 662939"/>
              <a:gd name="T41" fmla="*/ 946815 h 1157604"/>
              <a:gd name="T42" fmla="*/ 96869 w 662939"/>
              <a:gd name="T43" fmla="*/ 987932 h 1157604"/>
              <a:gd name="T44" fmla="*/ 120385 w 662939"/>
              <a:gd name="T45" fmla="*/ 1025300 h 1157604"/>
              <a:gd name="T46" fmla="*/ 145888 w 662939"/>
              <a:gd name="T47" fmla="*/ 1058626 h 1157604"/>
              <a:gd name="T48" fmla="*/ 173216 w 662939"/>
              <a:gd name="T49" fmla="*/ 1087621 h 1157604"/>
              <a:gd name="T50" fmla="*/ 232687 w 662939"/>
              <a:gd name="T51" fmla="*/ 1131459 h 1157604"/>
              <a:gd name="T52" fmla="*/ 297484 w 662939"/>
              <a:gd name="T53" fmla="*/ 1154490 h 1157604"/>
              <a:gd name="T54" fmla="*/ 331469 w 662939"/>
              <a:gd name="T55" fmla="*/ 1157477 h 1157604"/>
              <a:gd name="T56" fmla="*/ 365330 w 662939"/>
              <a:gd name="T57" fmla="*/ 1154490 h 1157604"/>
              <a:gd name="T58" fmla="*/ 429970 w 662939"/>
              <a:gd name="T59" fmla="*/ 1131459 h 1157604"/>
              <a:gd name="T60" fmla="*/ 489385 w 662939"/>
              <a:gd name="T61" fmla="*/ 1087621 h 1157604"/>
              <a:gd name="T62" fmla="*/ 516716 w 662939"/>
              <a:gd name="T63" fmla="*/ 1058626 h 1157604"/>
              <a:gd name="T64" fmla="*/ 542238 w 662939"/>
              <a:gd name="T65" fmla="*/ 1025300 h 1157604"/>
              <a:gd name="T66" fmla="*/ 565784 w 662939"/>
              <a:gd name="T67" fmla="*/ 987932 h 1157604"/>
              <a:gd name="T68" fmla="*/ 587188 w 662939"/>
              <a:gd name="T69" fmla="*/ 946815 h 1157604"/>
              <a:gd name="T70" fmla="*/ 606281 w 662939"/>
              <a:gd name="T71" fmla="*/ 902237 h 1157604"/>
              <a:gd name="T72" fmla="*/ 622895 w 662939"/>
              <a:gd name="T73" fmla="*/ 854489 h 1157604"/>
              <a:gd name="T74" fmla="*/ 636865 w 662939"/>
              <a:gd name="T75" fmla="*/ 803862 h 1157604"/>
              <a:gd name="T76" fmla="*/ 648021 w 662939"/>
              <a:gd name="T77" fmla="*/ 750645 h 1157604"/>
              <a:gd name="T78" fmla="*/ 656198 w 662939"/>
              <a:gd name="T79" fmla="*/ 695128 h 1157604"/>
              <a:gd name="T80" fmla="*/ 661226 w 662939"/>
              <a:gd name="T81" fmla="*/ 637602 h 1157604"/>
              <a:gd name="T82" fmla="*/ 662939 w 662939"/>
              <a:gd name="T83" fmla="*/ 578357 h 1157604"/>
              <a:gd name="T84" fmla="*/ 661226 w 662939"/>
              <a:gd name="T85" fmla="*/ 519247 h 1157604"/>
              <a:gd name="T86" fmla="*/ 656198 w 662939"/>
              <a:gd name="T87" fmla="*/ 461838 h 1157604"/>
              <a:gd name="T88" fmla="*/ 648021 w 662939"/>
              <a:gd name="T89" fmla="*/ 406424 h 1157604"/>
              <a:gd name="T90" fmla="*/ 636865 w 662939"/>
              <a:gd name="T91" fmla="*/ 353294 h 1157604"/>
              <a:gd name="T92" fmla="*/ 622895 w 662939"/>
              <a:gd name="T93" fmla="*/ 302740 h 1157604"/>
              <a:gd name="T94" fmla="*/ 606281 w 662939"/>
              <a:gd name="T95" fmla="*/ 255054 h 1157604"/>
              <a:gd name="T96" fmla="*/ 587188 w 662939"/>
              <a:gd name="T97" fmla="*/ 210526 h 1157604"/>
              <a:gd name="T98" fmla="*/ 565784 w 662939"/>
              <a:gd name="T99" fmla="*/ 169449 h 1157604"/>
              <a:gd name="T100" fmla="*/ 542238 w 662939"/>
              <a:gd name="T101" fmla="*/ 132114 h 1157604"/>
              <a:gd name="T102" fmla="*/ 516716 w 662939"/>
              <a:gd name="T103" fmla="*/ 98811 h 1157604"/>
              <a:gd name="T104" fmla="*/ 489385 w 662939"/>
              <a:gd name="T105" fmla="*/ 69832 h 1157604"/>
              <a:gd name="T106" fmla="*/ 429970 w 662939"/>
              <a:gd name="T107" fmla="*/ 26013 h 1157604"/>
              <a:gd name="T108" fmla="*/ 365330 w 662939"/>
              <a:gd name="T109" fmla="*/ 2987 h 1157604"/>
              <a:gd name="T110" fmla="*/ 331469 w 662939"/>
              <a:gd name="T111" fmla="*/ 0 h 1157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2939" h="1157604">
                <a:moveTo>
                  <a:pt x="331469" y="0"/>
                </a:moveTo>
                <a:lnTo>
                  <a:pt x="264501" y="11755"/>
                </a:lnTo>
                <a:lnTo>
                  <a:pt x="202203" y="45469"/>
                </a:lnTo>
                <a:lnTo>
                  <a:pt x="145888" y="98811"/>
                </a:lnTo>
                <a:lnTo>
                  <a:pt x="120385" y="132114"/>
                </a:lnTo>
                <a:lnTo>
                  <a:pt x="96869" y="169449"/>
                </a:lnTo>
                <a:lnTo>
                  <a:pt x="75505" y="210526"/>
                </a:lnTo>
                <a:lnTo>
                  <a:pt x="56457" y="255054"/>
                </a:lnTo>
                <a:lnTo>
                  <a:pt x="39890" y="302740"/>
                </a:lnTo>
                <a:lnTo>
                  <a:pt x="25967" y="353294"/>
                </a:lnTo>
                <a:lnTo>
                  <a:pt x="14852" y="406424"/>
                </a:lnTo>
                <a:lnTo>
                  <a:pt x="6710" y="461838"/>
                </a:lnTo>
                <a:lnTo>
                  <a:pt x="1705" y="519247"/>
                </a:lnTo>
                <a:lnTo>
                  <a:pt x="0" y="578357"/>
                </a:lnTo>
                <a:lnTo>
                  <a:pt x="1705" y="637602"/>
                </a:lnTo>
                <a:lnTo>
                  <a:pt x="6710" y="695128"/>
                </a:lnTo>
                <a:lnTo>
                  <a:pt x="14852" y="750645"/>
                </a:lnTo>
                <a:lnTo>
                  <a:pt x="25967" y="803862"/>
                </a:lnTo>
                <a:lnTo>
                  <a:pt x="39890" y="854489"/>
                </a:lnTo>
                <a:lnTo>
                  <a:pt x="56457" y="902237"/>
                </a:lnTo>
                <a:lnTo>
                  <a:pt x="75505" y="946815"/>
                </a:lnTo>
                <a:lnTo>
                  <a:pt x="96869" y="987932"/>
                </a:lnTo>
                <a:lnTo>
                  <a:pt x="120385" y="1025300"/>
                </a:lnTo>
                <a:lnTo>
                  <a:pt x="145888" y="1058626"/>
                </a:lnTo>
                <a:lnTo>
                  <a:pt x="173216" y="1087621"/>
                </a:lnTo>
                <a:lnTo>
                  <a:pt x="232687" y="1131459"/>
                </a:lnTo>
                <a:lnTo>
                  <a:pt x="297484" y="1154490"/>
                </a:lnTo>
                <a:lnTo>
                  <a:pt x="331469" y="1157477"/>
                </a:lnTo>
                <a:lnTo>
                  <a:pt x="365330" y="1154490"/>
                </a:lnTo>
                <a:lnTo>
                  <a:pt x="429970" y="1131459"/>
                </a:lnTo>
                <a:lnTo>
                  <a:pt x="489385" y="1087621"/>
                </a:lnTo>
                <a:lnTo>
                  <a:pt x="516716" y="1058626"/>
                </a:lnTo>
                <a:lnTo>
                  <a:pt x="542238" y="1025300"/>
                </a:lnTo>
                <a:lnTo>
                  <a:pt x="565784" y="987932"/>
                </a:lnTo>
                <a:lnTo>
                  <a:pt x="587188" y="946815"/>
                </a:lnTo>
                <a:lnTo>
                  <a:pt x="606281" y="902237"/>
                </a:lnTo>
                <a:lnTo>
                  <a:pt x="622895" y="854489"/>
                </a:lnTo>
                <a:lnTo>
                  <a:pt x="636865" y="803862"/>
                </a:lnTo>
                <a:lnTo>
                  <a:pt x="648021" y="750645"/>
                </a:lnTo>
                <a:lnTo>
                  <a:pt x="656198" y="695128"/>
                </a:lnTo>
                <a:lnTo>
                  <a:pt x="661226" y="637602"/>
                </a:lnTo>
                <a:lnTo>
                  <a:pt x="662939" y="578357"/>
                </a:lnTo>
                <a:lnTo>
                  <a:pt x="661226" y="519247"/>
                </a:lnTo>
                <a:lnTo>
                  <a:pt x="656198" y="461838"/>
                </a:lnTo>
                <a:lnTo>
                  <a:pt x="648021" y="406424"/>
                </a:lnTo>
                <a:lnTo>
                  <a:pt x="636865" y="353294"/>
                </a:lnTo>
                <a:lnTo>
                  <a:pt x="622895" y="302740"/>
                </a:lnTo>
                <a:lnTo>
                  <a:pt x="606281" y="255054"/>
                </a:lnTo>
                <a:lnTo>
                  <a:pt x="587188" y="210526"/>
                </a:lnTo>
                <a:lnTo>
                  <a:pt x="565784" y="169449"/>
                </a:lnTo>
                <a:lnTo>
                  <a:pt x="542238" y="132114"/>
                </a:lnTo>
                <a:lnTo>
                  <a:pt x="516716" y="98811"/>
                </a:lnTo>
                <a:lnTo>
                  <a:pt x="489385" y="69832"/>
                </a:lnTo>
                <a:lnTo>
                  <a:pt x="429970" y="26013"/>
                </a:lnTo>
                <a:lnTo>
                  <a:pt x="365330" y="2987"/>
                </a:lnTo>
                <a:lnTo>
                  <a:pt x="331469" y="0"/>
                </a:lnTo>
                <a:close/>
              </a:path>
            </a:pathLst>
          </a:custGeom>
          <a:noFill/>
          <a:ln w="28574">
            <a:solidFill>
              <a:srgbClr val="33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8439" name="object 8"/>
          <p:cNvSpPr>
            <a:spLocks/>
          </p:cNvSpPr>
          <p:nvPr/>
        </p:nvSpPr>
        <p:spPr bwMode="auto">
          <a:xfrm>
            <a:off x="3001963" y="5389563"/>
            <a:ext cx="574675" cy="220662"/>
          </a:xfrm>
          <a:custGeom>
            <a:avLst/>
            <a:gdLst>
              <a:gd name="T0" fmla="*/ 0 w 671829"/>
              <a:gd name="T1" fmla="*/ 0 h 257175"/>
              <a:gd name="T2" fmla="*/ 0 w 671829"/>
              <a:gd name="T3" fmla="*/ 256794 h 257175"/>
              <a:gd name="T4" fmla="*/ 671322 w 671829"/>
              <a:gd name="T5" fmla="*/ 256793 h 257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1829" h="257175">
                <a:moveTo>
                  <a:pt x="0" y="0"/>
                </a:moveTo>
                <a:lnTo>
                  <a:pt x="0" y="256794"/>
                </a:lnTo>
                <a:lnTo>
                  <a:pt x="671322" y="256793"/>
                </a:lnTo>
              </a:path>
            </a:pathLst>
          </a:cu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8440" name="object 9"/>
          <p:cNvSpPr>
            <a:spLocks/>
          </p:cNvSpPr>
          <p:nvPr/>
        </p:nvSpPr>
        <p:spPr bwMode="auto">
          <a:xfrm>
            <a:off x="3887788" y="4422775"/>
            <a:ext cx="566737" cy="990600"/>
          </a:xfrm>
          <a:custGeom>
            <a:avLst/>
            <a:gdLst>
              <a:gd name="T0" fmla="*/ 331470 w 662939"/>
              <a:gd name="T1" fmla="*/ 0 h 1157604"/>
              <a:gd name="T2" fmla="*/ 264501 w 662939"/>
              <a:gd name="T3" fmla="*/ 11757 h 1157604"/>
              <a:gd name="T4" fmla="*/ 202203 w 662939"/>
              <a:gd name="T5" fmla="*/ 45481 h 1157604"/>
              <a:gd name="T6" fmla="*/ 145888 w 662939"/>
              <a:gd name="T7" fmla="*/ 98851 h 1157604"/>
              <a:gd name="T8" fmla="*/ 120385 w 662939"/>
              <a:gd name="T9" fmla="*/ 132177 h 1157604"/>
              <a:gd name="T10" fmla="*/ 96869 w 662939"/>
              <a:gd name="T11" fmla="*/ 169545 h 1157604"/>
              <a:gd name="T12" fmla="*/ 75505 w 662939"/>
              <a:gd name="T13" fmla="*/ 210662 h 1157604"/>
              <a:gd name="T14" fmla="*/ 56457 w 662939"/>
              <a:gd name="T15" fmla="*/ 255240 h 1157604"/>
              <a:gd name="T16" fmla="*/ 39890 w 662939"/>
              <a:gd name="T17" fmla="*/ 302988 h 1157604"/>
              <a:gd name="T18" fmla="*/ 25967 w 662939"/>
              <a:gd name="T19" fmla="*/ 353615 h 1157604"/>
              <a:gd name="T20" fmla="*/ 14852 w 662939"/>
              <a:gd name="T21" fmla="*/ 406832 h 1157604"/>
              <a:gd name="T22" fmla="*/ 6710 w 662939"/>
              <a:gd name="T23" fmla="*/ 462349 h 1157604"/>
              <a:gd name="T24" fmla="*/ 1705 w 662939"/>
              <a:gd name="T25" fmla="*/ 519875 h 1157604"/>
              <a:gd name="T26" fmla="*/ 0 w 662939"/>
              <a:gd name="T27" fmla="*/ 579120 h 1157604"/>
              <a:gd name="T28" fmla="*/ 1705 w 662939"/>
              <a:gd name="T29" fmla="*/ 638230 h 1157604"/>
              <a:gd name="T30" fmla="*/ 6710 w 662939"/>
              <a:gd name="T31" fmla="*/ 695639 h 1157604"/>
              <a:gd name="T32" fmla="*/ 14852 w 662939"/>
              <a:gd name="T33" fmla="*/ 751053 h 1157604"/>
              <a:gd name="T34" fmla="*/ 25967 w 662939"/>
              <a:gd name="T35" fmla="*/ 804183 h 1157604"/>
              <a:gd name="T36" fmla="*/ 39890 w 662939"/>
              <a:gd name="T37" fmla="*/ 854737 h 1157604"/>
              <a:gd name="T38" fmla="*/ 56457 w 662939"/>
              <a:gd name="T39" fmla="*/ 902423 h 1157604"/>
              <a:gd name="T40" fmla="*/ 75505 w 662939"/>
              <a:gd name="T41" fmla="*/ 946951 h 1157604"/>
              <a:gd name="T42" fmla="*/ 96869 w 662939"/>
              <a:gd name="T43" fmla="*/ 988028 h 1157604"/>
              <a:gd name="T44" fmla="*/ 120385 w 662939"/>
              <a:gd name="T45" fmla="*/ 1025363 h 1157604"/>
              <a:gd name="T46" fmla="*/ 145888 w 662939"/>
              <a:gd name="T47" fmla="*/ 1058666 h 1157604"/>
              <a:gd name="T48" fmla="*/ 173216 w 662939"/>
              <a:gd name="T49" fmla="*/ 1087645 h 1157604"/>
              <a:gd name="T50" fmla="*/ 232687 w 662939"/>
              <a:gd name="T51" fmla="*/ 1131464 h 1157604"/>
              <a:gd name="T52" fmla="*/ 297484 w 662939"/>
              <a:gd name="T53" fmla="*/ 1154490 h 1157604"/>
              <a:gd name="T54" fmla="*/ 331470 w 662939"/>
              <a:gd name="T55" fmla="*/ 1157478 h 1157604"/>
              <a:gd name="T56" fmla="*/ 365330 w 662939"/>
              <a:gd name="T57" fmla="*/ 1154490 h 1157604"/>
              <a:gd name="T58" fmla="*/ 429970 w 662939"/>
              <a:gd name="T59" fmla="*/ 1131464 h 1157604"/>
              <a:gd name="T60" fmla="*/ 489385 w 662939"/>
              <a:gd name="T61" fmla="*/ 1087645 h 1157604"/>
              <a:gd name="T62" fmla="*/ 516716 w 662939"/>
              <a:gd name="T63" fmla="*/ 1058666 h 1157604"/>
              <a:gd name="T64" fmla="*/ 542238 w 662939"/>
              <a:gd name="T65" fmla="*/ 1025363 h 1157604"/>
              <a:gd name="T66" fmla="*/ 565785 w 662939"/>
              <a:gd name="T67" fmla="*/ 988028 h 1157604"/>
              <a:gd name="T68" fmla="*/ 587188 w 662939"/>
              <a:gd name="T69" fmla="*/ 946951 h 1157604"/>
              <a:gd name="T70" fmla="*/ 606281 w 662939"/>
              <a:gd name="T71" fmla="*/ 902423 h 1157604"/>
              <a:gd name="T72" fmla="*/ 622895 w 662939"/>
              <a:gd name="T73" fmla="*/ 854737 h 1157604"/>
              <a:gd name="T74" fmla="*/ 636865 w 662939"/>
              <a:gd name="T75" fmla="*/ 804183 h 1157604"/>
              <a:gd name="T76" fmla="*/ 648021 w 662939"/>
              <a:gd name="T77" fmla="*/ 751053 h 1157604"/>
              <a:gd name="T78" fmla="*/ 656198 w 662939"/>
              <a:gd name="T79" fmla="*/ 695639 h 1157604"/>
              <a:gd name="T80" fmla="*/ 661226 w 662939"/>
              <a:gd name="T81" fmla="*/ 638230 h 1157604"/>
              <a:gd name="T82" fmla="*/ 662939 w 662939"/>
              <a:gd name="T83" fmla="*/ 579120 h 1157604"/>
              <a:gd name="T84" fmla="*/ 661226 w 662939"/>
              <a:gd name="T85" fmla="*/ 519875 h 1157604"/>
              <a:gd name="T86" fmla="*/ 656198 w 662939"/>
              <a:gd name="T87" fmla="*/ 462349 h 1157604"/>
              <a:gd name="T88" fmla="*/ 648021 w 662939"/>
              <a:gd name="T89" fmla="*/ 406832 h 1157604"/>
              <a:gd name="T90" fmla="*/ 636865 w 662939"/>
              <a:gd name="T91" fmla="*/ 353615 h 1157604"/>
              <a:gd name="T92" fmla="*/ 622895 w 662939"/>
              <a:gd name="T93" fmla="*/ 302988 h 1157604"/>
              <a:gd name="T94" fmla="*/ 606281 w 662939"/>
              <a:gd name="T95" fmla="*/ 255240 h 1157604"/>
              <a:gd name="T96" fmla="*/ 587188 w 662939"/>
              <a:gd name="T97" fmla="*/ 210662 h 1157604"/>
              <a:gd name="T98" fmla="*/ 565784 w 662939"/>
              <a:gd name="T99" fmla="*/ 169545 h 1157604"/>
              <a:gd name="T100" fmla="*/ 542238 w 662939"/>
              <a:gd name="T101" fmla="*/ 132177 h 1157604"/>
              <a:gd name="T102" fmla="*/ 516716 w 662939"/>
              <a:gd name="T103" fmla="*/ 98851 h 1157604"/>
              <a:gd name="T104" fmla="*/ 489385 w 662939"/>
              <a:gd name="T105" fmla="*/ 69856 h 1157604"/>
              <a:gd name="T106" fmla="*/ 429970 w 662939"/>
              <a:gd name="T107" fmla="*/ 26018 h 1157604"/>
              <a:gd name="T108" fmla="*/ 365330 w 662939"/>
              <a:gd name="T109" fmla="*/ 2987 h 1157604"/>
              <a:gd name="T110" fmla="*/ 331470 w 662939"/>
              <a:gd name="T111" fmla="*/ 0 h 1157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2939" h="1157604">
                <a:moveTo>
                  <a:pt x="331470" y="0"/>
                </a:moveTo>
                <a:lnTo>
                  <a:pt x="264501" y="11757"/>
                </a:lnTo>
                <a:lnTo>
                  <a:pt x="202203" y="45481"/>
                </a:lnTo>
                <a:lnTo>
                  <a:pt x="145888" y="98851"/>
                </a:lnTo>
                <a:lnTo>
                  <a:pt x="120385" y="132177"/>
                </a:lnTo>
                <a:lnTo>
                  <a:pt x="96869" y="169545"/>
                </a:lnTo>
                <a:lnTo>
                  <a:pt x="75505" y="210662"/>
                </a:lnTo>
                <a:lnTo>
                  <a:pt x="56457" y="255240"/>
                </a:lnTo>
                <a:lnTo>
                  <a:pt x="39890" y="302988"/>
                </a:lnTo>
                <a:lnTo>
                  <a:pt x="25967" y="353615"/>
                </a:lnTo>
                <a:lnTo>
                  <a:pt x="14852" y="406832"/>
                </a:lnTo>
                <a:lnTo>
                  <a:pt x="6710" y="462349"/>
                </a:lnTo>
                <a:lnTo>
                  <a:pt x="1705" y="519875"/>
                </a:lnTo>
                <a:lnTo>
                  <a:pt x="0" y="579120"/>
                </a:lnTo>
                <a:lnTo>
                  <a:pt x="1705" y="638230"/>
                </a:lnTo>
                <a:lnTo>
                  <a:pt x="6710" y="695639"/>
                </a:lnTo>
                <a:lnTo>
                  <a:pt x="14852" y="751053"/>
                </a:lnTo>
                <a:lnTo>
                  <a:pt x="25967" y="804183"/>
                </a:lnTo>
                <a:lnTo>
                  <a:pt x="39890" y="854737"/>
                </a:lnTo>
                <a:lnTo>
                  <a:pt x="56457" y="902423"/>
                </a:lnTo>
                <a:lnTo>
                  <a:pt x="75505" y="946951"/>
                </a:lnTo>
                <a:lnTo>
                  <a:pt x="96869" y="988028"/>
                </a:lnTo>
                <a:lnTo>
                  <a:pt x="120385" y="1025363"/>
                </a:lnTo>
                <a:lnTo>
                  <a:pt x="145888" y="1058666"/>
                </a:lnTo>
                <a:lnTo>
                  <a:pt x="173216" y="1087645"/>
                </a:lnTo>
                <a:lnTo>
                  <a:pt x="232687" y="1131464"/>
                </a:lnTo>
                <a:lnTo>
                  <a:pt x="297484" y="1154490"/>
                </a:lnTo>
                <a:lnTo>
                  <a:pt x="331470" y="1157478"/>
                </a:lnTo>
                <a:lnTo>
                  <a:pt x="365330" y="1154490"/>
                </a:lnTo>
                <a:lnTo>
                  <a:pt x="429970" y="1131464"/>
                </a:lnTo>
                <a:lnTo>
                  <a:pt x="489385" y="1087645"/>
                </a:lnTo>
                <a:lnTo>
                  <a:pt x="516716" y="1058666"/>
                </a:lnTo>
                <a:lnTo>
                  <a:pt x="542238" y="1025363"/>
                </a:lnTo>
                <a:lnTo>
                  <a:pt x="565785" y="988028"/>
                </a:lnTo>
                <a:lnTo>
                  <a:pt x="587188" y="946951"/>
                </a:lnTo>
                <a:lnTo>
                  <a:pt x="606281" y="902423"/>
                </a:lnTo>
                <a:lnTo>
                  <a:pt x="622895" y="854737"/>
                </a:lnTo>
                <a:lnTo>
                  <a:pt x="636865" y="804183"/>
                </a:lnTo>
                <a:lnTo>
                  <a:pt x="648021" y="751053"/>
                </a:lnTo>
                <a:lnTo>
                  <a:pt x="656198" y="695639"/>
                </a:lnTo>
                <a:lnTo>
                  <a:pt x="661226" y="638230"/>
                </a:lnTo>
                <a:lnTo>
                  <a:pt x="662939" y="579120"/>
                </a:lnTo>
                <a:lnTo>
                  <a:pt x="661226" y="519875"/>
                </a:lnTo>
                <a:lnTo>
                  <a:pt x="656198" y="462349"/>
                </a:lnTo>
                <a:lnTo>
                  <a:pt x="648021" y="406832"/>
                </a:lnTo>
                <a:lnTo>
                  <a:pt x="636865" y="353615"/>
                </a:lnTo>
                <a:lnTo>
                  <a:pt x="622895" y="302988"/>
                </a:lnTo>
                <a:lnTo>
                  <a:pt x="606281" y="255240"/>
                </a:lnTo>
                <a:lnTo>
                  <a:pt x="587188" y="210662"/>
                </a:lnTo>
                <a:lnTo>
                  <a:pt x="565784" y="169545"/>
                </a:lnTo>
                <a:lnTo>
                  <a:pt x="542238" y="132177"/>
                </a:lnTo>
                <a:lnTo>
                  <a:pt x="516716" y="98851"/>
                </a:lnTo>
                <a:lnTo>
                  <a:pt x="489385" y="69856"/>
                </a:lnTo>
                <a:lnTo>
                  <a:pt x="429970" y="26018"/>
                </a:lnTo>
                <a:lnTo>
                  <a:pt x="365330" y="2987"/>
                </a:lnTo>
                <a:lnTo>
                  <a:pt x="331470" y="0"/>
                </a:lnTo>
                <a:close/>
              </a:path>
            </a:pathLst>
          </a:custGeom>
          <a:noFill/>
          <a:ln w="28575">
            <a:solidFill>
              <a:srgbClr val="33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8441" name="object 10"/>
          <p:cNvSpPr>
            <a:spLocks/>
          </p:cNvSpPr>
          <p:nvPr/>
        </p:nvSpPr>
        <p:spPr bwMode="auto">
          <a:xfrm>
            <a:off x="4325938" y="5357813"/>
            <a:ext cx="538162" cy="0"/>
          </a:xfrm>
          <a:custGeom>
            <a:avLst/>
            <a:gdLst>
              <a:gd name="T0" fmla="*/ 0 w 628650"/>
              <a:gd name="T1" fmla="*/ 628650 w 6286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28650">
                <a:moveTo>
                  <a:pt x="0" y="0"/>
                </a:moveTo>
                <a:lnTo>
                  <a:pt x="628650" y="0"/>
                </a:lnTo>
              </a:path>
            </a:pathLst>
          </a:cu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" name="object 11"/>
          <p:cNvSpPr txBox="1"/>
          <p:nvPr/>
        </p:nvSpPr>
        <p:spPr>
          <a:xfrm>
            <a:off x="1890713" y="5332413"/>
            <a:ext cx="6281737" cy="275792"/>
          </a:xfrm>
          <a:prstGeom prst="rect">
            <a:avLst/>
          </a:prstGeom>
        </p:spPr>
        <p:txBody>
          <a:bodyPr lIns="0" tIns="44525" rIns="0" bIns="0">
            <a:spAutoFit/>
          </a:bodyPr>
          <a:lstStyle>
            <a:lvl1pPr marL="2439988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50"/>
              </a:spcBef>
            </a:pPr>
            <a:r>
              <a:rPr lang="zh-CN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1500" baseline="-23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zh-CN" sz="1500" dirty="0">
                <a:latin typeface="新宋体" panose="02010609030101010101" pitchFamily="49" charset="-122"/>
                <a:ea typeface="新宋体" panose="02010609030101010101" pitchFamily="49" charset="-122"/>
              </a:rPr>
              <a:t>＝儿童集合</a:t>
            </a:r>
            <a:r>
              <a:rPr lang="zh-CN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(CHILD)</a:t>
            </a:r>
            <a:r>
              <a:rPr lang="zh-CN" altLang="zh-CN" sz="1500" dirty="0">
                <a:latin typeface="新宋体" panose="02010609030101010101" pitchFamily="49" charset="-122"/>
                <a:ea typeface="新宋体" panose="02010609030101010101" pitchFamily="49" charset="-122"/>
              </a:rPr>
              <a:t>＝</a:t>
            </a:r>
            <a:r>
              <a:rPr lang="zh-CN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zh-CN" altLang="zh-CN" sz="1500" dirty="0">
                <a:latin typeface="新宋体" panose="02010609030101010101" pitchFamily="49" charset="-122"/>
                <a:ea typeface="新宋体" panose="02010609030101010101" pitchFamily="49" charset="-122"/>
              </a:rPr>
              <a:t>李健，张睿，张峰</a:t>
            </a:r>
            <a:r>
              <a:rPr lang="zh-CN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06463" y="711200"/>
            <a:ext cx="5275262" cy="493713"/>
          </a:xfrm>
        </p:spPr>
        <p:txBody>
          <a:bodyPr lIns="0" tIns="62444" rIns="0" bIns="0">
            <a:spAutoFit/>
          </a:bodyPr>
          <a:lstStyle/>
          <a:p>
            <a:pPr algn="l" eaLnBrk="1" hangingPunct="1">
              <a:spcBef>
                <a:spcPts val="400"/>
              </a:spcBef>
            </a:pP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)“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表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”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的严格定义</a:t>
            </a:r>
            <a:endParaRPr lang="zh-CN" altLang="zh-CN" sz="2800"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444" name="灯片编号占位符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9D2803E8-EE34-428D-A025-BF59F9A3648F}" type="slidenum">
              <a:rPr lang="en-US" altLang="zh-CN" b="0">
                <a:latin typeface="Tahoma" panose="020B0604030504040204" pitchFamily="34" charset="0"/>
              </a:rPr>
              <a:pPr algn="r"/>
              <a:t>13</a:t>
            </a:fld>
            <a:endParaRPr lang="en-US" altLang="zh-CN" b="0">
              <a:latin typeface="Tahom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70075" y="5941537"/>
            <a:ext cx="3446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263"/>
              </a:spcBef>
            </a:pPr>
            <a:r>
              <a:rPr lang="zh-C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1600" baseline="-23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＝男人集合</a:t>
            </a:r>
            <a:r>
              <a:rPr lang="zh-C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(MAN)</a:t>
            </a:r>
            <a:r>
              <a:rPr lang="zh-CN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＝</a:t>
            </a:r>
            <a:r>
              <a:rPr lang="zh-C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zh-CN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李基，张鹏</a:t>
            </a:r>
            <a:r>
              <a:rPr lang="zh-C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3015456" y="5594463"/>
            <a:ext cx="35589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263"/>
              </a:spcBef>
            </a:pPr>
            <a:r>
              <a:rPr lang="zh-CN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1500" baseline="-23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1500" dirty="0">
                <a:latin typeface="新宋体" panose="02010609030101010101" pitchFamily="49" charset="-122"/>
                <a:ea typeface="新宋体" panose="02010609030101010101" pitchFamily="49" charset="-122"/>
              </a:rPr>
              <a:t>＝女人集合</a:t>
            </a:r>
            <a:r>
              <a:rPr lang="zh-CN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(WOMAN)</a:t>
            </a:r>
            <a:r>
              <a:rPr lang="zh-CN" altLang="zh-CN" sz="1500" dirty="0">
                <a:latin typeface="新宋体" panose="02010609030101010101" pitchFamily="49" charset="-122"/>
                <a:ea typeface="新宋体" panose="02010609030101010101" pitchFamily="49" charset="-122"/>
              </a:rPr>
              <a:t>＝</a:t>
            </a:r>
            <a:r>
              <a:rPr lang="zh-CN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zh-CN" altLang="zh-CN" sz="1500" dirty="0">
                <a:latin typeface="新宋体" panose="02010609030101010101" pitchFamily="49" charset="-122"/>
                <a:ea typeface="新宋体" panose="02010609030101010101" pitchFamily="49" charset="-122"/>
              </a:rPr>
              <a:t>王芳，刘玉</a:t>
            </a:r>
            <a:r>
              <a:rPr lang="zh-CN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bject 3"/>
          <p:cNvSpPr>
            <a:spLocks noChangeArrowheads="1"/>
          </p:cNvSpPr>
          <p:nvPr/>
        </p:nvSpPr>
        <p:spPr bwMode="auto">
          <a:xfrm>
            <a:off x="4800600" y="3582988"/>
            <a:ext cx="3362325" cy="23034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" name="object 4"/>
          <p:cNvSpPr txBox="1"/>
          <p:nvPr/>
        </p:nvSpPr>
        <p:spPr>
          <a:xfrm>
            <a:off x="1150938" y="4595813"/>
            <a:ext cx="820737" cy="247650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15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1500" baseline="-23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1500">
                <a:latin typeface="新宋体" panose="02010609030101010101" pitchFamily="49" charset="-122"/>
                <a:ea typeface="新宋体" panose="02010609030101010101" pitchFamily="49" charset="-122"/>
              </a:rPr>
              <a:t>＝男人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92338" y="5157788"/>
            <a:ext cx="822325" cy="247650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15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1500" baseline="-23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1500">
                <a:latin typeface="新宋体" panose="02010609030101010101" pitchFamily="49" charset="-122"/>
                <a:ea typeface="新宋体" panose="02010609030101010101" pitchFamily="49" charset="-122"/>
              </a:rPr>
              <a:t>＝女人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8838" y="1273175"/>
            <a:ext cx="8034337" cy="2615723"/>
          </a:xfrm>
          <a:prstGeom prst="rect">
            <a:avLst/>
          </a:prstGeom>
        </p:spPr>
        <p:txBody>
          <a:bodyPr lIns="0" tIns="80906" rIns="0" bIns="0">
            <a:spAutoFit/>
          </a:bodyPr>
          <a:lstStyle>
            <a:lvl1pPr marL="182563" indent="-17145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95313" indent="-193675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638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再定义</a:t>
            </a:r>
            <a:r>
              <a:rPr lang="zh-CN" altLang="zh-CN" sz="2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元组</a:t>
            </a:r>
            <a:r>
              <a:rPr lang="zh-CN" altLang="zh-CN" sz="2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及所有可能组合成的元组：笛卡尔积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>
              <a:spcBef>
                <a:spcPts val="888"/>
              </a:spcBef>
            </a:pPr>
            <a:r>
              <a:rPr lang="zh-CN" altLang="zh-CN" sz="2700" u="sng" dirty="0">
                <a:latin typeface="新宋体" panose="02010609030101010101" pitchFamily="49" charset="-122"/>
                <a:ea typeface="新宋体" panose="02010609030101010101" pitchFamily="49" charset="-122"/>
              </a:rPr>
              <a:t>笛卡尔积</a:t>
            </a:r>
            <a:r>
              <a:rPr lang="zh-CN" altLang="zh-CN" sz="2700" u="sng" dirty="0">
                <a:latin typeface="Arial" panose="020B0604020202020204" pitchFamily="34" charset="0"/>
                <a:cs typeface="Arial" panose="020B0604020202020204" pitchFamily="34" charset="0"/>
              </a:rPr>
              <a:t>(Cartesian Product)</a:t>
            </a:r>
            <a:endParaRPr lang="zh-CN" altLang="zh-CN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eaLnBrk="1" hangingPunct="1">
              <a:spcBef>
                <a:spcPts val="625"/>
              </a:spcBef>
              <a:buSzPct val="95000"/>
              <a:buFont typeface="Wingdings" panose="05000000000000000000" pitchFamily="2" charset="2"/>
              <a:buChar char=""/>
            </a:pPr>
            <a:r>
              <a:rPr lang="zh-CN" altLang="zh-CN" sz="20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一组域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2000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</a:t>
            </a:r>
            <a:r>
              <a:rPr lang="zh-CN" altLang="zh-CN" sz="2000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 D</a:t>
            </a:r>
            <a:r>
              <a:rPr lang="zh-CN" altLang="zh-CN" sz="2000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0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的笛卡尔积为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ts val="475"/>
              </a:spcBef>
            </a:pPr>
            <a:r>
              <a:rPr lang="zh-C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2200" baseline="-2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2200" dirty="0">
                <a:latin typeface="新宋体" panose="02010609030101010101" pitchFamily="49" charset="-122"/>
                <a:ea typeface="新宋体" panose="02010609030101010101" pitchFamily="49" charset="-122"/>
              </a:rPr>
              <a:t>×</a:t>
            </a:r>
            <a:r>
              <a:rPr lang="zh-C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2200" baseline="-2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2200" dirty="0">
                <a:latin typeface="新宋体" panose="02010609030101010101" pitchFamily="49" charset="-122"/>
                <a:ea typeface="新宋体" panose="02010609030101010101" pitchFamily="49" charset="-122"/>
              </a:rPr>
              <a:t>×</a:t>
            </a:r>
            <a:r>
              <a:rPr lang="zh-C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zh-CN" altLang="zh-CN" sz="2200" dirty="0">
                <a:latin typeface="新宋体" panose="02010609030101010101" pitchFamily="49" charset="-122"/>
                <a:ea typeface="新宋体" panose="02010609030101010101" pitchFamily="49" charset="-122"/>
              </a:rPr>
              <a:t>×</a:t>
            </a:r>
            <a:r>
              <a:rPr lang="zh-C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2200" baseline="-21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zh-C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= { (d</a:t>
            </a:r>
            <a:r>
              <a:rPr lang="zh-CN" altLang="zh-CN" sz="2200" baseline="-21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, d</a:t>
            </a:r>
            <a:r>
              <a:rPr lang="zh-CN" altLang="zh-CN" sz="2200" baseline="-21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, … , d</a:t>
            </a:r>
            <a:r>
              <a:rPr lang="zh-CN" altLang="zh-CN" sz="2200" baseline="-2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) | d</a:t>
            </a:r>
            <a:r>
              <a:rPr lang="zh-CN" altLang="zh-CN" sz="2200" baseline="-21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zh-CN" sz="2200" dirty="0">
                <a:latin typeface="新宋体" panose="02010609030101010101" pitchFamily="49" charset="-122"/>
                <a:ea typeface="新宋体" panose="02010609030101010101" pitchFamily="49" charset="-122"/>
              </a:rPr>
              <a:t>∈</a:t>
            </a:r>
            <a:r>
              <a:rPr lang="zh-C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2200" baseline="-21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zh-C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, i=1,…,n }</a:t>
            </a:r>
          </a:p>
          <a:p>
            <a:pPr lvl="1" algn="l" eaLnBrk="1" hangingPunct="1">
              <a:spcBef>
                <a:spcPts val="638"/>
              </a:spcBef>
              <a:buSzPct val="95000"/>
              <a:buFont typeface="Wingdings" panose="05000000000000000000" pitchFamily="2" charset="2"/>
              <a:buChar char=""/>
            </a:pPr>
            <a:r>
              <a:rPr lang="zh-CN" altLang="zh-CN" sz="20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笛卡尔积的每个元素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</a:t>
            </a:r>
            <a:r>
              <a:rPr lang="zh-CN" altLang="zh-CN" sz="2000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</a:t>
            </a:r>
            <a:r>
              <a:rPr lang="zh-CN" altLang="zh-CN" sz="2000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 d</a:t>
            </a:r>
            <a:r>
              <a:rPr lang="zh-CN" altLang="zh-CN" sz="2000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0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称作一个</a:t>
            </a:r>
            <a:r>
              <a:rPr lang="zh-CN" altLang="zh-CN" sz="2700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zh-CN" altLang="zh-CN" sz="2700" dirty="0">
                <a:latin typeface="新宋体" panose="02010609030101010101" pitchFamily="49" charset="-122"/>
                <a:ea typeface="新宋体" panose="02010609030101010101" pitchFamily="49" charset="-122"/>
              </a:rPr>
              <a:t>元组</a:t>
            </a:r>
            <a:r>
              <a:rPr lang="zh-CN" altLang="zh-CN" sz="17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（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n-tuple</a:t>
            </a:r>
            <a:r>
              <a:rPr lang="zh-CN" altLang="zh-CN" sz="17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endParaRPr lang="zh-CN" altLang="zh-CN" sz="17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>
              <a:spcBef>
                <a:spcPts val="25"/>
              </a:spcBef>
            </a:pPr>
            <a:endParaRPr lang="zh-CN" altLang="zh-CN" sz="2700" dirty="0">
              <a:cs typeface="Times New Roman" panose="02020603050405020304" pitchFamily="18" charset="0"/>
            </a:endParaRPr>
          </a:p>
        </p:txBody>
      </p:sp>
      <p:sp>
        <p:nvSpPr>
          <p:cNvPr id="19462" name="object 7"/>
          <p:cNvSpPr>
            <a:spLocks/>
          </p:cNvSpPr>
          <p:nvPr/>
        </p:nvSpPr>
        <p:spPr bwMode="auto">
          <a:xfrm>
            <a:off x="1041401" y="3657600"/>
            <a:ext cx="901700" cy="892175"/>
          </a:xfrm>
          <a:custGeom>
            <a:avLst/>
            <a:gdLst>
              <a:gd name="T0" fmla="*/ 480726 w 1057910"/>
              <a:gd name="T1" fmla="*/ 2135 h 1043304"/>
              <a:gd name="T2" fmla="*/ 388320 w 1057910"/>
              <a:gd name="T3" fmla="*/ 18661 h 1043304"/>
              <a:gd name="T4" fmla="*/ 302226 w 1057910"/>
              <a:gd name="T5" fmla="*/ 50296 h 1043304"/>
              <a:gd name="T6" fmla="*/ 223943 w 1057910"/>
              <a:gd name="T7" fmla="*/ 95560 h 1043304"/>
              <a:gd name="T8" fmla="*/ 154971 w 1057910"/>
              <a:gd name="T9" fmla="*/ 152971 h 1043304"/>
              <a:gd name="T10" fmla="*/ 96808 w 1057910"/>
              <a:gd name="T11" fmla="*/ 221050 h 1043304"/>
              <a:gd name="T12" fmla="*/ 50953 w 1057910"/>
              <a:gd name="T13" fmla="*/ 298318 h 1043304"/>
              <a:gd name="T14" fmla="*/ 18905 w 1057910"/>
              <a:gd name="T15" fmla="*/ 383293 h 1043304"/>
              <a:gd name="T16" fmla="*/ 2163 w 1057910"/>
              <a:gd name="T17" fmla="*/ 474495 h 1043304"/>
              <a:gd name="T18" fmla="*/ 2163 w 1057910"/>
              <a:gd name="T19" fmla="*/ 569437 h 1043304"/>
              <a:gd name="T20" fmla="*/ 18905 w 1057910"/>
              <a:gd name="T21" fmla="*/ 660590 h 1043304"/>
              <a:gd name="T22" fmla="*/ 50953 w 1057910"/>
              <a:gd name="T23" fmla="*/ 745478 h 1043304"/>
              <a:gd name="T24" fmla="*/ 96808 w 1057910"/>
              <a:gd name="T25" fmla="*/ 822633 h 1043304"/>
              <a:gd name="T26" fmla="*/ 154971 w 1057910"/>
              <a:gd name="T27" fmla="*/ 890587 h 1043304"/>
              <a:gd name="T28" fmla="*/ 223943 w 1057910"/>
              <a:gd name="T29" fmla="*/ 947873 h 1043304"/>
              <a:gd name="T30" fmla="*/ 302226 w 1057910"/>
              <a:gd name="T31" fmla="*/ 993024 h 1043304"/>
              <a:gd name="T32" fmla="*/ 388320 w 1057910"/>
              <a:gd name="T33" fmla="*/ 1024572 h 1043304"/>
              <a:gd name="T34" fmla="*/ 480726 w 1057910"/>
              <a:gd name="T35" fmla="*/ 1041049 h 1043304"/>
              <a:gd name="T36" fmla="*/ 576929 w 1057910"/>
              <a:gd name="T37" fmla="*/ 1041049 h 1043304"/>
              <a:gd name="T38" fmla="*/ 669335 w 1057910"/>
              <a:gd name="T39" fmla="*/ 1024572 h 1043304"/>
              <a:gd name="T40" fmla="*/ 755429 w 1057910"/>
              <a:gd name="T41" fmla="*/ 993024 h 1043304"/>
              <a:gd name="T42" fmla="*/ 833712 w 1057910"/>
              <a:gd name="T43" fmla="*/ 947873 h 1043304"/>
              <a:gd name="T44" fmla="*/ 902684 w 1057910"/>
              <a:gd name="T45" fmla="*/ 890587 h 1043304"/>
              <a:gd name="T46" fmla="*/ 960847 w 1057910"/>
              <a:gd name="T47" fmla="*/ 822633 h 1043304"/>
              <a:gd name="T48" fmla="*/ 1006702 w 1057910"/>
              <a:gd name="T49" fmla="*/ 745478 h 1043304"/>
              <a:gd name="T50" fmla="*/ 1038750 w 1057910"/>
              <a:gd name="T51" fmla="*/ 660590 h 1043304"/>
              <a:gd name="T52" fmla="*/ 1055492 w 1057910"/>
              <a:gd name="T53" fmla="*/ 569437 h 1043304"/>
              <a:gd name="T54" fmla="*/ 1055492 w 1057910"/>
              <a:gd name="T55" fmla="*/ 474495 h 1043304"/>
              <a:gd name="T56" fmla="*/ 1038750 w 1057910"/>
              <a:gd name="T57" fmla="*/ 383293 h 1043304"/>
              <a:gd name="T58" fmla="*/ 1006702 w 1057910"/>
              <a:gd name="T59" fmla="*/ 298318 h 1043304"/>
              <a:gd name="T60" fmla="*/ 960847 w 1057910"/>
              <a:gd name="T61" fmla="*/ 221050 h 1043304"/>
              <a:gd name="T62" fmla="*/ 902684 w 1057910"/>
              <a:gd name="T63" fmla="*/ 152971 h 1043304"/>
              <a:gd name="T64" fmla="*/ 833712 w 1057910"/>
              <a:gd name="T65" fmla="*/ 95560 h 1043304"/>
              <a:gd name="T66" fmla="*/ 755429 w 1057910"/>
              <a:gd name="T67" fmla="*/ 50296 h 1043304"/>
              <a:gd name="T68" fmla="*/ 669335 w 1057910"/>
              <a:gd name="T69" fmla="*/ 18661 h 1043304"/>
              <a:gd name="T70" fmla="*/ 576929 w 1057910"/>
              <a:gd name="T71" fmla="*/ 2135 h 1043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57910" h="1043304">
                <a:moveTo>
                  <a:pt x="528828" y="0"/>
                </a:moveTo>
                <a:lnTo>
                  <a:pt x="480726" y="2135"/>
                </a:lnTo>
                <a:lnTo>
                  <a:pt x="433827" y="8417"/>
                </a:lnTo>
                <a:lnTo>
                  <a:pt x="388320" y="18661"/>
                </a:lnTo>
                <a:lnTo>
                  <a:pt x="344390" y="32683"/>
                </a:lnTo>
                <a:lnTo>
                  <a:pt x="302226" y="50296"/>
                </a:lnTo>
                <a:lnTo>
                  <a:pt x="262015" y="71317"/>
                </a:lnTo>
                <a:lnTo>
                  <a:pt x="223943" y="95560"/>
                </a:lnTo>
                <a:lnTo>
                  <a:pt x="188200" y="122839"/>
                </a:lnTo>
                <a:lnTo>
                  <a:pt x="154971" y="152971"/>
                </a:lnTo>
                <a:lnTo>
                  <a:pt x="124445" y="185770"/>
                </a:lnTo>
                <a:lnTo>
                  <a:pt x="96808" y="221050"/>
                </a:lnTo>
                <a:lnTo>
                  <a:pt x="72248" y="258628"/>
                </a:lnTo>
                <a:lnTo>
                  <a:pt x="50953" y="298318"/>
                </a:lnTo>
                <a:lnTo>
                  <a:pt x="33109" y="339934"/>
                </a:lnTo>
                <a:lnTo>
                  <a:pt x="18905" y="383293"/>
                </a:lnTo>
                <a:lnTo>
                  <a:pt x="8527" y="428208"/>
                </a:lnTo>
                <a:lnTo>
                  <a:pt x="2163" y="474495"/>
                </a:lnTo>
                <a:lnTo>
                  <a:pt x="0" y="521970"/>
                </a:lnTo>
                <a:lnTo>
                  <a:pt x="2163" y="569437"/>
                </a:lnTo>
                <a:lnTo>
                  <a:pt x="8527" y="615705"/>
                </a:lnTo>
                <a:lnTo>
                  <a:pt x="18905" y="660590"/>
                </a:lnTo>
                <a:lnTo>
                  <a:pt x="33109" y="703909"/>
                </a:lnTo>
                <a:lnTo>
                  <a:pt x="50953" y="745478"/>
                </a:lnTo>
                <a:lnTo>
                  <a:pt x="72248" y="785113"/>
                </a:lnTo>
                <a:lnTo>
                  <a:pt x="96808" y="822633"/>
                </a:lnTo>
                <a:lnTo>
                  <a:pt x="124445" y="857852"/>
                </a:lnTo>
                <a:lnTo>
                  <a:pt x="154971" y="890587"/>
                </a:lnTo>
                <a:lnTo>
                  <a:pt x="188200" y="920655"/>
                </a:lnTo>
                <a:lnTo>
                  <a:pt x="223943" y="947873"/>
                </a:lnTo>
                <a:lnTo>
                  <a:pt x="262015" y="972057"/>
                </a:lnTo>
                <a:lnTo>
                  <a:pt x="302226" y="993024"/>
                </a:lnTo>
                <a:lnTo>
                  <a:pt x="344390" y="1010590"/>
                </a:lnTo>
                <a:lnTo>
                  <a:pt x="388320" y="1024572"/>
                </a:lnTo>
                <a:lnTo>
                  <a:pt x="433827" y="1034786"/>
                </a:lnTo>
                <a:lnTo>
                  <a:pt x="480726" y="1041049"/>
                </a:lnTo>
                <a:lnTo>
                  <a:pt x="528828" y="1043178"/>
                </a:lnTo>
                <a:lnTo>
                  <a:pt x="576929" y="1041049"/>
                </a:lnTo>
                <a:lnTo>
                  <a:pt x="623828" y="1034786"/>
                </a:lnTo>
                <a:lnTo>
                  <a:pt x="669335" y="1024572"/>
                </a:lnTo>
                <a:lnTo>
                  <a:pt x="713265" y="1010590"/>
                </a:lnTo>
                <a:lnTo>
                  <a:pt x="755429" y="993024"/>
                </a:lnTo>
                <a:lnTo>
                  <a:pt x="795640" y="972057"/>
                </a:lnTo>
                <a:lnTo>
                  <a:pt x="833712" y="947873"/>
                </a:lnTo>
                <a:lnTo>
                  <a:pt x="869455" y="920655"/>
                </a:lnTo>
                <a:lnTo>
                  <a:pt x="902684" y="890587"/>
                </a:lnTo>
                <a:lnTo>
                  <a:pt x="933210" y="857852"/>
                </a:lnTo>
                <a:lnTo>
                  <a:pt x="960847" y="822633"/>
                </a:lnTo>
                <a:lnTo>
                  <a:pt x="985407" y="785113"/>
                </a:lnTo>
                <a:lnTo>
                  <a:pt x="1006702" y="745478"/>
                </a:lnTo>
                <a:lnTo>
                  <a:pt x="1024546" y="703909"/>
                </a:lnTo>
                <a:lnTo>
                  <a:pt x="1038750" y="660590"/>
                </a:lnTo>
                <a:lnTo>
                  <a:pt x="1049128" y="615705"/>
                </a:lnTo>
                <a:lnTo>
                  <a:pt x="1055492" y="569437"/>
                </a:lnTo>
                <a:lnTo>
                  <a:pt x="1057656" y="521970"/>
                </a:lnTo>
                <a:lnTo>
                  <a:pt x="1055492" y="474495"/>
                </a:lnTo>
                <a:lnTo>
                  <a:pt x="1049128" y="428208"/>
                </a:lnTo>
                <a:lnTo>
                  <a:pt x="1038750" y="383293"/>
                </a:lnTo>
                <a:lnTo>
                  <a:pt x="1024546" y="339934"/>
                </a:lnTo>
                <a:lnTo>
                  <a:pt x="1006702" y="298318"/>
                </a:lnTo>
                <a:lnTo>
                  <a:pt x="985407" y="258628"/>
                </a:lnTo>
                <a:lnTo>
                  <a:pt x="960847" y="221050"/>
                </a:lnTo>
                <a:lnTo>
                  <a:pt x="933210" y="185770"/>
                </a:lnTo>
                <a:lnTo>
                  <a:pt x="902684" y="152971"/>
                </a:lnTo>
                <a:lnTo>
                  <a:pt x="869455" y="122839"/>
                </a:lnTo>
                <a:lnTo>
                  <a:pt x="833712" y="95560"/>
                </a:lnTo>
                <a:lnTo>
                  <a:pt x="795640" y="71317"/>
                </a:lnTo>
                <a:lnTo>
                  <a:pt x="755429" y="50296"/>
                </a:lnTo>
                <a:lnTo>
                  <a:pt x="713265" y="32683"/>
                </a:lnTo>
                <a:lnTo>
                  <a:pt x="669335" y="18661"/>
                </a:lnTo>
                <a:lnTo>
                  <a:pt x="623828" y="8417"/>
                </a:lnTo>
                <a:lnTo>
                  <a:pt x="576929" y="2135"/>
                </a:lnTo>
                <a:lnTo>
                  <a:pt x="528828" y="0"/>
                </a:lnTo>
                <a:close/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" name="object 8"/>
          <p:cNvSpPr txBox="1"/>
          <p:nvPr/>
        </p:nvSpPr>
        <p:spPr>
          <a:xfrm>
            <a:off x="2244725" y="4437063"/>
            <a:ext cx="738188" cy="485775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107950" indent="-96838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150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zh-CN" altLang="zh-CN" sz="1500">
                <a:latin typeface="新宋体" panose="02010609030101010101" pitchFamily="49" charset="-122"/>
                <a:ea typeface="新宋体" panose="02010609030101010101" pitchFamily="49" charset="-122"/>
              </a:rPr>
              <a:t>王芳，  刘玉 </a:t>
            </a:r>
            <a:r>
              <a:rPr lang="zh-CN" altLang="zh-CN" sz="15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9464" name="object 9"/>
          <p:cNvSpPr>
            <a:spLocks/>
          </p:cNvSpPr>
          <p:nvPr/>
        </p:nvSpPr>
        <p:spPr bwMode="auto">
          <a:xfrm>
            <a:off x="2112963" y="4203700"/>
            <a:ext cx="903287" cy="904875"/>
          </a:xfrm>
          <a:custGeom>
            <a:avLst/>
            <a:gdLst>
              <a:gd name="T0" fmla="*/ 480726 w 1057275"/>
              <a:gd name="T1" fmla="*/ 2156 h 1057275"/>
              <a:gd name="T2" fmla="*/ 388320 w 1057275"/>
              <a:gd name="T3" fmla="*/ 18848 h 1057275"/>
              <a:gd name="T4" fmla="*/ 302226 w 1057275"/>
              <a:gd name="T5" fmla="*/ 50809 h 1057275"/>
              <a:gd name="T6" fmla="*/ 223943 w 1057275"/>
              <a:gd name="T7" fmla="*/ 96552 h 1057275"/>
              <a:gd name="T8" fmla="*/ 154971 w 1057275"/>
              <a:gd name="T9" fmla="*/ 154590 h 1057275"/>
              <a:gd name="T10" fmla="*/ 96808 w 1057275"/>
              <a:gd name="T11" fmla="*/ 223438 h 1057275"/>
              <a:gd name="T12" fmla="*/ 50953 w 1057275"/>
              <a:gd name="T13" fmla="*/ 301608 h 1057275"/>
              <a:gd name="T14" fmla="*/ 18905 w 1057275"/>
              <a:gd name="T15" fmla="*/ 387614 h 1057275"/>
              <a:gd name="T16" fmla="*/ 2163 w 1057275"/>
              <a:gd name="T17" fmla="*/ 479971 h 1057275"/>
              <a:gd name="T18" fmla="*/ 2163 w 1057275"/>
              <a:gd name="T19" fmla="*/ 576281 h 1057275"/>
              <a:gd name="T20" fmla="*/ 18905 w 1057275"/>
              <a:gd name="T21" fmla="*/ 668838 h 1057275"/>
              <a:gd name="T22" fmla="*/ 50953 w 1057275"/>
              <a:gd name="T23" fmla="*/ 754998 h 1057275"/>
              <a:gd name="T24" fmla="*/ 96808 w 1057275"/>
              <a:gd name="T25" fmla="*/ 833282 h 1057275"/>
              <a:gd name="T26" fmla="*/ 154971 w 1057275"/>
              <a:gd name="T27" fmla="*/ 902207 h 1057275"/>
              <a:gd name="T28" fmla="*/ 223943 w 1057275"/>
              <a:gd name="T29" fmla="*/ 960296 h 1057275"/>
              <a:gd name="T30" fmla="*/ 302226 w 1057275"/>
              <a:gd name="T31" fmla="*/ 1006067 h 1057275"/>
              <a:gd name="T32" fmla="*/ 388320 w 1057275"/>
              <a:gd name="T33" fmla="*/ 1038041 h 1057275"/>
              <a:gd name="T34" fmla="*/ 480726 w 1057275"/>
              <a:gd name="T35" fmla="*/ 1054737 h 1057275"/>
              <a:gd name="T36" fmla="*/ 576922 w 1057275"/>
              <a:gd name="T37" fmla="*/ 1054737 h 1057275"/>
              <a:gd name="T38" fmla="*/ 669279 w 1057275"/>
              <a:gd name="T39" fmla="*/ 1038041 h 1057275"/>
              <a:gd name="T40" fmla="*/ 755285 w 1057275"/>
              <a:gd name="T41" fmla="*/ 1006067 h 1057275"/>
              <a:gd name="T42" fmla="*/ 833455 w 1057275"/>
              <a:gd name="T43" fmla="*/ 960296 h 1057275"/>
              <a:gd name="T44" fmla="*/ 902303 w 1057275"/>
              <a:gd name="T45" fmla="*/ 902208 h 1057275"/>
              <a:gd name="T46" fmla="*/ 960341 w 1057275"/>
              <a:gd name="T47" fmla="*/ 833282 h 1057275"/>
              <a:gd name="T48" fmla="*/ 1006084 w 1057275"/>
              <a:gd name="T49" fmla="*/ 754998 h 1057275"/>
              <a:gd name="T50" fmla="*/ 1038045 w 1057275"/>
              <a:gd name="T51" fmla="*/ 668838 h 1057275"/>
              <a:gd name="T52" fmla="*/ 1054737 w 1057275"/>
              <a:gd name="T53" fmla="*/ 576281 h 1057275"/>
              <a:gd name="T54" fmla="*/ 1054737 w 1057275"/>
              <a:gd name="T55" fmla="*/ 479971 h 1057275"/>
              <a:gd name="T56" fmla="*/ 1038045 w 1057275"/>
              <a:gd name="T57" fmla="*/ 387614 h 1057275"/>
              <a:gd name="T58" fmla="*/ 1006084 w 1057275"/>
              <a:gd name="T59" fmla="*/ 301608 h 1057275"/>
              <a:gd name="T60" fmla="*/ 960341 w 1057275"/>
              <a:gd name="T61" fmla="*/ 223438 h 1057275"/>
              <a:gd name="T62" fmla="*/ 902303 w 1057275"/>
              <a:gd name="T63" fmla="*/ 154590 h 1057275"/>
              <a:gd name="T64" fmla="*/ 833455 w 1057275"/>
              <a:gd name="T65" fmla="*/ 96552 h 1057275"/>
              <a:gd name="T66" fmla="*/ 755285 w 1057275"/>
              <a:gd name="T67" fmla="*/ 50809 h 1057275"/>
              <a:gd name="T68" fmla="*/ 669279 w 1057275"/>
              <a:gd name="T69" fmla="*/ 18848 h 1057275"/>
              <a:gd name="T70" fmla="*/ 576922 w 1057275"/>
              <a:gd name="T71" fmla="*/ 2156 h 1057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57275" h="1057275">
                <a:moveTo>
                  <a:pt x="528828" y="0"/>
                </a:moveTo>
                <a:lnTo>
                  <a:pt x="480726" y="2156"/>
                </a:lnTo>
                <a:lnTo>
                  <a:pt x="433827" y="8501"/>
                </a:lnTo>
                <a:lnTo>
                  <a:pt x="388320" y="18848"/>
                </a:lnTo>
                <a:lnTo>
                  <a:pt x="344390" y="33013"/>
                </a:lnTo>
                <a:lnTo>
                  <a:pt x="302226" y="50809"/>
                </a:lnTo>
                <a:lnTo>
                  <a:pt x="262015" y="72051"/>
                </a:lnTo>
                <a:lnTo>
                  <a:pt x="223943" y="96552"/>
                </a:lnTo>
                <a:lnTo>
                  <a:pt x="188200" y="124127"/>
                </a:lnTo>
                <a:lnTo>
                  <a:pt x="154971" y="154590"/>
                </a:lnTo>
                <a:lnTo>
                  <a:pt x="124445" y="187756"/>
                </a:lnTo>
                <a:lnTo>
                  <a:pt x="96808" y="223438"/>
                </a:lnTo>
                <a:lnTo>
                  <a:pt x="72248" y="261450"/>
                </a:lnTo>
                <a:lnTo>
                  <a:pt x="50953" y="301608"/>
                </a:lnTo>
                <a:lnTo>
                  <a:pt x="33109" y="343724"/>
                </a:lnTo>
                <a:lnTo>
                  <a:pt x="18905" y="387614"/>
                </a:lnTo>
                <a:lnTo>
                  <a:pt x="8527" y="433091"/>
                </a:lnTo>
                <a:lnTo>
                  <a:pt x="2163" y="479971"/>
                </a:lnTo>
                <a:lnTo>
                  <a:pt x="0" y="528066"/>
                </a:lnTo>
                <a:lnTo>
                  <a:pt x="2163" y="576281"/>
                </a:lnTo>
                <a:lnTo>
                  <a:pt x="8527" y="623266"/>
                </a:lnTo>
                <a:lnTo>
                  <a:pt x="18905" y="668838"/>
                </a:lnTo>
                <a:lnTo>
                  <a:pt x="33109" y="712810"/>
                </a:lnTo>
                <a:lnTo>
                  <a:pt x="50953" y="754998"/>
                </a:lnTo>
                <a:lnTo>
                  <a:pt x="72248" y="795217"/>
                </a:lnTo>
                <a:lnTo>
                  <a:pt x="96808" y="833282"/>
                </a:lnTo>
                <a:lnTo>
                  <a:pt x="124445" y="869007"/>
                </a:lnTo>
                <a:lnTo>
                  <a:pt x="154971" y="902207"/>
                </a:lnTo>
                <a:lnTo>
                  <a:pt x="188200" y="932699"/>
                </a:lnTo>
                <a:lnTo>
                  <a:pt x="223943" y="960296"/>
                </a:lnTo>
                <a:lnTo>
                  <a:pt x="262015" y="984814"/>
                </a:lnTo>
                <a:lnTo>
                  <a:pt x="302226" y="1006067"/>
                </a:lnTo>
                <a:lnTo>
                  <a:pt x="344390" y="1023871"/>
                </a:lnTo>
                <a:lnTo>
                  <a:pt x="388320" y="1038041"/>
                </a:lnTo>
                <a:lnTo>
                  <a:pt x="433827" y="1048391"/>
                </a:lnTo>
                <a:lnTo>
                  <a:pt x="480726" y="1054737"/>
                </a:lnTo>
                <a:lnTo>
                  <a:pt x="528828" y="1056894"/>
                </a:lnTo>
                <a:lnTo>
                  <a:pt x="576922" y="1054737"/>
                </a:lnTo>
                <a:lnTo>
                  <a:pt x="623802" y="1048391"/>
                </a:lnTo>
                <a:lnTo>
                  <a:pt x="669279" y="1038041"/>
                </a:lnTo>
                <a:lnTo>
                  <a:pt x="713169" y="1023871"/>
                </a:lnTo>
                <a:lnTo>
                  <a:pt x="755285" y="1006067"/>
                </a:lnTo>
                <a:lnTo>
                  <a:pt x="795443" y="984814"/>
                </a:lnTo>
                <a:lnTo>
                  <a:pt x="833455" y="960296"/>
                </a:lnTo>
                <a:lnTo>
                  <a:pt x="869137" y="932699"/>
                </a:lnTo>
                <a:lnTo>
                  <a:pt x="902303" y="902208"/>
                </a:lnTo>
                <a:lnTo>
                  <a:pt x="932766" y="869007"/>
                </a:lnTo>
                <a:lnTo>
                  <a:pt x="960341" y="833282"/>
                </a:lnTo>
                <a:lnTo>
                  <a:pt x="984842" y="795217"/>
                </a:lnTo>
                <a:lnTo>
                  <a:pt x="1006084" y="754998"/>
                </a:lnTo>
                <a:lnTo>
                  <a:pt x="1023880" y="712810"/>
                </a:lnTo>
                <a:lnTo>
                  <a:pt x="1038045" y="668838"/>
                </a:lnTo>
                <a:lnTo>
                  <a:pt x="1048392" y="623266"/>
                </a:lnTo>
                <a:lnTo>
                  <a:pt x="1054737" y="576281"/>
                </a:lnTo>
                <a:lnTo>
                  <a:pt x="1056894" y="528066"/>
                </a:lnTo>
                <a:lnTo>
                  <a:pt x="1054737" y="479971"/>
                </a:lnTo>
                <a:lnTo>
                  <a:pt x="1048392" y="433091"/>
                </a:lnTo>
                <a:lnTo>
                  <a:pt x="1038045" y="387614"/>
                </a:lnTo>
                <a:lnTo>
                  <a:pt x="1023880" y="343724"/>
                </a:lnTo>
                <a:lnTo>
                  <a:pt x="1006084" y="301608"/>
                </a:lnTo>
                <a:lnTo>
                  <a:pt x="984842" y="261450"/>
                </a:lnTo>
                <a:lnTo>
                  <a:pt x="960341" y="223438"/>
                </a:lnTo>
                <a:lnTo>
                  <a:pt x="932766" y="187756"/>
                </a:lnTo>
                <a:lnTo>
                  <a:pt x="902303" y="154590"/>
                </a:lnTo>
                <a:lnTo>
                  <a:pt x="869137" y="124127"/>
                </a:lnTo>
                <a:lnTo>
                  <a:pt x="833455" y="96552"/>
                </a:lnTo>
                <a:lnTo>
                  <a:pt x="795443" y="72051"/>
                </a:lnTo>
                <a:lnTo>
                  <a:pt x="755285" y="50809"/>
                </a:lnTo>
                <a:lnTo>
                  <a:pt x="713169" y="33013"/>
                </a:lnTo>
                <a:lnTo>
                  <a:pt x="669279" y="18848"/>
                </a:lnTo>
                <a:lnTo>
                  <a:pt x="623802" y="8501"/>
                </a:lnTo>
                <a:lnTo>
                  <a:pt x="576922" y="2156"/>
                </a:lnTo>
                <a:lnTo>
                  <a:pt x="528828" y="0"/>
                </a:lnTo>
                <a:close/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object 10"/>
          <p:cNvSpPr txBox="1"/>
          <p:nvPr/>
        </p:nvSpPr>
        <p:spPr>
          <a:xfrm>
            <a:off x="3425825" y="4683125"/>
            <a:ext cx="822325" cy="1355725"/>
          </a:xfrm>
          <a:prstGeom prst="rect">
            <a:avLst/>
          </a:prstGeom>
        </p:spPr>
        <p:txBody>
          <a:bodyPr lIns="0" tIns="27150" rIns="0" bIns="0">
            <a:spAutoFit/>
          </a:bodyPr>
          <a:lstStyle>
            <a:lvl1pPr marL="762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213"/>
              </a:spcBef>
            </a:pPr>
            <a:r>
              <a:rPr lang="zh-CN" altLang="zh-CN" sz="150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zh-CN" altLang="zh-CN" sz="1500">
                <a:latin typeface="新宋体" panose="02010609030101010101" pitchFamily="49" charset="-122"/>
                <a:ea typeface="新宋体" panose="02010609030101010101" pitchFamily="49" charset="-122"/>
              </a:rPr>
              <a:t>李健，  张睿，  张峰 </a:t>
            </a:r>
            <a:r>
              <a:rPr lang="zh-CN" altLang="zh-CN" sz="15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ts val="1300"/>
              </a:spcBef>
            </a:pPr>
            <a:r>
              <a:rPr lang="zh-CN" altLang="zh-CN" sz="15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1500" baseline="-23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zh-CN" sz="1500">
                <a:latin typeface="新宋体" panose="02010609030101010101" pitchFamily="49" charset="-122"/>
                <a:ea typeface="新宋体" panose="02010609030101010101" pitchFamily="49" charset="-122"/>
              </a:rPr>
              <a:t>＝儿童</a:t>
            </a:r>
          </a:p>
        </p:txBody>
      </p:sp>
      <p:sp>
        <p:nvSpPr>
          <p:cNvPr id="19466" name="object 11"/>
          <p:cNvSpPr>
            <a:spLocks/>
          </p:cNvSpPr>
          <p:nvPr/>
        </p:nvSpPr>
        <p:spPr bwMode="auto">
          <a:xfrm>
            <a:off x="3317875" y="4687888"/>
            <a:ext cx="1025525" cy="1100137"/>
          </a:xfrm>
          <a:custGeom>
            <a:avLst/>
            <a:gdLst>
              <a:gd name="T0" fmla="*/ 552892 w 1200150"/>
              <a:gd name="T1" fmla="*/ 1935 h 1286509"/>
              <a:gd name="T2" fmla="*/ 462345 w 1200150"/>
              <a:gd name="T3" fmla="*/ 16990 h 1286509"/>
              <a:gd name="T4" fmla="*/ 376768 w 1200150"/>
              <a:gd name="T5" fmla="*/ 46003 h 1286509"/>
              <a:gd name="T6" fmla="*/ 297236 w 1200150"/>
              <a:gd name="T7" fmla="*/ 87827 h 1286509"/>
              <a:gd name="T8" fmla="*/ 224823 w 1200150"/>
              <a:gd name="T9" fmla="*/ 141318 h 1286509"/>
              <a:gd name="T10" fmla="*/ 160603 w 1200150"/>
              <a:gd name="T11" fmla="*/ 205331 h 1286509"/>
              <a:gd name="T12" fmla="*/ 105650 w 1200150"/>
              <a:gd name="T13" fmla="*/ 278720 h 1286509"/>
              <a:gd name="T14" fmla="*/ 61039 w 1200150"/>
              <a:gd name="T15" fmla="*/ 360339 h 1286509"/>
              <a:gd name="T16" fmla="*/ 27845 w 1200150"/>
              <a:gd name="T17" fmla="*/ 449044 h 1286509"/>
              <a:gd name="T18" fmla="*/ 7140 w 1200150"/>
              <a:gd name="T19" fmla="*/ 543688 h 1286509"/>
              <a:gd name="T20" fmla="*/ 0 w 1200150"/>
              <a:gd name="T21" fmla="*/ 643128 h 1286509"/>
              <a:gd name="T22" fmla="*/ 7140 w 1200150"/>
              <a:gd name="T23" fmla="*/ 742567 h 1286509"/>
              <a:gd name="T24" fmla="*/ 27845 w 1200150"/>
              <a:gd name="T25" fmla="*/ 837211 h 1286509"/>
              <a:gd name="T26" fmla="*/ 61039 w 1200150"/>
              <a:gd name="T27" fmla="*/ 925916 h 1286509"/>
              <a:gd name="T28" fmla="*/ 105650 w 1200150"/>
              <a:gd name="T29" fmla="*/ 1007535 h 1286509"/>
              <a:gd name="T30" fmla="*/ 160603 w 1200150"/>
              <a:gd name="T31" fmla="*/ 1080924 h 1286509"/>
              <a:gd name="T32" fmla="*/ 224823 w 1200150"/>
              <a:gd name="T33" fmla="*/ 1144937 h 1286509"/>
              <a:gd name="T34" fmla="*/ 297236 w 1200150"/>
              <a:gd name="T35" fmla="*/ 1198428 h 1286509"/>
              <a:gd name="T36" fmla="*/ 376768 w 1200150"/>
              <a:gd name="T37" fmla="*/ 1240252 h 1286509"/>
              <a:gd name="T38" fmla="*/ 462345 w 1200150"/>
              <a:gd name="T39" fmla="*/ 1269265 h 1286509"/>
              <a:gd name="T40" fmla="*/ 552892 w 1200150"/>
              <a:gd name="T41" fmla="*/ 1284320 h 1286509"/>
              <a:gd name="T42" fmla="*/ 646599 w 1200150"/>
              <a:gd name="T43" fmla="*/ 1284320 h 1286509"/>
              <a:gd name="T44" fmla="*/ 737324 w 1200150"/>
              <a:gd name="T45" fmla="*/ 1269265 h 1286509"/>
              <a:gd name="T46" fmla="*/ 823044 w 1200150"/>
              <a:gd name="T47" fmla="*/ 1240252 h 1286509"/>
              <a:gd name="T48" fmla="*/ 902687 w 1200150"/>
              <a:gd name="T49" fmla="*/ 1198428 h 1286509"/>
              <a:gd name="T50" fmla="*/ 975184 w 1200150"/>
              <a:gd name="T51" fmla="*/ 1144937 h 1286509"/>
              <a:gd name="T52" fmla="*/ 1039464 w 1200150"/>
              <a:gd name="T53" fmla="*/ 1080924 h 1286509"/>
              <a:gd name="T54" fmla="*/ 1094457 w 1200150"/>
              <a:gd name="T55" fmla="*/ 1007535 h 1286509"/>
              <a:gd name="T56" fmla="*/ 1139092 w 1200150"/>
              <a:gd name="T57" fmla="*/ 925916 h 1286509"/>
              <a:gd name="T58" fmla="*/ 1172299 w 1200150"/>
              <a:gd name="T59" fmla="*/ 837211 h 1286509"/>
              <a:gd name="T60" fmla="*/ 1193009 w 1200150"/>
              <a:gd name="T61" fmla="*/ 742567 h 1286509"/>
              <a:gd name="T62" fmla="*/ 1200150 w 1200150"/>
              <a:gd name="T63" fmla="*/ 643128 h 1286509"/>
              <a:gd name="T64" fmla="*/ 1193009 w 1200150"/>
              <a:gd name="T65" fmla="*/ 543688 h 1286509"/>
              <a:gd name="T66" fmla="*/ 1172299 w 1200150"/>
              <a:gd name="T67" fmla="*/ 449044 h 1286509"/>
              <a:gd name="T68" fmla="*/ 1139092 w 1200150"/>
              <a:gd name="T69" fmla="*/ 360339 h 1286509"/>
              <a:gd name="T70" fmla="*/ 1094457 w 1200150"/>
              <a:gd name="T71" fmla="*/ 278720 h 1286509"/>
              <a:gd name="T72" fmla="*/ 1039464 w 1200150"/>
              <a:gd name="T73" fmla="*/ 205331 h 1286509"/>
              <a:gd name="T74" fmla="*/ 975184 w 1200150"/>
              <a:gd name="T75" fmla="*/ 141318 h 1286509"/>
              <a:gd name="T76" fmla="*/ 902687 w 1200150"/>
              <a:gd name="T77" fmla="*/ 87827 h 1286509"/>
              <a:gd name="T78" fmla="*/ 823044 w 1200150"/>
              <a:gd name="T79" fmla="*/ 46003 h 1286509"/>
              <a:gd name="T80" fmla="*/ 737324 w 1200150"/>
              <a:gd name="T81" fmla="*/ 16990 h 1286509"/>
              <a:gd name="T82" fmla="*/ 646599 w 1200150"/>
              <a:gd name="T83" fmla="*/ 1935 h 1286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00150" h="1286509">
                <a:moveTo>
                  <a:pt x="599694" y="0"/>
                </a:moveTo>
                <a:lnTo>
                  <a:pt x="552892" y="1935"/>
                </a:lnTo>
                <a:lnTo>
                  <a:pt x="507064" y="7646"/>
                </a:lnTo>
                <a:lnTo>
                  <a:pt x="462345" y="16990"/>
                </a:lnTo>
                <a:lnTo>
                  <a:pt x="418868" y="29823"/>
                </a:lnTo>
                <a:lnTo>
                  <a:pt x="376768" y="46003"/>
                </a:lnTo>
                <a:lnTo>
                  <a:pt x="336179" y="65385"/>
                </a:lnTo>
                <a:lnTo>
                  <a:pt x="297236" y="87827"/>
                </a:lnTo>
                <a:lnTo>
                  <a:pt x="260072" y="113186"/>
                </a:lnTo>
                <a:lnTo>
                  <a:pt x="224823" y="141318"/>
                </a:lnTo>
                <a:lnTo>
                  <a:pt x="191622" y="172081"/>
                </a:lnTo>
                <a:lnTo>
                  <a:pt x="160603" y="205331"/>
                </a:lnTo>
                <a:lnTo>
                  <a:pt x="131901" y="240925"/>
                </a:lnTo>
                <a:lnTo>
                  <a:pt x="105650" y="278720"/>
                </a:lnTo>
                <a:lnTo>
                  <a:pt x="81985" y="318572"/>
                </a:lnTo>
                <a:lnTo>
                  <a:pt x="61039" y="360339"/>
                </a:lnTo>
                <a:lnTo>
                  <a:pt x="42948" y="403877"/>
                </a:lnTo>
                <a:lnTo>
                  <a:pt x="27845" y="449044"/>
                </a:lnTo>
                <a:lnTo>
                  <a:pt x="15864" y="495695"/>
                </a:lnTo>
                <a:lnTo>
                  <a:pt x="7140" y="543688"/>
                </a:lnTo>
                <a:lnTo>
                  <a:pt x="1807" y="592880"/>
                </a:lnTo>
                <a:lnTo>
                  <a:pt x="0" y="643128"/>
                </a:lnTo>
                <a:lnTo>
                  <a:pt x="1807" y="693375"/>
                </a:lnTo>
                <a:lnTo>
                  <a:pt x="7140" y="742567"/>
                </a:lnTo>
                <a:lnTo>
                  <a:pt x="15864" y="790560"/>
                </a:lnTo>
                <a:lnTo>
                  <a:pt x="27845" y="837211"/>
                </a:lnTo>
                <a:lnTo>
                  <a:pt x="42948" y="882378"/>
                </a:lnTo>
                <a:lnTo>
                  <a:pt x="61039" y="925916"/>
                </a:lnTo>
                <a:lnTo>
                  <a:pt x="81985" y="967683"/>
                </a:lnTo>
                <a:lnTo>
                  <a:pt x="105650" y="1007535"/>
                </a:lnTo>
                <a:lnTo>
                  <a:pt x="131901" y="1045330"/>
                </a:lnTo>
                <a:lnTo>
                  <a:pt x="160603" y="1080924"/>
                </a:lnTo>
                <a:lnTo>
                  <a:pt x="191622" y="1114174"/>
                </a:lnTo>
                <a:lnTo>
                  <a:pt x="224823" y="1144937"/>
                </a:lnTo>
                <a:lnTo>
                  <a:pt x="260072" y="1173069"/>
                </a:lnTo>
                <a:lnTo>
                  <a:pt x="297236" y="1198428"/>
                </a:lnTo>
                <a:lnTo>
                  <a:pt x="336179" y="1220870"/>
                </a:lnTo>
                <a:lnTo>
                  <a:pt x="376768" y="1240252"/>
                </a:lnTo>
                <a:lnTo>
                  <a:pt x="418868" y="1256432"/>
                </a:lnTo>
                <a:lnTo>
                  <a:pt x="462345" y="1269265"/>
                </a:lnTo>
                <a:lnTo>
                  <a:pt x="507064" y="1278609"/>
                </a:lnTo>
                <a:lnTo>
                  <a:pt x="552892" y="1284320"/>
                </a:lnTo>
                <a:lnTo>
                  <a:pt x="599694" y="1286256"/>
                </a:lnTo>
                <a:lnTo>
                  <a:pt x="646599" y="1284320"/>
                </a:lnTo>
                <a:lnTo>
                  <a:pt x="692521" y="1278609"/>
                </a:lnTo>
                <a:lnTo>
                  <a:pt x="737324" y="1269265"/>
                </a:lnTo>
                <a:lnTo>
                  <a:pt x="780877" y="1256432"/>
                </a:lnTo>
                <a:lnTo>
                  <a:pt x="823044" y="1240252"/>
                </a:lnTo>
                <a:lnTo>
                  <a:pt x="863692" y="1220870"/>
                </a:lnTo>
                <a:lnTo>
                  <a:pt x="902687" y="1198428"/>
                </a:lnTo>
                <a:lnTo>
                  <a:pt x="939896" y="1173069"/>
                </a:lnTo>
                <a:lnTo>
                  <a:pt x="975184" y="1144937"/>
                </a:lnTo>
                <a:lnTo>
                  <a:pt x="1008418" y="1114174"/>
                </a:lnTo>
                <a:lnTo>
                  <a:pt x="1039464" y="1080924"/>
                </a:lnTo>
                <a:lnTo>
                  <a:pt x="1068188" y="1045330"/>
                </a:lnTo>
                <a:lnTo>
                  <a:pt x="1094457" y="1007535"/>
                </a:lnTo>
                <a:lnTo>
                  <a:pt x="1118136" y="967683"/>
                </a:lnTo>
                <a:lnTo>
                  <a:pt x="1139092" y="925916"/>
                </a:lnTo>
                <a:lnTo>
                  <a:pt x="1157191" y="882378"/>
                </a:lnTo>
                <a:lnTo>
                  <a:pt x="1172299" y="837211"/>
                </a:lnTo>
                <a:lnTo>
                  <a:pt x="1184283" y="790560"/>
                </a:lnTo>
                <a:lnTo>
                  <a:pt x="1193009" y="742567"/>
                </a:lnTo>
                <a:lnTo>
                  <a:pt x="1198342" y="693375"/>
                </a:lnTo>
                <a:lnTo>
                  <a:pt x="1200150" y="643128"/>
                </a:lnTo>
                <a:lnTo>
                  <a:pt x="1198342" y="592880"/>
                </a:lnTo>
                <a:lnTo>
                  <a:pt x="1193009" y="543688"/>
                </a:lnTo>
                <a:lnTo>
                  <a:pt x="1184283" y="495695"/>
                </a:lnTo>
                <a:lnTo>
                  <a:pt x="1172299" y="449044"/>
                </a:lnTo>
                <a:lnTo>
                  <a:pt x="1157191" y="403877"/>
                </a:lnTo>
                <a:lnTo>
                  <a:pt x="1139092" y="360339"/>
                </a:lnTo>
                <a:lnTo>
                  <a:pt x="1118136" y="318572"/>
                </a:lnTo>
                <a:lnTo>
                  <a:pt x="1094457" y="278720"/>
                </a:lnTo>
                <a:lnTo>
                  <a:pt x="1068188" y="240925"/>
                </a:lnTo>
                <a:lnTo>
                  <a:pt x="1039464" y="205331"/>
                </a:lnTo>
                <a:lnTo>
                  <a:pt x="1008418" y="172081"/>
                </a:lnTo>
                <a:lnTo>
                  <a:pt x="975184" y="141318"/>
                </a:lnTo>
                <a:lnTo>
                  <a:pt x="939896" y="113186"/>
                </a:lnTo>
                <a:lnTo>
                  <a:pt x="902687" y="87827"/>
                </a:lnTo>
                <a:lnTo>
                  <a:pt x="863692" y="65385"/>
                </a:lnTo>
                <a:lnTo>
                  <a:pt x="823044" y="46003"/>
                </a:lnTo>
                <a:lnTo>
                  <a:pt x="780877" y="29823"/>
                </a:lnTo>
                <a:lnTo>
                  <a:pt x="737324" y="16990"/>
                </a:lnTo>
                <a:lnTo>
                  <a:pt x="692521" y="7646"/>
                </a:lnTo>
                <a:lnTo>
                  <a:pt x="646599" y="1935"/>
                </a:lnTo>
                <a:lnTo>
                  <a:pt x="599694" y="0"/>
                </a:lnTo>
                <a:close/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9467" name="object 12"/>
          <p:cNvSpPr>
            <a:spLocks/>
          </p:cNvSpPr>
          <p:nvPr/>
        </p:nvSpPr>
        <p:spPr bwMode="auto">
          <a:xfrm>
            <a:off x="1957388" y="4122738"/>
            <a:ext cx="3041650" cy="344487"/>
          </a:xfrm>
          <a:custGeom>
            <a:avLst/>
            <a:gdLst>
              <a:gd name="T0" fmla="*/ 28956 w 3557904"/>
              <a:gd name="T1" fmla="*/ 28194 h 403225"/>
              <a:gd name="T2" fmla="*/ 86106 w 3557904"/>
              <a:gd name="T3" fmla="*/ 28194 h 403225"/>
              <a:gd name="T4" fmla="*/ 143256 w 3557904"/>
              <a:gd name="T5" fmla="*/ 28194 h 403225"/>
              <a:gd name="T6" fmla="*/ 200406 w 3557904"/>
              <a:gd name="T7" fmla="*/ 28194 h 403225"/>
              <a:gd name="T8" fmla="*/ 257556 w 3557904"/>
              <a:gd name="T9" fmla="*/ 28194 h 403225"/>
              <a:gd name="T10" fmla="*/ 314706 w 3557904"/>
              <a:gd name="T11" fmla="*/ 28194 h 403225"/>
              <a:gd name="T12" fmla="*/ 371856 w 3557904"/>
              <a:gd name="T13" fmla="*/ 28194 h 403225"/>
              <a:gd name="T14" fmla="*/ 429006 w 3557904"/>
              <a:gd name="T15" fmla="*/ 28194 h 403225"/>
              <a:gd name="T16" fmla="*/ 486156 w 3557904"/>
              <a:gd name="T17" fmla="*/ 28194 h 403225"/>
              <a:gd name="T18" fmla="*/ 543306 w 3557904"/>
              <a:gd name="T19" fmla="*/ 28194 h 403225"/>
              <a:gd name="T20" fmla="*/ 600456 w 3557904"/>
              <a:gd name="T21" fmla="*/ 28194 h 403225"/>
              <a:gd name="T22" fmla="*/ 657606 w 3557904"/>
              <a:gd name="T23" fmla="*/ 28194 h 403225"/>
              <a:gd name="T24" fmla="*/ 714756 w 3557904"/>
              <a:gd name="T25" fmla="*/ 28194 h 403225"/>
              <a:gd name="T26" fmla="*/ 771906 w 3557904"/>
              <a:gd name="T27" fmla="*/ 28194 h 403225"/>
              <a:gd name="T28" fmla="*/ 829056 w 3557904"/>
              <a:gd name="T29" fmla="*/ 28194 h 403225"/>
              <a:gd name="T30" fmla="*/ 886206 w 3557904"/>
              <a:gd name="T31" fmla="*/ 28194 h 403225"/>
              <a:gd name="T32" fmla="*/ 943356 w 3557904"/>
              <a:gd name="T33" fmla="*/ 28194 h 403225"/>
              <a:gd name="T34" fmla="*/ 1000505 w 3557904"/>
              <a:gd name="T35" fmla="*/ 28194 h 403225"/>
              <a:gd name="T36" fmla="*/ 1057655 w 3557904"/>
              <a:gd name="T37" fmla="*/ 28194 h 403225"/>
              <a:gd name="T38" fmla="*/ 1114805 w 3557904"/>
              <a:gd name="T39" fmla="*/ 28194 h 403225"/>
              <a:gd name="T40" fmla="*/ 1171955 w 3557904"/>
              <a:gd name="T41" fmla="*/ 28194 h 403225"/>
              <a:gd name="T42" fmla="*/ 1229105 w 3557904"/>
              <a:gd name="T43" fmla="*/ 28194 h 403225"/>
              <a:gd name="T44" fmla="*/ 1286255 w 3557904"/>
              <a:gd name="T45" fmla="*/ 28194 h 403225"/>
              <a:gd name="T46" fmla="*/ 1343405 w 3557904"/>
              <a:gd name="T47" fmla="*/ 28194 h 403225"/>
              <a:gd name="T48" fmla="*/ 1400555 w 3557904"/>
              <a:gd name="T49" fmla="*/ 28194 h 403225"/>
              <a:gd name="T50" fmla="*/ 1457705 w 3557904"/>
              <a:gd name="T51" fmla="*/ 28194 h 403225"/>
              <a:gd name="T52" fmla="*/ 1514855 w 3557904"/>
              <a:gd name="T53" fmla="*/ 28194 h 403225"/>
              <a:gd name="T54" fmla="*/ 1572005 w 3557904"/>
              <a:gd name="T55" fmla="*/ 28194 h 403225"/>
              <a:gd name="T56" fmla="*/ 1629155 w 3557904"/>
              <a:gd name="T57" fmla="*/ 28194 h 403225"/>
              <a:gd name="T58" fmla="*/ 1686305 w 3557904"/>
              <a:gd name="T59" fmla="*/ 28194 h 403225"/>
              <a:gd name="T60" fmla="*/ 1743455 w 3557904"/>
              <a:gd name="T61" fmla="*/ 28194 h 403225"/>
              <a:gd name="T62" fmla="*/ 1800605 w 3557904"/>
              <a:gd name="T63" fmla="*/ 28194 h 403225"/>
              <a:gd name="T64" fmla="*/ 1857755 w 3557904"/>
              <a:gd name="T65" fmla="*/ 28194 h 403225"/>
              <a:gd name="T66" fmla="*/ 1914905 w 3557904"/>
              <a:gd name="T67" fmla="*/ 28194 h 403225"/>
              <a:gd name="T68" fmla="*/ 1972055 w 3557904"/>
              <a:gd name="T69" fmla="*/ 28194 h 403225"/>
              <a:gd name="T70" fmla="*/ 2029205 w 3557904"/>
              <a:gd name="T71" fmla="*/ 28194 h 403225"/>
              <a:gd name="T72" fmla="*/ 2086355 w 3557904"/>
              <a:gd name="T73" fmla="*/ 28194 h 403225"/>
              <a:gd name="T74" fmla="*/ 2143505 w 3557904"/>
              <a:gd name="T75" fmla="*/ 28194 h 403225"/>
              <a:gd name="T76" fmla="*/ 2200655 w 3557904"/>
              <a:gd name="T77" fmla="*/ 28194 h 403225"/>
              <a:gd name="T78" fmla="*/ 2257805 w 3557904"/>
              <a:gd name="T79" fmla="*/ 28194 h 403225"/>
              <a:gd name="T80" fmla="*/ 2317241 w 3557904"/>
              <a:gd name="T81" fmla="*/ 12192 h 403225"/>
              <a:gd name="T82" fmla="*/ 2372106 w 3557904"/>
              <a:gd name="T83" fmla="*/ 28194 h 403225"/>
              <a:gd name="T84" fmla="*/ 2426970 w 3557904"/>
              <a:gd name="T85" fmla="*/ 44196 h 403225"/>
              <a:gd name="T86" fmla="*/ 2481834 w 3557904"/>
              <a:gd name="T87" fmla="*/ 60198 h 403225"/>
              <a:gd name="T88" fmla="*/ 2536697 w 3557904"/>
              <a:gd name="T89" fmla="*/ 75438 h 403225"/>
              <a:gd name="T90" fmla="*/ 2591561 w 3557904"/>
              <a:gd name="T91" fmla="*/ 91440 h 403225"/>
              <a:gd name="T92" fmla="*/ 2646425 w 3557904"/>
              <a:gd name="T93" fmla="*/ 107442 h 403225"/>
              <a:gd name="T94" fmla="*/ 2701289 w 3557904"/>
              <a:gd name="T95" fmla="*/ 123444 h 403225"/>
              <a:gd name="T96" fmla="*/ 2756153 w 3557904"/>
              <a:gd name="T97" fmla="*/ 139446 h 403225"/>
              <a:gd name="T98" fmla="*/ 2811018 w 3557904"/>
              <a:gd name="T99" fmla="*/ 154686 h 403225"/>
              <a:gd name="T100" fmla="*/ 2865882 w 3557904"/>
              <a:gd name="T101" fmla="*/ 170688 h 403225"/>
              <a:gd name="T102" fmla="*/ 2921508 w 3557904"/>
              <a:gd name="T103" fmla="*/ 186690 h 403225"/>
              <a:gd name="T104" fmla="*/ 2976372 w 3557904"/>
              <a:gd name="T105" fmla="*/ 202692 h 403225"/>
              <a:gd name="T106" fmla="*/ 3031235 w 3557904"/>
              <a:gd name="T107" fmla="*/ 218694 h 403225"/>
              <a:gd name="T108" fmla="*/ 3086099 w 3557904"/>
              <a:gd name="T109" fmla="*/ 233934 h 403225"/>
              <a:gd name="T110" fmla="*/ 3140963 w 3557904"/>
              <a:gd name="T111" fmla="*/ 249936 h 403225"/>
              <a:gd name="T112" fmla="*/ 3195827 w 3557904"/>
              <a:gd name="T113" fmla="*/ 265938 h 403225"/>
              <a:gd name="T114" fmla="*/ 3250691 w 3557904"/>
              <a:gd name="T115" fmla="*/ 281940 h 403225"/>
              <a:gd name="T116" fmla="*/ 3305555 w 3557904"/>
              <a:gd name="T117" fmla="*/ 297942 h 403225"/>
              <a:gd name="T118" fmla="*/ 3360420 w 3557904"/>
              <a:gd name="T119" fmla="*/ 313944 h 403225"/>
              <a:gd name="T120" fmla="*/ 3415283 w 3557904"/>
              <a:gd name="T121" fmla="*/ 329184 h 403225"/>
              <a:gd name="T122" fmla="*/ 3470148 w 3557904"/>
              <a:gd name="T123" fmla="*/ 345186 h 403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57904" h="403225">
                <a:moveTo>
                  <a:pt x="28956" y="28194"/>
                </a:moveTo>
                <a:lnTo>
                  <a:pt x="28956" y="0"/>
                </a:lnTo>
                <a:lnTo>
                  <a:pt x="0" y="0"/>
                </a:lnTo>
                <a:lnTo>
                  <a:pt x="0" y="28194"/>
                </a:lnTo>
                <a:lnTo>
                  <a:pt x="28956" y="28194"/>
                </a:lnTo>
                <a:close/>
              </a:path>
              <a:path w="3557904" h="403225">
                <a:moveTo>
                  <a:pt x="86106" y="28194"/>
                </a:moveTo>
                <a:lnTo>
                  <a:pt x="86106" y="0"/>
                </a:lnTo>
                <a:lnTo>
                  <a:pt x="57150" y="0"/>
                </a:lnTo>
                <a:lnTo>
                  <a:pt x="57150" y="28194"/>
                </a:lnTo>
                <a:lnTo>
                  <a:pt x="86106" y="28194"/>
                </a:lnTo>
                <a:close/>
              </a:path>
              <a:path w="3557904" h="403225">
                <a:moveTo>
                  <a:pt x="143256" y="28194"/>
                </a:moveTo>
                <a:lnTo>
                  <a:pt x="143256" y="0"/>
                </a:lnTo>
                <a:lnTo>
                  <a:pt x="114300" y="0"/>
                </a:lnTo>
                <a:lnTo>
                  <a:pt x="114300" y="28194"/>
                </a:lnTo>
                <a:lnTo>
                  <a:pt x="143256" y="28194"/>
                </a:lnTo>
                <a:close/>
              </a:path>
              <a:path w="3557904" h="403225">
                <a:moveTo>
                  <a:pt x="200406" y="28194"/>
                </a:moveTo>
                <a:lnTo>
                  <a:pt x="200406" y="0"/>
                </a:lnTo>
                <a:lnTo>
                  <a:pt x="171450" y="0"/>
                </a:lnTo>
                <a:lnTo>
                  <a:pt x="171450" y="28194"/>
                </a:lnTo>
                <a:lnTo>
                  <a:pt x="200406" y="28194"/>
                </a:lnTo>
                <a:close/>
              </a:path>
              <a:path w="3557904" h="403225">
                <a:moveTo>
                  <a:pt x="257556" y="28194"/>
                </a:moveTo>
                <a:lnTo>
                  <a:pt x="257556" y="0"/>
                </a:lnTo>
                <a:lnTo>
                  <a:pt x="228600" y="0"/>
                </a:lnTo>
                <a:lnTo>
                  <a:pt x="228600" y="28194"/>
                </a:lnTo>
                <a:lnTo>
                  <a:pt x="257556" y="28194"/>
                </a:lnTo>
                <a:close/>
              </a:path>
              <a:path w="3557904" h="403225">
                <a:moveTo>
                  <a:pt x="314706" y="28194"/>
                </a:moveTo>
                <a:lnTo>
                  <a:pt x="314706" y="0"/>
                </a:lnTo>
                <a:lnTo>
                  <a:pt x="285750" y="0"/>
                </a:lnTo>
                <a:lnTo>
                  <a:pt x="285750" y="28194"/>
                </a:lnTo>
                <a:lnTo>
                  <a:pt x="314706" y="28194"/>
                </a:lnTo>
                <a:close/>
              </a:path>
              <a:path w="3557904" h="403225">
                <a:moveTo>
                  <a:pt x="371856" y="28194"/>
                </a:moveTo>
                <a:lnTo>
                  <a:pt x="371856" y="0"/>
                </a:lnTo>
                <a:lnTo>
                  <a:pt x="342900" y="0"/>
                </a:lnTo>
                <a:lnTo>
                  <a:pt x="342900" y="28194"/>
                </a:lnTo>
                <a:lnTo>
                  <a:pt x="371856" y="28194"/>
                </a:lnTo>
                <a:close/>
              </a:path>
              <a:path w="3557904" h="403225">
                <a:moveTo>
                  <a:pt x="429006" y="28194"/>
                </a:moveTo>
                <a:lnTo>
                  <a:pt x="429006" y="0"/>
                </a:lnTo>
                <a:lnTo>
                  <a:pt x="400050" y="0"/>
                </a:lnTo>
                <a:lnTo>
                  <a:pt x="400050" y="28194"/>
                </a:lnTo>
                <a:lnTo>
                  <a:pt x="429006" y="28194"/>
                </a:lnTo>
                <a:close/>
              </a:path>
              <a:path w="3557904" h="403225">
                <a:moveTo>
                  <a:pt x="486156" y="28194"/>
                </a:moveTo>
                <a:lnTo>
                  <a:pt x="486156" y="0"/>
                </a:lnTo>
                <a:lnTo>
                  <a:pt x="457200" y="0"/>
                </a:lnTo>
                <a:lnTo>
                  <a:pt x="457200" y="28194"/>
                </a:lnTo>
                <a:lnTo>
                  <a:pt x="486156" y="28194"/>
                </a:lnTo>
                <a:close/>
              </a:path>
              <a:path w="3557904" h="403225">
                <a:moveTo>
                  <a:pt x="543306" y="28194"/>
                </a:moveTo>
                <a:lnTo>
                  <a:pt x="543306" y="0"/>
                </a:lnTo>
                <a:lnTo>
                  <a:pt x="514350" y="0"/>
                </a:lnTo>
                <a:lnTo>
                  <a:pt x="514350" y="28194"/>
                </a:lnTo>
                <a:lnTo>
                  <a:pt x="543306" y="28194"/>
                </a:lnTo>
                <a:close/>
              </a:path>
              <a:path w="3557904" h="403225">
                <a:moveTo>
                  <a:pt x="600456" y="28194"/>
                </a:moveTo>
                <a:lnTo>
                  <a:pt x="600456" y="0"/>
                </a:lnTo>
                <a:lnTo>
                  <a:pt x="571500" y="0"/>
                </a:lnTo>
                <a:lnTo>
                  <a:pt x="571500" y="28194"/>
                </a:lnTo>
                <a:lnTo>
                  <a:pt x="600456" y="28194"/>
                </a:lnTo>
                <a:close/>
              </a:path>
              <a:path w="3557904" h="403225">
                <a:moveTo>
                  <a:pt x="657606" y="28194"/>
                </a:moveTo>
                <a:lnTo>
                  <a:pt x="657606" y="0"/>
                </a:lnTo>
                <a:lnTo>
                  <a:pt x="628650" y="0"/>
                </a:lnTo>
                <a:lnTo>
                  <a:pt x="628650" y="28194"/>
                </a:lnTo>
                <a:lnTo>
                  <a:pt x="657606" y="28194"/>
                </a:lnTo>
                <a:close/>
              </a:path>
              <a:path w="3557904" h="403225">
                <a:moveTo>
                  <a:pt x="714756" y="28194"/>
                </a:moveTo>
                <a:lnTo>
                  <a:pt x="714756" y="0"/>
                </a:lnTo>
                <a:lnTo>
                  <a:pt x="685800" y="0"/>
                </a:lnTo>
                <a:lnTo>
                  <a:pt x="685800" y="28194"/>
                </a:lnTo>
                <a:lnTo>
                  <a:pt x="714756" y="28194"/>
                </a:lnTo>
                <a:close/>
              </a:path>
              <a:path w="3557904" h="403225">
                <a:moveTo>
                  <a:pt x="771906" y="28194"/>
                </a:moveTo>
                <a:lnTo>
                  <a:pt x="771906" y="0"/>
                </a:lnTo>
                <a:lnTo>
                  <a:pt x="742950" y="0"/>
                </a:lnTo>
                <a:lnTo>
                  <a:pt x="742950" y="28194"/>
                </a:lnTo>
                <a:lnTo>
                  <a:pt x="771906" y="28194"/>
                </a:lnTo>
                <a:close/>
              </a:path>
              <a:path w="3557904" h="403225">
                <a:moveTo>
                  <a:pt x="829056" y="28194"/>
                </a:moveTo>
                <a:lnTo>
                  <a:pt x="829056" y="0"/>
                </a:lnTo>
                <a:lnTo>
                  <a:pt x="800100" y="0"/>
                </a:lnTo>
                <a:lnTo>
                  <a:pt x="800100" y="28194"/>
                </a:lnTo>
                <a:lnTo>
                  <a:pt x="829056" y="28194"/>
                </a:lnTo>
                <a:close/>
              </a:path>
              <a:path w="3557904" h="403225">
                <a:moveTo>
                  <a:pt x="886206" y="28194"/>
                </a:moveTo>
                <a:lnTo>
                  <a:pt x="886206" y="0"/>
                </a:lnTo>
                <a:lnTo>
                  <a:pt x="857250" y="0"/>
                </a:lnTo>
                <a:lnTo>
                  <a:pt x="857250" y="28194"/>
                </a:lnTo>
                <a:lnTo>
                  <a:pt x="886206" y="28194"/>
                </a:lnTo>
                <a:close/>
              </a:path>
              <a:path w="3557904" h="403225">
                <a:moveTo>
                  <a:pt x="943356" y="28194"/>
                </a:moveTo>
                <a:lnTo>
                  <a:pt x="943356" y="0"/>
                </a:lnTo>
                <a:lnTo>
                  <a:pt x="914400" y="0"/>
                </a:lnTo>
                <a:lnTo>
                  <a:pt x="914400" y="28194"/>
                </a:lnTo>
                <a:lnTo>
                  <a:pt x="943356" y="28194"/>
                </a:lnTo>
                <a:close/>
              </a:path>
              <a:path w="3557904" h="403225">
                <a:moveTo>
                  <a:pt x="1000505" y="28194"/>
                </a:moveTo>
                <a:lnTo>
                  <a:pt x="1000505" y="0"/>
                </a:lnTo>
                <a:lnTo>
                  <a:pt x="971549" y="0"/>
                </a:lnTo>
                <a:lnTo>
                  <a:pt x="971549" y="28194"/>
                </a:lnTo>
                <a:lnTo>
                  <a:pt x="1000505" y="28194"/>
                </a:lnTo>
                <a:close/>
              </a:path>
              <a:path w="3557904" h="403225">
                <a:moveTo>
                  <a:pt x="1057655" y="28194"/>
                </a:moveTo>
                <a:lnTo>
                  <a:pt x="1057655" y="0"/>
                </a:lnTo>
                <a:lnTo>
                  <a:pt x="1028699" y="0"/>
                </a:lnTo>
                <a:lnTo>
                  <a:pt x="1028699" y="28194"/>
                </a:lnTo>
                <a:lnTo>
                  <a:pt x="1057655" y="28194"/>
                </a:lnTo>
                <a:close/>
              </a:path>
              <a:path w="3557904" h="403225">
                <a:moveTo>
                  <a:pt x="1114805" y="28194"/>
                </a:moveTo>
                <a:lnTo>
                  <a:pt x="1114805" y="0"/>
                </a:lnTo>
                <a:lnTo>
                  <a:pt x="1085849" y="0"/>
                </a:lnTo>
                <a:lnTo>
                  <a:pt x="1085849" y="28194"/>
                </a:lnTo>
                <a:lnTo>
                  <a:pt x="1114805" y="28194"/>
                </a:lnTo>
                <a:close/>
              </a:path>
              <a:path w="3557904" h="403225">
                <a:moveTo>
                  <a:pt x="1171955" y="28194"/>
                </a:moveTo>
                <a:lnTo>
                  <a:pt x="1171955" y="0"/>
                </a:lnTo>
                <a:lnTo>
                  <a:pt x="1142999" y="0"/>
                </a:lnTo>
                <a:lnTo>
                  <a:pt x="1142999" y="28194"/>
                </a:lnTo>
                <a:lnTo>
                  <a:pt x="1171955" y="28194"/>
                </a:lnTo>
                <a:close/>
              </a:path>
              <a:path w="3557904" h="403225">
                <a:moveTo>
                  <a:pt x="1229105" y="28194"/>
                </a:moveTo>
                <a:lnTo>
                  <a:pt x="1229105" y="0"/>
                </a:lnTo>
                <a:lnTo>
                  <a:pt x="1200149" y="0"/>
                </a:lnTo>
                <a:lnTo>
                  <a:pt x="1200149" y="28194"/>
                </a:lnTo>
                <a:lnTo>
                  <a:pt x="1229105" y="28194"/>
                </a:lnTo>
                <a:close/>
              </a:path>
              <a:path w="3557904" h="403225">
                <a:moveTo>
                  <a:pt x="1286255" y="28194"/>
                </a:moveTo>
                <a:lnTo>
                  <a:pt x="1286255" y="0"/>
                </a:lnTo>
                <a:lnTo>
                  <a:pt x="1257299" y="0"/>
                </a:lnTo>
                <a:lnTo>
                  <a:pt x="1257299" y="28194"/>
                </a:lnTo>
                <a:lnTo>
                  <a:pt x="1286255" y="28194"/>
                </a:lnTo>
                <a:close/>
              </a:path>
              <a:path w="3557904" h="403225">
                <a:moveTo>
                  <a:pt x="1343405" y="28194"/>
                </a:moveTo>
                <a:lnTo>
                  <a:pt x="1343405" y="0"/>
                </a:lnTo>
                <a:lnTo>
                  <a:pt x="1314449" y="0"/>
                </a:lnTo>
                <a:lnTo>
                  <a:pt x="1314449" y="28194"/>
                </a:lnTo>
                <a:lnTo>
                  <a:pt x="1343405" y="28194"/>
                </a:lnTo>
                <a:close/>
              </a:path>
              <a:path w="3557904" h="403225">
                <a:moveTo>
                  <a:pt x="1400555" y="28194"/>
                </a:moveTo>
                <a:lnTo>
                  <a:pt x="1400555" y="0"/>
                </a:lnTo>
                <a:lnTo>
                  <a:pt x="1371599" y="0"/>
                </a:lnTo>
                <a:lnTo>
                  <a:pt x="1371599" y="28194"/>
                </a:lnTo>
                <a:lnTo>
                  <a:pt x="1400555" y="28194"/>
                </a:lnTo>
                <a:close/>
              </a:path>
              <a:path w="3557904" h="403225">
                <a:moveTo>
                  <a:pt x="1457705" y="28194"/>
                </a:moveTo>
                <a:lnTo>
                  <a:pt x="1457705" y="0"/>
                </a:lnTo>
                <a:lnTo>
                  <a:pt x="1428749" y="0"/>
                </a:lnTo>
                <a:lnTo>
                  <a:pt x="1428749" y="28194"/>
                </a:lnTo>
                <a:lnTo>
                  <a:pt x="1457705" y="28194"/>
                </a:lnTo>
                <a:close/>
              </a:path>
              <a:path w="3557904" h="403225">
                <a:moveTo>
                  <a:pt x="1514855" y="28194"/>
                </a:moveTo>
                <a:lnTo>
                  <a:pt x="1514855" y="0"/>
                </a:lnTo>
                <a:lnTo>
                  <a:pt x="1485899" y="0"/>
                </a:lnTo>
                <a:lnTo>
                  <a:pt x="1485899" y="28194"/>
                </a:lnTo>
                <a:lnTo>
                  <a:pt x="1514855" y="28194"/>
                </a:lnTo>
                <a:close/>
              </a:path>
              <a:path w="3557904" h="403225">
                <a:moveTo>
                  <a:pt x="1572005" y="28194"/>
                </a:moveTo>
                <a:lnTo>
                  <a:pt x="1572005" y="0"/>
                </a:lnTo>
                <a:lnTo>
                  <a:pt x="1543049" y="0"/>
                </a:lnTo>
                <a:lnTo>
                  <a:pt x="1543049" y="28194"/>
                </a:lnTo>
                <a:lnTo>
                  <a:pt x="1572005" y="28194"/>
                </a:lnTo>
                <a:close/>
              </a:path>
              <a:path w="3557904" h="403225">
                <a:moveTo>
                  <a:pt x="1629155" y="28194"/>
                </a:moveTo>
                <a:lnTo>
                  <a:pt x="1629155" y="0"/>
                </a:lnTo>
                <a:lnTo>
                  <a:pt x="1600199" y="0"/>
                </a:lnTo>
                <a:lnTo>
                  <a:pt x="1600199" y="28194"/>
                </a:lnTo>
                <a:lnTo>
                  <a:pt x="1629155" y="28194"/>
                </a:lnTo>
                <a:close/>
              </a:path>
              <a:path w="3557904" h="403225">
                <a:moveTo>
                  <a:pt x="1686305" y="28194"/>
                </a:moveTo>
                <a:lnTo>
                  <a:pt x="1686305" y="0"/>
                </a:lnTo>
                <a:lnTo>
                  <a:pt x="1657349" y="0"/>
                </a:lnTo>
                <a:lnTo>
                  <a:pt x="1657349" y="28194"/>
                </a:lnTo>
                <a:lnTo>
                  <a:pt x="1686305" y="28194"/>
                </a:lnTo>
                <a:close/>
              </a:path>
              <a:path w="3557904" h="403225">
                <a:moveTo>
                  <a:pt x="1743455" y="28194"/>
                </a:moveTo>
                <a:lnTo>
                  <a:pt x="1743455" y="0"/>
                </a:lnTo>
                <a:lnTo>
                  <a:pt x="1714499" y="0"/>
                </a:lnTo>
                <a:lnTo>
                  <a:pt x="1714499" y="28194"/>
                </a:lnTo>
                <a:lnTo>
                  <a:pt x="1743455" y="28194"/>
                </a:lnTo>
                <a:close/>
              </a:path>
              <a:path w="3557904" h="403225">
                <a:moveTo>
                  <a:pt x="1800605" y="28194"/>
                </a:moveTo>
                <a:lnTo>
                  <a:pt x="1800605" y="0"/>
                </a:lnTo>
                <a:lnTo>
                  <a:pt x="1771649" y="0"/>
                </a:lnTo>
                <a:lnTo>
                  <a:pt x="1771649" y="28194"/>
                </a:lnTo>
                <a:lnTo>
                  <a:pt x="1800605" y="28194"/>
                </a:lnTo>
                <a:close/>
              </a:path>
              <a:path w="3557904" h="403225">
                <a:moveTo>
                  <a:pt x="1857755" y="28194"/>
                </a:moveTo>
                <a:lnTo>
                  <a:pt x="1857755" y="0"/>
                </a:lnTo>
                <a:lnTo>
                  <a:pt x="1828799" y="0"/>
                </a:lnTo>
                <a:lnTo>
                  <a:pt x="1828799" y="28194"/>
                </a:lnTo>
                <a:lnTo>
                  <a:pt x="1857755" y="28194"/>
                </a:lnTo>
                <a:close/>
              </a:path>
              <a:path w="3557904" h="403225">
                <a:moveTo>
                  <a:pt x="1914905" y="28194"/>
                </a:moveTo>
                <a:lnTo>
                  <a:pt x="1914905" y="0"/>
                </a:lnTo>
                <a:lnTo>
                  <a:pt x="1885949" y="0"/>
                </a:lnTo>
                <a:lnTo>
                  <a:pt x="1885949" y="28194"/>
                </a:lnTo>
                <a:lnTo>
                  <a:pt x="1914905" y="28194"/>
                </a:lnTo>
                <a:close/>
              </a:path>
              <a:path w="3557904" h="403225">
                <a:moveTo>
                  <a:pt x="1972055" y="28194"/>
                </a:moveTo>
                <a:lnTo>
                  <a:pt x="1972055" y="0"/>
                </a:lnTo>
                <a:lnTo>
                  <a:pt x="1943099" y="0"/>
                </a:lnTo>
                <a:lnTo>
                  <a:pt x="1943099" y="28194"/>
                </a:lnTo>
                <a:lnTo>
                  <a:pt x="1972055" y="28194"/>
                </a:lnTo>
                <a:close/>
              </a:path>
              <a:path w="3557904" h="403225">
                <a:moveTo>
                  <a:pt x="2029205" y="28194"/>
                </a:moveTo>
                <a:lnTo>
                  <a:pt x="2029205" y="0"/>
                </a:lnTo>
                <a:lnTo>
                  <a:pt x="2000249" y="0"/>
                </a:lnTo>
                <a:lnTo>
                  <a:pt x="2000249" y="28194"/>
                </a:lnTo>
                <a:lnTo>
                  <a:pt x="2029205" y="28194"/>
                </a:lnTo>
                <a:close/>
              </a:path>
              <a:path w="3557904" h="403225">
                <a:moveTo>
                  <a:pt x="2086355" y="28194"/>
                </a:moveTo>
                <a:lnTo>
                  <a:pt x="2086355" y="0"/>
                </a:lnTo>
                <a:lnTo>
                  <a:pt x="2057399" y="0"/>
                </a:lnTo>
                <a:lnTo>
                  <a:pt x="2057399" y="28194"/>
                </a:lnTo>
                <a:lnTo>
                  <a:pt x="2086355" y="28194"/>
                </a:lnTo>
                <a:close/>
              </a:path>
              <a:path w="3557904" h="403225">
                <a:moveTo>
                  <a:pt x="2143505" y="28194"/>
                </a:moveTo>
                <a:lnTo>
                  <a:pt x="2143505" y="0"/>
                </a:lnTo>
                <a:lnTo>
                  <a:pt x="2114549" y="0"/>
                </a:lnTo>
                <a:lnTo>
                  <a:pt x="2114549" y="28194"/>
                </a:lnTo>
                <a:lnTo>
                  <a:pt x="2143505" y="28194"/>
                </a:lnTo>
                <a:close/>
              </a:path>
              <a:path w="3557904" h="403225">
                <a:moveTo>
                  <a:pt x="2200655" y="28194"/>
                </a:moveTo>
                <a:lnTo>
                  <a:pt x="2200655" y="0"/>
                </a:lnTo>
                <a:lnTo>
                  <a:pt x="2171699" y="0"/>
                </a:lnTo>
                <a:lnTo>
                  <a:pt x="2171699" y="28194"/>
                </a:lnTo>
                <a:lnTo>
                  <a:pt x="2200655" y="28194"/>
                </a:lnTo>
                <a:close/>
              </a:path>
              <a:path w="3557904" h="403225">
                <a:moveTo>
                  <a:pt x="2257805" y="28194"/>
                </a:moveTo>
                <a:lnTo>
                  <a:pt x="2257805" y="0"/>
                </a:lnTo>
                <a:lnTo>
                  <a:pt x="2228849" y="0"/>
                </a:lnTo>
                <a:lnTo>
                  <a:pt x="2228849" y="28194"/>
                </a:lnTo>
                <a:lnTo>
                  <a:pt x="2257805" y="28194"/>
                </a:lnTo>
                <a:close/>
              </a:path>
              <a:path w="3557904" h="403225">
                <a:moveTo>
                  <a:pt x="2317241" y="12192"/>
                </a:moveTo>
                <a:lnTo>
                  <a:pt x="2289810" y="4572"/>
                </a:lnTo>
                <a:lnTo>
                  <a:pt x="2282189" y="32004"/>
                </a:lnTo>
                <a:lnTo>
                  <a:pt x="2309622" y="39624"/>
                </a:lnTo>
                <a:lnTo>
                  <a:pt x="2317241" y="12192"/>
                </a:lnTo>
                <a:close/>
              </a:path>
              <a:path w="3557904" h="403225">
                <a:moveTo>
                  <a:pt x="2372106" y="28194"/>
                </a:moveTo>
                <a:lnTo>
                  <a:pt x="2344673" y="19812"/>
                </a:lnTo>
                <a:lnTo>
                  <a:pt x="2337053" y="48006"/>
                </a:lnTo>
                <a:lnTo>
                  <a:pt x="2364485" y="55626"/>
                </a:lnTo>
                <a:lnTo>
                  <a:pt x="2372106" y="28194"/>
                </a:lnTo>
                <a:close/>
              </a:path>
              <a:path w="3557904" h="403225">
                <a:moveTo>
                  <a:pt x="2426970" y="44196"/>
                </a:moveTo>
                <a:lnTo>
                  <a:pt x="2399537" y="35814"/>
                </a:lnTo>
                <a:lnTo>
                  <a:pt x="2391918" y="63246"/>
                </a:lnTo>
                <a:lnTo>
                  <a:pt x="2419349" y="71628"/>
                </a:lnTo>
                <a:lnTo>
                  <a:pt x="2426970" y="44196"/>
                </a:lnTo>
                <a:close/>
              </a:path>
              <a:path w="3557904" h="403225">
                <a:moveTo>
                  <a:pt x="2481834" y="60198"/>
                </a:moveTo>
                <a:lnTo>
                  <a:pt x="2454401" y="51816"/>
                </a:lnTo>
                <a:lnTo>
                  <a:pt x="2446782" y="79248"/>
                </a:lnTo>
                <a:lnTo>
                  <a:pt x="2474213" y="87630"/>
                </a:lnTo>
                <a:lnTo>
                  <a:pt x="2481834" y="60198"/>
                </a:lnTo>
                <a:close/>
              </a:path>
              <a:path w="3557904" h="403225">
                <a:moveTo>
                  <a:pt x="2536697" y="75438"/>
                </a:moveTo>
                <a:lnTo>
                  <a:pt x="2509265" y="67818"/>
                </a:lnTo>
                <a:lnTo>
                  <a:pt x="2501646" y="95250"/>
                </a:lnTo>
                <a:lnTo>
                  <a:pt x="2529077" y="102870"/>
                </a:lnTo>
                <a:lnTo>
                  <a:pt x="2536697" y="75438"/>
                </a:lnTo>
                <a:close/>
              </a:path>
              <a:path w="3557904" h="403225">
                <a:moveTo>
                  <a:pt x="2591561" y="91440"/>
                </a:moveTo>
                <a:lnTo>
                  <a:pt x="2564129" y="83820"/>
                </a:lnTo>
                <a:lnTo>
                  <a:pt x="2556510" y="111252"/>
                </a:lnTo>
                <a:lnTo>
                  <a:pt x="2583941" y="118872"/>
                </a:lnTo>
                <a:lnTo>
                  <a:pt x="2591561" y="91440"/>
                </a:lnTo>
                <a:close/>
              </a:path>
              <a:path w="3557904" h="403225">
                <a:moveTo>
                  <a:pt x="2646425" y="107442"/>
                </a:moveTo>
                <a:lnTo>
                  <a:pt x="2618994" y="99822"/>
                </a:lnTo>
                <a:lnTo>
                  <a:pt x="2611373" y="127254"/>
                </a:lnTo>
                <a:lnTo>
                  <a:pt x="2638806" y="134874"/>
                </a:lnTo>
                <a:lnTo>
                  <a:pt x="2646425" y="107442"/>
                </a:lnTo>
                <a:close/>
              </a:path>
              <a:path w="3557904" h="403225">
                <a:moveTo>
                  <a:pt x="2701289" y="123444"/>
                </a:moveTo>
                <a:lnTo>
                  <a:pt x="2673858" y="115062"/>
                </a:lnTo>
                <a:lnTo>
                  <a:pt x="2666237" y="142494"/>
                </a:lnTo>
                <a:lnTo>
                  <a:pt x="2693670" y="150876"/>
                </a:lnTo>
                <a:lnTo>
                  <a:pt x="2701289" y="123444"/>
                </a:lnTo>
                <a:close/>
              </a:path>
              <a:path w="3557904" h="403225">
                <a:moveTo>
                  <a:pt x="2756153" y="139446"/>
                </a:moveTo>
                <a:lnTo>
                  <a:pt x="2728722" y="131064"/>
                </a:lnTo>
                <a:lnTo>
                  <a:pt x="2721101" y="158496"/>
                </a:lnTo>
                <a:lnTo>
                  <a:pt x="2748534" y="166878"/>
                </a:lnTo>
                <a:lnTo>
                  <a:pt x="2756153" y="139446"/>
                </a:lnTo>
                <a:close/>
              </a:path>
              <a:path w="3557904" h="403225">
                <a:moveTo>
                  <a:pt x="2811018" y="154686"/>
                </a:moveTo>
                <a:lnTo>
                  <a:pt x="2783585" y="147066"/>
                </a:lnTo>
                <a:lnTo>
                  <a:pt x="2775965" y="174498"/>
                </a:lnTo>
                <a:lnTo>
                  <a:pt x="2803397" y="182118"/>
                </a:lnTo>
                <a:lnTo>
                  <a:pt x="2811018" y="154686"/>
                </a:lnTo>
                <a:close/>
              </a:path>
              <a:path w="3557904" h="403225">
                <a:moveTo>
                  <a:pt x="2865882" y="170688"/>
                </a:moveTo>
                <a:lnTo>
                  <a:pt x="2838449" y="163068"/>
                </a:lnTo>
                <a:lnTo>
                  <a:pt x="2830829" y="190500"/>
                </a:lnTo>
                <a:lnTo>
                  <a:pt x="2858261" y="198120"/>
                </a:lnTo>
                <a:lnTo>
                  <a:pt x="2865882" y="170688"/>
                </a:lnTo>
                <a:close/>
              </a:path>
              <a:path w="3557904" h="403225">
                <a:moveTo>
                  <a:pt x="2921508" y="186690"/>
                </a:moveTo>
                <a:lnTo>
                  <a:pt x="2894075" y="179070"/>
                </a:lnTo>
                <a:lnTo>
                  <a:pt x="2885694" y="206502"/>
                </a:lnTo>
                <a:lnTo>
                  <a:pt x="2913125" y="214122"/>
                </a:lnTo>
                <a:lnTo>
                  <a:pt x="2921508" y="186690"/>
                </a:lnTo>
                <a:close/>
              </a:path>
              <a:path w="3557904" h="403225">
                <a:moveTo>
                  <a:pt x="2976372" y="202692"/>
                </a:moveTo>
                <a:lnTo>
                  <a:pt x="2948939" y="194310"/>
                </a:lnTo>
                <a:lnTo>
                  <a:pt x="2940558" y="221742"/>
                </a:lnTo>
                <a:lnTo>
                  <a:pt x="2967989" y="230124"/>
                </a:lnTo>
                <a:lnTo>
                  <a:pt x="2976372" y="202692"/>
                </a:lnTo>
                <a:close/>
              </a:path>
              <a:path w="3557904" h="403225">
                <a:moveTo>
                  <a:pt x="3031235" y="218694"/>
                </a:moveTo>
                <a:lnTo>
                  <a:pt x="3003803" y="210312"/>
                </a:lnTo>
                <a:lnTo>
                  <a:pt x="2995422" y="237744"/>
                </a:lnTo>
                <a:lnTo>
                  <a:pt x="3022853" y="246126"/>
                </a:lnTo>
                <a:lnTo>
                  <a:pt x="3031235" y="218694"/>
                </a:lnTo>
                <a:close/>
              </a:path>
              <a:path w="3557904" h="403225">
                <a:moveTo>
                  <a:pt x="3086099" y="233934"/>
                </a:moveTo>
                <a:lnTo>
                  <a:pt x="3058668" y="226314"/>
                </a:lnTo>
                <a:lnTo>
                  <a:pt x="3050285" y="253746"/>
                </a:lnTo>
                <a:lnTo>
                  <a:pt x="3077718" y="262128"/>
                </a:lnTo>
                <a:lnTo>
                  <a:pt x="3086099" y="233934"/>
                </a:lnTo>
                <a:close/>
              </a:path>
              <a:path w="3557904" h="403225">
                <a:moveTo>
                  <a:pt x="3140963" y="249936"/>
                </a:moveTo>
                <a:lnTo>
                  <a:pt x="3113532" y="242316"/>
                </a:lnTo>
                <a:lnTo>
                  <a:pt x="3105149" y="269748"/>
                </a:lnTo>
                <a:lnTo>
                  <a:pt x="3132582" y="277368"/>
                </a:lnTo>
                <a:lnTo>
                  <a:pt x="3140963" y="249936"/>
                </a:lnTo>
                <a:close/>
              </a:path>
              <a:path w="3557904" h="403225">
                <a:moveTo>
                  <a:pt x="3195827" y="265938"/>
                </a:moveTo>
                <a:lnTo>
                  <a:pt x="3168396" y="258318"/>
                </a:lnTo>
                <a:lnTo>
                  <a:pt x="3160013" y="285750"/>
                </a:lnTo>
                <a:lnTo>
                  <a:pt x="3187446" y="293370"/>
                </a:lnTo>
                <a:lnTo>
                  <a:pt x="3195827" y="265938"/>
                </a:lnTo>
                <a:close/>
              </a:path>
              <a:path w="3557904" h="403225">
                <a:moveTo>
                  <a:pt x="3250691" y="281940"/>
                </a:moveTo>
                <a:lnTo>
                  <a:pt x="3223260" y="274320"/>
                </a:lnTo>
                <a:lnTo>
                  <a:pt x="3214877" y="301752"/>
                </a:lnTo>
                <a:lnTo>
                  <a:pt x="3242310" y="309372"/>
                </a:lnTo>
                <a:lnTo>
                  <a:pt x="3250691" y="281940"/>
                </a:lnTo>
                <a:close/>
              </a:path>
              <a:path w="3557904" h="403225">
                <a:moveTo>
                  <a:pt x="3305555" y="297942"/>
                </a:moveTo>
                <a:lnTo>
                  <a:pt x="3278124" y="289560"/>
                </a:lnTo>
                <a:lnTo>
                  <a:pt x="3269741" y="316992"/>
                </a:lnTo>
                <a:lnTo>
                  <a:pt x="3297935" y="325374"/>
                </a:lnTo>
                <a:lnTo>
                  <a:pt x="3305555" y="297942"/>
                </a:lnTo>
                <a:close/>
              </a:path>
              <a:path w="3557904" h="403225">
                <a:moveTo>
                  <a:pt x="3360420" y="313944"/>
                </a:moveTo>
                <a:lnTo>
                  <a:pt x="3332987" y="305562"/>
                </a:lnTo>
                <a:lnTo>
                  <a:pt x="3325368" y="332994"/>
                </a:lnTo>
                <a:lnTo>
                  <a:pt x="3352800" y="341376"/>
                </a:lnTo>
                <a:lnTo>
                  <a:pt x="3360420" y="313944"/>
                </a:lnTo>
                <a:close/>
              </a:path>
              <a:path w="3557904" h="403225">
                <a:moveTo>
                  <a:pt x="3415283" y="329184"/>
                </a:moveTo>
                <a:lnTo>
                  <a:pt x="3387852" y="321564"/>
                </a:lnTo>
                <a:lnTo>
                  <a:pt x="3380231" y="348996"/>
                </a:lnTo>
                <a:lnTo>
                  <a:pt x="3407663" y="356616"/>
                </a:lnTo>
                <a:lnTo>
                  <a:pt x="3415283" y="329184"/>
                </a:lnTo>
                <a:close/>
              </a:path>
              <a:path w="3557904" h="403225">
                <a:moveTo>
                  <a:pt x="3470148" y="345186"/>
                </a:moveTo>
                <a:lnTo>
                  <a:pt x="3442715" y="337566"/>
                </a:lnTo>
                <a:lnTo>
                  <a:pt x="3435096" y="364998"/>
                </a:lnTo>
                <a:lnTo>
                  <a:pt x="3462528" y="372618"/>
                </a:lnTo>
                <a:lnTo>
                  <a:pt x="3470148" y="345186"/>
                </a:lnTo>
                <a:close/>
              </a:path>
              <a:path w="3557904" h="403225">
                <a:moveTo>
                  <a:pt x="3557778" y="385572"/>
                </a:moveTo>
                <a:lnTo>
                  <a:pt x="3487674" y="320802"/>
                </a:lnTo>
                <a:lnTo>
                  <a:pt x="3464052" y="403098"/>
                </a:lnTo>
                <a:lnTo>
                  <a:pt x="3557778" y="385572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9468" name="object 13"/>
          <p:cNvSpPr>
            <a:spLocks/>
          </p:cNvSpPr>
          <p:nvPr/>
        </p:nvSpPr>
        <p:spPr bwMode="auto">
          <a:xfrm>
            <a:off x="3008313" y="4427538"/>
            <a:ext cx="3230562" cy="220662"/>
          </a:xfrm>
          <a:custGeom>
            <a:avLst/>
            <a:gdLst>
              <a:gd name="T0" fmla="*/ 85344 w 3778884"/>
              <a:gd name="T1" fmla="*/ 157734 h 257810"/>
              <a:gd name="T2" fmla="*/ 114300 w 3778884"/>
              <a:gd name="T3" fmla="*/ 185928 h 257810"/>
              <a:gd name="T4" fmla="*/ 256794 w 3778884"/>
              <a:gd name="T5" fmla="*/ 185928 h 257810"/>
              <a:gd name="T6" fmla="*/ 285750 w 3778884"/>
              <a:gd name="T7" fmla="*/ 157734 h 257810"/>
              <a:gd name="T8" fmla="*/ 371094 w 3778884"/>
              <a:gd name="T9" fmla="*/ 185928 h 257810"/>
              <a:gd name="T10" fmla="*/ 485394 w 3778884"/>
              <a:gd name="T11" fmla="*/ 157734 h 257810"/>
              <a:gd name="T12" fmla="*/ 514350 w 3778884"/>
              <a:gd name="T13" fmla="*/ 185928 h 257810"/>
              <a:gd name="T14" fmla="*/ 656844 w 3778884"/>
              <a:gd name="T15" fmla="*/ 185928 h 257810"/>
              <a:gd name="T16" fmla="*/ 685800 w 3778884"/>
              <a:gd name="T17" fmla="*/ 157734 h 257810"/>
              <a:gd name="T18" fmla="*/ 771144 w 3778884"/>
              <a:gd name="T19" fmla="*/ 185928 h 257810"/>
              <a:gd name="T20" fmla="*/ 885444 w 3778884"/>
              <a:gd name="T21" fmla="*/ 157734 h 257810"/>
              <a:gd name="T22" fmla="*/ 914400 w 3778884"/>
              <a:gd name="T23" fmla="*/ 185928 h 257810"/>
              <a:gd name="T24" fmla="*/ 1056894 w 3778884"/>
              <a:gd name="T25" fmla="*/ 185928 h 257810"/>
              <a:gd name="T26" fmla="*/ 1085850 w 3778884"/>
              <a:gd name="T27" fmla="*/ 157734 h 257810"/>
              <a:gd name="T28" fmla="*/ 1171194 w 3778884"/>
              <a:gd name="T29" fmla="*/ 185928 h 257810"/>
              <a:gd name="T30" fmla="*/ 1285494 w 3778884"/>
              <a:gd name="T31" fmla="*/ 157734 h 257810"/>
              <a:gd name="T32" fmla="*/ 1314450 w 3778884"/>
              <a:gd name="T33" fmla="*/ 185928 h 257810"/>
              <a:gd name="T34" fmla="*/ 1456944 w 3778884"/>
              <a:gd name="T35" fmla="*/ 185928 h 257810"/>
              <a:gd name="T36" fmla="*/ 1485900 w 3778884"/>
              <a:gd name="T37" fmla="*/ 157734 h 257810"/>
              <a:gd name="T38" fmla="*/ 1571244 w 3778884"/>
              <a:gd name="T39" fmla="*/ 185928 h 257810"/>
              <a:gd name="T40" fmla="*/ 1685544 w 3778884"/>
              <a:gd name="T41" fmla="*/ 157734 h 257810"/>
              <a:gd name="T42" fmla="*/ 1714500 w 3778884"/>
              <a:gd name="T43" fmla="*/ 157734 h 257810"/>
              <a:gd name="T44" fmla="*/ 1746503 w 3778884"/>
              <a:gd name="T45" fmla="*/ 163068 h 257810"/>
              <a:gd name="T46" fmla="*/ 1724405 w 3778884"/>
              <a:gd name="T47" fmla="*/ 185928 h 257810"/>
              <a:gd name="T48" fmla="*/ 1773935 w 3778884"/>
              <a:gd name="T49" fmla="*/ 171450 h 257810"/>
              <a:gd name="T50" fmla="*/ 1846326 w 3778884"/>
              <a:gd name="T51" fmla="*/ 226314 h 257810"/>
              <a:gd name="T52" fmla="*/ 1944814 w 3778884"/>
              <a:gd name="T53" fmla="*/ 228600 h 257810"/>
              <a:gd name="T54" fmla="*/ 1944814 w 3778884"/>
              <a:gd name="T55" fmla="*/ 228600 h 257810"/>
              <a:gd name="T56" fmla="*/ 1943100 w 3778884"/>
              <a:gd name="T57" fmla="*/ 228600 h 257810"/>
              <a:gd name="T58" fmla="*/ 1947671 w 3778884"/>
              <a:gd name="T59" fmla="*/ 257556 h 257810"/>
              <a:gd name="T60" fmla="*/ 2074164 w 3778884"/>
              <a:gd name="T61" fmla="*/ 257556 h 257810"/>
              <a:gd name="T62" fmla="*/ 2103119 w 3778884"/>
              <a:gd name="T63" fmla="*/ 228600 h 257810"/>
              <a:gd name="T64" fmla="*/ 2188464 w 3778884"/>
              <a:gd name="T65" fmla="*/ 257556 h 257810"/>
              <a:gd name="T66" fmla="*/ 2302764 w 3778884"/>
              <a:gd name="T67" fmla="*/ 228600 h 257810"/>
              <a:gd name="T68" fmla="*/ 2331719 w 3778884"/>
              <a:gd name="T69" fmla="*/ 257556 h 257810"/>
              <a:gd name="T70" fmla="*/ 2474214 w 3778884"/>
              <a:gd name="T71" fmla="*/ 257556 h 257810"/>
              <a:gd name="T72" fmla="*/ 2503169 w 3778884"/>
              <a:gd name="T73" fmla="*/ 228600 h 257810"/>
              <a:gd name="T74" fmla="*/ 2588514 w 3778884"/>
              <a:gd name="T75" fmla="*/ 257556 h 257810"/>
              <a:gd name="T76" fmla="*/ 2702814 w 3778884"/>
              <a:gd name="T77" fmla="*/ 228600 h 257810"/>
              <a:gd name="T78" fmla="*/ 2731769 w 3778884"/>
              <a:gd name="T79" fmla="*/ 257556 h 257810"/>
              <a:gd name="T80" fmla="*/ 2874264 w 3778884"/>
              <a:gd name="T81" fmla="*/ 257556 h 257810"/>
              <a:gd name="T82" fmla="*/ 2903219 w 3778884"/>
              <a:gd name="T83" fmla="*/ 228600 h 257810"/>
              <a:gd name="T84" fmla="*/ 2988564 w 3778884"/>
              <a:gd name="T85" fmla="*/ 257556 h 257810"/>
              <a:gd name="T86" fmla="*/ 3102851 w 3778884"/>
              <a:gd name="T87" fmla="*/ 228600 h 257810"/>
              <a:gd name="T88" fmla="*/ 3131807 w 3778884"/>
              <a:gd name="T89" fmla="*/ 257556 h 257810"/>
              <a:gd name="T90" fmla="*/ 3274301 w 3778884"/>
              <a:gd name="T91" fmla="*/ 257556 h 257810"/>
              <a:gd name="T92" fmla="*/ 3303257 w 3778884"/>
              <a:gd name="T93" fmla="*/ 228600 h 257810"/>
              <a:gd name="T94" fmla="*/ 3388601 w 3778884"/>
              <a:gd name="T95" fmla="*/ 257556 h 257810"/>
              <a:gd name="T96" fmla="*/ 3502901 w 3778884"/>
              <a:gd name="T97" fmla="*/ 228600 h 257810"/>
              <a:gd name="T98" fmla="*/ 3531857 w 3778884"/>
              <a:gd name="T99" fmla="*/ 257556 h 257810"/>
              <a:gd name="T100" fmla="*/ 3672077 w 3778884"/>
              <a:gd name="T101" fmla="*/ 228600 h 257810"/>
              <a:gd name="T102" fmla="*/ 3672077 w 3778884"/>
              <a:gd name="T103" fmla="*/ 228600 h 257810"/>
              <a:gd name="T104" fmla="*/ 3658349 w 3778884"/>
              <a:gd name="T105" fmla="*/ 237744 h 257810"/>
              <a:gd name="T106" fmla="*/ 3681209 w 3778884"/>
              <a:gd name="T107" fmla="*/ 182118 h 257810"/>
              <a:gd name="T108" fmla="*/ 3718547 w 3778884"/>
              <a:gd name="T109" fmla="*/ 166877 h 257810"/>
              <a:gd name="T110" fmla="*/ 3724656 w 3778884"/>
              <a:gd name="T111" fmla="*/ 76962 h 257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78884" h="257810">
                <a:moveTo>
                  <a:pt x="28194" y="185928"/>
                </a:moveTo>
                <a:lnTo>
                  <a:pt x="28194" y="157734"/>
                </a:lnTo>
                <a:lnTo>
                  <a:pt x="0" y="157734"/>
                </a:lnTo>
                <a:lnTo>
                  <a:pt x="0" y="185928"/>
                </a:lnTo>
                <a:lnTo>
                  <a:pt x="28194" y="185928"/>
                </a:lnTo>
                <a:close/>
              </a:path>
              <a:path w="3778884" h="257810">
                <a:moveTo>
                  <a:pt x="85344" y="185928"/>
                </a:moveTo>
                <a:lnTo>
                  <a:pt x="85344" y="157734"/>
                </a:lnTo>
                <a:lnTo>
                  <a:pt x="57150" y="157734"/>
                </a:lnTo>
                <a:lnTo>
                  <a:pt x="57150" y="185928"/>
                </a:lnTo>
                <a:lnTo>
                  <a:pt x="85344" y="185928"/>
                </a:lnTo>
                <a:close/>
              </a:path>
              <a:path w="3778884" h="257810">
                <a:moveTo>
                  <a:pt x="142494" y="185928"/>
                </a:moveTo>
                <a:lnTo>
                  <a:pt x="142494" y="157734"/>
                </a:lnTo>
                <a:lnTo>
                  <a:pt x="114300" y="157734"/>
                </a:lnTo>
                <a:lnTo>
                  <a:pt x="114300" y="185928"/>
                </a:lnTo>
                <a:lnTo>
                  <a:pt x="142494" y="185928"/>
                </a:lnTo>
                <a:close/>
              </a:path>
              <a:path w="3778884" h="257810">
                <a:moveTo>
                  <a:pt x="199644" y="185928"/>
                </a:moveTo>
                <a:lnTo>
                  <a:pt x="199644" y="157734"/>
                </a:lnTo>
                <a:lnTo>
                  <a:pt x="171450" y="157734"/>
                </a:lnTo>
                <a:lnTo>
                  <a:pt x="171450" y="185928"/>
                </a:lnTo>
                <a:lnTo>
                  <a:pt x="199644" y="185928"/>
                </a:lnTo>
                <a:close/>
              </a:path>
              <a:path w="3778884" h="257810">
                <a:moveTo>
                  <a:pt x="256794" y="185928"/>
                </a:moveTo>
                <a:lnTo>
                  <a:pt x="256794" y="157734"/>
                </a:lnTo>
                <a:lnTo>
                  <a:pt x="228600" y="157734"/>
                </a:lnTo>
                <a:lnTo>
                  <a:pt x="228600" y="185928"/>
                </a:lnTo>
                <a:lnTo>
                  <a:pt x="256794" y="185928"/>
                </a:lnTo>
                <a:close/>
              </a:path>
              <a:path w="3778884" h="257810">
                <a:moveTo>
                  <a:pt x="313944" y="185928"/>
                </a:moveTo>
                <a:lnTo>
                  <a:pt x="313944" y="157734"/>
                </a:lnTo>
                <a:lnTo>
                  <a:pt x="285750" y="157734"/>
                </a:lnTo>
                <a:lnTo>
                  <a:pt x="285750" y="185928"/>
                </a:lnTo>
                <a:lnTo>
                  <a:pt x="313944" y="185928"/>
                </a:lnTo>
                <a:close/>
              </a:path>
              <a:path w="3778884" h="257810">
                <a:moveTo>
                  <a:pt x="371094" y="185928"/>
                </a:moveTo>
                <a:lnTo>
                  <a:pt x="371094" y="157734"/>
                </a:lnTo>
                <a:lnTo>
                  <a:pt x="342900" y="157734"/>
                </a:lnTo>
                <a:lnTo>
                  <a:pt x="342900" y="185928"/>
                </a:lnTo>
                <a:lnTo>
                  <a:pt x="371094" y="185928"/>
                </a:lnTo>
                <a:close/>
              </a:path>
              <a:path w="3778884" h="257810">
                <a:moveTo>
                  <a:pt x="428244" y="185928"/>
                </a:moveTo>
                <a:lnTo>
                  <a:pt x="428244" y="157734"/>
                </a:lnTo>
                <a:lnTo>
                  <a:pt x="400050" y="157734"/>
                </a:lnTo>
                <a:lnTo>
                  <a:pt x="400050" y="185928"/>
                </a:lnTo>
                <a:lnTo>
                  <a:pt x="428244" y="185928"/>
                </a:lnTo>
                <a:close/>
              </a:path>
              <a:path w="3778884" h="257810">
                <a:moveTo>
                  <a:pt x="485394" y="185928"/>
                </a:moveTo>
                <a:lnTo>
                  <a:pt x="485394" y="157734"/>
                </a:lnTo>
                <a:lnTo>
                  <a:pt x="457200" y="157734"/>
                </a:lnTo>
                <a:lnTo>
                  <a:pt x="457200" y="185928"/>
                </a:lnTo>
                <a:lnTo>
                  <a:pt x="485394" y="185928"/>
                </a:lnTo>
                <a:close/>
              </a:path>
              <a:path w="3778884" h="257810">
                <a:moveTo>
                  <a:pt x="542544" y="185928"/>
                </a:moveTo>
                <a:lnTo>
                  <a:pt x="542544" y="157734"/>
                </a:lnTo>
                <a:lnTo>
                  <a:pt x="514350" y="157734"/>
                </a:lnTo>
                <a:lnTo>
                  <a:pt x="514350" y="185928"/>
                </a:lnTo>
                <a:lnTo>
                  <a:pt x="542544" y="185928"/>
                </a:lnTo>
                <a:close/>
              </a:path>
              <a:path w="3778884" h="257810">
                <a:moveTo>
                  <a:pt x="599694" y="185928"/>
                </a:moveTo>
                <a:lnTo>
                  <a:pt x="599694" y="157734"/>
                </a:lnTo>
                <a:lnTo>
                  <a:pt x="571500" y="157734"/>
                </a:lnTo>
                <a:lnTo>
                  <a:pt x="571500" y="185928"/>
                </a:lnTo>
                <a:lnTo>
                  <a:pt x="599694" y="185928"/>
                </a:lnTo>
                <a:close/>
              </a:path>
              <a:path w="3778884" h="257810">
                <a:moveTo>
                  <a:pt x="656844" y="185928"/>
                </a:moveTo>
                <a:lnTo>
                  <a:pt x="656844" y="157734"/>
                </a:lnTo>
                <a:lnTo>
                  <a:pt x="628650" y="157734"/>
                </a:lnTo>
                <a:lnTo>
                  <a:pt x="628650" y="185928"/>
                </a:lnTo>
                <a:lnTo>
                  <a:pt x="656844" y="185928"/>
                </a:lnTo>
                <a:close/>
              </a:path>
              <a:path w="3778884" h="257810">
                <a:moveTo>
                  <a:pt x="713994" y="185928"/>
                </a:moveTo>
                <a:lnTo>
                  <a:pt x="713994" y="157734"/>
                </a:lnTo>
                <a:lnTo>
                  <a:pt x="685800" y="157734"/>
                </a:lnTo>
                <a:lnTo>
                  <a:pt x="685800" y="185928"/>
                </a:lnTo>
                <a:lnTo>
                  <a:pt x="713994" y="185928"/>
                </a:lnTo>
                <a:close/>
              </a:path>
              <a:path w="3778884" h="257810">
                <a:moveTo>
                  <a:pt x="771144" y="185928"/>
                </a:moveTo>
                <a:lnTo>
                  <a:pt x="771144" y="157734"/>
                </a:lnTo>
                <a:lnTo>
                  <a:pt x="742950" y="157734"/>
                </a:lnTo>
                <a:lnTo>
                  <a:pt x="742950" y="185928"/>
                </a:lnTo>
                <a:lnTo>
                  <a:pt x="771144" y="185928"/>
                </a:lnTo>
                <a:close/>
              </a:path>
              <a:path w="3778884" h="257810">
                <a:moveTo>
                  <a:pt x="828294" y="185928"/>
                </a:moveTo>
                <a:lnTo>
                  <a:pt x="828294" y="157734"/>
                </a:lnTo>
                <a:lnTo>
                  <a:pt x="800100" y="157734"/>
                </a:lnTo>
                <a:lnTo>
                  <a:pt x="800100" y="185928"/>
                </a:lnTo>
                <a:lnTo>
                  <a:pt x="828294" y="185928"/>
                </a:lnTo>
                <a:close/>
              </a:path>
              <a:path w="3778884" h="257810">
                <a:moveTo>
                  <a:pt x="885444" y="185928"/>
                </a:moveTo>
                <a:lnTo>
                  <a:pt x="885444" y="157734"/>
                </a:lnTo>
                <a:lnTo>
                  <a:pt x="857250" y="157734"/>
                </a:lnTo>
                <a:lnTo>
                  <a:pt x="857250" y="185928"/>
                </a:lnTo>
                <a:lnTo>
                  <a:pt x="885444" y="185928"/>
                </a:lnTo>
                <a:close/>
              </a:path>
              <a:path w="3778884" h="257810">
                <a:moveTo>
                  <a:pt x="942594" y="185928"/>
                </a:moveTo>
                <a:lnTo>
                  <a:pt x="942594" y="157734"/>
                </a:lnTo>
                <a:lnTo>
                  <a:pt x="914400" y="157734"/>
                </a:lnTo>
                <a:lnTo>
                  <a:pt x="914400" y="185928"/>
                </a:lnTo>
                <a:lnTo>
                  <a:pt x="942594" y="185928"/>
                </a:lnTo>
                <a:close/>
              </a:path>
              <a:path w="3778884" h="257810">
                <a:moveTo>
                  <a:pt x="999744" y="185928"/>
                </a:moveTo>
                <a:lnTo>
                  <a:pt x="999744" y="157734"/>
                </a:lnTo>
                <a:lnTo>
                  <a:pt x="971550" y="157734"/>
                </a:lnTo>
                <a:lnTo>
                  <a:pt x="971550" y="185928"/>
                </a:lnTo>
                <a:lnTo>
                  <a:pt x="999744" y="185928"/>
                </a:lnTo>
                <a:close/>
              </a:path>
              <a:path w="3778884" h="257810">
                <a:moveTo>
                  <a:pt x="1056894" y="185928"/>
                </a:moveTo>
                <a:lnTo>
                  <a:pt x="1056894" y="157734"/>
                </a:lnTo>
                <a:lnTo>
                  <a:pt x="1028700" y="157734"/>
                </a:lnTo>
                <a:lnTo>
                  <a:pt x="1028700" y="185928"/>
                </a:lnTo>
                <a:lnTo>
                  <a:pt x="1056894" y="185928"/>
                </a:lnTo>
                <a:close/>
              </a:path>
              <a:path w="3778884" h="257810">
                <a:moveTo>
                  <a:pt x="1114044" y="185928"/>
                </a:moveTo>
                <a:lnTo>
                  <a:pt x="1114044" y="157734"/>
                </a:lnTo>
                <a:lnTo>
                  <a:pt x="1085850" y="157734"/>
                </a:lnTo>
                <a:lnTo>
                  <a:pt x="1085850" y="185928"/>
                </a:lnTo>
                <a:lnTo>
                  <a:pt x="1114044" y="185928"/>
                </a:lnTo>
                <a:close/>
              </a:path>
              <a:path w="3778884" h="257810">
                <a:moveTo>
                  <a:pt x="1171194" y="185928"/>
                </a:moveTo>
                <a:lnTo>
                  <a:pt x="1171194" y="157734"/>
                </a:lnTo>
                <a:lnTo>
                  <a:pt x="1143000" y="157734"/>
                </a:lnTo>
                <a:lnTo>
                  <a:pt x="1143000" y="185928"/>
                </a:lnTo>
                <a:lnTo>
                  <a:pt x="1171194" y="185928"/>
                </a:lnTo>
                <a:close/>
              </a:path>
              <a:path w="3778884" h="257810">
                <a:moveTo>
                  <a:pt x="1228344" y="185928"/>
                </a:moveTo>
                <a:lnTo>
                  <a:pt x="1228344" y="157734"/>
                </a:lnTo>
                <a:lnTo>
                  <a:pt x="1200150" y="157734"/>
                </a:lnTo>
                <a:lnTo>
                  <a:pt x="1200150" y="185928"/>
                </a:lnTo>
                <a:lnTo>
                  <a:pt x="1228344" y="185928"/>
                </a:lnTo>
                <a:close/>
              </a:path>
              <a:path w="3778884" h="257810">
                <a:moveTo>
                  <a:pt x="1285494" y="185928"/>
                </a:moveTo>
                <a:lnTo>
                  <a:pt x="1285494" y="157734"/>
                </a:lnTo>
                <a:lnTo>
                  <a:pt x="1257300" y="157734"/>
                </a:lnTo>
                <a:lnTo>
                  <a:pt x="1257300" y="185928"/>
                </a:lnTo>
                <a:lnTo>
                  <a:pt x="1285494" y="185928"/>
                </a:lnTo>
                <a:close/>
              </a:path>
              <a:path w="3778884" h="257810">
                <a:moveTo>
                  <a:pt x="1342644" y="185928"/>
                </a:moveTo>
                <a:lnTo>
                  <a:pt x="1342644" y="157734"/>
                </a:lnTo>
                <a:lnTo>
                  <a:pt x="1314450" y="157734"/>
                </a:lnTo>
                <a:lnTo>
                  <a:pt x="1314450" y="185928"/>
                </a:lnTo>
                <a:lnTo>
                  <a:pt x="1342644" y="185928"/>
                </a:lnTo>
                <a:close/>
              </a:path>
              <a:path w="3778884" h="257810">
                <a:moveTo>
                  <a:pt x="1399794" y="185928"/>
                </a:moveTo>
                <a:lnTo>
                  <a:pt x="1399794" y="157734"/>
                </a:lnTo>
                <a:lnTo>
                  <a:pt x="1371600" y="157734"/>
                </a:lnTo>
                <a:lnTo>
                  <a:pt x="1371600" y="185928"/>
                </a:lnTo>
                <a:lnTo>
                  <a:pt x="1399794" y="185928"/>
                </a:lnTo>
                <a:close/>
              </a:path>
              <a:path w="3778884" h="257810">
                <a:moveTo>
                  <a:pt x="1456944" y="185928"/>
                </a:moveTo>
                <a:lnTo>
                  <a:pt x="1456944" y="157734"/>
                </a:lnTo>
                <a:lnTo>
                  <a:pt x="1428750" y="157734"/>
                </a:lnTo>
                <a:lnTo>
                  <a:pt x="1428750" y="185928"/>
                </a:lnTo>
                <a:lnTo>
                  <a:pt x="1456944" y="185928"/>
                </a:lnTo>
                <a:close/>
              </a:path>
              <a:path w="3778884" h="257810">
                <a:moveTo>
                  <a:pt x="1514094" y="185928"/>
                </a:moveTo>
                <a:lnTo>
                  <a:pt x="1514094" y="157734"/>
                </a:lnTo>
                <a:lnTo>
                  <a:pt x="1485900" y="157734"/>
                </a:lnTo>
                <a:lnTo>
                  <a:pt x="1485900" y="185928"/>
                </a:lnTo>
                <a:lnTo>
                  <a:pt x="1514094" y="185928"/>
                </a:lnTo>
                <a:close/>
              </a:path>
              <a:path w="3778884" h="257810">
                <a:moveTo>
                  <a:pt x="1571244" y="185928"/>
                </a:moveTo>
                <a:lnTo>
                  <a:pt x="1571244" y="157734"/>
                </a:lnTo>
                <a:lnTo>
                  <a:pt x="1543050" y="157734"/>
                </a:lnTo>
                <a:lnTo>
                  <a:pt x="1543050" y="185928"/>
                </a:lnTo>
                <a:lnTo>
                  <a:pt x="1571244" y="185928"/>
                </a:lnTo>
                <a:close/>
              </a:path>
              <a:path w="3778884" h="257810">
                <a:moveTo>
                  <a:pt x="1628394" y="185928"/>
                </a:moveTo>
                <a:lnTo>
                  <a:pt x="1628394" y="157734"/>
                </a:lnTo>
                <a:lnTo>
                  <a:pt x="1600200" y="157734"/>
                </a:lnTo>
                <a:lnTo>
                  <a:pt x="1600200" y="185928"/>
                </a:lnTo>
                <a:lnTo>
                  <a:pt x="1628394" y="185928"/>
                </a:lnTo>
                <a:close/>
              </a:path>
              <a:path w="3778884" h="257810">
                <a:moveTo>
                  <a:pt x="1685544" y="185928"/>
                </a:moveTo>
                <a:lnTo>
                  <a:pt x="1685544" y="157734"/>
                </a:lnTo>
                <a:lnTo>
                  <a:pt x="1657350" y="157734"/>
                </a:lnTo>
                <a:lnTo>
                  <a:pt x="1657350" y="185928"/>
                </a:lnTo>
                <a:lnTo>
                  <a:pt x="1685544" y="185928"/>
                </a:lnTo>
                <a:close/>
              </a:path>
              <a:path w="3778884" h="257810">
                <a:moveTo>
                  <a:pt x="1746503" y="163068"/>
                </a:moveTo>
                <a:lnTo>
                  <a:pt x="1733550" y="158496"/>
                </a:lnTo>
                <a:lnTo>
                  <a:pt x="1732026" y="157734"/>
                </a:lnTo>
                <a:lnTo>
                  <a:pt x="1714500" y="157734"/>
                </a:lnTo>
                <a:lnTo>
                  <a:pt x="1714500" y="185928"/>
                </a:lnTo>
                <a:lnTo>
                  <a:pt x="1724405" y="185928"/>
                </a:lnTo>
                <a:lnTo>
                  <a:pt x="1724405" y="185166"/>
                </a:lnTo>
                <a:lnTo>
                  <a:pt x="1728977" y="185928"/>
                </a:lnTo>
                <a:lnTo>
                  <a:pt x="1728977" y="186690"/>
                </a:lnTo>
                <a:lnTo>
                  <a:pt x="1738121" y="189738"/>
                </a:lnTo>
                <a:lnTo>
                  <a:pt x="1746503" y="163068"/>
                </a:lnTo>
                <a:close/>
              </a:path>
              <a:path w="3778884" h="257810">
                <a:moveTo>
                  <a:pt x="1728977" y="185928"/>
                </a:moveTo>
                <a:lnTo>
                  <a:pt x="1724405" y="185166"/>
                </a:lnTo>
                <a:lnTo>
                  <a:pt x="1726691" y="185928"/>
                </a:lnTo>
                <a:lnTo>
                  <a:pt x="1728977" y="185928"/>
                </a:lnTo>
                <a:close/>
              </a:path>
              <a:path w="3778884" h="257810">
                <a:moveTo>
                  <a:pt x="1726691" y="185928"/>
                </a:moveTo>
                <a:lnTo>
                  <a:pt x="1724405" y="185166"/>
                </a:lnTo>
                <a:lnTo>
                  <a:pt x="1724405" y="185928"/>
                </a:lnTo>
                <a:lnTo>
                  <a:pt x="1726691" y="185928"/>
                </a:lnTo>
                <a:close/>
              </a:path>
              <a:path w="3778884" h="257810">
                <a:moveTo>
                  <a:pt x="1728977" y="186690"/>
                </a:moveTo>
                <a:lnTo>
                  <a:pt x="1728977" y="185928"/>
                </a:lnTo>
                <a:lnTo>
                  <a:pt x="1726691" y="185928"/>
                </a:lnTo>
                <a:lnTo>
                  <a:pt x="1728977" y="186690"/>
                </a:lnTo>
                <a:close/>
              </a:path>
              <a:path w="3778884" h="257810">
                <a:moveTo>
                  <a:pt x="1801367" y="180594"/>
                </a:moveTo>
                <a:lnTo>
                  <a:pt x="1773935" y="171450"/>
                </a:lnTo>
                <a:lnTo>
                  <a:pt x="1764791" y="198882"/>
                </a:lnTo>
                <a:lnTo>
                  <a:pt x="1792223" y="208026"/>
                </a:lnTo>
                <a:lnTo>
                  <a:pt x="1801367" y="180594"/>
                </a:lnTo>
                <a:close/>
              </a:path>
              <a:path w="3778884" h="257810">
                <a:moveTo>
                  <a:pt x="1855469" y="198882"/>
                </a:moveTo>
                <a:lnTo>
                  <a:pt x="1828038" y="189738"/>
                </a:lnTo>
                <a:lnTo>
                  <a:pt x="1818893" y="217170"/>
                </a:lnTo>
                <a:lnTo>
                  <a:pt x="1846326" y="226314"/>
                </a:lnTo>
                <a:lnTo>
                  <a:pt x="1855469" y="198882"/>
                </a:lnTo>
                <a:close/>
              </a:path>
              <a:path w="3778884" h="257810">
                <a:moveTo>
                  <a:pt x="1909571" y="217170"/>
                </a:moveTo>
                <a:lnTo>
                  <a:pt x="1882139" y="208026"/>
                </a:lnTo>
                <a:lnTo>
                  <a:pt x="1872995" y="234696"/>
                </a:lnTo>
                <a:lnTo>
                  <a:pt x="1900427" y="243840"/>
                </a:lnTo>
                <a:lnTo>
                  <a:pt x="1909571" y="217170"/>
                </a:lnTo>
                <a:close/>
              </a:path>
              <a:path w="3778884" h="257810">
                <a:moveTo>
                  <a:pt x="1944814" y="228600"/>
                </a:moveTo>
                <a:lnTo>
                  <a:pt x="1936241" y="226314"/>
                </a:lnTo>
                <a:lnTo>
                  <a:pt x="1927859" y="252984"/>
                </a:lnTo>
                <a:lnTo>
                  <a:pt x="1938527" y="256794"/>
                </a:lnTo>
                <a:lnTo>
                  <a:pt x="1940052" y="257556"/>
                </a:lnTo>
                <a:lnTo>
                  <a:pt x="1943100" y="257556"/>
                </a:lnTo>
                <a:lnTo>
                  <a:pt x="1943100" y="228600"/>
                </a:lnTo>
                <a:lnTo>
                  <a:pt x="1944814" y="228600"/>
                </a:lnTo>
                <a:close/>
              </a:path>
              <a:path w="3778884" h="257810">
                <a:moveTo>
                  <a:pt x="1947671" y="229362"/>
                </a:moveTo>
                <a:lnTo>
                  <a:pt x="1944814" y="228600"/>
                </a:lnTo>
                <a:lnTo>
                  <a:pt x="1943100" y="228600"/>
                </a:lnTo>
                <a:lnTo>
                  <a:pt x="1947671" y="229362"/>
                </a:lnTo>
                <a:close/>
              </a:path>
              <a:path w="3778884" h="257810">
                <a:moveTo>
                  <a:pt x="1947671" y="257556"/>
                </a:moveTo>
                <a:lnTo>
                  <a:pt x="1947671" y="229362"/>
                </a:lnTo>
                <a:lnTo>
                  <a:pt x="1943100" y="228600"/>
                </a:lnTo>
                <a:lnTo>
                  <a:pt x="1943100" y="257556"/>
                </a:lnTo>
                <a:lnTo>
                  <a:pt x="1947671" y="257556"/>
                </a:lnTo>
                <a:close/>
              </a:path>
              <a:path w="3778884" h="257810">
                <a:moveTo>
                  <a:pt x="1959864" y="257556"/>
                </a:moveTo>
                <a:lnTo>
                  <a:pt x="1959864" y="228600"/>
                </a:lnTo>
                <a:lnTo>
                  <a:pt x="1944814" y="228600"/>
                </a:lnTo>
                <a:lnTo>
                  <a:pt x="1947671" y="229362"/>
                </a:lnTo>
                <a:lnTo>
                  <a:pt x="1947671" y="257556"/>
                </a:lnTo>
                <a:lnTo>
                  <a:pt x="1959864" y="257556"/>
                </a:lnTo>
                <a:close/>
              </a:path>
              <a:path w="3778884" h="257810">
                <a:moveTo>
                  <a:pt x="2017014" y="257556"/>
                </a:moveTo>
                <a:lnTo>
                  <a:pt x="2017014" y="228600"/>
                </a:lnTo>
                <a:lnTo>
                  <a:pt x="1988819" y="228600"/>
                </a:lnTo>
                <a:lnTo>
                  <a:pt x="1988819" y="257556"/>
                </a:lnTo>
                <a:lnTo>
                  <a:pt x="2017014" y="257556"/>
                </a:lnTo>
                <a:close/>
              </a:path>
              <a:path w="3778884" h="257810">
                <a:moveTo>
                  <a:pt x="2074164" y="257556"/>
                </a:moveTo>
                <a:lnTo>
                  <a:pt x="2074164" y="228600"/>
                </a:lnTo>
                <a:lnTo>
                  <a:pt x="2045969" y="228600"/>
                </a:lnTo>
                <a:lnTo>
                  <a:pt x="2045969" y="257556"/>
                </a:lnTo>
                <a:lnTo>
                  <a:pt x="2074164" y="257556"/>
                </a:lnTo>
                <a:close/>
              </a:path>
              <a:path w="3778884" h="257810">
                <a:moveTo>
                  <a:pt x="2131314" y="257556"/>
                </a:moveTo>
                <a:lnTo>
                  <a:pt x="2131314" y="228600"/>
                </a:lnTo>
                <a:lnTo>
                  <a:pt x="2103119" y="228600"/>
                </a:lnTo>
                <a:lnTo>
                  <a:pt x="2103119" y="257556"/>
                </a:lnTo>
                <a:lnTo>
                  <a:pt x="2131314" y="257556"/>
                </a:lnTo>
                <a:close/>
              </a:path>
              <a:path w="3778884" h="257810">
                <a:moveTo>
                  <a:pt x="2188464" y="257556"/>
                </a:moveTo>
                <a:lnTo>
                  <a:pt x="2188464" y="228600"/>
                </a:lnTo>
                <a:lnTo>
                  <a:pt x="2160269" y="228600"/>
                </a:lnTo>
                <a:lnTo>
                  <a:pt x="2160269" y="257556"/>
                </a:lnTo>
                <a:lnTo>
                  <a:pt x="2188464" y="257556"/>
                </a:lnTo>
                <a:close/>
              </a:path>
              <a:path w="3778884" h="257810">
                <a:moveTo>
                  <a:pt x="2245614" y="257556"/>
                </a:moveTo>
                <a:lnTo>
                  <a:pt x="2245614" y="228600"/>
                </a:lnTo>
                <a:lnTo>
                  <a:pt x="2217419" y="228600"/>
                </a:lnTo>
                <a:lnTo>
                  <a:pt x="2217419" y="257556"/>
                </a:lnTo>
                <a:lnTo>
                  <a:pt x="2245614" y="257556"/>
                </a:lnTo>
                <a:close/>
              </a:path>
              <a:path w="3778884" h="257810">
                <a:moveTo>
                  <a:pt x="2302764" y="257556"/>
                </a:moveTo>
                <a:lnTo>
                  <a:pt x="2302764" y="228600"/>
                </a:lnTo>
                <a:lnTo>
                  <a:pt x="2274569" y="228600"/>
                </a:lnTo>
                <a:lnTo>
                  <a:pt x="2274569" y="257556"/>
                </a:lnTo>
                <a:lnTo>
                  <a:pt x="2302764" y="257556"/>
                </a:lnTo>
                <a:close/>
              </a:path>
              <a:path w="3778884" h="257810">
                <a:moveTo>
                  <a:pt x="2359914" y="257556"/>
                </a:moveTo>
                <a:lnTo>
                  <a:pt x="2359914" y="228600"/>
                </a:lnTo>
                <a:lnTo>
                  <a:pt x="2331719" y="228600"/>
                </a:lnTo>
                <a:lnTo>
                  <a:pt x="2331719" y="257556"/>
                </a:lnTo>
                <a:lnTo>
                  <a:pt x="2359914" y="257556"/>
                </a:lnTo>
                <a:close/>
              </a:path>
              <a:path w="3778884" h="257810">
                <a:moveTo>
                  <a:pt x="2417064" y="257556"/>
                </a:moveTo>
                <a:lnTo>
                  <a:pt x="2417064" y="228600"/>
                </a:lnTo>
                <a:lnTo>
                  <a:pt x="2388869" y="228600"/>
                </a:lnTo>
                <a:lnTo>
                  <a:pt x="2388869" y="257556"/>
                </a:lnTo>
                <a:lnTo>
                  <a:pt x="2417064" y="257556"/>
                </a:lnTo>
                <a:close/>
              </a:path>
              <a:path w="3778884" h="257810">
                <a:moveTo>
                  <a:pt x="2474214" y="257556"/>
                </a:moveTo>
                <a:lnTo>
                  <a:pt x="2474214" y="228600"/>
                </a:lnTo>
                <a:lnTo>
                  <a:pt x="2446019" y="228600"/>
                </a:lnTo>
                <a:lnTo>
                  <a:pt x="2446019" y="257556"/>
                </a:lnTo>
                <a:lnTo>
                  <a:pt x="2474214" y="257556"/>
                </a:lnTo>
                <a:close/>
              </a:path>
              <a:path w="3778884" h="257810">
                <a:moveTo>
                  <a:pt x="2531364" y="257556"/>
                </a:moveTo>
                <a:lnTo>
                  <a:pt x="2531364" y="228600"/>
                </a:lnTo>
                <a:lnTo>
                  <a:pt x="2503169" y="228600"/>
                </a:lnTo>
                <a:lnTo>
                  <a:pt x="2503169" y="257556"/>
                </a:lnTo>
                <a:lnTo>
                  <a:pt x="2531364" y="257556"/>
                </a:lnTo>
                <a:close/>
              </a:path>
              <a:path w="3778884" h="257810">
                <a:moveTo>
                  <a:pt x="2588514" y="257556"/>
                </a:moveTo>
                <a:lnTo>
                  <a:pt x="2588514" y="228600"/>
                </a:lnTo>
                <a:lnTo>
                  <a:pt x="2560319" y="228600"/>
                </a:lnTo>
                <a:lnTo>
                  <a:pt x="2560319" y="257556"/>
                </a:lnTo>
                <a:lnTo>
                  <a:pt x="2588514" y="257556"/>
                </a:lnTo>
                <a:close/>
              </a:path>
              <a:path w="3778884" h="257810">
                <a:moveTo>
                  <a:pt x="2645664" y="257556"/>
                </a:moveTo>
                <a:lnTo>
                  <a:pt x="2645664" y="228600"/>
                </a:lnTo>
                <a:lnTo>
                  <a:pt x="2617469" y="228600"/>
                </a:lnTo>
                <a:lnTo>
                  <a:pt x="2617469" y="257556"/>
                </a:lnTo>
                <a:lnTo>
                  <a:pt x="2645664" y="257556"/>
                </a:lnTo>
                <a:close/>
              </a:path>
              <a:path w="3778884" h="257810">
                <a:moveTo>
                  <a:pt x="2702814" y="257556"/>
                </a:moveTo>
                <a:lnTo>
                  <a:pt x="2702814" y="228600"/>
                </a:lnTo>
                <a:lnTo>
                  <a:pt x="2674619" y="228600"/>
                </a:lnTo>
                <a:lnTo>
                  <a:pt x="2674619" y="257556"/>
                </a:lnTo>
                <a:lnTo>
                  <a:pt x="2702814" y="257556"/>
                </a:lnTo>
                <a:close/>
              </a:path>
              <a:path w="3778884" h="257810">
                <a:moveTo>
                  <a:pt x="2759964" y="257556"/>
                </a:moveTo>
                <a:lnTo>
                  <a:pt x="2759964" y="228600"/>
                </a:lnTo>
                <a:lnTo>
                  <a:pt x="2731769" y="228600"/>
                </a:lnTo>
                <a:lnTo>
                  <a:pt x="2731769" y="257556"/>
                </a:lnTo>
                <a:lnTo>
                  <a:pt x="2759964" y="257556"/>
                </a:lnTo>
                <a:close/>
              </a:path>
              <a:path w="3778884" h="257810">
                <a:moveTo>
                  <a:pt x="2817114" y="257556"/>
                </a:moveTo>
                <a:lnTo>
                  <a:pt x="2817114" y="228600"/>
                </a:lnTo>
                <a:lnTo>
                  <a:pt x="2788919" y="228600"/>
                </a:lnTo>
                <a:lnTo>
                  <a:pt x="2788919" y="257556"/>
                </a:lnTo>
                <a:lnTo>
                  <a:pt x="2817114" y="257556"/>
                </a:lnTo>
                <a:close/>
              </a:path>
              <a:path w="3778884" h="257810">
                <a:moveTo>
                  <a:pt x="2874264" y="257556"/>
                </a:moveTo>
                <a:lnTo>
                  <a:pt x="2874264" y="228600"/>
                </a:lnTo>
                <a:lnTo>
                  <a:pt x="2846069" y="228600"/>
                </a:lnTo>
                <a:lnTo>
                  <a:pt x="2846069" y="257556"/>
                </a:lnTo>
                <a:lnTo>
                  <a:pt x="2874264" y="257556"/>
                </a:lnTo>
                <a:close/>
              </a:path>
              <a:path w="3778884" h="257810">
                <a:moveTo>
                  <a:pt x="2931414" y="257556"/>
                </a:moveTo>
                <a:lnTo>
                  <a:pt x="2931414" y="228600"/>
                </a:lnTo>
                <a:lnTo>
                  <a:pt x="2903219" y="228600"/>
                </a:lnTo>
                <a:lnTo>
                  <a:pt x="2903219" y="257556"/>
                </a:lnTo>
                <a:lnTo>
                  <a:pt x="2931414" y="257556"/>
                </a:lnTo>
                <a:close/>
              </a:path>
              <a:path w="3778884" h="257810">
                <a:moveTo>
                  <a:pt x="2988564" y="257556"/>
                </a:moveTo>
                <a:lnTo>
                  <a:pt x="2988564" y="228600"/>
                </a:lnTo>
                <a:lnTo>
                  <a:pt x="2960369" y="228600"/>
                </a:lnTo>
                <a:lnTo>
                  <a:pt x="2960369" y="257556"/>
                </a:lnTo>
                <a:lnTo>
                  <a:pt x="2988564" y="257556"/>
                </a:lnTo>
                <a:close/>
              </a:path>
              <a:path w="3778884" h="257810">
                <a:moveTo>
                  <a:pt x="3045701" y="257556"/>
                </a:moveTo>
                <a:lnTo>
                  <a:pt x="3045701" y="228600"/>
                </a:lnTo>
                <a:lnTo>
                  <a:pt x="3017507" y="228600"/>
                </a:lnTo>
                <a:lnTo>
                  <a:pt x="3017507" y="257556"/>
                </a:lnTo>
                <a:lnTo>
                  <a:pt x="3045701" y="257556"/>
                </a:lnTo>
                <a:close/>
              </a:path>
              <a:path w="3778884" h="257810">
                <a:moveTo>
                  <a:pt x="3102851" y="257556"/>
                </a:moveTo>
                <a:lnTo>
                  <a:pt x="3102851" y="228600"/>
                </a:lnTo>
                <a:lnTo>
                  <a:pt x="3074657" y="228600"/>
                </a:lnTo>
                <a:lnTo>
                  <a:pt x="3074657" y="257556"/>
                </a:lnTo>
                <a:lnTo>
                  <a:pt x="3102851" y="257556"/>
                </a:lnTo>
                <a:close/>
              </a:path>
              <a:path w="3778884" h="257810">
                <a:moveTo>
                  <a:pt x="3160001" y="257556"/>
                </a:moveTo>
                <a:lnTo>
                  <a:pt x="3160001" y="228600"/>
                </a:lnTo>
                <a:lnTo>
                  <a:pt x="3131807" y="228600"/>
                </a:lnTo>
                <a:lnTo>
                  <a:pt x="3131807" y="257556"/>
                </a:lnTo>
                <a:lnTo>
                  <a:pt x="3160001" y="257556"/>
                </a:lnTo>
                <a:close/>
              </a:path>
              <a:path w="3778884" h="257810">
                <a:moveTo>
                  <a:pt x="3217151" y="257556"/>
                </a:moveTo>
                <a:lnTo>
                  <a:pt x="3217151" y="228600"/>
                </a:lnTo>
                <a:lnTo>
                  <a:pt x="3188957" y="228600"/>
                </a:lnTo>
                <a:lnTo>
                  <a:pt x="3188957" y="257556"/>
                </a:lnTo>
                <a:lnTo>
                  <a:pt x="3217151" y="257556"/>
                </a:lnTo>
                <a:close/>
              </a:path>
              <a:path w="3778884" h="257810">
                <a:moveTo>
                  <a:pt x="3274301" y="257556"/>
                </a:moveTo>
                <a:lnTo>
                  <a:pt x="3274301" y="228600"/>
                </a:lnTo>
                <a:lnTo>
                  <a:pt x="3246107" y="228600"/>
                </a:lnTo>
                <a:lnTo>
                  <a:pt x="3246107" y="257556"/>
                </a:lnTo>
                <a:lnTo>
                  <a:pt x="3274301" y="257556"/>
                </a:lnTo>
                <a:close/>
              </a:path>
              <a:path w="3778884" h="257810">
                <a:moveTo>
                  <a:pt x="3331451" y="257556"/>
                </a:moveTo>
                <a:lnTo>
                  <a:pt x="3331451" y="228600"/>
                </a:lnTo>
                <a:lnTo>
                  <a:pt x="3303257" y="228600"/>
                </a:lnTo>
                <a:lnTo>
                  <a:pt x="3303257" y="257556"/>
                </a:lnTo>
                <a:lnTo>
                  <a:pt x="3331451" y="257556"/>
                </a:lnTo>
                <a:close/>
              </a:path>
              <a:path w="3778884" h="257810">
                <a:moveTo>
                  <a:pt x="3388601" y="257556"/>
                </a:moveTo>
                <a:lnTo>
                  <a:pt x="3388601" y="228600"/>
                </a:lnTo>
                <a:lnTo>
                  <a:pt x="3360407" y="228600"/>
                </a:lnTo>
                <a:lnTo>
                  <a:pt x="3360407" y="257556"/>
                </a:lnTo>
                <a:lnTo>
                  <a:pt x="3388601" y="257556"/>
                </a:lnTo>
                <a:close/>
              </a:path>
              <a:path w="3778884" h="257810">
                <a:moveTo>
                  <a:pt x="3445751" y="257556"/>
                </a:moveTo>
                <a:lnTo>
                  <a:pt x="3445751" y="228600"/>
                </a:lnTo>
                <a:lnTo>
                  <a:pt x="3417557" y="228600"/>
                </a:lnTo>
                <a:lnTo>
                  <a:pt x="3417557" y="257556"/>
                </a:lnTo>
                <a:lnTo>
                  <a:pt x="3445751" y="257556"/>
                </a:lnTo>
                <a:close/>
              </a:path>
              <a:path w="3778884" h="257810">
                <a:moveTo>
                  <a:pt x="3502901" y="257556"/>
                </a:moveTo>
                <a:lnTo>
                  <a:pt x="3502901" y="228600"/>
                </a:lnTo>
                <a:lnTo>
                  <a:pt x="3474707" y="228600"/>
                </a:lnTo>
                <a:lnTo>
                  <a:pt x="3474707" y="257556"/>
                </a:lnTo>
                <a:lnTo>
                  <a:pt x="3502901" y="257556"/>
                </a:lnTo>
                <a:close/>
              </a:path>
              <a:path w="3778884" h="257810">
                <a:moveTo>
                  <a:pt x="3560051" y="257556"/>
                </a:moveTo>
                <a:lnTo>
                  <a:pt x="3560051" y="228600"/>
                </a:lnTo>
                <a:lnTo>
                  <a:pt x="3531857" y="228600"/>
                </a:lnTo>
                <a:lnTo>
                  <a:pt x="3531857" y="257556"/>
                </a:lnTo>
                <a:lnTo>
                  <a:pt x="3560051" y="257556"/>
                </a:lnTo>
                <a:close/>
              </a:path>
              <a:path w="3778884" h="257810">
                <a:moveTo>
                  <a:pt x="3617201" y="257556"/>
                </a:moveTo>
                <a:lnTo>
                  <a:pt x="3617201" y="228600"/>
                </a:lnTo>
                <a:lnTo>
                  <a:pt x="3589007" y="228600"/>
                </a:lnTo>
                <a:lnTo>
                  <a:pt x="3589007" y="257556"/>
                </a:lnTo>
                <a:lnTo>
                  <a:pt x="3617201" y="257556"/>
                </a:lnTo>
                <a:close/>
              </a:path>
              <a:path w="3778884" h="257810">
                <a:moveTo>
                  <a:pt x="3672077" y="228600"/>
                </a:moveTo>
                <a:lnTo>
                  <a:pt x="3646157" y="228600"/>
                </a:lnTo>
                <a:lnTo>
                  <a:pt x="3646157" y="257556"/>
                </a:lnTo>
                <a:lnTo>
                  <a:pt x="3658349" y="257556"/>
                </a:lnTo>
                <a:lnTo>
                  <a:pt x="3658349" y="237744"/>
                </a:lnTo>
                <a:lnTo>
                  <a:pt x="3659873" y="235458"/>
                </a:lnTo>
                <a:lnTo>
                  <a:pt x="3661052" y="235943"/>
                </a:lnTo>
                <a:lnTo>
                  <a:pt x="3672077" y="228600"/>
                </a:lnTo>
                <a:close/>
              </a:path>
              <a:path w="3778884" h="257810">
                <a:moveTo>
                  <a:pt x="3661052" y="235943"/>
                </a:moveTo>
                <a:lnTo>
                  <a:pt x="3659873" y="235458"/>
                </a:lnTo>
                <a:lnTo>
                  <a:pt x="3658349" y="237744"/>
                </a:lnTo>
                <a:lnTo>
                  <a:pt x="3661052" y="235943"/>
                </a:lnTo>
                <a:close/>
              </a:path>
              <a:path w="3778884" h="257810">
                <a:moveTo>
                  <a:pt x="3685781" y="246125"/>
                </a:moveTo>
                <a:lnTo>
                  <a:pt x="3661052" y="235943"/>
                </a:lnTo>
                <a:lnTo>
                  <a:pt x="3658349" y="237744"/>
                </a:lnTo>
                <a:lnTo>
                  <a:pt x="3658349" y="257556"/>
                </a:lnTo>
                <a:lnTo>
                  <a:pt x="3677399" y="257556"/>
                </a:lnTo>
                <a:lnTo>
                  <a:pt x="3682733" y="253746"/>
                </a:lnTo>
                <a:lnTo>
                  <a:pt x="3685032" y="248412"/>
                </a:lnTo>
                <a:lnTo>
                  <a:pt x="3685781" y="246125"/>
                </a:lnTo>
                <a:close/>
              </a:path>
              <a:path w="3778884" h="257810">
                <a:moveTo>
                  <a:pt x="3707891" y="193548"/>
                </a:moveTo>
                <a:lnTo>
                  <a:pt x="3681209" y="182118"/>
                </a:lnTo>
                <a:lnTo>
                  <a:pt x="3670553" y="208787"/>
                </a:lnTo>
                <a:lnTo>
                  <a:pt x="3697211" y="219456"/>
                </a:lnTo>
                <a:lnTo>
                  <a:pt x="3707891" y="193548"/>
                </a:lnTo>
                <a:close/>
              </a:path>
              <a:path w="3778884" h="257810">
                <a:moveTo>
                  <a:pt x="3729990" y="140208"/>
                </a:moveTo>
                <a:lnTo>
                  <a:pt x="3703307" y="129539"/>
                </a:lnTo>
                <a:lnTo>
                  <a:pt x="3692651" y="156210"/>
                </a:lnTo>
                <a:lnTo>
                  <a:pt x="3718547" y="166877"/>
                </a:lnTo>
                <a:lnTo>
                  <a:pt x="3729990" y="140208"/>
                </a:lnTo>
                <a:close/>
              </a:path>
              <a:path w="3778884" h="257810">
                <a:moveTo>
                  <a:pt x="3778758" y="96012"/>
                </a:moveTo>
                <a:lnTo>
                  <a:pt x="3771887" y="0"/>
                </a:lnTo>
                <a:lnTo>
                  <a:pt x="3699497" y="63246"/>
                </a:lnTo>
                <a:lnTo>
                  <a:pt x="3778758" y="96012"/>
                </a:lnTo>
                <a:close/>
              </a:path>
              <a:path w="3778884" h="257810">
                <a:moveTo>
                  <a:pt x="3751325" y="87630"/>
                </a:moveTo>
                <a:lnTo>
                  <a:pt x="3724656" y="76962"/>
                </a:lnTo>
                <a:lnTo>
                  <a:pt x="3713988" y="102870"/>
                </a:lnTo>
                <a:lnTo>
                  <a:pt x="3740658" y="114300"/>
                </a:lnTo>
                <a:lnTo>
                  <a:pt x="3751325" y="87630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9469" name="object 14"/>
          <p:cNvSpPr>
            <a:spLocks/>
          </p:cNvSpPr>
          <p:nvPr/>
        </p:nvSpPr>
        <p:spPr bwMode="auto">
          <a:xfrm>
            <a:off x="4327525" y="4464050"/>
            <a:ext cx="2979738" cy="636588"/>
          </a:xfrm>
          <a:custGeom>
            <a:avLst/>
            <a:gdLst>
              <a:gd name="T0" fmla="*/ 85344 w 3484245"/>
              <a:gd name="T1" fmla="*/ 742950 h 742950"/>
              <a:gd name="T2" fmla="*/ 142494 w 3484245"/>
              <a:gd name="T3" fmla="*/ 713994 h 742950"/>
              <a:gd name="T4" fmla="*/ 171450 w 3484245"/>
              <a:gd name="T5" fmla="*/ 713994 h 742950"/>
              <a:gd name="T6" fmla="*/ 228600 w 3484245"/>
              <a:gd name="T7" fmla="*/ 742950 h 742950"/>
              <a:gd name="T8" fmla="*/ 313944 w 3484245"/>
              <a:gd name="T9" fmla="*/ 742950 h 742950"/>
              <a:gd name="T10" fmla="*/ 428244 w 3484245"/>
              <a:gd name="T11" fmla="*/ 742950 h 742950"/>
              <a:gd name="T12" fmla="*/ 485394 w 3484245"/>
              <a:gd name="T13" fmla="*/ 713994 h 742950"/>
              <a:gd name="T14" fmla="*/ 514350 w 3484245"/>
              <a:gd name="T15" fmla="*/ 713994 h 742950"/>
              <a:gd name="T16" fmla="*/ 571500 w 3484245"/>
              <a:gd name="T17" fmla="*/ 742950 h 742950"/>
              <a:gd name="T18" fmla="*/ 656844 w 3484245"/>
              <a:gd name="T19" fmla="*/ 742950 h 742950"/>
              <a:gd name="T20" fmla="*/ 771144 w 3484245"/>
              <a:gd name="T21" fmla="*/ 742950 h 742950"/>
              <a:gd name="T22" fmla="*/ 828294 w 3484245"/>
              <a:gd name="T23" fmla="*/ 713994 h 742950"/>
              <a:gd name="T24" fmla="*/ 857250 w 3484245"/>
              <a:gd name="T25" fmla="*/ 713994 h 742950"/>
              <a:gd name="T26" fmla="*/ 914400 w 3484245"/>
              <a:gd name="T27" fmla="*/ 742950 h 742950"/>
              <a:gd name="T28" fmla="*/ 999744 w 3484245"/>
              <a:gd name="T29" fmla="*/ 742950 h 742950"/>
              <a:gd name="T30" fmla="*/ 1114044 w 3484245"/>
              <a:gd name="T31" fmla="*/ 742950 h 742950"/>
              <a:gd name="T32" fmla="*/ 1171194 w 3484245"/>
              <a:gd name="T33" fmla="*/ 713994 h 742950"/>
              <a:gd name="T34" fmla="*/ 1200137 w 3484245"/>
              <a:gd name="T35" fmla="*/ 713994 h 742950"/>
              <a:gd name="T36" fmla="*/ 1257287 w 3484245"/>
              <a:gd name="T37" fmla="*/ 742950 h 742950"/>
              <a:gd name="T38" fmla="*/ 1342631 w 3484245"/>
              <a:gd name="T39" fmla="*/ 742950 h 742950"/>
              <a:gd name="T40" fmla="*/ 1456931 w 3484245"/>
              <a:gd name="T41" fmla="*/ 742950 h 742950"/>
              <a:gd name="T42" fmla="*/ 1514081 w 3484245"/>
              <a:gd name="T43" fmla="*/ 713994 h 742950"/>
              <a:gd name="T44" fmla="*/ 1543037 w 3484245"/>
              <a:gd name="T45" fmla="*/ 713994 h 742950"/>
              <a:gd name="T46" fmla="*/ 1600187 w 3484245"/>
              <a:gd name="T47" fmla="*/ 742950 h 742950"/>
              <a:gd name="T48" fmla="*/ 1685531 w 3484245"/>
              <a:gd name="T49" fmla="*/ 742950 h 742950"/>
              <a:gd name="T50" fmla="*/ 1799831 w 3484245"/>
              <a:gd name="T51" fmla="*/ 742950 h 742950"/>
              <a:gd name="T52" fmla="*/ 1856981 w 3484245"/>
              <a:gd name="T53" fmla="*/ 713994 h 742950"/>
              <a:gd name="T54" fmla="*/ 1885937 w 3484245"/>
              <a:gd name="T55" fmla="*/ 713994 h 742950"/>
              <a:gd name="T56" fmla="*/ 1943087 w 3484245"/>
              <a:gd name="T57" fmla="*/ 742950 h 742950"/>
              <a:gd name="T58" fmla="*/ 2028431 w 3484245"/>
              <a:gd name="T59" fmla="*/ 742950 h 742950"/>
              <a:gd name="T60" fmla="*/ 2142731 w 3484245"/>
              <a:gd name="T61" fmla="*/ 742950 h 742950"/>
              <a:gd name="T62" fmla="*/ 2199881 w 3484245"/>
              <a:gd name="T63" fmla="*/ 713994 h 742950"/>
              <a:gd name="T64" fmla="*/ 2228837 w 3484245"/>
              <a:gd name="T65" fmla="*/ 713994 h 742950"/>
              <a:gd name="T66" fmla="*/ 2285987 w 3484245"/>
              <a:gd name="T67" fmla="*/ 742950 h 742950"/>
              <a:gd name="T68" fmla="*/ 2371331 w 3484245"/>
              <a:gd name="T69" fmla="*/ 742950 h 742950"/>
              <a:gd name="T70" fmla="*/ 2485631 w 3484245"/>
              <a:gd name="T71" fmla="*/ 742950 h 742950"/>
              <a:gd name="T72" fmla="*/ 2542781 w 3484245"/>
              <a:gd name="T73" fmla="*/ 713994 h 742950"/>
              <a:gd name="T74" fmla="*/ 2571737 w 3484245"/>
              <a:gd name="T75" fmla="*/ 713994 h 742950"/>
              <a:gd name="T76" fmla="*/ 2628887 w 3484245"/>
              <a:gd name="T77" fmla="*/ 742950 h 742950"/>
              <a:gd name="T78" fmla="*/ 2714231 w 3484245"/>
              <a:gd name="T79" fmla="*/ 742950 h 742950"/>
              <a:gd name="T80" fmla="*/ 2828531 w 3484245"/>
              <a:gd name="T81" fmla="*/ 742950 h 742950"/>
              <a:gd name="T82" fmla="*/ 2885681 w 3484245"/>
              <a:gd name="T83" fmla="*/ 713994 h 742950"/>
              <a:gd name="T84" fmla="*/ 2914637 w 3484245"/>
              <a:gd name="T85" fmla="*/ 713994 h 742950"/>
              <a:gd name="T86" fmla="*/ 2971787 w 3484245"/>
              <a:gd name="T87" fmla="*/ 742950 h 742950"/>
              <a:gd name="T88" fmla="*/ 3057131 w 3484245"/>
              <a:gd name="T89" fmla="*/ 742950 h 742950"/>
              <a:gd name="T90" fmla="*/ 3171431 w 3484245"/>
              <a:gd name="T91" fmla="*/ 742950 h 742950"/>
              <a:gd name="T92" fmla="*/ 3200387 w 3484245"/>
              <a:gd name="T93" fmla="*/ 713993 h 742950"/>
              <a:gd name="T94" fmla="*/ 3204460 w 3484245"/>
              <a:gd name="T95" fmla="*/ 713993 h 742950"/>
              <a:gd name="T96" fmla="*/ 3201149 w 3484245"/>
              <a:gd name="T97" fmla="*/ 742950 h 742950"/>
              <a:gd name="T98" fmla="*/ 3214877 w 3484245"/>
              <a:gd name="T99" fmla="*/ 742950 h 742950"/>
              <a:gd name="T100" fmla="*/ 3224784 w 3484245"/>
              <a:gd name="T101" fmla="*/ 656081 h 742950"/>
              <a:gd name="T102" fmla="*/ 3234690 w 3484245"/>
              <a:gd name="T103" fmla="*/ 629412 h 742950"/>
              <a:gd name="T104" fmla="*/ 3280397 w 3484245"/>
              <a:gd name="T105" fmla="*/ 585215 h 742950"/>
              <a:gd name="T106" fmla="*/ 3308603 w 3484245"/>
              <a:gd name="T107" fmla="*/ 504443 h 742950"/>
              <a:gd name="T108" fmla="*/ 3346703 w 3484245"/>
              <a:gd name="T109" fmla="*/ 396239 h 742950"/>
              <a:gd name="T110" fmla="*/ 3339084 w 3484245"/>
              <a:gd name="T111" fmla="*/ 332993 h 742950"/>
              <a:gd name="T112" fmla="*/ 3348227 w 3484245"/>
              <a:gd name="T113" fmla="*/ 306324 h 742950"/>
              <a:gd name="T114" fmla="*/ 3394697 w 3484245"/>
              <a:gd name="T115" fmla="*/ 261365 h 742950"/>
              <a:gd name="T116" fmla="*/ 3422903 w 3484245"/>
              <a:gd name="T117" fmla="*/ 180593 h 742950"/>
              <a:gd name="T118" fmla="*/ 3483864 w 3484245"/>
              <a:gd name="T119" fmla="*/ 95250 h 742950"/>
              <a:gd name="T120" fmla="*/ 3461003 w 3484245"/>
              <a:gd name="T121" fmla="*/ 87054 h 742950"/>
              <a:gd name="T122" fmla="*/ 3456753 w 3484245"/>
              <a:gd name="T123" fmla="*/ 85531 h 742950"/>
              <a:gd name="T124" fmla="*/ 3461003 w 3484245"/>
              <a:gd name="T125" fmla="*/ 87054 h 74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84245" h="742950">
                <a:moveTo>
                  <a:pt x="28194" y="742950"/>
                </a:moveTo>
                <a:lnTo>
                  <a:pt x="28194" y="713994"/>
                </a:lnTo>
                <a:lnTo>
                  <a:pt x="0" y="713994"/>
                </a:lnTo>
                <a:lnTo>
                  <a:pt x="0" y="742950"/>
                </a:lnTo>
                <a:lnTo>
                  <a:pt x="28194" y="742950"/>
                </a:lnTo>
                <a:close/>
              </a:path>
              <a:path w="3484245" h="742950">
                <a:moveTo>
                  <a:pt x="85344" y="742950"/>
                </a:moveTo>
                <a:lnTo>
                  <a:pt x="85344" y="713994"/>
                </a:lnTo>
                <a:lnTo>
                  <a:pt x="57150" y="713994"/>
                </a:lnTo>
                <a:lnTo>
                  <a:pt x="57150" y="742950"/>
                </a:lnTo>
                <a:lnTo>
                  <a:pt x="85344" y="742950"/>
                </a:lnTo>
                <a:close/>
              </a:path>
              <a:path w="3484245" h="742950">
                <a:moveTo>
                  <a:pt x="142494" y="742950"/>
                </a:moveTo>
                <a:lnTo>
                  <a:pt x="142494" y="713994"/>
                </a:lnTo>
                <a:lnTo>
                  <a:pt x="114300" y="713994"/>
                </a:lnTo>
                <a:lnTo>
                  <a:pt x="114300" y="742950"/>
                </a:lnTo>
                <a:lnTo>
                  <a:pt x="142494" y="742950"/>
                </a:lnTo>
                <a:close/>
              </a:path>
              <a:path w="3484245" h="742950">
                <a:moveTo>
                  <a:pt x="199644" y="742950"/>
                </a:moveTo>
                <a:lnTo>
                  <a:pt x="199644" y="713994"/>
                </a:lnTo>
                <a:lnTo>
                  <a:pt x="171450" y="713994"/>
                </a:lnTo>
                <a:lnTo>
                  <a:pt x="171450" y="742950"/>
                </a:lnTo>
                <a:lnTo>
                  <a:pt x="199644" y="742950"/>
                </a:lnTo>
                <a:close/>
              </a:path>
              <a:path w="3484245" h="742950">
                <a:moveTo>
                  <a:pt x="256794" y="742950"/>
                </a:moveTo>
                <a:lnTo>
                  <a:pt x="256794" y="713994"/>
                </a:lnTo>
                <a:lnTo>
                  <a:pt x="228600" y="713994"/>
                </a:lnTo>
                <a:lnTo>
                  <a:pt x="228600" y="742950"/>
                </a:lnTo>
                <a:lnTo>
                  <a:pt x="256794" y="742950"/>
                </a:lnTo>
                <a:close/>
              </a:path>
              <a:path w="3484245" h="742950">
                <a:moveTo>
                  <a:pt x="313944" y="742950"/>
                </a:moveTo>
                <a:lnTo>
                  <a:pt x="313944" y="713994"/>
                </a:lnTo>
                <a:lnTo>
                  <a:pt x="285750" y="713994"/>
                </a:lnTo>
                <a:lnTo>
                  <a:pt x="285750" y="742950"/>
                </a:lnTo>
                <a:lnTo>
                  <a:pt x="313944" y="742950"/>
                </a:lnTo>
                <a:close/>
              </a:path>
              <a:path w="3484245" h="742950">
                <a:moveTo>
                  <a:pt x="371094" y="742950"/>
                </a:moveTo>
                <a:lnTo>
                  <a:pt x="371094" y="713994"/>
                </a:lnTo>
                <a:lnTo>
                  <a:pt x="342900" y="713994"/>
                </a:lnTo>
                <a:lnTo>
                  <a:pt x="342900" y="742950"/>
                </a:lnTo>
                <a:lnTo>
                  <a:pt x="371094" y="742950"/>
                </a:lnTo>
                <a:close/>
              </a:path>
              <a:path w="3484245" h="742950">
                <a:moveTo>
                  <a:pt x="428244" y="742950"/>
                </a:moveTo>
                <a:lnTo>
                  <a:pt x="428244" y="713994"/>
                </a:lnTo>
                <a:lnTo>
                  <a:pt x="400050" y="713994"/>
                </a:lnTo>
                <a:lnTo>
                  <a:pt x="400050" y="742950"/>
                </a:lnTo>
                <a:lnTo>
                  <a:pt x="428244" y="742950"/>
                </a:lnTo>
                <a:close/>
              </a:path>
              <a:path w="3484245" h="742950">
                <a:moveTo>
                  <a:pt x="485394" y="742950"/>
                </a:moveTo>
                <a:lnTo>
                  <a:pt x="485394" y="713994"/>
                </a:lnTo>
                <a:lnTo>
                  <a:pt x="457200" y="713994"/>
                </a:lnTo>
                <a:lnTo>
                  <a:pt x="457200" y="742950"/>
                </a:lnTo>
                <a:lnTo>
                  <a:pt x="485394" y="742950"/>
                </a:lnTo>
                <a:close/>
              </a:path>
              <a:path w="3484245" h="742950">
                <a:moveTo>
                  <a:pt x="542544" y="742950"/>
                </a:moveTo>
                <a:lnTo>
                  <a:pt x="542544" y="713994"/>
                </a:lnTo>
                <a:lnTo>
                  <a:pt x="514350" y="713994"/>
                </a:lnTo>
                <a:lnTo>
                  <a:pt x="514350" y="742950"/>
                </a:lnTo>
                <a:lnTo>
                  <a:pt x="542544" y="742950"/>
                </a:lnTo>
                <a:close/>
              </a:path>
              <a:path w="3484245" h="742950">
                <a:moveTo>
                  <a:pt x="599694" y="742950"/>
                </a:moveTo>
                <a:lnTo>
                  <a:pt x="599694" y="713994"/>
                </a:lnTo>
                <a:lnTo>
                  <a:pt x="571500" y="713994"/>
                </a:lnTo>
                <a:lnTo>
                  <a:pt x="571500" y="742950"/>
                </a:lnTo>
                <a:lnTo>
                  <a:pt x="599694" y="742950"/>
                </a:lnTo>
                <a:close/>
              </a:path>
              <a:path w="3484245" h="742950">
                <a:moveTo>
                  <a:pt x="656844" y="742950"/>
                </a:moveTo>
                <a:lnTo>
                  <a:pt x="656844" y="713994"/>
                </a:lnTo>
                <a:lnTo>
                  <a:pt x="628650" y="713994"/>
                </a:lnTo>
                <a:lnTo>
                  <a:pt x="628650" y="742950"/>
                </a:lnTo>
                <a:lnTo>
                  <a:pt x="656844" y="742950"/>
                </a:lnTo>
                <a:close/>
              </a:path>
              <a:path w="3484245" h="742950">
                <a:moveTo>
                  <a:pt x="713994" y="742950"/>
                </a:moveTo>
                <a:lnTo>
                  <a:pt x="713994" y="713994"/>
                </a:lnTo>
                <a:lnTo>
                  <a:pt x="685800" y="713994"/>
                </a:lnTo>
                <a:lnTo>
                  <a:pt x="685800" y="742950"/>
                </a:lnTo>
                <a:lnTo>
                  <a:pt x="713994" y="742950"/>
                </a:lnTo>
                <a:close/>
              </a:path>
              <a:path w="3484245" h="742950">
                <a:moveTo>
                  <a:pt x="771144" y="742950"/>
                </a:moveTo>
                <a:lnTo>
                  <a:pt x="771144" y="713994"/>
                </a:lnTo>
                <a:lnTo>
                  <a:pt x="742950" y="713994"/>
                </a:lnTo>
                <a:lnTo>
                  <a:pt x="742950" y="742950"/>
                </a:lnTo>
                <a:lnTo>
                  <a:pt x="771144" y="742950"/>
                </a:lnTo>
                <a:close/>
              </a:path>
              <a:path w="3484245" h="742950">
                <a:moveTo>
                  <a:pt x="828294" y="742950"/>
                </a:moveTo>
                <a:lnTo>
                  <a:pt x="828294" y="713994"/>
                </a:lnTo>
                <a:lnTo>
                  <a:pt x="800100" y="713994"/>
                </a:lnTo>
                <a:lnTo>
                  <a:pt x="800100" y="742950"/>
                </a:lnTo>
                <a:lnTo>
                  <a:pt x="828294" y="742950"/>
                </a:lnTo>
                <a:close/>
              </a:path>
              <a:path w="3484245" h="742950">
                <a:moveTo>
                  <a:pt x="885444" y="742950"/>
                </a:moveTo>
                <a:lnTo>
                  <a:pt x="885444" y="713994"/>
                </a:lnTo>
                <a:lnTo>
                  <a:pt x="857250" y="713994"/>
                </a:lnTo>
                <a:lnTo>
                  <a:pt x="857250" y="742950"/>
                </a:lnTo>
                <a:lnTo>
                  <a:pt x="885444" y="742950"/>
                </a:lnTo>
                <a:close/>
              </a:path>
              <a:path w="3484245" h="742950">
                <a:moveTo>
                  <a:pt x="942594" y="742950"/>
                </a:moveTo>
                <a:lnTo>
                  <a:pt x="942594" y="713994"/>
                </a:lnTo>
                <a:lnTo>
                  <a:pt x="914400" y="713994"/>
                </a:lnTo>
                <a:lnTo>
                  <a:pt x="914400" y="742950"/>
                </a:lnTo>
                <a:lnTo>
                  <a:pt x="942594" y="742950"/>
                </a:lnTo>
                <a:close/>
              </a:path>
              <a:path w="3484245" h="742950">
                <a:moveTo>
                  <a:pt x="999744" y="742950"/>
                </a:moveTo>
                <a:lnTo>
                  <a:pt x="999744" y="713994"/>
                </a:lnTo>
                <a:lnTo>
                  <a:pt x="971550" y="713994"/>
                </a:lnTo>
                <a:lnTo>
                  <a:pt x="971550" y="742950"/>
                </a:lnTo>
                <a:lnTo>
                  <a:pt x="999744" y="742950"/>
                </a:lnTo>
                <a:close/>
              </a:path>
              <a:path w="3484245" h="742950">
                <a:moveTo>
                  <a:pt x="1056894" y="742950"/>
                </a:moveTo>
                <a:lnTo>
                  <a:pt x="1056894" y="713994"/>
                </a:lnTo>
                <a:lnTo>
                  <a:pt x="1028700" y="713994"/>
                </a:lnTo>
                <a:lnTo>
                  <a:pt x="1028700" y="742950"/>
                </a:lnTo>
                <a:lnTo>
                  <a:pt x="1056894" y="742950"/>
                </a:lnTo>
                <a:close/>
              </a:path>
              <a:path w="3484245" h="742950">
                <a:moveTo>
                  <a:pt x="1114044" y="742950"/>
                </a:moveTo>
                <a:lnTo>
                  <a:pt x="1114044" y="713994"/>
                </a:lnTo>
                <a:lnTo>
                  <a:pt x="1085850" y="713994"/>
                </a:lnTo>
                <a:lnTo>
                  <a:pt x="1085850" y="742950"/>
                </a:lnTo>
                <a:lnTo>
                  <a:pt x="1114044" y="742950"/>
                </a:lnTo>
                <a:close/>
              </a:path>
              <a:path w="3484245" h="742950">
                <a:moveTo>
                  <a:pt x="1171194" y="742950"/>
                </a:moveTo>
                <a:lnTo>
                  <a:pt x="1171194" y="713994"/>
                </a:lnTo>
                <a:lnTo>
                  <a:pt x="1143000" y="713994"/>
                </a:lnTo>
                <a:lnTo>
                  <a:pt x="1143000" y="742950"/>
                </a:lnTo>
                <a:lnTo>
                  <a:pt x="1171194" y="742950"/>
                </a:lnTo>
                <a:close/>
              </a:path>
              <a:path w="3484245" h="742950">
                <a:moveTo>
                  <a:pt x="1228331" y="742950"/>
                </a:moveTo>
                <a:lnTo>
                  <a:pt x="1228331" y="713994"/>
                </a:lnTo>
                <a:lnTo>
                  <a:pt x="1200137" y="713994"/>
                </a:lnTo>
                <a:lnTo>
                  <a:pt x="1200137" y="742950"/>
                </a:lnTo>
                <a:lnTo>
                  <a:pt x="1228331" y="742950"/>
                </a:lnTo>
                <a:close/>
              </a:path>
              <a:path w="3484245" h="742950">
                <a:moveTo>
                  <a:pt x="1285481" y="742950"/>
                </a:moveTo>
                <a:lnTo>
                  <a:pt x="1285481" y="713994"/>
                </a:lnTo>
                <a:lnTo>
                  <a:pt x="1257287" y="713994"/>
                </a:lnTo>
                <a:lnTo>
                  <a:pt x="1257287" y="742950"/>
                </a:lnTo>
                <a:lnTo>
                  <a:pt x="1285481" y="742950"/>
                </a:lnTo>
                <a:close/>
              </a:path>
              <a:path w="3484245" h="742950">
                <a:moveTo>
                  <a:pt x="1342631" y="742950"/>
                </a:moveTo>
                <a:lnTo>
                  <a:pt x="1342631" y="713994"/>
                </a:lnTo>
                <a:lnTo>
                  <a:pt x="1314437" y="713994"/>
                </a:lnTo>
                <a:lnTo>
                  <a:pt x="1314437" y="742950"/>
                </a:lnTo>
                <a:lnTo>
                  <a:pt x="1342631" y="742950"/>
                </a:lnTo>
                <a:close/>
              </a:path>
              <a:path w="3484245" h="742950">
                <a:moveTo>
                  <a:pt x="1399781" y="742950"/>
                </a:moveTo>
                <a:lnTo>
                  <a:pt x="1399781" y="713994"/>
                </a:lnTo>
                <a:lnTo>
                  <a:pt x="1371587" y="713994"/>
                </a:lnTo>
                <a:lnTo>
                  <a:pt x="1371587" y="742950"/>
                </a:lnTo>
                <a:lnTo>
                  <a:pt x="1399781" y="742950"/>
                </a:lnTo>
                <a:close/>
              </a:path>
              <a:path w="3484245" h="742950">
                <a:moveTo>
                  <a:pt x="1456931" y="742950"/>
                </a:moveTo>
                <a:lnTo>
                  <a:pt x="1456931" y="713994"/>
                </a:lnTo>
                <a:lnTo>
                  <a:pt x="1428737" y="713994"/>
                </a:lnTo>
                <a:lnTo>
                  <a:pt x="1428737" y="742950"/>
                </a:lnTo>
                <a:lnTo>
                  <a:pt x="1456931" y="742950"/>
                </a:lnTo>
                <a:close/>
              </a:path>
              <a:path w="3484245" h="742950">
                <a:moveTo>
                  <a:pt x="1514081" y="742950"/>
                </a:moveTo>
                <a:lnTo>
                  <a:pt x="1514081" y="713994"/>
                </a:lnTo>
                <a:lnTo>
                  <a:pt x="1485887" y="713994"/>
                </a:lnTo>
                <a:lnTo>
                  <a:pt x="1485887" y="742950"/>
                </a:lnTo>
                <a:lnTo>
                  <a:pt x="1514081" y="742950"/>
                </a:lnTo>
                <a:close/>
              </a:path>
              <a:path w="3484245" h="742950">
                <a:moveTo>
                  <a:pt x="1571231" y="742950"/>
                </a:moveTo>
                <a:lnTo>
                  <a:pt x="1571231" y="713994"/>
                </a:lnTo>
                <a:lnTo>
                  <a:pt x="1543037" y="713994"/>
                </a:lnTo>
                <a:lnTo>
                  <a:pt x="1543037" y="742950"/>
                </a:lnTo>
                <a:lnTo>
                  <a:pt x="1571231" y="742950"/>
                </a:lnTo>
                <a:close/>
              </a:path>
              <a:path w="3484245" h="742950">
                <a:moveTo>
                  <a:pt x="1628381" y="742950"/>
                </a:moveTo>
                <a:lnTo>
                  <a:pt x="1628381" y="713994"/>
                </a:lnTo>
                <a:lnTo>
                  <a:pt x="1600187" y="713994"/>
                </a:lnTo>
                <a:lnTo>
                  <a:pt x="1600187" y="742950"/>
                </a:lnTo>
                <a:lnTo>
                  <a:pt x="1628381" y="742950"/>
                </a:lnTo>
                <a:close/>
              </a:path>
              <a:path w="3484245" h="742950">
                <a:moveTo>
                  <a:pt x="1685531" y="742950"/>
                </a:moveTo>
                <a:lnTo>
                  <a:pt x="1685531" y="713994"/>
                </a:lnTo>
                <a:lnTo>
                  <a:pt x="1657337" y="713994"/>
                </a:lnTo>
                <a:lnTo>
                  <a:pt x="1657337" y="742950"/>
                </a:lnTo>
                <a:lnTo>
                  <a:pt x="1685531" y="742950"/>
                </a:lnTo>
                <a:close/>
              </a:path>
              <a:path w="3484245" h="742950">
                <a:moveTo>
                  <a:pt x="1742681" y="742950"/>
                </a:moveTo>
                <a:lnTo>
                  <a:pt x="1742681" y="713994"/>
                </a:lnTo>
                <a:lnTo>
                  <a:pt x="1714487" y="713994"/>
                </a:lnTo>
                <a:lnTo>
                  <a:pt x="1714487" y="742950"/>
                </a:lnTo>
                <a:lnTo>
                  <a:pt x="1742681" y="742950"/>
                </a:lnTo>
                <a:close/>
              </a:path>
              <a:path w="3484245" h="742950">
                <a:moveTo>
                  <a:pt x="1799831" y="742950"/>
                </a:moveTo>
                <a:lnTo>
                  <a:pt x="1799831" y="713994"/>
                </a:lnTo>
                <a:lnTo>
                  <a:pt x="1771637" y="713994"/>
                </a:lnTo>
                <a:lnTo>
                  <a:pt x="1771637" y="742950"/>
                </a:lnTo>
                <a:lnTo>
                  <a:pt x="1799831" y="742950"/>
                </a:lnTo>
                <a:close/>
              </a:path>
              <a:path w="3484245" h="742950">
                <a:moveTo>
                  <a:pt x="1856981" y="742950"/>
                </a:moveTo>
                <a:lnTo>
                  <a:pt x="1856981" y="713994"/>
                </a:lnTo>
                <a:lnTo>
                  <a:pt x="1828787" y="713994"/>
                </a:lnTo>
                <a:lnTo>
                  <a:pt x="1828787" y="742950"/>
                </a:lnTo>
                <a:lnTo>
                  <a:pt x="1856981" y="742950"/>
                </a:lnTo>
                <a:close/>
              </a:path>
              <a:path w="3484245" h="742950">
                <a:moveTo>
                  <a:pt x="1914131" y="742950"/>
                </a:moveTo>
                <a:lnTo>
                  <a:pt x="1914131" y="713994"/>
                </a:lnTo>
                <a:lnTo>
                  <a:pt x="1885937" y="713994"/>
                </a:lnTo>
                <a:lnTo>
                  <a:pt x="1885937" y="742950"/>
                </a:lnTo>
                <a:lnTo>
                  <a:pt x="1914131" y="742950"/>
                </a:lnTo>
                <a:close/>
              </a:path>
              <a:path w="3484245" h="742950">
                <a:moveTo>
                  <a:pt x="1971281" y="742950"/>
                </a:moveTo>
                <a:lnTo>
                  <a:pt x="1971281" y="713994"/>
                </a:lnTo>
                <a:lnTo>
                  <a:pt x="1943087" y="713994"/>
                </a:lnTo>
                <a:lnTo>
                  <a:pt x="1943087" y="742950"/>
                </a:lnTo>
                <a:lnTo>
                  <a:pt x="1971281" y="742950"/>
                </a:lnTo>
                <a:close/>
              </a:path>
              <a:path w="3484245" h="742950">
                <a:moveTo>
                  <a:pt x="2028431" y="742950"/>
                </a:moveTo>
                <a:lnTo>
                  <a:pt x="2028431" y="713994"/>
                </a:lnTo>
                <a:lnTo>
                  <a:pt x="2000237" y="713994"/>
                </a:lnTo>
                <a:lnTo>
                  <a:pt x="2000237" y="742950"/>
                </a:lnTo>
                <a:lnTo>
                  <a:pt x="2028431" y="742950"/>
                </a:lnTo>
                <a:close/>
              </a:path>
              <a:path w="3484245" h="742950">
                <a:moveTo>
                  <a:pt x="2085581" y="742950"/>
                </a:moveTo>
                <a:lnTo>
                  <a:pt x="2085581" y="713994"/>
                </a:lnTo>
                <a:lnTo>
                  <a:pt x="2057387" y="713994"/>
                </a:lnTo>
                <a:lnTo>
                  <a:pt x="2057387" y="742950"/>
                </a:lnTo>
                <a:lnTo>
                  <a:pt x="2085581" y="742950"/>
                </a:lnTo>
                <a:close/>
              </a:path>
              <a:path w="3484245" h="742950">
                <a:moveTo>
                  <a:pt x="2142731" y="742950"/>
                </a:moveTo>
                <a:lnTo>
                  <a:pt x="2142731" y="713994"/>
                </a:lnTo>
                <a:lnTo>
                  <a:pt x="2114537" y="713994"/>
                </a:lnTo>
                <a:lnTo>
                  <a:pt x="2114537" y="742950"/>
                </a:lnTo>
                <a:lnTo>
                  <a:pt x="2142731" y="742950"/>
                </a:lnTo>
                <a:close/>
              </a:path>
              <a:path w="3484245" h="742950">
                <a:moveTo>
                  <a:pt x="2199881" y="742950"/>
                </a:moveTo>
                <a:lnTo>
                  <a:pt x="2199881" y="713994"/>
                </a:lnTo>
                <a:lnTo>
                  <a:pt x="2171687" y="713994"/>
                </a:lnTo>
                <a:lnTo>
                  <a:pt x="2171687" y="742950"/>
                </a:lnTo>
                <a:lnTo>
                  <a:pt x="2199881" y="742950"/>
                </a:lnTo>
                <a:close/>
              </a:path>
              <a:path w="3484245" h="742950">
                <a:moveTo>
                  <a:pt x="2257031" y="742950"/>
                </a:moveTo>
                <a:lnTo>
                  <a:pt x="2257031" y="713994"/>
                </a:lnTo>
                <a:lnTo>
                  <a:pt x="2228837" y="713994"/>
                </a:lnTo>
                <a:lnTo>
                  <a:pt x="2228837" y="742950"/>
                </a:lnTo>
                <a:lnTo>
                  <a:pt x="2257031" y="742950"/>
                </a:lnTo>
                <a:close/>
              </a:path>
              <a:path w="3484245" h="742950">
                <a:moveTo>
                  <a:pt x="2314181" y="742950"/>
                </a:moveTo>
                <a:lnTo>
                  <a:pt x="2314181" y="713994"/>
                </a:lnTo>
                <a:lnTo>
                  <a:pt x="2285987" y="713994"/>
                </a:lnTo>
                <a:lnTo>
                  <a:pt x="2285987" y="742950"/>
                </a:lnTo>
                <a:lnTo>
                  <a:pt x="2314181" y="742950"/>
                </a:lnTo>
                <a:close/>
              </a:path>
              <a:path w="3484245" h="742950">
                <a:moveTo>
                  <a:pt x="2371331" y="742950"/>
                </a:moveTo>
                <a:lnTo>
                  <a:pt x="2371331" y="713994"/>
                </a:lnTo>
                <a:lnTo>
                  <a:pt x="2343137" y="713994"/>
                </a:lnTo>
                <a:lnTo>
                  <a:pt x="2343137" y="742950"/>
                </a:lnTo>
                <a:lnTo>
                  <a:pt x="2371331" y="742950"/>
                </a:lnTo>
                <a:close/>
              </a:path>
              <a:path w="3484245" h="742950">
                <a:moveTo>
                  <a:pt x="2428481" y="742950"/>
                </a:moveTo>
                <a:lnTo>
                  <a:pt x="2428481" y="713994"/>
                </a:lnTo>
                <a:lnTo>
                  <a:pt x="2400287" y="713994"/>
                </a:lnTo>
                <a:lnTo>
                  <a:pt x="2400287" y="742950"/>
                </a:lnTo>
                <a:lnTo>
                  <a:pt x="2428481" y="742950"/>
                </a:lnTo>
                <a:close/>
              </a:path>
              <a:path w="3484245" h="742950">
                <a:moveTo>
                  <a:pt x="2485631" y="742950"/>
                </a:moveTo>
                <a:lnTo>
                  <a:pt x="2485631" y="713994"/>
                </a:lnTo>
                <a:lnTo>
                  <a:pt x="2457437" y="713994"/>
                </a:lnTo>
                <a:lnTo>
                  <a:pt x="2457437" y="742950"/>
                </a:lnTo>
                <a:lnTo>
                  <a:pt x="2485631" y="742950"/>
                </a:lnTo>
                <a:close/>
              </a:path>
              <a:path w="3484245" h="742950">
                <a:moveTo>
                  <a:pt x="2542781" y="742950"/>
                </a:moveTo>
                <a:lnTo>
                  <a:pt x="2542781" y="713994"/>
                </a:lnTo>
                <a:lnTo>
                  <a:pt x="2514587" y="713994"/>
                </a:lnTo>
                <a:lnTo>
                  <a:pt x="2514587" y="742950"/>
                </a:lnTo>
                <a:lnTo>
                  <a:pt x="2542781" y="742950"/>
                </a:lnTo>
                <a:close/>
              </a:path>
              <a:path w="3484245" h="742950">
                <a:moveTo>
                  <a:pt x="2599931" y="742950"/>
                </a:moveTo>
                <a:lnTo>
                  <a:pt x="2599931" y="713994"/>
                </a:lnTo>
                <a:lnTo>
                  <a:pt x="2571737" y="713994"/>
                </a:lnTo>
                <a:lnTo>
                  <a:pt x="2571737" y="742950"/>
                </a:lnTo>
                <a:lnTo>
                  <a:pt x="2599931" y="742950"/>
                </a:lnTo>
                <a:close/>
              </a:path>
              <a:path w="3484245" h="742950">
                <a:moveTo>
                  <a:pt x="2657081" y="742950"/>
                </a:moveTo>
                <a:lnTo>
                  <a:pt x="2657081" y="713994"/>
                </a:lnTo>
                <a:lnTo>
                  <a:pt x="2628887" y="713994"/>
                </a:lnTo>
                <a:lnTo>
                  <a:pt x="2628887" y="742950"/>
                </a:lnTo>
                <a:lnTo>
                  <a:pt x="2657081" y="742950"/>
                </a:lnTo>
                <a:close/>
              </a:path>
              <a:path w="3484245" h="742950">
                <a:moveTo>
                  <a:pt x="2714231" y="742950"/>
                </a:moveTo>
                <a:lnTo>
                  <a:pt x="2714231" y="713994"/>
                </a:lnTo>
                <a:lnTo>
                  <a:pt x="2686037" y="713994"/>
                </a:lnTo>
                <a:lnTo>
                  <a:pt x="2686037" y="742950"/>
                </a:lnTo>
                <a:lnTo>
                  <a:pt x="2714231" y="742950"/>
                </a:lnTo>
                <a:close/>
              </a:path>
              <a:path w="3484245" h="742950">
                <a:moveTo>
                  <a:pt x="2771381" y="742950"/>
                </a:moveTo>
                <a:lnTo>
                  <a:pt x="2771381" y="713994"/>
                </a:lnTo>
                <a:lnTo>
                  <a:pt x="2743187" y="713994"/>
                </a:lnTo>
                <a:lnTo>
                  <a:pt x="2743187" y="742950"/>
                </a:lnTo>
                <a:lnTo>
                  <a:pt x="2771381" y="742950"/>
                </a:lnTo>
                <a:close/>
              </a:path>
              <a:path w="3484245" h="742950">
                <a:moveTo>
                  <a:pt x="2828531" y="742950"/>
                </a:moveTo>
                <a:lnTo>
                  <a:pt x="2828531" y="713994"/>
                </a:lnTo>
                <a:lnTo>
                  <a:pt x="2800337" y="713994"/>
                </a:lnTo>
                <a:lnTo>
                  <a:pt x="2800337" y="742950"/>
                </a:lnTo>
                <a:lnTo>
                  <a:pt x="2828531" y="742950"/>
                </a:lnTo>
                <a:close/>
              </a:path>
              <a:path w="3484245" h="742950">
                <a:moveTo>
                  <a:pt x="2885681" y="742950"/>
                </a:moveTo>
                <a:lnTo>
                  <a:pt x="2885681" y="713994"/>
                </a:lnTo>
                <a:lnTo>
                  <a:pt x="2857487" y="713994"/>
                </a:lnTo>
                <a:lnTo>
                  <a:pt x="2857487" y="742950"/>
                </a:lnTo>
                <a:lnTo>
                  <a:pt x="2885681" y="742950"/>
                </a:lnTo>
                <a:close/>
              </a:path>
              <a:path w="3484245" h="742950">
                <a:moveTo>
                  <a:pt x="2942831" y="742950"/>
                </a:moveTo>
                <a:lnTo>
                  <a:pt x="2942831" y="713994"/>
                </a:lnTo>
                <a:lnTo>
                  <a:pt x="2914637" y="713994"/>
                </a:lnTo>
                <a:lnTo>
                  <a:pt x="2914637" y="742950"/>
                </a:lnTo>
                <a:lnTo>
                  <a:pt x="2942831" y="742950"/>
                </a:lnTo>
                <a:close/>
              </a:path>
              <a:path w="3484245" h="742950">
                <a:moveTo>
                  <a:pt x="2999981" y="742950"/>
                </a:moveTo>
                <a:lnTo>
                  <a:pt x="2999981" y="713994"/>
                </a:lnTo>
                <a:lnTo>
                  <a:pt x="2971787" y="713994"/>
                </a:lnTo>
                <a:lnTo>
                  <a:pt x="2971787" y="742950"/>
                </a:lnTo>
                <a:lnTo>
                  <a:pt x="2999981" y="742950"/>
                </a:lnTo>
                <a:close/>
              </a:path>
              <a:path w="3484245" h="742950">
                <a:moveTo>
                  <a:pt x="3057131" y="742950"/>
                </a:moveTo>
                <a:lnTo>
                  <a:pt x="3057131" y="713994"/>
                </a:lnTo>
                <a:lnTo>
                  <a:pt x="3028937" y="713994"/>
                </a:lnTo>
                <a:lnTo>
                  <a:pt x="3028937" y="742950"/>
                </a:lnTo>
                <a:lnTo>
                  <a:pt x="3057131" y="742950"/>
                </a:lnTo>
                <a:close/>
              </a:path>
              <a:path w="3484245" h="742950">
                <a:moveTo>
                  <a:pt x="3114281" y="742950"/>
                </a:moveTo>
                <a:lnTo>
                  <a:pt x="3114281" y="713994"/>
                </a:lnTo>
                <a:lnTo>
                  <a:pt x="3086087" y="713994"/>
                </a:lnTo>
                <a:lnTo>
                  <a:pt x="3086087" y="742950"/>
                </a:lnTo>
                <a:lnTo>
                  <a:pt x="3114281" y="742950"/>
                </a:lnTo>
                <a:close/>
              </a:path>
              <a:path w="3484245" h="742950">
                <a:moveTo>
                  <a:pt x="3171431" y="742950"/>
                </a:moveTo>
                <a:lnTo>
                  <a:pt x="3171431" y="713994"/>
                </a:lnTo>
                <a:lnTo>
                  <a:pt x="3143237" y="713994"/>
                </a:lnTo>
                <a:lnTo>
                  <a:pt x="3143237" y="742950"/>
                </a:lnTo>
                <a:lnTo>
                  <a:pt x="3171431" y="742950"/>
                </a:lnTo>
                <a:close/>
              </a:path>
              <a:path w="3484245" h="742950">
                <a:moveTo>
                  <a:pt x="3204460" y="713993"/>
                </a:moveTo>
                <a:lnTo>
                  <a:pt x="3200387" y="713993"/>
                </a:lnTo>
                <a:lnTo>
                  <a:pt x="3200387" y="742950"/>
                </a:lnTo>
                <a:lnTo>
                  <a:pt x="3201149" y="742950"/>
                </a:lnTo>
                <a:lnTo>
                  <a:pt x="3201149" y="723900"/>
                </a:lnTo>
                <a:lnTo>
                  <a:pt x="3204460" y="713993"/>
                </a:lnTo>
                <a:close/>
              </a:path>
              <a:path w="3484245" h="742950">
                <a:moveTo>
                  <a:pt x="3214877" y="713993"/>
                </a:moveTo>
                <a:lnTo>
                  <a:pt x="3204460" y="713993"/>
                </a:lnTo>
                <a:lnTo>
                  <a:pt x="3201149" y="723900"/>
                </a:lnTo>
                <a:lnTo>
                  <a:pt x="3214877" y="713993"/>
                </a:lnTo>
                <a:close/>
              </a:path>
              <a:path w="3484245" h="742950">
                <a:moveTo>
                  <a:pt x="3214877" y="742950"/>
                </a:moveTo>
                <a:lnTo>
                  <a:pt x="3214877" y="713993"/>
                </a:lnTo>
                <a:lnTo>
                  <a:pt x="3201149" y="723900"/>
                </a:lnTo>
                <a:lnTo>
                  <a:pt x="3201149" y="742950"/>
                </a:lnTo>
                <a:lnTo>
                  <a:pt x="3214877" y="742950"/>
                </a:lnTo>
                <a:close/>
              </a:path>
              <a:path w="3484245" h="742950">
                <a:moveTo>
                  <a:pt x="3233166" y="720089"/>
                </a:moveTo>
                <a:lnTo>
                  <a:pt x="3205734" y="710184"/>
                </a:lnTo>
                <a:lnTo>
                  <a:pt x="3204460" y="713993"/>
                </a:lnTo>
                <a:lnTo>
                  <a:pt x="3214877" y="713993"/>
                </a:lnTo>
                <a:lnTo>
                  <a:pt x="3214877" y="742950"/>
                </a:lnTo>
                <a:lnTo>
                  <a:pt x="3220961" y="742950"/>
                </a:lnTo>
                <a:lnTo>
                  <a:pt x="3226308" y="739139"/>
                </a:lnTo>
                <a:lnTo>
                  <a:pt x="3227832" y="733043"/>
                </a:lnTo>
                <a:lnTo>
                  <a:pt x="3233166" y="720089"/>
                </a:lnTo>
                <a:close/>
              </a:path>
              <a:path w="3484245" h="742950">
                <a:moveTo>
                  <a:pt x="3252216" y="665988"/>
                </a:moveTo>
                <a:lnTo>
                  <a:pt x="3224784" y="656081"/>
                </a:lnTo>
                <a:lnTo>
                  <a:pt x="3215640" y="683513"/>
                </a:lnTo>
                <a:lnTo>
                  <a:pt x="3242297" y="692658"/>
                </a:lnTo>
                <a:lnTo>
                  <a:pt x="3252216" y="665988"/>
                </a:lnTo>
                <a:close/>
              </a:path>
              <a:path w="3484245" h="742950">
                <a:moveTo>
                  <a:pt x="3271266" y="611886"/>
                </a:moveTo>
                <a:lnTo>
                  <a:pt x="3243834" y="602741"/>
                </a:lnTo>
                <a:lnTo>
                  <a:pt x="3234690" y="629412"/>
                </a:lnTo>
                <a:lnTo>
                  <a:pt x="3261347" y="638555"/>
                </a:lnTo>
                <a:lnTo>
                  <a:pt x="3271266" y="611886"/>
                </a:lnTo>
                <a:close/>
              </a:path>
              <a:path w="3484245" h="742950">
                <a:moveTo>
                  <a:pt x="3290316" y="557784"/>
                </a:moveTo>
                <a:lnTo>
                  <a:pt x="3262884" y="548639"/>
                </a:lnTo>
                <a:lnTo>
                  <a:pt x="3253740" y="575310"/>
                </a:lnTo>
                <a:lnTo>
                  <a:pt x="3280397" y="585215"/>
                </a:lnTo>
                <a:lnTo>
                  <a:pt x="3290316" y="557784"/>
                </a:lnTo>
                <a:close/>
              </a:path>
              <a:path w="3484245" h="742950">
                <a:moveTo>
                  <a:pt x="3308603" y="504443"/>
                </a:moveTo>
                <a:lnTo>
                  <a:pt x="3281934" y="494538"/>
                </a:lnTo>
                <a:lnTo>
                  <a:pt x="3272790" y="521970"/>
                </a:lnTo>
                <a:lnTo>
                  <a:pt x="3299447" y="531113"/>
                </a:lnTo>
                <a:lnTo>
                  <a:pt x="3308603" y="504443"/>
                </a:lnTo>
                <a:close/>
              </a:path>
              <a:path w="3484245" h="742950">
                <a:moveTo>
                  <a:pt x="3327653" y="450341"/>
                </a:moveTo>
                <a:lnTo>
                  <a:pt x="3300984" y="440436"/>
                </a:lnTo>
                <a:lnTo>
                  <a:pt x="3291840" y="467867"/>
                </a:lnTo>
                <a:lnTo>
                  <a:pt x="3318497" y="477012"/>
                </a:lnTo>
                <a:lnTo>
                  <a:pt x="3327653" y="450341"/>
                </a:lnTo>
                <a:close/>
              </a:path>
              <a:path w="3484245" h="742950">
                <a:moveTo>
                  <a:pt x="3346703" y="396239"/>
                </a:moveTo>
                <a:lnTo>
                  <a:pt x="3320034" y="387096"/>
                </a:lnTo>
                <a:lnTo>
                  <a:pt x="3310890" y="413765"/>
                </a:lnTo>
                <a:lnTo>
                  <a:pt x="3337547" y="423672"/>
                </a:lnTo>
                <a:lnTo>
                  <a:pt x="3346703" y="396239"/>
                </a:lnTo>
                <a:close/>
              </a:path>
              <a:path w="3484245" h="742950">
                <a:moveTo>
                  <a:pt x="3365753" y="342138"/>
                </a:moveTo>
                <a:lnTo>
                  <a:pt x="3339084" y="332993"/>
                </a:lnTo>
                <a:lnTo>
                  <a:pt x="3329940" y="359663"/>
                </a:lnTo>
                <a:lnTo>
                  <a:pt x="3356597" y="369570"/>
                </a:lnTo>
                <a:lnTo>
                  <a:pt x="3365753" y="342138"/>
                </a:lnTo>
                <a:close/>
              </a:path>
              <a:path w="3484245" h="742950">
                <a:moveTo>
                  <a:pt x="3384803" y="288798"/>
                </a:moveTo>
                <a:lnTo>
                  <a:pt x="3358134" y="278891"/>
                </a:lnTo>
                <a:lnTo>
                  <a:pt x="3348227" y="306324"/>
                </a:lnTo>
                <a:lnTo>
                  <a:pt x="3375647" y="315467"/>
                </a:lnTo>
                <a:lnTo>
                  <a:pt x="3384803" y="288798"/>
                </a:lnTo>
                <a:close/>
              </a:path>
              <a:path w="3484245" h="742950">
                <a:moveTo>
                  <a:pt x="3403853" y="234696"/>
                </a:moveTo>
                <a:lnTo>
                  <a:pt x="3377184" y="225551"/>
                </a:lnTo>
                <a:lnTo>
                  <a:pt x="3367277" y="252222"/>
                </a:lnTo>
                <a:lnTo>
                  <a:pt x="3394697" y="261365"/>
                </a:lnTo>
                <a:lnTo>
                  <a:pt x="3403853" y="234696"/>
                </a:lnTo>
                <a:close/>
              </a:path>
              <a:path w="3484245" h="742950">
                <a:moveTo>
                  <a:pt x="3422903" y="180593"/>
                </a:moveTo>
                <a:lnTo>
                  <a:pt x="3396234" y="171450"/>
                </a:lnTo>
                <a:lnTo>
                  <a:pt x="3386327" y="198120"/>
                </a:lnTo>
                <a:lnTo>
                  <a:pt x="3413747" y="208025"/>
                </a:lnTo>
                <a:lnTo>
                  <a:pt x="3422903" y="180593"/>
                </a:lnTo>
                <a:close/>
              </a:path>
              <a:path w="3484245" h="742950">
                <a:moveTo>
                  <a:pt x="3441953" y="127253"/>
                </a:moveTo>
                <a:lnTo>
                  <a:pt x="3415284" y="117348"/>
                </a:lnTo>
                <a:lnTo>
                  <a:pt x="3405377" y="144017"/>
                </a:lnTo>
                <a:lnTo>
                  <a:pt x="3432797" y="153924"/>
                </a:lnTo>
                <a:lnTo>
                  <a:pt x="3441953" y="127253"/>
                </a:lnTo>
                <a:close/>
              </a:path>
              <a:path w="3484245" h="742950">
                <a:moveTo>
                  <a:pt x="3483864" y="95250"/>
                </a:moveTo>
                <a:lnTo>
                  <a:pt x="3471659" y="0"/>
                </a:lnTo>
                <a:lnTo>
                  <a:pt x="3403091" y="66293"/>
                </a:lnTo>
                <a:lnTo>
                  <a:pt x="3429778" y="75860"/>
                </a:lnTo>
                <a:lnTo>
                  <a:pt x="3434334" y="63246"/>
                </a:lnTo>
                <a:lnTo>
                  <a:pt x="3461003" y="73151"/>
                </a:lnTo>
                <a:lnTo>
                  <a:pt x="3461003" y="87054"/>
                </a:lnTo>
                <a:lnTo>
                  <a:pt x="3483864" y="95250"/>
                </a:lnTo>
                <a:close/>
              </a:path>
              <a:path w="3484245" h="742950">
                <a:moveTo>
                  <a:pt x="3456753" y="85531"/>
                </a:moveTo>
                <a:lnTo>
                  <a:pt x="3429778" y="75860"/>
                </a:lnTo>
                <a:lnTo>
                  <a:pt x="3424427" y="90677"/>
                </a:lnTo>
                <a:lnTo>
                  <a:pt x="3451847" y="99822"/>
                </a:lnTo>
                <a:lnTo>
                  <a:pt x="3456753" y="85531"/>
                </a:lnTo>
                <a:close/>
              </a:path>
              <a:path w="3484245" h="742950">
                <a:moveTo>
                  <a:pt x="3461003" y="73151"/>
                </a:moveTo>
                <a:lnTo>
                  <a:pt x="3434334" y="63246"/>
                </a:lnTo>
                <a:lnTo>
                  <a:pt x="3429778" y="75860"/>
                </a:lnTo>
                <a:lnTo>
                  <a:pt x="3456753" y="85531"/>
                </a:lnTo>
                <a:lnTo>
                  <a:pt x="3461003" y="73151"/>
                </a:lnTo>
                <a:close/>
              </a:path>
              <a:path w="3484245" h="742950">
                <a:moveTo>
                  <a:pt x="3461003" y="87054"/>
                </a:moveTo>
                <a:lnTo>
                  <a:pt x="3461003" y="73151"/>
                </a:lnTo>
                <a:lnTo>
                  <a:pt x="3456753" y="85531"/>
                </a:lnTo>
                <a:lnTo>
                  <a:pt x="3461003" y="87054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9470" name="object 15"/>
          <p:cNvSpPr>
            <a:spLocks/>
          </p:cNvSpPr>
          <p:nvPr/>
        </p:nvSpPr>
        <p:spPr bwMode="auto">
          <a:xfrm>
            <a:off x="4572000" y="4311650"/>
            <a:ext cx="3781425" cy="292100"/>
          </a:xfrm>
          <a:custGeom>
            <a:avLst/>
            <a:gdLst>
              <a:gd name="T0" fmla="*/ 2049887 w 4422775"/>
              <a:gd name="T1" fmla="*/ 446 h 340360"/>
              <a:gd name="T2" fmla="*/ 1813772 w 4422775"/>
              <a:gd name="T3" fmla="*/ 2741 h 340360"/>
              <a:gd name="T4" fmla="*/ 1586081 w 4422775"/>
              <a:gd name="T5" fmla="*/ 6895 h 340360"/>
              <a:gd name="T6" fmla="*/ 1368161 w 4422775"/>
              <a:gd name="T7" fmla="*/ 12802 h 340360"/>
              <a:gd name="T8" fmla="*/ 1161360 w 4422775"/>
              <a:gd name="T9" fmla="*/ 20359 h 340360"/>
              <a:gd name="T10" fmla="*/ 967027 w 4422775"/>
              <a:gd name="T11" fmla="*/ 29461 h 340360"/>
              <a:gd name="T12" fmla="*/ 786509 w 4422775"/>
              <a:gd name="T13" fmla="*/ 40004 h 340360"/>
              <a:gd name="T14" fmla="*/ 621154 w 4422775"/>
              <a:gd name="T15" fmla="*/ 51884 h 340360"/>
              <a:gd name="T16" fmla="*/ 472309 w 4422775"/>
              <a:gd name="T17" fmla="*/ 64995 h 340360"/>
              <a:gd name="T18" fmla="*/ 341324 w 4422775"/>
              <a:gd name="T19" fmla="*/ 79235 h 340360"/>
              <a:gd name="T20" fmla="*/ 166363 w 4422775"/>
              <a:gd name="T21" fmla="*/ 105192 h 340360"/>
              <a:gd name="T22" fmla="*/ 22930 w 4422775"/>
              <a:gd name="T23" fmla="*/ 145389 h 340360"/>
              <a:gd name="T24" fmla="*/ 35620 w 4422775"/>
              <a:gd name="T25" fmla="*/ 200438 h 340360"/>
              <a:gd name="T26" fmla="*/ 196787 w 4422775"/>
              <a:gd name="T27" fmla="*/ 240055 h 340360"/>
              <a:gd name="T28" fmla="*/ 382918 w 4422775"/>
              <a:gd name="T29" fmla="*/ 265481 h 340360"/>
              <a:gd name="T30" fmla="*/ 520006 w 4422775"/>
              <a:gd name="T31" fmla="*/ 279357 h 340360"/>
              <a:gd name="T32" fmla="*/ 674504 w 4422775"/>
              <a:gd name="T33" fmla="*/ 292069 h 340360"/>
              <a:gd name="T34" fmla="*/ 845063 w 4422775"/>
              <a:gd name="T35" fmla="*/ 303515 h 340360"/>
              <a:gd name="T36" fmla="*/ 1030336 w 4422775"/>
              <a:gd name="T37" fmla="*/ 313589 h 340360"/>
              <a:gd name="T38" fmla="*/ 1228975 w 4422775"/>
              <a:gd name="T39" fmla="*/ 322188 h 340360"/>
              <a:gd name="T40" fmla="*/ 1439632 w 4422775"/>
              <a:gd name="T41" fmla="*/ 329206 h 340360"/>
              <a:gd name="T42" fmla="*/ 1660959 w 4422775"/>
              <a:gd name="T43" fmla="*/ 334541 h 340360"/>
              <a:gd name="T44" fmla="*/ 1891608 w 4422775"/>
              <a:gd name="T45" fmla="*/ 338086 h 340360"/>
              <a:gd name="T46" fmla="*/ 2130231 w 4422775"/>
              <a:gd name="T47" fmla="*/ 339739 h 340360"/>
              <a:gd name="T48" fmla="*/ 2372738 w 4422775"/>
              <a:gd name="T49" fmla="*/ 339405 h 340360"/>
              <a:gd name="T50" fmla="*/ 2608857 w 4422775"/>
              <a:gd name="T51" fmla="*/ 337110 h 340360"/>
              <a:gd name="T52" fmla="*/ 2836551 w 4422775"/>
              <a:gd name="T53" fmla="*/ 332956 h 340360"/>
              <a:gd name="T54" fmla="*/ 3054473 w 4422775"/>
              <a:gd name="T55" fmla="*/ 327049 h 340360"/>
              <a:gd name="T56" fmla="*/ 3261275 w 4422775"/>
              <a:gd name="T57" fmla="*/ 319492 h 340360"/>
              <a:gd name="T58" fmla="*/ 3455610 w 4422775"/>
              <a:gd name="T59" fmla="*/ 310390 h 340360"/>
              <a:gd name="T60" fmla="*/ 3636129 w 4422775"/>
              <a:gd name="T61" fmla="*/ 299847 h 340360"/>
              <a:gd name="T62" fmla="*/ 3801484 w 4422775"/>
              <a:gd name="T63" fmla="*/ 287967 h 340360"/>
              <a:gd name="T64" fmla="*/ 3950328 w 4422775"/>
              <a:gd name="T65" fmla="*/ 274856 h 340360"/>
              <a:gd name="T66" fmla="*/ 4081313 w 4422775"/>
              <a:gd name="T67" fmla="*/ 260616 h 340360"/>
              <a:gd name="T68" fmla="*/ 4256273 w 4422775"/>
              <a:gd name="T69" fmla="*/ 234659 h 340360"/>
              <a:gd name="T70" fmla="*/ 4399705 w 4422775"/>
              <a:gd name="T71" fmla="*/ 194462 h 340360"/>
              <a:gd name="T72" fmla="*/ 4387015 w 4422775"/>
              <a:gd name="T73" fmla="*/ 139413 h 340360"/>
              <a:gd name="T74" fmla="*/ 4225849 w 4422775"/>
              <a:gd name="T75" fmla="*/ 99796 h 340360"/>
              <a:gd name="T76" fmla="*/ 4039719 w 4422775"/>
              <a:gd name="T77" fmla="*/ 74370 h 340360"/>
              <a:gd name="T78" fmla="*/ 3902631 w 4422775"/>
              <a:gd name="T79" fmla="*/ 60494 h 340360"/>
              <a:gd name="T80" fmla="*/ 3748133 w 4422775"/>
              <a:gd name="T81" fmla="*/ 47782 h 340360"/>
              <a:gd name="T82" fmla="*/ 3577574 w 4422775"/>
              <a:gd name="T83" fmla="*/ 36336 h 340360"/>
              <a:gd name="T84" fmla="*/ 3392300 w 4422775"/>
              <a:gd name="T85" fmla="*/ 26262 h 340360"/>
              <a:gd name="T86" fmla="*/ 3193660 w 4422775"/>
              <a:gd name="T87" fmla="*/ 17663 h 340360"/>
              <a:gd name="T88" fmla="*/ 2983001 w 4422775"/>
              <a:gd name="T89" fmla="*/ 10645 h 340360"/>
              <a:gd name="T90" fmla="*/ 2761672 w 4422775"/>
              <a:gd name="T91" fmla="*/ 5310 h 340360"/>
              <a:gd name="T92" fmla="*/ 2531020 w 4422775"/>
              <a:gd name="T93" fmla="*/ 1765 h 340360"/>
              <a:gd name="T94" fmla="*/ 2292393 w 4422775"/>
              <a:gd name="T95" fmla="*/ 112 h 340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2775" h="340360">
                <a:moveTo>
                  <a:pt x="2211311" y="0"/>
                </a:moveTo>
                <a:lnTo>
                  <a:pt x="2130231" y="112"/>
                </a:lnTo>
                <a:lnTo>
                  <a:pt x="2049887" y="446"/>
                </a:lnTo>
                <a:lnTo>
                  <a:pt x="1970329" y="998"/>
                </a:lnTo>
                <a:lnTo>
                  <a:pt x="1891608" y="1765"/>
                </a:lnTo>
                <a:lnTo>
                  <a:pt x="1813772" y="2741"/>
                </a:lnTo>
                <a:lnTo>
                  <a:pt x="1736873" y="3924"/>
                </a:lnTo>
                <a:lnTo>
                  <a:pt x="1660959" y="5310"/>
                </a:lnTo>
                <a:lnTo>
                  <a:pt x="1586081" y="6895"/>
                </a:lnTo>
                <a:lnTo>
                  <a:pt x="1512289" y="8674"/>
                </a:lnTo>
                <a:lnTo>
                  <a:pt x="1439632" y="10645"/>
                </a:lnTo>
                <a:lnTo>
                  <a:pt x="1368161" y="12802"/>
                </a:lnTo>
                <a:lnTo>
                  <a:pt x="1297925" y="15143"/>
                </a:lnTo>
                <a:lnTo>
                  <a:pt x="1228975" y="17663"/>
                </a:lnTo>
                <a:lnTo>
                  <a:pt x="1161360" y="20359"/>
                </a:lnTo>
                <a:lnTo>
                  <a:pt x="1095131" y="23226"/>
                </a:lnTo>
                <a:lnTo>
                  <a:pt x="1030336" y="26262"/>
                </a:lnTo>
                <a:lnTo>
                  <a:pt x="967027" y="29461"/>
                </a:lnTo>
                <a:lnTo>
                  <a:pt x="905253" y="32820"/>
                </a:lnTo>
                <a:lnTo>
                  <a:pt x="845063" y="36336"/>
                </a:lnTo>
                <a:lnTo>
                  <a:pt x="786509" y="40004"/>
                </a:lnTo>
                <a:lnTo>
                  <a:pt x="729639" y="43820"/>
                </a:lnTo>
                <a:lnTo>
                  <a:pt x="674504" y="47782"/>
                </a:lnTo>
                <a:lnTo>
                  <a:pt x="621154" y="51884"/>
                </a:lnTo>
                <a:lnTo>
                  <a:pt x="569638" y="56122"/>
                </a:lnTo>
                <a:lnTo>
                  <a:pt x="520006" y="60494"/>
                </a:lnTo>
                <a:lnTo>
                  <a:pt x="472309" y="64995"/>
                </a:lnTo>
                <a:lnTo>
                  <a:pt x="426597" y="69622"/>
                </a:lnTo>
                <a:lnTo>
                  <a:pt x="382918" y="74370"/>
                </a:lnTo>
                <a:lnTo>
                  <a:pt x="341324" y="79235"/>
                </a:lnTo>
                <a:lnTo>
                  <a:pt x="301864" y="84215"/>
                </a:lnTo>
                <a:lnTo>
                  <a:pt x="229546" y="94499"/>
                </a:lnTo>
                <a:lnTo>
                  <a:pt x="166363" y="105192"/>
                </a:lnTo>
                <a:lnTo>
                  <a:pt x="112714" y="116262"/>
                </a:lnTo>
                <a:lnTo>
                  <a:pt x="69000" y="127680"/>
                </a:lnTo>
                <a:lnTo>
                  <a:pt x="22930" y="145389"/>
                </a:lnTo>
                <a:lnTo>
                  <a:pt x="0" y="169926"/>
                </a:lnTo>
                <a:lnTo>
                  <a:pt x="1458" y="176147"/>
                </a:lnTo>
                <a:lnTo>
                  <a:pt x="35620" y="200438"/>
                </a:lnTo>
                <a:lnTo>
                  <a:pt x="89591" y="217921"/>
                </a:lnTo>
                <a:lnTo>
                  <a:pt x="138322" y="229169"/>
                </a:lnTo>
                <a:lnTo>
                  <a:pt x="196787" y="240055"/>
                </a:lnTo>
                <a:lnTo>
                  <a:pt x="264588" y="250547"/>
                </a:lnTo>
                <a:lnTo>
                  <a:pt x="341324" y="260616"/>
                </a:lnTo>
                <a:lnTo>
                  <a:pt x="382918" y="265481"/>
                </a:lnTo>
                <a:lnTo>
                  <a:pt x="426597" y="270229"/>
                </a:lnTo>
                <a:lnTo>
                  <a:pt x="472309" y="274856"/>
                </a:lnTo>
                <a:lnTo>
                  <a:pt x="520006" y="279357"/>
                </a:lnTo>
                <a:lnTo>
                  <a:pt x="569638" y="283729"/>
                </a:lnTo>
                <a:lnTo>
                  <a:pt x="621154" y="287967"/>
                </a:lnTo>
                <a:lnTo>
                  <a:pt x="674504" y="292069"/>
                </a:lnTo>
                <a:lnTo>
                  <a:pt x="729639" y="296031"/>
                </a:lnTo>
                <a:lnTo>
                  <a:pt x="786509" y="299847"/>
                </a:lnTo>
                <a:lnTo>
                  <a:pt x="845063" y="303515"/>
                </a:lnTo>
                <a:lnTo>
                  <a:pt x="905253" y="307031"/>
                </a:lnTo>
                <a:lnTo>
                  <a:pt x="967027" y="310390"/>
                </a:lnTo>
                <a:lnTo>
                  <a:pt x="1030336" y="313589"/>
                </a:lnTo>
                <a:lnTo>
                  <a:pt x="1095131" y="316625"/>
                </a:lnTo>
                <a:lnTo>
                  <a:pt x="1161360" y="319492"/>
                </a:lnTo>
                <a:lnTo>
                  <a:pt x="1228975" y="322188"/>
                </a:lnTo>
                <a:lnTo>
                  <a:pt x="1297925" y="324708"/>
                </a:lnTo>
                <a:lnTo>
                  <a:pt x="1368161" y="327049"/>
                </a:lnTo>
                <a:lnTo>
                  <a:pt x="1439632" y="329206"/>
                </a:lnTo>
                <a:lnTo>
                  <a:pt x="1512289" y="331177"/>
                </a:lnTo>
                <a:lnTo>
                  <a:pt x="1586081" y="332956"/>
                </a:lnTo>
                <a:lnTo>
                  <a:pt x="1660959" y="334541"/>
                </a:lnTo>
                <a:lnTo>
                  <a:pt x="1736873" y="335927"/>
                </a:lnTo>
                <a:lnTo>
                  <a:pt x="1813772" y="337110"/>
                </a:lnTo>
                <a:lnTo>
                  <a:pt x="1891608" y="338086"/>
                </a:lnTo>
                <a:lnTo>
                  <a:pt x="1970329" y="338853"/>
                </a:lnTo>
                <a:lnTo>
                  <a:pt x="2049887" y="339405"/>
                </a:lnTo>
                <a:lnTo>
                  <a:pt x="2130231" y="339739"/>
                </a:lnTo>
                <a:lnTo>
                  <a:pt x="2211311" y="339851"/>
                </a:lnTo>
                <a:lnTo>
                  <a:pt x="2292393" y="339739"/>
                </a:lnTo>
                <a:lnTo>
                  <a:pt x="2372738" y="339405"/>
                </a:lnTo>
                <a:lnTo>
                  <a:pt x="2452297" y="338853"/>
                </a:lnTo>
                <a:lnTo>
                  <a:pt x="2531020" y="338086"/>
                </a:lnTo>
                <a:lnTo>
                  <a:pt x="2608857" y="337110"/>
                </a:lnTo>
                <a:lnTo>
                  <a:pt x="2685757" y="335927"/>
                </a:lnTo>
                <a:lnTo>
                  <a:pt x="2761672" y="334541"/>
                </a:lnTo>
                <a:lnTo>
                  <a:pt x="2836551" y="332956"/>
                </a:lnTo>
                <a:lnTo>
                  <a:pt x="2910344" y="331177"/>
                </a:lnTo>
                <a:lnTo>
                  <a:pt x="2983001" y="329206"/>
                </a:lnTo>
                <a:lnTo>
                  <a:pt x="3054473" y="327049"/>
                </a:lnTo>
                <a:lnTo>
                  <a:pt x="3124709" y="324708"/>
                </a:lnTo>
                <a:lnTo>
                  <a:pt x="3193660" y="322188"/>
                </a:lnTo>
                <a:lnTo>
                  <a:pt x="3261275" y="319492"/>
                </a:lnTo>
                <a:lnTo>
                  <a:pt x="3327505" y="316625"/>
                </a:lnTo>
                <a:lnTo>
                  <a:pt x="3392300" y="313589"/>
                </a:lnTo>
                <a:lnTo>
                  <a:pt x="3455610" y="310390"/>
                </a:lnTo>
                <a:lnTo>
                  <a:pt x="3517384" y="307031"/>
                </a:lnTo>
                <a:lnTo>
                  <a:pt x="3577574" y="303515"/>
                </a:lnTo>
                <a:lnTo>
                  <a:pt x="3636129" y="299847"/>
                </a:lnTo>
                <a:lnTo>
                  <a:pt x="3692998" y="296031"/>
                </a:lnTo>
                <a:lnTo>
                  <a:pt x="3748133" y="292069"/>
                </a:lnTo>
                <a:lnTo>
                  <a:pt x="3801484" y="287967"/>
                </a:lnTo>
                <a:lnTo>
                  <a:pt x="3853000" y="283729"/>
                </a:lnTo>
                <a:lnTo>
                  <a:pt x="3902631" y="279357"/>
                </a:lnTo>
                <a:lnTo>
                  <a:pt x="3950328" y="274856"/>
                </a:lnTo>
                <a:lnTo>
                  <a:pt x="3996040" y="270229"/>
                </a:lnTo>
                <a:lnTo>
                  <a:pt x="4039719" y="265481"/>
                </a:lnTo>
                <a:lnTo>
                  <a:pt x="4081313" y="260616"/>
                </a:lnTo>
                <a:lnTo>
                  <a:pt x="4120773" y="255636"/>
                </a:lnTo>
                <a:lnTo>
                  <a:pt x="4193091" y="245352"/>
                </a:lnTo>
                <a:lnTo>
                  <a:pt x="4256273" y="234659"/>
                </a:lnTo>
                <a:lnTo>
                  <a:pt x="4309921" y="223589"/>
                </a:lnTo>
                <a:lnTo>
                  <a:pt x="4353635" y="212171"/>
                </a:lnTo>
                <a:lnTo>
                  <a:pt x="4399705" y="194462"/>
                </a:lnTo>
                <a:lnTo>
                  <a:pt x="4422635" y="169925"/>
                </a:lnTo>
                <a:lnTo>
                  <a:pt x="4421177" y="163704"/>
                </a:lnTo>
                <a:lnTo>
                  <a:pt x="4387015" y="139413"/>
                </a:lnTo>
                <a:lnTo>
                  <a:pt x="4333044" y="121930"/>
                </a:lnTo>
                <a:lnTo>
                  <a:pt x="4284314" y="110682"/>
                </a:lnTo>
                <a:lnTo>
                  <a:pt x="4225849" y="99796"/>
                </a:lnTo>
                <a:lnTo>
                  <a:pt x="4158049" y="89304"/>
                </a:lnTo>
                <a:lnTo>
                  <a:pt x="4081313" y="79235"/>
                </a:lnTo>
                <a:lnTo>
                  <a:pt x="4039719" y="74370"/>
                </a:lnTo>
                <a:lnTo>
                  <a:pt x="3996040" y="69622"/>
                </a:lnTo>
                <a:lnTo>
                  <a:pt x="3950328" y="64995"/>
                </a:lnTo>
                <a:lnTo>
                  <a:pt x="3902631" y="60494"/>
                </a:lnTo>
                <a:lnTo>
                  <a:pt x="3853000" y="56122"/>
                </a:lnTo>
                <a:lnTo>
                  <a:pt x="3801484" y="51884"/>
                </a:lnTo>
                <a:lnTo>
                  <a:pt x="3748133" y="47782"/>
                </a:lnTo>
                <a:lnTo>
                  <a:pt x="3692998" y="43820"/>
                </a:lnTo>
                <a:lnTo>
                  <a:pt x="3636129" y="40004"/>
                </a:lnTo>
                <a:lnTo>
                  <a:pt x="3577574" y="36336"/>
                </a:lnTo>
                <a:lnTo>
                  <a:pt x="3517384" y="32820"/>
                </a:lnTo>
                <a:lnTo>
                  <a:pt x="3455610" y="29461"/>
                </a:lnTo>
                <a:lnTo>
                  <a:pt x="3392300" y="26262"/>
                </a:lnTo>
                <a:lnTo>
                  <a:pt x="3327505" y="23226"/>
                </a:lnTo>
                <a:lnTo>
                  <a:pt x="3261275" y="20359"/>
                </a:lnTo>
                <a:lnTo>
                  <a:pt x="3193660" y="17663"/>
                </a:lnTo>
                <a:lnTo>
                  <a:pt x="3124709" y="15143"/>
                </a:lnTo>
                <a:lnTo>
                  <a:pt x="3054473" y="12802"/>
                </a:lnTo>
                <a:lnTo>
                  <a:pt x="2983001" y="10645"/>
                </a:lnTo>
                <a:lnTo>
                  <a:pt x="2910344" y="8674"/>
                </a:lnTo>
                <a:lnTo>
                  <a:pt x="2836551" y="6895"/>
                </a:lnTo>
                <a:lnTo>
                  <a:pt x="2761672" y="5310"/>
                </a:lnTo>
                <a:lnTo>
                  <a:pt x="2685757" y="3924"/>
                </a:lnTo>
                <a:lnTo>
                  <a:pt x="2608857" y="2741"/>
                </a:lnTo>
                <a:lnTo>
                  <a:pt x="2531020" y="1765"/>
                </a:lnTo>
                <a:lnTo>
                  <a:pt x="2452297" y="998"/>
                </a:lnTo>
                <a:lnTo>
                  <a:pt x="2372738" y="446"/>
                </a:lnTo>
                <a:lnTo>
                  <a:pt x="2292393" y="112"/>
                </a:lnTo>
                <a:lnTo>
                  <a:pt x="2211311" y="0"/>
                </a:lnTo>
                <a:close/>
              </a:path>
            </a:pathLst>
          </a:custGeom>
          <a:noFill/>
          <a:ln w="28575">
            <a:solidFill>
              <a:srgbClr val="66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" name="object 16"/>
          <p:cNvSpPr txBox="1"/>
          <p:nvPr/>
        </p:nvSpPr>
        <p:spPr>
          <a:xfrm>
            <a:off x="900113" y="681038"/>
            <a:ext cx="6122987" cy="493712"/>
          </a:xfrm>
          <a:prstGeom prst="rect">
            <a:avLst/>
          </a:prstGeom>
        </p:spPr>
        <p:txBody>
          <a:bodyPr lIns="0" tIns="62444" rIns="0" bIns="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en-US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(2)“</a:t>
            </a: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表</a:t>
            </a: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”</a:t>
            </a: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的严格定义</a:t>
            </a:r>
            <a:endParaRPr lang="zh-CN" altLang="zh-CN" sz="2800"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83FED-0598-438A-B0E8-4CBB69CB721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1123134" y="3768319"/>
            <a:ext cx="970779" cy="659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zh-CN" altLang="zh-CN" sz="1500" dirty="0">
                <a:latin typeface="新宋体" panose="02010609030101010101" pitchFamily="49" charset="-122"/>
                <a:ea typeface="新宋体" panose="02010609030101010101" pitchFamily="49" charset="-122"/>
              </a:rPr>
              <a:t>李基，  张鹏 </a:t>
            </a:r>
            <a:r>
              <a:rPr lang="zh-CN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3"/>
          <p:cNvSpPr>
            <a:spLocks noChangeArrowheads="1"/>
          </p:cNvSpPr>
          <p:nvPr/>
        </p:nvSpPr>
        <p:spPr bwMode="auto">
          <a:xfrm>
            <a:off x="3106738" y="4354513"/>
            <a:ext cx="2520950" cy="22431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" name="object 4"/>
          <p:cNvSpPr txBox="1"/>
          <p:nvPr/>
        </p:nvSpPr>
        <p:spPr>
          <a:xfrm>
            <a:off x="539750" y="1289050"/>
            <a:ext cx="8208963" cy="2720975"/>
          </a:xfrm>
          <a:prstGeom prst="rect">
            <a:avLst/>
          </a:prstGeom>
        </p:spPr>
        <p:txBody>
          <a:bodyPr lIns="0" tIns="115114" rIns="0" bIns="0">
            <a:spAutoFit/>
          </a:bodyPr>
          <a:lstStyle>
            <a:lvl1pPr marL="9525" algn="ctr">
              <a:tabLst>
                <a:tab pos="26511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tabLst>
                <a:tab pos="26511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26511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26511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26511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6511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ts val="900"/>
              </a:spcBef>
              <a:buFont typeface="Wingdings" panose="05000000000000000000" pitchFamily="2" charset="2"/>
              <a:buChar char=""/>
            </a:pPr>
            <a:r>
              <a:rPr lang="zh-CN" altLang="zh-CN" sz="2100">
                <a:latin typeface="新宋体" panose="02010609030101010101" pitchFamily="49" charset="-122"/>
                <a:ea typeface="新宋体" panose="02010609030101010101" pitchFamily="49" charset="-122"/>
              </a:rPr>
              <a:t>元组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(d</a:t>
            </a:r>
            <a:r>
              <a:rPr lang="zh-CN" altLang="zh-CN" sz="2100" baseline="-2100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, d</a:t>
            </a:r>
            <a:r>
              <a:rPr lang="zh-CN" altLang="zh-CN" sz="2100" baseline="-2100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, … , d</a:t>
            </a:r>
            <a:r>
              <a:rPr lang="zh-CN" altLang="zh-CN" sz="2100" baseline="-210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100">
                <a:latin typeface="新宋体" panose="02010609030101010101" pitchFamily="49" charset="-122"/>
                <a:ea typeface="新宋体" panose="02010609030101010101" pitchFamily="49" charset="-122"/>
              </a:rPr>
              <a:t>的每一个值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2100" baseline="-21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zh-CN" sz="2100">
                <a:latin typeface="新宋体" panose="02010609030101010101" pitchFamily="49" charset="-122"/>
                <a:ea typeface="新宋体" panose="02010609030101010101" pitchFamily="49" charset="-122"/>
              </a:rPr>
              <a:t>叫做一个</a:t>
            </a:r>
            <a:r>
              <a:rPr lang="zh-CN" altLang="zh-CN" sz="2700" u="sng">
                <a:latin typeface="新宋体" panose="02010609030101010101" pitchFamily="49" charset="-122"/>
                <a:ea typeface="新宋体" panose="02010609030101010101" pitchFamily="49" charset="-122"/>
              </a:rPr>
              <a:t>分量</a:t>
            </a:r>
            <a:r>
              <a:rPr lang="zh-CN" altLang="zh-CN" sz="1700">
                <a:latin typeface="Arial" panose="020B0604020202020204" pitchFamily="34" charset="0"/>
                <a:cs typeface="Arial" panose="020B0604020202020204" pitchFamily="34" charset="0"/>
              </a:rPr>
              <a:t>(component)</a:t>
            </a:r>
          </a:p>
          <a:p>
            <a:pPr algn="l" eaLnBrk="1" hangingPunct="1">
              <a:lnSpc>
                <a:spcPct val="120000"/>
              </a:lnSpc>
              <a:spcBef>
                <a:spcPts val="75"/>
              </a:spcBef>
              <a:buFont typeface="Wingdings" panose="05000000000000000000" pitchFamily="2" charset="2"/>
              <a:buChar char=""/>
            </a:pPr>
            <a:r>
              <a:rPr lang="zh-CN" altLang="zh-CN" sz="2100">
                <a:latin typeface="新宋体" panose="02010609030101010101" pitchFamily="49" charset="-122"/>
                <a:ea typeface="新宋体" panose="02010609030101010101" pitchFamily="49" charset="-122"/>
              </a:rPr>
              <a:t>元组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(d</a:t>
            </a:r>
            <a:r>
              <a:rPr lang="zh-CN" altLang="zh-CN" sz="2100" baseline="-2100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, d</a:t>
            </a:r>
            <a:r>
              <a:rPr lang="zh-CN" altLang="zh-CN" sz="2100" baseline="-2100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, … , d</a:t>
            </a:r>
            <a:r>
              <a:rPr lang="zh-CN" altLang="zh-CN" sz="2100" baseline="-210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100">
                <a:latin typeface="新宋体" panose="02010609030101010101" pitchFamily="49" charset="-122"/>
                <a:ea typeface="新宋体" panose="02010609030101010101" pitchFamily="49" charset="-122"/>
              </a:rPr>
              <a:t>是从每一个域任取一个值所形成的一种组合，笛卡尔积是所有这种可能组合的集合， 即：笛卡尔积是由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100">
                <a:latin typeface="新宋体" panose="02010609030101010101" pitchFamily="49" charset="-122"/>
                <a:ea typeface="新宋体" panose="02010609030101010101" pitchFamily="49" charset="-122"/>
              </a:rPr>
              <a:t>个域形成的</a:t>
            </a:r>
            <a:r>
              <a:rPr lang="zh-CN" altLang="zh-CN" sz="21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所有可能</a:t>
            </a:r>
            <a:r>
              <a:rPr lang="zh-CN" altLang="zh-CN" sz="2100"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zh-CN" altLang="zh-CN" sz="2100">
                <a:latin typeface="新宋体" panose="02010609030101010101" pitchFamily="49" charset="-122"/>
                <a:ea typeface="新宋体" panose="02010609030101010101" pitchFamily="49" charset="-122"/>
              </a:rPr>
              <a:t>元组的集合</a:t>
            </a:r>
          </a:p>
          <a:p>
            <a:pPr algn="l" eaLnBrk="1" hangingPunct="1">
              <a:spcBef>
                <a:spcPts val="888"/>
              </a:spcBef>
              <a:buFont typeface="Wingdings" panose="05000000000000000000" pitchFamily="2" charset="2"/>
              <a:buChar char=""/>
            </a:pP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若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2000" baseline="-21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的基数为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zh-CN" sz="2000" baseline="-21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，则笛卡尔积的</a:t>
            </a:r>
            <a:r>
              <a:rPr lang="zh-CN" altLang="zh-CN" sz="2700" u="sng">
                <a:latin typeface="新宋体" panose="02010609030101010101" pitchFamily="49" charset="-122"/>
                <a:ea typeface="新宋体" panose="02010609030101010101" pitchFamily="49" charset="-122"/>
              </a:rPr>
              <a:t>基数</a:t>
            </a:r>
            <a:r>
              <a:rPr lang="zh-CN" altLang="zh-CN" sz="170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zh-CN" altLang="zh-CN" sz="2100">
                <a:latin typeface="新宋体" panose="02010609030101010101" pitchFamily="49" charset="-122"/>
                <a:ea typeface="新宋体" panose="02010609030101010101" pitchFamily="49" charset="-122"/>
              </a:rPr>
              <a:t>即元组个数为</a:t>
            </a:r>
          </a:p>
          <a:p>
            <a:pPr eaLnBrk="1" hangingPunct="1">
              <a:spcBef>
                <a:spcPts val="538"/>
              </a:spcBef>
            </a:pP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zh-CN" sz="2100" baseline="-21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2100">
                <a:latin typeface="Symbol" panose="05050102010706020507" pitchFamily="18" charset="2"/>
              </a:rPr>
              <a:t>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zh-CN" sz="2100" baseline="-21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2100">
                <a:latin typeface="Symbol" panose="05050102010706020507" pitchFamily="18" charset="2"/>
              </a:rPr>
              <a:t>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zh-CN" altLang="zh-CN" sz="2100">
                <a:latin typeface="Symbol" panose="05050102010706020507" pitchFamily="18" charset="2"/>
              </a:rPr>
              <a:t></a:t>
            </a:r>
            <a:r>
              <a:rPr lang="zh-CN" altLang="zh-CN" sz="21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zh-CN" sz="2100" baseline="-210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0484" name="object 5"/>
          <p:cNvSpPr>
            <a:spLocks/>
          </p:cNvSpPr>
          <p:nvPr/>
        </p:nvSpPr>
        <p:spPr bwMode="auto">
          <a:xfrm>
            <a:off x="3946525" y="4481513"/>
            <a:ext cx="815975" cy="219075"/>
          </a:xfrm>
          <a:custGeom>
            <a:avLst/>
            <a:gdLst>
              <a:gd name="T0" fmla="*/ 477012 w 954404"/>
              <a:gd name="T1" fmla="*/ 0 h 256539"/>
              <a:gd name="T2" fmla="*/ 406476 w 954404"/>
              <a:gd name="T3" fmla="*/ 1401 h 256539"/>
              <a:gd name="T4" fmla="*/ 339169 w 954404"/>
              <a:gd name="T5" fmla="*/ 5468 h 256539"/>
              <a:gd name="T6" fmla="*/ 275826 w 954404"/>
              <a:gd name="T7" fmla="*/ 11995 h 256539"/>
              <a:gd name="T8" fmla="*/ 217183 w 954404"/>
              <a:gd name="T9" fmla="*/ 20774 h 256539"/>
              <a:gd name="T10" fmla="*/ 163973 w 954404"/>
              <a:gd name="T11" fmla="*/ 31602 h 256539"/>
              <a:gd name="T12" fmla="*/ 116933 w 954404"/>
              <a:gd name="T13" fmla="*/ 44270 h 256539"/>
              <a:gd name="T14" fmla="*/ 76797 w 954404"/>
              <a:gd name="T15" fmla="*/ 58573 h 256539"/>
              <a:gd name="T16" fmla="*/ 20179 w 954404"/>
              <a:gd name="T17" fmla="*/ 91261 h 256539"/>
              <a:gd name="T18" fmla="*/ 0 w 954404"/>
              <a:gd name="T19" fmla="*/ 128015 h 256539"/>
              <a:gd name="T20" fmla="*/ 5167 w 954404"/>
              <a:gd name="T21" fmla="*/ 146970 h 256539"/>
              <a:gd name="T22" fmla="*/ 44301 w 954404"/>
              <a:gd name="T23" fmla="*/ 182055 h 256539"/>
              <a:gd name="T24" fmla="*/ 116933 w 954404"/>
              <a:gd name="T25" fmla="*/ 212070 h 256539"/>
              <a:gd name="T26" fmla="*/ 163973 w 954404"/>
              <a:gd name="T27" fmla="*/ 224687 h 256539"/>
              <a:gd name="T28" fmla="*/ 217183 w 954404"/>
              <a:gd name="T29" fmla="*/ 235449 h 256539"/>
              <a:gd name="T30" fmla="*/ 275826 w 954404"/>
              <a:gd name="T31" fmla="*/ 244160 h 256539"/>
              <a:gd name="T32" fmla="*/ 339169 w 954404"/>
              <a:gd name="T33" fmla="*/ 250625 h 256539"/>
              <a:gd name="T34" fmla="*/ 406476 w 954404"/>
              <a:gd name="T35" fmla="*/ 254647 h 256539"/>
              <a:gd name="T36" fmla="*/ 477012 w 954404"/>
              <a:gd name="T37" fmla="*/ 256032 h 256539"/>
              <a:gd name="T38" fmla="*/ 547375 w 954404"/>
              <a:gd name="T39" fmla="*/ 254647 h 256539"/>
              <a:gd name="T40" fmla="*/ 614576 w 954404"/>
              <a:gd name="T41" fmla="*/ 250625 h 256539"/>
              <a:gd name="T42" fmla="*/ 677867 w 954404"/>
              <a:gd name="T43" fmla="*/ 244160 h 256539"/>
              <a:gd name="T44" fmla="*/ 736504 w 954404"/>
              <a:gd name="T45" fmla="*/ 235449 h 256539"/>
              <a:gd name="T46" fmla="*/ 789741 w 954404"/>
              <a:gd name="T47" fmla="*/ 224687 h 256539"/>
              <a:gd name="T48" fmla="*/ 836832 w 954404"/>
              <a:gd name="T49" fmla="*/ 212070 h 256539"/>
              <a:gd name="T50" fmla="*/ 877033 w 954404"/>
              <a:gd name="T51" fmla="*/ 197794 h 256539"/>
              <a:gd name="T52" fmla="*/ 933782 w 954404"/>
              <a:gd name="T53" fmla="*/ 165048 h 256539"/>
              <a:gd name="T54" fmla="*/ 954024 w 954404"/>
              <a:gd name="T55" fmla="*/ 128015 h 256539"/>
              <a:gd name="T56" fmla="*/ 948839 w 954404"/>
              <a:gd name="T57" fmla="*/ 109233 h 256539"/>
              <a:gd name="T58" fmla="*/ 909598 w 954404"/>
              <a:gd name="T59" fmla="*/ 74306 h 256539"/>
              <a:gd name="T60" fmla="*/ 836832 w 954404"/>
              <a:gd name="T61" fmla="*/ 44270 h 256539"/>
              <a:gd name="T62" fmla="*/ 789741 w 954404"/>
              <a:gd name="T63" fmla="*/ 31602 h 256539"/>
              <a:gd name="T64" fmla="*/ 736504 w 954404"/>
              <a:gd name="T65" fmla="*/ 20774 h 256539"/>
              <a:gd name="T66" fmla="*/ 677867 w 954404"/>
              <a:gd name="T67" fmla="*/ 11995 h 256539"/>
              <a:gd name="T68" fmla="*/ 614576 w 954404"/>
              <a:gd name="T69" fmla="*/ 5468 h 256539"/>
              <a:gd name="T70" fmla="*/ 547375 w 954404"/>
              <a:gd name="T71" fmla="*/ 1401 h 256539"/>
              <a:gd name="T72" fmla="*/ 477012 w 954404"/>
              <a:gd name="T73" fmla="*/ 0 h 256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54404" h="256539">
                <a:moveTo>
                  <a:pt x="477012" y="0"/>
                </a:moveTo>
                <a:lnTo>
                  <a:pt x="406476" y="1401"/>
                </a:lnTo>
                <a:lnTo>
                  <a:pt x="339169" y="5468"/>
                </a:lnTo>
                <a:lnTo>
                  <a:pt x="275826" y="11995"/>
                </a:lnTo>
                <a:lnTo>
                  <a:pt x="217183" y="20774"/>
                </a:lnTo>
                <a:lnTo>
                  <a:pt x="163973" y="31602"/>
                </a:lnTo>
                <a:lnTo>
                  <a:pt x="116933" y="44270"/>
                </a:lnTo>
                <a:lnTo>
                  <a:pt x="76797" y="58573"/>
                </a:lnTo>
                <a:lnTo>
                  <a:pt x="20179" y="91261"/>
                </a:lnTo>
                <a:lnTo>
                  <a:pt x="0" y="128015"/>
                </a:lnTo>
                <a:lnTo>
                  <a:pt x="5167" y="146970"/>
                </a:lnTo>
                <a:lnTo>
                  <a:pt x="44301" y="182055"/>
                </a:lnTo>
                <a:lnTo>
                  <a:pt x="116933" y="212070"/>
                </a:lnTo>
                <a:lnTo>
                  <a:pt x="163973" y="224687"/>
                </a:lnTo>
                <a:lnTo>
                  <a:pt x="217183" y="235449"/>
                </a:lnTo>
                <a:lnTo>
                  <a:pt x="275826" y="244160"/>
                </a:lnTo>
                <a:lnTo>
                  <a:pt x="339169" y="250625"/>
                </a:lnTo>
                <a:lnTo>
                  <a:pt x="406476" y="254647"/>
                </a:lnTo>
                <a:lnTo>
                  <a:pt x="477012" y="256032"/>
                </a:lnTo>
                <a:lnTo>
                  <a:pt x="547375" y="254647"/>
                </a:lnTo>
                <a:lnTo>
                  <a:pt x="614576" y="250625"/>
                </a:lnTo>
                <a:lnTo>
                  <a:pt x="677867" y="244160"/>
                </a:lnTo>
                <a:lnTo>
                  <a:pt x="736504" y="235449"/>
                </a:lnTo>
                <a:lnTo>
                  <a:pt x="789741" y="224687"/>
                </a:lnTo>
                <a:lnTo>
                  <a:pt x="836832" y="212070"/>
                </a:lnTo>
                <a:lnTo>
                  <a:pt x="877033" y="197794"/>
                </a:lnTo>
                <a:lnTo>
                  <a:pt x="933782" y="165048"/>
                </a:lnTo>
                <a:lnTo>
                  <a:pt x="954024" y="128015"/>
                </a:lnTo>
                <a:lnTo>
                  <a:pt x="948839" y="109233"/>
                </a:lnTo>
                <a:lnTo>
                  <a:pt x="909598" y="74306"/>
                </a:lnTo>
                <a:lnTo>
                  <a:pt x="836832" y="44270"/>
                </a:lnTo>
                <a:lnTo>
                  <a:pt x="789741" y="31602"/>
                </a:lnTo>
                <a:lnTo>
                  <a:pt x="736504" y="20774"/>
                </a:lnTo>
                <a:lnTo>
                  <a:pt x="677867" y="11995"/>
                </a:lnTo>
                <a:lnTo>
                  <a:pt x="614576" y="5468"/>
                </a:lnTo>
                <a:lnTo>
                  <a:pt x="547375" y="1401"/>
                </a:lnTo>
                <a:lnTo>
                  <a:pt x="477012" y="0"/>
                </a:lnTo>
                <a:close/>
              </a:path>
            </a:pathLst>
          </a:custGeom>
          <a:noFill/>
          <a:ln w="28574">
            <a:solidFill>
              <a:srgbClr val="33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0485" name="object 6"/>
          <p:cNvSpPr>
            <a:spLocks/>
          </p:cNvSpPr>
          <p:nvPr/>
        </p:nvSpPr>
        <p:spPr bwMode="auto">
          <a:xfrm>
            <a:off x="4759325" y="4584700"/>
            <a:ext cx="1746250" cy="1588"/>
          </a:xfrm>
          <a:custGeom>
            <a:avLst/>
            <a:gdLst>
              <a:gd name="T0" fmla="*/ 0 w 2042159"/>
              <a:gd name="T1" fmla="*/ 0 h 1904"/>
              <a:gd name="T2" fmla="*/ 2042159 w 2042159"/>
              <a:gd name="T3" fmla="*/ 1523 h 19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42159" h="1904">
                <a:moveTo>
                  <a:pt x="0" y="0"/>
                </a:moveTo>
                <a:lnTo>
                  <a:pt x="2042159" y="1523"/>
                </a:lnTo>
              </a:path>
            </a:pathLst>
          </a:cu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0486" name="object 7"/>
          <p:cNvSpPr>
            <a:spLocks/>
          </p:cNvSpPr>
          <p:nvPr/>
        </p:nvSpPr>
        <p:spPr bwMode="auto">
          <a:xfrm>
            <a:off x="4714875" y="5857875"/>
            <a:ext cx="1790700" cy="1588"/>
          </a:xfrm>
          <a:custGeom>
            <a:avLst/>
            <a:gdLst>
              <a:gd name="T0" fmla="*/ 0 w 2094229"/>
              <a:gd name="T1" fmla="*/ 1524 h 1904"/>
              <a:gd name="T2" fmla="*/ 2093975 w 2094229"/>
              <a:gd name="T3" fmla="*/ 0 h 19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94229" h="1904">
                <a:moveTo>
                  <a:pt x="0" y="1524"/>
                </a:moveTo>
                <a:lnTo>
                  <a:pt x="2093975" y="0"/>
                </a:lnTo>
              </a:path>
            </a:pathLst>
          </a:cu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" name="object 8"/>
          <p:cNvSpPr txBox="1"/>
          <p:nvPr/>
        </p:nvSpPr>
        <p:spPr>
          <a:xfrm>
            <a:off x="6557963" y="5719763"/>
            <a:ext cx="1182687" cy="274637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域值</a:t>
            </a:r>
            <a:r>
              <a:rPr lang="zh-CN" altLang="en-US" sz="17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，分量</a:t>
            </a:r>
            <a:endParaRPr lang="zh-CN" altLang="zh-CN" sz="17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0488" name="object 9"/>
          <p:cNvSpPr>
            <a:spLocks/>
          </p:cNvSpPr>
          <p:nvPr/>
        </p:nvSpPr>
        <p:spPr bwMode="auto">
          <a:xfrm>
            <a:off x="4064000" y="5761038"/>
            <a:ext cx="669925" cy="180975"/>
          </a:xfrm>
          <a:custGeom>
            <a:avLst/>
            <a:gdLst>
              <a:gd name="T0" fmla="*/ 390905 w 782954"/>
              <a:gd name="T1" fmla="*/ 0 h 212725"/>
              <a:gd name="T2" fmla="*/ 320704 w 782954"/>
              <a:gd name="T3" fmla="*/ 1701 h 212725"/>
              <a:gd name="T4" fmla="*/ 254605 w 782954"/>
              <a:gd name="T5" fmla="*/ 6614 h 212725"/>
              <a:gd name="T6" fmla="*/ 193717 w 782954"/>
              <a:gd name="T7" fmla="*/ 14449 h 212725"/>
              <a:gd name="T8" fmla="*/ 139151 w 782954"/>
              <a:gd name="T9" fmla="*/ 24919 h 212725"/>
              <a:gd name="T10" fmla="*/ 92016 w 782954"/>
              <a:gd name="T11" fmla="*/ 37734 h 212725"/>
              <a:gd name="T12" fmla="*/ 53424 w 782954"/>
              <a:gd name="T13" fmla="*/ 52606 h 212725"/>
              <a:gd name="T14" fmla="*/ 6306 w 782954"/>
              <a:gd name="T15" fmla="*/ 87367 h 212725"/>
              <a:gd name="T16" fmla="*/ 0 w 782954"/>
              <a:gd name="T17" fmla="*/ 106679 h 212725"/>
              <a:gd name="T18" fmla="*/ 6306 w 782954"/>
              <a:gd name="T19" fmla="*/ 125765 h 212725"/>
              <a:gd name="T20" fmla="*/ 53424 w 782954"/>
              <a:gd name="T21" fmla="*/ 160217 h 212725"/>
              <a:gd name="T22" fmla="*/ 92016 w 782954"/>
              <a:gd name="T23" fmla="*/ 174994 h 212725"/>
              <a:gd name="T24" fmla="*/ 139151 w 782954"/>
              <a:gd name="T25" fmla="*/ 187745 h 212725"/>
              <a:gd name="T26" fmla="*/ 193717 w 782954"/>
              <a:gd name="T27" fmla="*/ 198176 h 212725"/>
              <a:gd name="T28" fmla="*/ 254605 w 782954"/>
              <a:gd name="T29" fmla="*/ 205991 h 212725"/>
              <a:gd name="T30" fmla="*/ 320704 w 782954"/>
              <a:gd name="T31" fmla="*/ 210897 h 212725"/>
              <a:gd name="T32" fmla="*/ 390905 w 782954"/>
              <a:gd name="T33" fmla="*/ 212598 h 212725"/>
              <a:gd name="T34" fmla="*/ 461334 w 782954"/>
              <a:gd name="T35" fmla="*/ 210897 h 212725"/>
              <a:gd name="T36" fmla="*/ 527610 w 782954"/>
              <a:gd name="T37" fmla="*/ 205991 h 212725"/>
              <a:gd name="T38" fmla="*/ 588630 w 782954"/>
              <a:gd name="T39" fmla="*/ 198176 h 212725"/>
              <a:gd name="T40" fmla="*/ 643292 w 782954"/>
              <a:gd name="T41" fmla="*/ 187745 h 212725"/>
              <a:gd name="T42" fmla="*/ 690490 w 782954"/>
              <a:gd name="T43" fmla="*/ 174994 h 212725"/>
              <a:gd name="T44" fmla="*/ 729121 w 782954"/>
              <a:gd name="T45" fmla="*/ 160217 h 212725"/>
              <a:gd name="T46" fmla="*/ 776266 w 782954"/>
              <a:gd name="T47" fmla="*/ 125765 h 212725"/>
              <a:gd name="T48" fmla="*/ 782574 w 782954"/>
              <a:gd name="T49" fmla="*/ 106679 h 212725"/>
              <a:gd name="T50" fmla="*/ 776266 w 782954"/>
              <a:gd name="T51" fmla="*/ 87367 h 212725"/>
              <a:gd name="T52" fmla="*/ 729121 w 782954"/>
              <a:gd name="T53" fmla="*/ 52606 h 212725"/>
              <a:gd name="T54" fmla="*/ 690490 w 782954"/>
              <a:gd name="T55" fmla="*/ 37734 h 212725"/>
              <a:gd name="T56" fmla="*/ 643292 w 782954"/>
              <a:gd name="T57" fmla="*/ 24919 h 212725"/>
              <a:gd name="T58" fmla="*/ 588630 w 782954"/>
              <a:gd name="T59" fmla="*/ 14449 h 212725"/>
              <a:gd name="T60" fmla="*/ 527610 w 782954"/>
              <a:gd name="T61" fmla="*/ 6614 h 212725"/>
              <a:gd name="T62" fmla="*/ 461334 w 782954"/>
              <a:gd name="T63" fmla="*/ 1701 h 212725"/>
              <a:gd name="T64" fmla="*/ 390905 w 782954"/>
              <a:gd name="T65" fmla="*/ 0 h 212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82954" h="212725">
                <a:moveTo>
                  <a:pt x="390905" y="0"/>
                </a:moveTo>
                <a:lnTo>
                  <a:pt x="320704" y="1701"/>
                </a:lnTo>
                <a:lnTo>
                  <a:pt x="254605" y="6614"/>
                </a:lnTo>
                <a:lnTo>
                  <a:pt x="193717" y="14449"/>
                </a:lnTo>
                <a:lnTo>
                  <a:pt x="139151" y="24919"/>
                </a:lnTo>
                <a:lnTo>
                  <a:pt x="92016" y="37734"/>
                </a:lnTo>
                <a:lnTo>
                  <a:pt x="53424" y="52606"/>
                </a:lnTo>
                <a:lnTo>
                  <a:pt x="6306" y="87367"/>
                </a:lnTo>
                <a:lnTo>
                  <a:pt x="0" y="106679"/>
                </a:lnTo>
                <a:lnTo>
                  <a:pt x="6306" y="125765"/>
                </a:lnTo>
                <a:lnTo>
                  <a:pt x="53424" y="160217"/>
                </a:lnTo>
                <a:lnTo>
                  <a:pt x="92016" y="174994"/>
                </a:lnTo>
                <a:lnTo>
                  <a:pt x="139151" y="187745"/>
                </a:lnTo>
                <a:lnTo>
                  <a:pt x="193717" y="198176"/>
                </a:lnTo>
                <a:lnTo>
                  <a:pt x="254605" y="205991"/>
                </a:lnTo>
                <a:lnTo>
                  <a:pt x="320704" y="210897"/>
                </a:lnTo>
                <a:lnTo>
                  <a:pt x="390905" y="212598"/>
                </a:lnTo>
                <a:lnTo>
                  <a:pt x="461334" y="210897"/>
                </a:lnTo>
                <a:lnTo>
                  <a:pt x="527610" y="205991"/>
                </a:lnTo>
                <a:lnTo>
                  <a:pt x="588630" y="198176"/>
                </a:lnTo>
                <a:lnTo>
                  <a:pt x="643292" y="187745"/>
                </a:lnTo>
                <a:lnTo>
                  <a:pt x="690490" y="174994"/>
                </a:lnTo>
                <a:lnTo>
                  <a:pt x="729121" y="160217"/>
                </a:lnTo>
                <a:lnTo>
                  <a:pt x="776266" y="125765"/>
                </a:lnTo>
                <a:lnTo>
                  <a:pt x="782574" y="106679"/>
                </a:lnTo>
                <a:lnTo>
                  <a:pt x="776266" y="87367"/>
                </a:lnTo>
                <a:lnTo>
                  <a:pt x="729121" y="52606"/>
                </a:lnTo>
                <a:lnTo>
                  <a:pt x="690490" y="37734"/>
                </a:lnTo>
                <a:lnTo>
                  <a:pt x="643292" y="24919"/>
                </a:lnTo>
                <a:lnTo>
                  <a:pt x="588630" y="14449"/>
                </a:lnTo>
                <a:lnTo>
                  <a:pt x="527610" y="6614"/>
                </a:lnTo>
                <a:lnTo>
                  <a:pt x="461334" y="1701"/>
                </a:lnTo>
                <a:lnTo>
                  <a:pt x="390905" y="0"/>
                </a:lnTo>
                <a:close/>
              </a:path>
            </a:pathLst>
          </a:custGeom>
          <a:noFill/>
          <a:ln w="28575">
            <a:solidFill>
              <a:srgbClr val="33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87450" y="742950"/>
            <a:ext cx="5203825" cy="493713"/>
          </a:xfrm>
        </p:spPr>
        <p:txBody>
          <a:bodyPr lIns="0" tIns="62444" rIns="0" bIns="0">
            <a:spAutoFit/>
          </a:bodyPr>
          <a:lstStyle/>
          <a:p>
            <a:pPr algn="l" eaLnBrk="1" hangingPunct="1">
              <a:spcBef>
                <a:spcPts val="488"/>
              </a:spcBef>
            </a:pPr>
            <a:r>
              <a:rPr lang="en-US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(2)“</a:t>
            </a: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表</a:t>
            </a: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”</a:t>
            </a: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的严格定义</a:t>
            </a:r>
            <a:endParaRPr lang="zh-CN" altLang="zh-CN" sz="1700"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56363" y="4425950"/>
            <a:ext cx="623887" cy="355600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7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域名</a:t>
            </a:r>
            <a:endParaRPr lang="zh-CN" altLang="en-US"/>
          </a:p>
        </p:txBody>
      </p:sp>
      <p:sp>
        <p:nvSpPr>
          <p:cNvPr id="20491" name="灯片编号占位符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C09072E4-4B10-4359-A846-48EC6C9871AF}" type="slidenum">
              <a:rPr lang="en-US" altLang="zh-CN" b="0">
                <a:latin typeface="Tahoma" panose="020B0604030504040204" pitchFamily="34" charset="0"/>
              </a:rPr>
              <a:pPr algn="r"/>
              <a:t>15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bject 3"/>
          <p:cNvSpPr>
            <a:spLocks noChangeArrowheads="1"/>
          </p:cNvSpPr>
          <p:nvPr/>
        </p:nvSpPr>
        <p:spPr bwMode="auto">
          <a:xfrm>
            <a:off x="1258888" y="4292600"/>
            <a:ext cx="2532062" cy="22320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07" name="object 4"/>
          <p:cNvSpPr>
            <a:spLocks/>
          </p:cNvSpPr>
          <p:nvPr/>
        </p:nvSpPr>
        <p:spPr bwMode="auto">
          <a:xfrm>
            <a:off x="3895725" y="5507038"/>
            <a:ext cx="957263" cy="220662"/>
          </a:xfrm>
          <a:custGeom>
            <a:avLst/>
            <a:gdLst>
              <a:gd name="T0" fmla="*/ 795527 w 986154"/>
              <a:gd name="T1" fmla="*/ 88391 h 228600"/>
              <a:gd name="T2" fmla="*/ 795527 w 986154"/>
              <a:gd name="T3" fmla="*/ 76200 h 228600"/>
              <a:gd name="T4" fmla="*/ 0 w 986154"/>
              <a:gd name="T5" fmla="*/ 76200 h 228600"/>
              <a:gd name="T6" fmla="*/ 0 w 986154"/>
              <a:gd name="T7" fmla="*/ 88391 h 228600"/>
              <a:gd name="T8" fmla="*/ 795527 w 986154"/>
              <a:gd name="T9" fmla="*/ 88391 h 228600"/>
              <a:gd name="T10" fmla="*/ 795527 w 986154"/>
              <a:gd name="T11" fmla="*/ 126491 h 228600"/>
              <a:gd name="T12" fmla="*/ 795527 w 986154"/>
              <a:gd name="T13" fmla="*/ 101345 h 228600"/>
              <a:gd name="T14" fmla="*/ 0 w 986154"/>
              <a:gd name="T15" fmla="*/ 101345 h 228600"/>
              <a:gd name="T16" fmla="*/ 0 w 986154"/>
              <a:gd name="T17" fmla="*/ 126491 h 228600"/>
              <a:gd name="T18" fmla="*/ 795527 w 986154"/>
              <a:gd name="T19" fmla="*/ 126491 h 228600"/>
              <a:gd name="T20" fmla="*/ 795527 w 986154"/>
              <a:gd name="T21" fmla="*/ 152400 h 228600"/>
              <a:gd name="T22" fmla="*/ 795527 w 986154"/>
              <a:gd name="T23" fmla="*/ 139446 h 228600"/>
              <a:gd name="T24" fmla="*/ 0 w 986154"/>
              <a:gd name="T25" fmla="*/ 139446 h 228600"/>
              <a:gd name="T26" fmla="*/ 0 w 986154"/>
              <a:gd name="T27" fmla="*/ 152400 h 228600"/>
              <a:gd name="T28" fmla="*/ 795527 w 986154"/>
              <a:gd name="T29" fmla="*/ 152400 h 228600"/>
              <a:gd name="T30" fmla="*/ 986027 w 986154"/>
              <a:gd name="T31" fmla="*/ 114300 h 228600"/>
              <a:gd name="T32" fmla="*/ 757427 w 986154"/>
              <a:gd name="T33" fmla="*/ 0 h 228600"/>
              <a:gd name="T34" fmla="*/ 757427 w 986154"/>
              <a:gd name="T35" fmla="*/ 76200 h 228600"/>
              <a:gd name="T36" fmla="*/ 795527 w 986154"/>
              <a:gd name="T37" fmla="*/ 76200 h 228600"/>
              <a:gd name="T38" fmla="*/ 795527 w 986154"/>
              <a:gd name="T39" fmla="*/ 209550 h 228600"/>
              <a:gd name="T40" fmla="*/ 986027 w 986154"/>
              <a:gd name="T41" fmla="*/ 114300 h 228600"/>
              <a:gd name="T42" fmla="*/ 795527 w 986154"/>
              <a:gd name="T43" fmla="*/ 101345 h 228600"/>
              <a:gd name="T44" fmla="*/ 795527 w 986154"/>
              <a:gd name="T45" fmla="*/ 88391 h 228600"/>
              <a:gd name="T46" fmla="*/ 757427 w 986154"/>
              <a:gd name="T47" fmla="*/ 88391 h 228600"/>
              <a:gd name="T48" fmla="*/ 757427 w 986154"/>
              <a:gd name="T49" fmla="*/ 101345 h 228600"/>
              <a:gd name="T50" fmla="*/ 795527 w 986154"/>
              <a:gd name="T51" fmla="*/ 101345 h 228600"/>
              <a:gd name="T52" fmla="*/ 795527 w 986154"/>
              <a:gd name="T53" fmla="*/ 139446 h 228600"/>
              <a:gd name="T54" fmla="*/ 795527 w 986154"/>
              <a:gd name="T55" fmla="*/ 126491 h 228600"/>
              <a:gd name="T56" fmla="*/ 757427 w 986154"/>
              <a:gd name="T57" fmla="*/ 126491 h 228600"/>
              <a:gd name="T58" fmla="*/ 757427 w 986154"/>
              <a:gd name="T59" fmla="*/ 139446 h 228600"/>
              <a:gd name="T60" fmla="*/ 795527 w 986154"/>
              <a:gd name="T61" fmla="*/ 139446 h 228600"/>
              <a:gd name="T62" fmla="*/ 795527 w 986154"/>
              <a:gd name="T63" fmla="*/ 209550 h 228600"/>
              <a:gd name="T64" fmla="*/ 795527 w 986154"/>
              <a:gd name="T65" fmla="*/ 152400 h 228600"/>
              <a:gd name="T66" fmla="*/ 757427 w 986154"/>
              <a:gd name="T67" fmla="*/ 152400 h 228600"/>
              <a:gd name="T68" fmla="*/ 757427 w 986154"/>
              <a:gd name="T69" fmla="*/ 228600 h 228600"/>
              <a:gd name="T70" fmla="*/ 795527 w 986154"/>
              <a:gd name="T71" fmla="*/ 209550 h 228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86154" h="228600">
                <a:moveTo>
                  <a:pt x="795527" y="88391"/>
                </a:moveTo>
                <a:lnTo>
                  <a:pt x="795527" y="76200"/>
                </a:lnTo>
                <a:lnTo>
                  <a:pt x="0" y="76200"/>
                </a:lnTo>
                <a:lnTo>
                  <a:pt x="0" y="88391"/>
                </a:lnTo>
                <a:lnTo>
                  <a:pt x="795527" y="88391"/>
                </a:lnTo>
                <a:close/>
              </a:path>
              <a:path w="986154" h="228600">
                <a:moveTo>
                  <a:pt x="795527" y="126491"/>
                </a:moveTo>
                <a:lnTo>
                  <a:pt x="795527" y="101345"/>
                </a:lnTo>
                <a:lnTo>
                  <a:pt x="0" y="101345"/>
                </a:lnTo>
                <a:lnTo>
                  <a:pt x="0" y="126491"/>
                </a:lnTo>
                <a:lnTo>
                  <a:pt x="795527" y="126491"/>
                </a:lnTo>
                <a:close/>
              </a:path>
              <a:path w="986154" h="228600">
                <a:moveTo>
                  <a:pt x="795527" y="152400"/>
                </a:moveTo>
                <a:lnTo>
                  <a:pt x="795527" y="139446"/>
                </a:lnTo>
                <a:lnTo>
                  <a:pt x="0" y="139446"/>
                </a:lnTo>
                <a:lnTo>
                  <a:pt x="0" y="152400"/>
                </a:lnTo>
                <a:lnTo>
                  <a:pt x="795527" y="152400"/>
                </a:lnTo>
                <a:close/>
              </a:path>
              <a:path w="986154" h="228600">
                <a:moveTo>
                  <a:pt x="986027" y="114300"/>
                </a:moveTo>
                <a:lnTo>
                  <a:pt x="757427" y="0"/>
                </a:lnTo>
                <a:lnTo>
                  <a:pt x="757427" y="76200"/>
                </a:lnTo>
                <a:lnTo>
                  <a:pt x="795527" y="76200"/>
                </a:lnTo>
                <a:lnTo>
                  <a:pt x="795527" y="209550"/>
                </a:lnTo>
                <a:lnTo>
                  <a:pt x="986027" y="114300"/>
                </a:lnTo>
                <a:close/>
              </a:path>
              <a:path w="986154" h="228600">
                <a:moveTo>
                  <a:pt x="795527" y="101345"/>
                </a:moveTo>
                <a:lnTo>
                  <a:pt x="795527" y="88391"/>
                </a:lnTo>
                <a:lnTo>
                  <a:pt x="757427" y="88391"/>
                </a:lnTo>
                <a:lnTo>
                  <a:pt x="757427" y="101345"/>
                </a:lnTo>
                <a:lnTo>
                  <a:pt x="795527" y="101345"/>
                </a:lnTo>
                <a:close/>
              </a:path>
              <a:path w="986154" h="228600">
                <a:moveTo>
                  <a:pt x="795527" y="139446"/>
                </a:moveTo>
                <a:lnTo>
                  <a:pt x="795527" y="126491"/>
                </a:lnTo>
                <a:lnTo>
                  <a:pt x="757427" y="126491"/>
                </a:lnTo>
                <a:lnTo>
                  <a:pt x="757427" y="139446"/>
                </a:lnTo>
                <a:lnTo>
                  <a:pt x="795527" y="139446"/>
                </a:lnTo>
                <a:close/>
              </a:path>
              <a:path w="986154" h="228600">
                <a:moveTo>
                  <a:pt x="795527" y="209550"/>
                </a:moveTo>
                <a:lnTo>
                  <a:pt x="795527" y="152400"/>
                </a:lnTo>
                <a:lnTo>
                  <a:pt x="757427" y="152400"/>
                </a:lnTo>
                <a:lnTo>
                  <a:pt x="757427" y="228600"/>
                </a:lnTo>
                <a:lnTo>
                  <a:pt x="795527" y="209550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08" name="object 5"/>
          <p:cNvSpPr>
            <a:spLocks noChangeArrowheads="1"/>
          </p:cNvSpPr>
          <p:nvPr/>
        </p:nvSpPr>
        <p:spPr bwMode="auto">
          <a:xfrm>
            <a:off x="4705350" y="4830763"/>
            <a:ext cx="2905125" cy="12366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object 6"/>
          <p:cNvSpPr txBox="1"/>
          <p:nvPr/>
        </p:nvSpPr>
        <p:spPr>
          <a:xfrm>
            <a:off x="395288" y="1498600"/>
            <a:ext cx="8208962" cy="2474913"/>
          </a:xfrm>
          <a:prstGeom prst="rect">
            <a:avLst/>
          </a:prstGeom>
        </p:spPr>
        <p:txBody>
          <a:bodyPr lIns="0" tIns="80906" rIns="0" bIns="0">
            <a:spAutoFit/>
          </a:bodyPr>
          <a:lstStyle>
            <a:lvl1pPr marL="182563" indent="-17145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95313" indent="-193675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638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由于笛卡尔积中的所有元组并不都是有意义的，因此</a:t>
            </a:r>
            <a:r>
              <a:rPr lang="zh-CN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ts val="888"/>
              </a:spcBef>
            </a:pPr>
            <a:r>
              <a:rPr lang="zh-CN" altLang="zh-CN" sz="2700" u="sng">
                <a:latin typeface="新宋体" panose="02010609030101010101" pitchFamily="49" charset="-122"/>
                <a:ea typeface="新宋体" panose="02010609030101010101" pitchFamily="49" charset="-122"/>
              </a:rPr>
              <a:t>关系</a:t>
            </a:r>
            <a:r>
              <a:rPr lang="zh-CN" altLang="zh-CN" sz="2700" u="sng">
                <a:latin typeface="Arial" panose="020B0604020202020204" pitchFamily="34" charset="0"/>
                <a:cs typeface="Arial" panose="020B0604020202020204" pitchFamily="34" charset="0"/>
              </a:rPr>
              <a:t>(Relation)</a:t>
            </a:r>
            <a:endParaRPr lang="zh-CN" altLang="zh-CN" sz="2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eaLnBrk="1" hangingPunct="1">
              <a:spcBef>
                <a:spcPts val="613"/>
              </a:spcBef>
              <a:buSzPct val="95000"/>
              <a:buFont typeface="Wingdings" panose="05000000000000000000" pitchFamily="2" charset="2"/>
              <a:buChar char=""/>
            </a:pPr>
            <a:r>
              <a:rPr lang="zh-CN" altLang="zh-CN" sz="20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一组域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2000" baseline="-21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</a:t>
            </a:r>
            <a:r>
              <a:rPr lang="zh-CN" altLang="zh-CN" sz="2000" baseline="-21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 D</a:t>
            </a:r>
            <a:r>
              <a:rPr lang="zh-CN" altLang="zh-CN" sz="2000" baseline="-21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0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的笛卡尔积的子集</a:t>
            </a:r>
            <a:endParaRPr lang="zh-CN" altLang="zh-CN" sz="200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algn="l" eaLnBrk="1" hangingPunct="1">
              <a:spcBef>
                <a:spcPts val="400"/>
              </a:spcBef>
              <a:buSzPct val="95000"/>
              <a:buFont typeface="Wingdings" panose="05000000000000000000" pitchFamily="2" charset="2"/>
              <a:buChar char=""/>
            </a:pPr>
            <a:r>
              <a:rPr lang="zh-CN" altLang="zh-CN" sz="20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笛卡尔积中具有某一方面意义的那些元组被称作一个关系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(Relation)</a:t>
            </a:r>
            <a:endParaRPr lang="zh-CN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eaLnBrk="1" hangingPunct="1">
              <a:spcBef>
                <a:spcPts val="625"/>
              </a:spcBef>
              <a:buSzPct val="95000"/>
              <a:buFont typeface="Wingdings" panose="05000000000000000000" pitchFamily="2" charset="2"/>
              <a:buChar char=""/>
            </a:pP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由于关系的不同列可能来自同一个域，为区分，需要为每一列起一个名字，该名字即为</a:t>
            </a:r>
            <a:r>
              <a:rPr lang="zh-CN" altLang="zh-CN" sz="2700">
                <a:latin typeface="新宋体" panose="02010609030101010101" pitchFamily="49" charset="-122"/>
                <a:ea typeface="新宋体" panose="02010609030101010101" pitchFamily="49" charset="-122"/>
              </a:rPr>
              <a:t>属性名</a:t>
            </a:r>
            <a:r>
              <a:rPr lang="zh-CN" altLang="zh-CN" sz="170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</a:p>
        </p:txBody>
      </p:sp>
      <p:sp>
        <p:nvSpPr>
          <p:cNvPr id="21510" name="object 7"/>
          <p:cNvSpPr>
            <a:spLocks/>
          </p:cNvSpPr>
          <p:nvPr/>
        </p:nvSpPr>
        <p:spPr bwMode="auto">
          <a:xfrm>
            <a:off x="5761038" y="5070475"/>
            <a:ext cx="927100" cy="328613"/>
          </a:xfrm>
          <a:custGeom>
            <a:avLst/>
            <a:gdLst>
              <a:gd name="T0" fmla="*/ 477012 w 954404"/>
              <a:gd name="T1" fmla="*/ 0 h 341629"/>
              <a:gd name="T2" fmla="*/ 412238 w 954404"/>
              <a:gd name="T3" fmla="*/ 1553 h 341629"/>
              <a:gd name="T4" fmla="*/ 350127 w 954404"/>
              <a:gd name="T5" fmla="*/ 6081 h 341629"/>
              <a:gd name="T6" fmla="*/ 291245 w 954404"/>
              <a:gd name="T7" fmla="*/ 13382 h 341629"/>
              <a:gd name="T8" fmla="*/ 236157 w 954404"/>
              <a:gd name="T9" fmla="*/ 23255 h 341629"/>
              <a:gd name="T10" fmla="*/ 185431 w 954404"/>
              <a:gd name="T11" fmla="*/ 35498 h 341629"/>
              <a:gd name="T12" fmla="*/ 139631 w 954404"/>
              <a:gd name="T13" fmla="*/ 49911 h 341629"/>
              <a:gd name="T14" fmla="*/ 99325 w 954404"/>
              <a:gd name="T15" fmla="*/ 66292 h 341629"/>
              <a:gd name="T16" fmla="*/ 65077 w 954404"/>
              <a:gd name="T17" fmla="*/ 84440 h 341629"/>
              <a:gd name="T18" fmla="*/ 17024 w 954404"/>
              <a:gd name="T19" fmla="*/ 125236 h 341629"/>
              <a:gd name="T20" fmla="*/ 0 w 954404"/>
              <a:gd name="T21" fmla="*/ 170687 h 341629"/>
              <a:gd name="T22" fmla="*/ 5167 w 954404"/>
              <a:gd name="T23" fmla="*/ 195788 h 341629"/>
              <a:gd name="T24" fmla="*/ 44299 w 954404"/>
              <a:gd name="T25" fmla="*/ 242411 h 341629"/>
              <a:gd name="T26" fmla="*/ 76794 w 954404"/>
              <a:gd name="T27" fmla="*/ 263389 h 341629"/>
              <a:gd name="T28" fmla="*/ 116929 w 954404"/>
              <a:gd name="T29" fmla="*/ 282451 h 341629"/>
              <a:gd name="T30" fmla="*/ 163968 w 954404"/>
              <a:gd name="T31" fmla="*/ 299325 h 341629"/>
              <a:gd name="T32" fmla="*/ 217177 w 954404"/>
              <a:gd name="T33" fmla="*/ 313740 h 341629"/>
              <a:gd name="T34" fmla="*/ 275821 w 954404"/>
              <a:gd name="T35" fmla="*/ 325423 h 341629"/>
              <a:gd name="T36" fmla="*/ 339164 w 954404"/>
              <a:gd name="T37" fmla="*/ 334105 h 341629"/>
              <a:gd name="T38" fmla="*/ 406473 w 954404"/>
              <a:gd name="T39" fmla="*/ 339513 h 341629"/>
              <a:gd name="T40" fmla="*/ 477012 w 954404"/>
              <a:gd name="T41" fmla="*/ 341375 h 341629"/>
              <a:gd name="T42" fmla="*/ 547547 w 954404"/>
              <a:gd name="T43" fmla="*/ 339513 h 341629"/>
              <a:gd name="T44" fmla="*/ 614854 w 954404"/>
              <a:gd name="T45" fmla="*/ 334105 h 341629"/>
              <a:gd name="T46" fmla="*/ 678197 w 954404"/>
              <a:gd name="T47" fmla="*/ 325423 h 341629"/>
              <a:gd name="T48" fmla="*/ 736840 w 954404"/>
              <a:gd name="T49" fmla="*/ 313740 h 341629"/>
              <a:gd name="T50" fmla="*/ 790050 w 954404"/>
              <a:gd name="T51" fmla="*/ 299325 h 341629"/>
              <a:gd name="T52" fmla="*/ 837090 w 954404"/>
              <a:gd name="T53" fmla="*/ 282451 h 341629"/>
              <a:gd name="T54" fmla="*/ 877226 w 954404"/>
              <a:gd name="T55" fmla="*/ 263389 h 341629"/>
              <a:gd name="T56" fmla="*/ 909722 w 954404"/>
              <a:gd name="T57" fmla="*/ 242411 h 341629"/>
              <a:gd name="T58" fmla="*/ 948856 w 954404"/>
              <a:gd name="T59" fmla="*/ 195788 h 341629"/>
              <a:gd name="T60" fmla="*/ 954024 w 954404"/>
              <a:gd name="T61" fmla="*/ 170687 h 341629"/>
              <a:gd name="T62" fmla="*/ 949673 w 954404"/>
              <a:gd name="T63" fmla="*/ 147480 h 341629"/>
              <a:gd name="T64" fmla="*/ 916566 w 954404"/>
              <a:gd name="T65" fmla="*/ 104155 h 341629"/>
              <a:gd name="T66" fmla="*/ 854695 w 954404"/>
              <a:gd name="T67" fmla="*/ 66292 h 341629"/>
              <a:gd name="T68" fmla="*/ 814387 w 954404"/>
              <a:gd name="T69" fmla="*/ 49911 h 341629"/>
              <a:gd name="T70" fmla="*/ 768587 w 954404"/>
              <a:gd name="T71" fmla="*/ 35498 h 341629"/>
              <a:gd name="T72" fmla="*/ 717860 w 954404"/>
              <a:gd name="T73" fmla="*/ 23255 h 341629"/>
              <a:gd name="T74" fmla="*/ 662773 w 954404"/>
              <a:gd name="T75" fmla="*/ 13382 h 341629"/>
              <a:gd name="T76" fmla="*/ 603892 w 954404"/>
              <a:gd name="T77" fmla="*/ 6081 h 341629"/>
              <a:gd name="T78" fmla="*/ 541782 w 954404"/>
              <a:gd name="T79" fmla="*/ 1553 h 341629"/>
              <a:gd name="T80" fmla="*/ 477012 w 954404"/>
              <a:gd name="T81" fmla="*/ 0 h 34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54404" h="341629">
                <a:moveTo>
                  <a:pt x="477012" y="0"/>
                </a:moveTo>
                <a:lnTo>
                  <a:pt x="412238" y="1553"/>
                </a:lnTo>
                <a:lnTo>
                  <a:pt x="350127" y="6081"/>
                </a:lnTo>
                <a:lnTo>
                  <a:pt x="291245" y="13382"/>
                </a:lnTo>
                <a:lnTo>
                  <a:pt x="236157" y="23255"/>
                </a:lnTo>
                <a:lnTo>
                  <a:pt x="185431" y="35498"/>
                </a:lnTo>
                <a:lnTo>
                  <a:pt x="139631" y="49911"/>
                </a:lnTo>
                <a:lnTo>
                  <a:pt x="99325" y="66292"/>
                </a:lnTo>
                <a:lnTo>
                  <a:pt x="65077" y="84440"/>
                </a:lnTo>
                <a:lnTo>
                  <a:pt x="17024" y="125236"/>
                </a:lnTo>
                <a:lnTo>
                  <a:pt x="0" y="170687"/>
                </a:lnTo>
                <a:lnTo>
                  <a:pt x="5167" y="195788"/>
                </a:lnTo>
                <a:lnTo>
                  <a:pt x="44299" y="242411"/>
                </a:lnTo>
                <a:lnTo>
                  <a:pt x="76794" y="263389"/>
                </a:lnTo>
                <a:lnTo>
                  <a:pt x="116929" y="282451"/>
                </a:lnTo>
                <a:lnTo>
                  <a:pt x="163968" y="299325"/>
                </a:lnTo>
                <a:lnTo>
                  <a:pt x="217177" y="313740"/>
                </a:lnTo>
                <a:lnTo>
                  <a:pt x="275821" y="325423"/>
                </a:lnTo>
                <a:lnTo>
                  <a:pt x="339164" y="334105"/>
                </a:lnTo>
                <a:lnTo>
                  <a:pt x="406473" y="339513"/>
                </a:lnTo>
                <a:lnTo>
                  <a:pt x="477012" y="341375"/>
                </a:lnTo>
                <a:lnTo>
                  <a:pt x="547547" y="339513"/>
                </a:lnTo>
                <a:lnTo>
                  <a:pt x="614854" y="334105"/>
                </a:lnTo>
                <a:lnTo>
                  <a:pt x="678197" y="325423"/>
                </a:lnTo>
                <a:lnTo>
                  <a:pt x="736840" y="313740"/>
                </a:lnTo>
                <a:lnTo>
                  <a:pt x="790050" y="299325"/>
                </a:lnTo>
                <a:lnTo>
                  <a:pt x="837090" y="282451"/>
                </a:lnTo>
                <a:lnTo>
                  <a:pt x="877226" y="263389"/>
                </a:lnTo>
                <a:lnTo>
                  <a:pt x="909722" y="242411"/>
                </a:lnTo>
                <a:lnTo>
                  <a:pt x="948856" y="195788"/>
                </a:lnTo>
                <a:lnTo>
                  <a:pt x="954024" y="170687"/>
                </a:lnTo>
                <a:lnTo>
                  <a:pt x="949673" y="147480"/>
                </a:lnTo>
                <a:lnTo>
                  <a:pt x="916566" y="104155"/>
                </a:lnTo>
                <a:lnTo>
                  <a:pt x="854695" y="66292"/>
                </a:lnTo>
                <a:lnTo>
                  <a:pt x="814387" y="49911"/>
                </a:lnTo>
                <a:lnTo>
                  <a:pt x="768587" y="35498"/>
                </a:lnTo>
                <a:lnTo>
                  <a:pt x="717860" y="23255"/>
                </a:lnTo>
                <a:lnTo>
                  <a:pt x="662773" y="13382"/>
                </a:lnTo>
                <a:lnTo>
                  <a:pt x="603892" y="6081"/>
                </a:lnTo>
                <a:lnTo>
                  <a:pt x="541782" y="1553"/>
                </a:lnTo>
                <a:lnTo>
                  <a:pt x="477012" y="0"/>
                </a:lnTo>
                <a:close/>
              </a:path>
            </a:pathLst>
          </a:custGeom>
          <a:noFill/>
          <a:ln w="28575">
            <a:solidFill>
              <a:srgbClr val="33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11" name="object 8"/>
          <p:cNvSpPr>
            <a:spLocks/>
          </p:cNvSpPr>
          <p:nvPr/>
        </p:nvSpPr>
        <p:spPr bwMode="auto">
          <a:xfrm>
            <a:off x="6003925" y="4924425"/>
            <a:ext cx="795338" cy="184150"/>
          </a:xfrm>
          <a:custGeom>
            <a:avLst/>
            <a:gdLst>
              <a:gd name="T0" fmla="*/ 0 w 819150"/>
              <a:gd name="T1" fmla="*/ 190500 h 190500"/>
              <a:gd name="T2" fmla="*/ 0 w 819150"/>
              <a:gd name="T3" fmla="*/ 0 h 190500"/>
              <a:gd name="T4" fmla="*/ 819150 w 819150"/>
              <a:gd name="T5" fmla="*/ 0 h 190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9150" h="190500">
                <a:moveTo>
                  <a:pt x="0" y="190500"/>
                </a:moveTo>
                <a:lnTo>
                  <a:pt x="0" y="0"/>
                </a:lnTo>
                <a:lnTo>
                  <a:pt x="819150" y="0"/>
                </a:lnTo>
              </a:path>
            </a:pathLst>
          </a:cu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12" name="object 9"/>
          <p:cNvSpPr>
            <a:spLocks/>
          </p:cNvSpPr>
          <p:nvPr/>
        </p:nvSpPr>
        <p:spPr bwMode="auto">
          <a:xfrm>
            <a:off x="5972175" y="6024563"/>
            <a:ext cx="754063" cy="169862"/>
          </a:xfrm>
          <a:custGeom>
            <a:avLst/>
            <a:gdLst>
              <a:gd name="T0" fmla="*/ 0 w 776604"/>
              <a:gd name="T1" fmla="*/ 0 h 177800"/>
              <a:gd name="T2" fmla="*/ 0 w 776604"/>
              <a:gd name="T3" fmla="*/ 177545 h 177800"/>
              <a:gd name="T4" fmla="*/ 776477 w 776604"/>
              <a:gd name="T5" fmla="*/ 177545 h 177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604" h="177800">
                <a:moveTo>
                  <a:pt x="0" y="0"/>
                </a:moveTo>
                <a:lnTo>
                  <a:pt x="0" y="177545"/>
                </a:lnTo>
                <a:lnTo>
                  <a:pt x="776477" y="177545"/>
                </a:lnTo>
              </a:path>
            </a:pathLst>
          </a:custGeom>
          <a:noFill/>
          <a:ln w="38099">
            <a:solidFill>
              <a:srgbClr val="33CC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object 10"/>
          <p:cNvSpPr txBox="1"/>
          <p:nvPr/>
        </p:nvSpPr>
        <p:spPr>
          <a:xfrm>
            <a:off x="6045200" y="6142038"/>
            <a:ext cx="1504950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列值：来自域</a:t>
            </a:r>
            <a:endParaRPr lang="zh-CN" altLang="zh-CN" sz="17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1514" name="object 11"/>
          <p:cNvSpPr>
            <a:spLocks/>
          </p:cNvSpPr>
          <p:nvPr/>
        </p:nvSpPr>
        <p:spPr bwMode="auto">
          <a:xfrm>
            <a:off x="5862638" y="5751513"/>
            <a:ext cx="760412" cy="314325"/>
          </a:xfrm>
          <a:custGeom>
            <a:avLst/>
            <a:gdLst>
              <a:gd name="T0" fmla="*/ 390906 w 782954"/>
              <a:gd name="T1" fmla="*/ 0 h 327660"/>
              <a:gd name="T2" fmla="*/ 327555 w 782954"/>
              <a:gd name="T3" fmla="*/ 2138 h 327660"/>
              <a:gd name="T4" fmla="*/ 267438 w 782954"/>
              <a:gd name="T5" fmla="*/ 8333 h 327660"/>
              <a:gd name="T6" fmla="*/ 211364 w 782954"/>
              <a:gd name="T7" fmla="*/ 18249 h 327660"/>
              <a:gd name="T8" fmla="*/ 160142 w 782954"/>
              <a:gd name="T9" fmla="*/ 31552 h 327660"/>
              <a:gd name="T10" fmla="*/ 114580 w 782954"/>
              <a:gd name="T11" fmla="*/ 47910 h 327660"/>
              <a:gd name="T12" fmla="*/ 75489 w 782954"/>
              <a:gd name="T13" fmla="*/ 66988 h 327660"/>
              <a:gd name="T14" fmla="*/ 43676 w 782954"/>
              <a:gd name="T15" fmla="*/ 88453 h 327660"/>
              <a:gd name="T16" fmla="*/ 5122 w 782954"/>
              <a:gd name="T17" fmla="*/ 137208 h 327660"/>
              <a:gd name="T18" fmla="*/ 0 w 782954"/>
              <a:gd name="T19" fmla="*/ 163830 h 327660"/>
              <a:gd name="T20" fmla="*/ 5122 w 782954"/>
              <a:gd name="T21" fmla="*/ 190266 h 327660"/>
              <a:gd name="T22" fmla="*/ 43676 w 782954"/>
              <a:gd name="T23" fmla="*/ 238870 h 327660"/>
              <a:gd name="T24" fmla="*/ 75489 w 782954"/>
              <a:gd name="T25" fmla="*/ 260341 h 327660"/>
              <a:gd name="T26" fmla="*/ 114580 w 782954"/>
              <a:gd name="T27" fmla="*/ 279463 h 327660"/>
              <a:gd name="T28" fmla="*/ 160142 w 782954"/>
              <a:gd name="T29" fmla="*/ 295887 h 327660"/>
              <a:gd name="T30" fmla="*/ 211364 w 782954"/>
              <a:gd name="T31" fmla="*/ 309266 h 327660"/>
              <a:gd name="T32" fmla="*/ 267438 w 782954"/>
              <a:gd name="T33" fmla="*/ 319253 h 327660"/>
              <a:gd name="T34" fmla="*/ 327555 w 782954"/>
              <a:gd name="T35" fmla="*/ 325500 h 327660"/>
              <a:gd name="T36" fmla="*/ 390906 w 782954"/>
              <a:gd name="T37" fmla="*/ 327660 h 327660"/>
              <a:gd name="T38" fmla="*/ 454459 w 782954"/>
              <a:gd name="T39" fmla="*/ 325500 h 327660"/>
              <a:gd name="T40" fmla="*/ 514740 w 782954"/>
              <a:gd name="T41" fmla="*/ 319253 h 327660"/>
              <a:gd name="T42" fmla="*/ 570942 w 782954"/>
              <a:gd name="T43" fmla="*/ 309266 h 327660"/>
              <a:gd name="T44" fmla="*/ 622261 w 782954"/>
              <a:gd name="T45" fmla="*/ 295887 h 327660"/>
              <a:gd name="T46" fmla="*/ 667893 w 782954"/>
              <a:gd name="T47" fmla="*/ 279463 h 327660"/>
              <a:gd name="T48" fmla="*/ 707032 w 782954"/>
              <a:gd name="T49" fmla="*/ 260341 h 327660"/>
              <a:gd name="T50" fmla="*/ 738874 w 782954"/>
              <a:gd name="T51" fmla="*/ 238870 h 327660"/>
              <a:gd name="T52" fmla="*/ 777450 w 782954"/>
              <a:gd name="T53" fmla="*/ 190266 h 327660"/>
              <a:gd name="T54" fmla="*/ 782574 w 782954"/>
              <a:gd name="T55" fmla="*/ 163830 h 327660"/>
              <a:gd name="T56" fmla="*/ 777450 w 782954"/>
              <a:gd name="T57" fmla="*/ 137208 h 327660"/>
              <a:gd name="T58" fmla="*/ 738874 w 782954"/>
              <a:gd name="T59" fmla="*/ 88453 h 327660"/>
              <a:gd name="T60" fmla="*/ 707032 w 782954"/>
              <a:gd name="T61" fmla="*/ 66988 h 327660"/>
              <a:gd name="T62" fmla="*/ 667892 w 782954"/>
              <a:gd name="T63" fmla="*/ 47910 h 327660"/>
              <a:gd name="T64" fmla="*/ 622261 w 782954"/>
              <a:gd name="T65" fmla="*/ 31552 h 327660"/>
              <a:gd name="T66" fmla="*/ 570942 w 782954"/>
              <a:gd name="T67" fmla="*/ 18249 h 327660"/>
              <a:gd name="T68" fmla="*/ 514740 w 782954"/>
              <a:gd name="T69" fmla="*/ 8333 h 327660"/>
              <a:gd name="T70" fmla="*/ 454459 w 782954"/>
              <a:gd name="T71" fmla="*/ 2138 h 327660"/>
              <a:gd name="T72" fmla="*/ 390906 w 782954"/>
              <a:gd name="T73" fmla="*/ 0 h 327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2954" h="327660">
                <a:moveTo>
                  <a:pt x="390906" y="0"/>
                </a:moveTo>
                <a:lnTo>
                  <a:pt x="327555" y="2138"/>
                </a:lnTo>
                <a:lnTo>
                  <a:pt x="267438" y="8333"/>
                </a:lnTo>
                <a:lnTo>
                  <a:pt x="211364" y="18249"/>
                </a:lnTo>
                <a:lnTo>
                  <a:pt x="160142" y="31552"/>
                </a:lnTo>
                <a:lnTo>
                  <a:pt x="114580" y="47910"/>
                </a:lnTo>
                <a:lnTo>
                  <a:pt x="75489" y="66988"/>
                </a:lnTo>
                <a:lnTo>
                  <a:pt x="43676" y="88453"/>
                </a:lnTo>
                <a:lnTo>
                  <a:pt x="5122" y="137208"/>
                </a:lnTo>
                <a:lnTo>
                  <a:pt x="0" y="163830"/>
                </a:lnTo>
                <a:lnTo>
                  <a:pt x="5122" y="190266"/>
                </a:lnTo>
                <a:lnTo>
                  <a:pt x="43676" y="238870"/>
                </a:lnTo>
                <a:lnTo>
                  <a:pt x="75489" y="260341"/>
                </a:lnTo>
                <a:lnTo>
                  <a:pt x="114580" y="279463"/>
                </a:lnTo>
                <a:lnTo>
                  <a:pt x="160142" y="295887"/>
                </a:lnTo>
                <a:lnTo>
                  <a:pt x="211364" y="309266"/>
                </a:lnTo>
                <a:lnTo>
                  <a:pt x="267438" y="319253"/>
                </a:lnTo>
                <a:lnTo>
                  <a:pt x="327555" y="325500"/>
                </a:lnTo>
                <a:lnTo>
                  <a:pt x="390906" y="327660"/>
                </a:lnTo>
                <a:lnTo>
                  <a:pt x="454459" y="325500"/>
                </a:lnTo>
                <a:lnTo>
                  <a:pt x="514740" y="319253"/>
                </a:lnTo>
                <a:lnTo>
                  <a:pt x="570942" y="309266"/>
                </a:lnTo>
                <a:lnTo>
                  <a:pt x="622261" y="295887"/>
                </a:lnTo>
                <a:lnTo>
                  <a:pt x="667893" y="279463"/>
                </a:lnTo>
                <a:lnTo>
                  <a:pt x="707032" y="260341"/>
                </a:lnTo>
                <a:lnTo>
                  <a:pt x="738874" y="238870"/>
                </a:lnTo>
                <a:lnTo>
                  <a:pt x="777450" y="190266"/>
                </a:lnTo>
                <a:lnTo>
                  <a:pt x="782574" y="163830"/>
                </a:lnTo>
                <a:lnTo>
                  <a:pt x="777450" y="137208"/>
                </a:lnTo>
                <a:lnTo>
                  <a:pt x="738874" y="88453"/>
                </a:lnTo>
                <a:lnTo>
                  <a:pt x="707032" y="66988"/>
                </a:lnTo>
                <a:lnTo>
                  <a:pt x="667892" y="47910"/>
                </a:lnTo>
                <a:lnTo>
                  <a:pt x="622261" y="31552"/>
                </a:lnTo>
                <a:lnTo>
                  <a:pt x="570942" y="18249"/>
                </a:lnTo>
                <a:lnTo>
                  <a:pt x="514740" y="8333"/>
                </a:lnTo>
                <a:lnTo>
                  <a:pt x="454459" y="2138"/>
                </a:lnTo>
                <a:lnTo>
                  <a:pt x="390906" y="0"/>
                </a:lnTo>
                <a:close/>
              </a:path>
            </a:pathLst>
          </a:custGeom>
          <a:noFill/>
          <a:ln w="28574">
            <a:solidFill>
              <a:srgbClr val="33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042988" y="695325"/>
            <a:ext cx="6096000" cy="563563"/>
          </a:xfrm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(2)“</a:t>
            </a: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表</a:t>
            </a: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”</a:t>
            </a: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的严格定义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96050" y="4651375"/>
            <a:ext cx="1616075" cy="355600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7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列名</a:t>
            </a:r>
            <a:r>
              <a:rPr lang="en-US" altLang="zh-CN" sz="1700">
                <a:solidFill>
                  <a:srgbClr val="FF0065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17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属性名</a:t>
            </a:r>
            <a:r>
              <a:rPr lang="en-US" altLang="zh-CN" sz="1700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en-US"/>
          </a:p>
        </p:txBody>
      </p:sp>
      <p:sp>
        <p:nvSpPr>
          <p:cNvPr id="21517" name="灯片编号占位符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6F480E4B-5B37-4586-83F3-ECAFB7A126EF}" type="slidenum">
              <a:rPr lang="en-US" altLang="zh-CN" b="0">
                <a:latin typeface="Tahoma" panose="020B0604030504040204" pitchFamily="34" charset="0"/>
              </a:rPr>
              <a:pPr algn="r"/>
              <a:t>16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850" y="1616075"/>
            <a:ext cx="8640763" cy="2474913"/>
          </a:xfrm>
          <a:prstGeom prst="rect">
            <a:avLst/>
          </a:prstGeom>
        </p:spPr>
        <p:txBody>
          <a:bodyPr lIns="0" tIns="53213" rIns="0" bIns="0">
            <a:spAutoFit/>
          </a:bodyPr>
          <a:lstStyle>
            <a:lvl1pPr marL="203200" indent="-193675" algn="ctr">
              <a:tabLst>
                <a:tab pos="2047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tabLst>
                <a:tab pos="2047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2047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2047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2047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47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47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47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47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425"/>
              </a:spcBef>
              <a:buSzPct val="95000"/>
              <a:buFont typeface="Wingdings" panose="05000000000000000000" pitchFamily="2" charset="2"/>
              <a:buChar char=""/>
            </a:pP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关系可用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R(A</a:t>
            </a:r>
            <a:r>
              <a:rPr lang="zh-CN" altLang="zh-CN" sz="2000" baseline="-21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:D</a:t>
            </a:r>
            <a:r>
              <a:rPr lang="zh-CN" altLang="zh-CN" sz="2000" baseline="-21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zh-CN" altLang="zh-CN" sz="2000" baseline="-21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:D</a:t>
            </a:r>
            <a:r>
              <a:rPr lang="zh-CN" altLang="zh-CN" sz="2000" baseline="-21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 A</a:t>
            </a:r>
            <a:r>
              <a:rPr lang="zh-CN" altLang="zh-CN" sz="2000" baseline="-21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:D</a:t>
            </a:r>
            <a:r>
              <a:rPr lang="zh-CN" altLang="zh-CN" sz="2000" baseline="-21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表示，可简记为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R(A</a:t>
            </a:r>
            <a:r>
              <a:rPr lang="zh-CN" altLang="zh-CN" sz="2000" baseline="-21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zh-CN" altLang="zh-CN" sz="2000" baseline="-21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,A</a:t>
            </a:r>
            <a:r>
              <a:rPr lang="zh-CN" altLang="zh-CN" sz="2000" baseline="-21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0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，这种描述又被称为</a:t>
            </a:r>
            <a:r>
              <a:rPr lang="zh-CN" altLang="zh-CN" sz="2700"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(Schema)</a:t>
            </a:r>
            <a:r>
              <a:rPr lang="zh-CN" altLang="zh-CN" sz="20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或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表标题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(head)</a:t>
            </a:r>
            <a:endParaRPr lang="zh-CN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ts val="888"/>
              </a:spcBef>
              <a:buFont typeface="Wingdings" panose="05000000000000000000" pitchFamily="2" charset="2"/>
              <a:buChar char=""/>
            </a:pPr>
            <a:r>
              <a:rPr lang="zh-CN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是关系的名字</a:t>
            </a:r>
            <a:r>
              <a:rPr lang="zh-CN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aseline="-21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zh-CN" altLang="zh-CN" sz="20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是属性</a:t>
            </a:r>
            <a:r>
              <a:rPr lang="zh-CN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2000" baseline="-21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zh-CN" altLang="zh-CN" sz="20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是属性所对应的域</a:t>
            </a:r>
            <a:r>
              <a:rPr lang="zh-CN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0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是关系的</a:t>
            </a:r>
            <a:r>
              <a:rPr lang="zh-CN" altLang="zh-CN" sz="2700">
                <a:latin typeface="新宋体" panose="02010609030101010101" pitchFamily="49" charset="-122"/>
                <a:ea typeface="新宋体" panose="02010609030101010101" pitchFamily="49" charset="-122"/>
              </a:rPr>
              <a:t>度</a:t>
            </a:r>
            <a:r>
              <a:rPr lang="zh-CN" altLang="zh-CN" sz="20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或</a:t>
            </a:r>
            <a:r>
              <a:rPr lang="zh-CN" altLang="zh-CN" sz="2700">
                <a:latin typeface="新宋体" panose="02010609030101010101" pitchFamily="49" charset="-122"/>
                <a:ea typeface="新宋体" panose="02010609030101010101" pitchFamily="49" charset="-122"/>
              </a:rPr>
              <a:t>目</a:t>
            </a:r>
            <a:r>
              <a:rPr lang="zh-CN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(degree), </a:t>
            </a:r>
            <a:r>
              <a:rPr lang="zh-CN" altLang="zh-CN" sz="20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关系中元组的数目称为关系的</a:t>
            </a:r>
            <a:r>
              <a:rPr lang="zh-CN" altLang="zh-CN" sz="2700">
                <a:latin typeface="新宋体" panose="02010609030101010101" pitchFamily="49" charset="-122"/>
                <a:ea typeface="新宋体" panose="02010609030101010101" pitchFamily="49" charset="-122"/>
              </a:rPr>
              <a:t>基数</a:t>
            </a:r>
            <a:r>
              <a:rPr lang="zh-CN" altLang="zh-CN" sz="1700">
                <a:latin typeface="Arial" panose="020B0604020202020204" pitchFamily="34" charset="0"/>
                <a:cs typeface="Arial" panose="020B0604020202020204" pitchFamily="34" charset="0"/>
              </a:rPr>
              <a:t>(Cardinality)</a:t>
            </a:r>
          </a:p>
          <a:p>
            <a:pPr algn="l" eaLnBrk="1" hangingPunct="1">
              <a:spcBef>
                <a:spcPts val="288"/>
              </a:spcBef>
              <a:buFont typeface="Wingdings" panose="05000000000000000000" pitchFamily="2" charset="2"/>
              <a:buChar char=""/>
            </a:pPr>
            <a:r>
              <a:rPr lang="zh-CN" altLang="zh-CN" sz="20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例如下图的关系为一</a:t>
            </a:r>
            <a:r>
              <a:rPr lang="zh-CN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zh-CN" sz="20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目关系，描述为</a:t>
            </a:r>
            <a:endParaRPr lang="zh-CN" altLang="zh-CN" sz="200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>
              <a:spcBef>
                <a:spcPts val="400"/>
              </a:spcBef>
            </a:pP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家庭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丈夫</a:t>
            </a:r>
            <a:r>
              <a:rPr lang="zh-CN" altLang="zh-CN" sz="22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zh-CN" sz="22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男人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，妻子</a:t>
            </a:r>
            <a:r>
              <a:rPr lang="zh-CN" altLang="zh-CN" sz="22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zh-CN" sz="22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女人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子女</a:t>
            </a:r>
            <a:r>
              <a:rPr lang="zh-CN" altLang="zh-CN" sz="22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zh-CN" sz="22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儿童</a:t>
            </a:r>
            <a:r>
              <a:rPr lang="zh-CN" altLang="zh-CN" sz="22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2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或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家庭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丈夫，妻子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子女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531" name="object 4"/>
          <p:cNvSpPr>
            <a:spLocks noChangeArrowheads="1"/>
          </p:cNvSpPr>
          <p:nvPr/>
        </p:nvSpPr>
        <p:spPr bwMode="auto">
          <a:xfrm>
            <a:off x="2627313" y="4149725"/>
            <a:ext cx="3600450" cy="1727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0138" y="758825"/>
            <a:ext cx="4679950" cy="493713"/>
          </a:xfrm>
        </p:spPr>
        <p:txBody>
          <a:bodyPr lIns="0" tIns="62444" rIns="0" bIns="0">
            <a:spAutoFit/>
          </a:bodyPr>
          <a:lstStyle/>
          <a:p>
            <a:pPr algn="l" eaLnBrk="1" hangingPunct="1">
              <a:spcBef>
                <a:spcPts val="400"/>
              </a:spcBef>
            </a:pPr>
            <a:r>
              <a:rPr lang="zh-CN" altLang="zh-CN" sz="2800">
                <a:solidFill>
                  <a:srgbClr val="FFFFFF"/>
                </a:solidFill>
                <a:cs typeface="Arial" panose="020B0604020202020204" pitchFamily="34" charset="0"/>
              </a:rPr>
              <a:t>(</a:t>
            </a:r>
            <a:r>
              <a:rPr lang="en-US" altLang="zh-CN" sz="280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r>
              <a:rPr lang="zh-CN" altLang="zh-CN" sz="2800">
                <a:solidFill>
                  <a:srgbClr val="FFFFFF"/>
                </a:solidFill>
                <a:cs typeface="Arial" panose="020B0604020202020204" pitchFamily="34" charset="0"/>
              </a:rPr>
              <a:t>)“</a:t>
            </a:r>
            <a:r>
              <a:rPr lang="zh-CN" altLang="zh-CN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</a:t>
            </a:r>
            <a:r>
              <a:rPr lang="zh-CN" altLang="zh-CN" sz="2800">
                <a:solidFill>
                  <a:srgbClr val="FFFFFF"/>
                </a:solidFill>
                <a:cs typeface="Arial" panose="020B0604020202020204" pitchFamily="34" charset="0"/>
              </a:rPr>
              <a:t>”</a:t>
            </a:r>
            <a:r>
              <a:rPr lang="zh-CN" altLang="zh-CN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的严格定义</a:t>
            </a:r>
            <a:endParaRPr lang="zh-CN" altLang="zh-CN" sz="2800">
              <a:cs typeface="Arial" panose="020B0604020202020204" pitchFamily="34" charset="0"/>
            </a:endParaRPr>
          </a:p>
        </p:txBody>
      </p:sp>
      <p:sp>
        <p:nvSpPr>
          <p:cNvPr id="225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4E15D066-BA5E-41F9-9A21-46375A7D9B7D}" type="slidenum">
              <a:rPr lang="en-US" altLang="zh-CN" b="0">
                <a:latin typeface="Tahoma" panose="020B0604030504040204" pitchFamily="34" charset="0"/>
              </a:rPr>
              <a:pPr algn="r"/>
              <a:t>17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750" y="1844675"/>
            <a:ext cx="8353425" cy="3494088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tabLst>
                <a:tab pos="2047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tabLst>
                <a:tab pos="2047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2047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2047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2047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47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47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47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47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ts val="88"/>
              </a:spcBef>
              <a:buSzPct val="95000"/>
              <a:buFont typeface="Wingdings" panose="05000000000000000000" pitchFamily="2" charset="2"/>
              <a:buChar char=""/>
            </a:pP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关系模式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R(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aseline="-21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:D</a:t>
            </a:r>
            <a:r>
              <a:rPr lang="zh-CN" altLang="zh-CN" sz="2000" baseline="-21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aseline="-21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:D</a:t>
            </a:r>
            <a:r>
              <a:rPr lang="zh-CN" altLang="zh-CN" sz="2000" baseline="-21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 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aseline="-210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:D</a:t>
            </a:r>
            <a:r>
              <a:rPr lang="zh-CN" altLang="zh-CN" sz="2000" baseline="-21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中属性向域的映象在很多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DBMS  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中一般直接说明为属性的类型、长度等</a:t>
            </a:r>
          </a:p>
          <a:p>
            <a:pPr algn="l" eaLnBrk="1" hangingPunct="1">
              <a:spcBef>
                <a:spcPts val="288"/>
              </a:spcBef>
              <a:buSzPct val="95000"/>
              <a:buFont typeface="Wingdings" panose="05000000000000000000" pitchFamily="2" charset="2"/>
              <a:buChar char=""/>
            </a:pP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例如：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( S#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char(8)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, Sname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char(10)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, Ssex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char(2)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,  Sage	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, D#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char(2)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, Sclass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char(6) 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 eaLnBrk="1" hangingPunct="1">
              <a:spcBef>
                <a:spcPts val="525"/>
              </a:spcBef>
            </a:pP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再如：</a:t>
            </a:r>
          </a:p>
          <a:p>
            <a:pPr algn="l" eaLnBrk="1" hangingPunct="1">
              <a:lnSpc>
                <a:spcPts val="2450"/>
              </a:lnSpc>
              <a:spcBef>
                <a:spcPts val="38"/>
              </a:spcBef>
            </a:pPr>
            <a:r>
              <a:rPr lang="en-US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( C#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char(3)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Cname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char(12)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, Chours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,  Credit	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float(1)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, T#	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char(3) 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ts val="25"/>
              </a:spcBef>
            </a:pPr>
            <a:r>
              <a:rPr lang="en-US" altLang="zh-CN" sz="2000">
                <a:cs typeface="Times New Roman" panose="02020603050405020304" pitchFamily="18" charset="0"/>
              </a:rPr>
              <a:t> </a:t>
            </a:r>
            <a:endParaRPr lang="zh-CN" altLang="zh-CN" sz="2000"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zh-CN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( S#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char(8)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, C#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char(3)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, Grade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float(1) 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1550" y="692150"/>
            <a:ext cx="5275263" cy="493713"/>
          </a:xfrm>
        </p:spPr>
        <p:txBody>
          <a:bodyPr lIns="0" tIns="62444" rIns="0" bIns="0">
            <a:spAutoFit/>
          </a:bodyPr>
          <a:lstStyle/>
          <a:p>
            <a:pPr algn="l" eaLnBrk="1" hangingPunct="1">
              <a:spcBef>
                <a:spcPts val="400"/>
              </a:spcBef>
            </a:pP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)“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表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”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的严格定义</a:t>
            </a:r>
            <a:endParaRPr lang="zh-CN" altLang="zh-CN" sz="2800"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55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7FB24D9A-1D22-4099-A926-B0864C93B77B}" type="slidenum">
              <a:rPr lang="en-US" altLang="zh-CN" b="0">
                <a:latin typeface="Tahoma" panose="020B0604030504040204" pitchFamily="34" charset="0"/>
              </a:rPr>
              <a:pPr algn="r"/>
              <a:t>18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1175" y="1466850"/>
            <a:ext cx="8569325" cy="2884488"/>
          </a:xfrm>
          <a:prstGeom prst="rect">
            <a:avLst/>
          </a:prstGeom>
        </p:spPr>
        <p:txBody>
          <a:bodyPr lIns="0" tIns="80363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638"/>
              </a:spcBef>
            </a:pPr>
            <a:r>
              <a:rPr lang="zh-CN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关系模式与关系</a:t>
            </a:r>
          </a:p>
          <a:p>
            <a:pPr algn="l" eaLnBrk="1" hangingPunct="1">
              <a:spcBef>
                <a:spcPts val="450"/>
              </a:spcBef>
              <a:buFont typeface="Wingdings" panose="05000000000000000000" pitchFamily="2" charset="2"/>
              <a:buChar char=""/>
            </a:pP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同一关系模式下，可有很多的关系</a:t>
            </a:r>
          </a:p>
          <a:p>
            <a:pPr algn="l" eaLnBrk="1" hangingPunct="1">
              <a:spcBef>
                <a:spcPts val="400"/>
              </a:spcBef>
              <a:buFont typeface="Wingdings" panose="05000000000000000000" pitchFamily="2" charset="2"/>
              <a:buChar char=""/>
            </a:pP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关系模式是关系的结构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关系是关系模式在某一时刻的数据</a:t>
            </a:r>
          </a:p>
          <a:p>
            <a:pPr algn="l" eaLnBrk="1" hangingPunct="1">
              <a:spcBef>
                <a:spcPts val="813"/>
              </a:spcBef>
              <a:buFont typeface="Wingdings" panose="05000000000000000000" pitchFamily="2" charset="2"/>
              <a:buChar char=""/>
            </a:pP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关系模式是稳定的；而关系是某一时刻的值，是随时间可能变化的</a:t>
            </a:r>
          </a:p>
          <a:p>
            <a:pPr eaLnBrk="1" hangingPunct="1"/>
            <a:endParaRPr lang="zh-CN" altLang="zh-CN" sz="80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zh-CN" sz="20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(S# </a:t>
            </a:r>
            <a:r>
              <a:rPr lang="zh-CN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char(8)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, Sname </a:t>
            </a:r>
            <a:r>
              <a:rPr lang="zh-CN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char(10)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, Ssex </a:t>
            </a:r>
            <a:r>
              <a:rPr lang="zh-CN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char(2)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, Sage </a:t>
            </a:r>
            <a:r>
              <a:rPr lang="zh-CN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,  D# </a:t>
            </a:r>
            <a:r>
              <a:rPr lang="zh-CN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char(2)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, Sclass </a:t>
            </a:r>
            <a:r>
              <a:rPr lang="zh-CN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char(6)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579" name="object 4"/>
          <p:cNvSpPr>
            <a:spLocks noChangeArrowheads="1"/>
          </p:cNvSpPr>
          <p:nvPr/>
        </p:nvSpPr>
        <p:spPr bwMode="auto">
          <a:xfrm>
            <a:off x="1093788" y="4611688"/>
            <a:ext cx="3521075" cy="17700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580" name="object 5"/>
          <p:cNvSpPr>
            <a:spLocks noChangeArrowheads="1"/>
          </p:cNvSpPr>
          <p:nvPr/>
        </p:nvSpPr>
        <p:spPr bwMode="auto">
          <a:xfrm>
            <a:off x="4795838" y="4611688"/>
            <a:ext cx="3521075" cy="15335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" name="object 7"/>
          <p:cNvSpPr txBox="1"/>
          <p:nvPr/>
        </p:nvSpPr>
        <p:spPr>
          <a:xfrm>
            <a:off x="971550" y="765175"/>
            <a:ext cx="4968875" cy="44132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75"/>
              </a:spcBef>
            </a:pP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(2)“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表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”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的严格定义</a:t>
            </a:r>
            <a:endParaRPr lang="zh-CN" altLang="zh-CN" sz="2800"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582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B0CB22FE-3C75-4022-AF8D-CF14058A5E5F}" type="slidenum">
              <a:rPr lang="en-US" altLang="zh-CN" b="0">
                <a:latin typeface="Tahoma" panose="020B0604030504040204" pitchFamily="34" charset="0"/>
              </a:rPr>
              <a:pPr algn="r"/>
              <a:t>19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3"/>
          <p:cNvSpPr>
            <a:spLocks noGrp="1"/>
          </p:cNvSpPr>
          <p:nvPr>
            <p:ph type="title"/>
          </p:nvPr>
        </p:nvSpPr>
        <p:spPr>
          <a:xfrm>
            <a:off x="298450" y="681038"/>
            <a:ext cx="5068888" cy="565150"/>
          </a:xfrm>
        </p:spPr>
        <p:txBody>
          <a:bodyPr lIns="0" tIns="10860" rIns="0" bIns="0">
            <a:spAutoFit/>
          </a:bodyPr>
          <a:lstStyle/>
          <a:p>
            <a:pPr eaLnBrk="1" hangingPunct="1">
              <a:spcBef>
                <a:spcPts val="88"/>
              </a:spcBef>
            </a:pPr>
            <a:r>
              <a:rPr lang="zh-CN" altLang="zh-CN">
                <a:solidFill>
                  <a:srgbClr val="FFFF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本讲学习什么?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1550" y="1466850"/>
            <a:ext cx="5400675" cy="1951038"/>
          </a:xfrm>
          <a:prstGeom prst="rect">
            <a:avLst/>
          </a:prstGeom>
        </p:spPr>
        <p:txBody>
          <a:bodyPr lIns="0" tIns="128689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1013"/>
              </a:spcBef>
            </a:pPr>
            <a:r>
              <a:rPr lang="zh-CN" altLang="zh-CN" sz="28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基本内容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ts val="788"/>
              </a:spcBef>
              <a:buFontTx/>
              <a:buAutoNum type="arabicPeriod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关系模型概述?</a:t>
            </a:r>
          </a:p>
          <a:p>
            <a:pPr algn="l" eaLnBrk="1" hangingPunct="1">
              <a:spcBef>
                <a:spcPts val="738"/>
              </a:spcBef>
              <a:buFontTx/>
              <a:buAutoNum type="arabicPeriod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什么是关系?</a:t>
            </a:r>
          </a:p>
          <a:p>
            <a:pPr algn="l" eaLnBrk="1" hangingPunct="1">
              <a:spcBef>
                <a:spcPts val="725"/>
              </a:spcBef>
              <a:buFontTx/>
              <a:buAutoNum type="arabicPeriod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关系模型中的完整性约束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1550" y="3640138"/>
            <a:ext cx="7777163" cy="2566987"/>
          </a:xfrm>
          <a:prstGeom prst="rect">
            <a:avLst/>
          </a:prstGeom>
          <a:ln w="38100">
            <a:solidFill>
              <a:srgbClr val="666633"/>
            </a:solidFill>
          </a:ln>
        </p:spPr>
        <p:txBody>
          <a:bodyPr lIns="0" tIns="121630" rIns="0" bIns="0">
            <a:spAutoFit/>
          </a:bodyPr>
          <a:lstStyle>
            <a:lvl1pPr marL="93663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963"/>
              </a:spcBef>
            </a:pPr>
            <a:r>
              <a:rPr lang="zh-CN" altLang="zh-CN" sz="24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重点与难点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30000"/>
              </a:lnSpc>
              <a:spcBef>
                <a:spcPts val="13"/>
              </a:spcBef>
              <a:buSzPct val="95000"/>
              <a:buFont typeface="Wingdings" panose="05000000000000000000" pitchFamily="2" charset="2"/>
              <a:buChar char=""/>
            </a:pPr>
            <a:r>
              <a:rPr lang="zh-CN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一组概念的区分：围绕关系的相关概念，如域、笛卡尔积，关系，关系模式，关键字/键/码，外码/外键，主码/主键，主属性与非主属性。</a:t>
            </a:r>
          </a:p>
          <a:p>
            <a:pPr algn="l" eaLnBrk="1" hangingPunct="1">
              <a:spcBef>
                <a:spcPts val="625"/>
              </a:spcBef>
              <a:buSzPct val="95000"/>
              <a:buFont typeface="Wingdings" panose="05000000000000000000" pitchFamily="2" charset="2"/>
              <a:buChar char=""/>
            </a:pPr>
            <a:r>
              <a:rPr lang="zh-CN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三个完整性：实体完整性，参照完整性和用户自定义的完整性；</a:t>
            </a:r>
          </a:p>
        </p:txBody>
      </p:sp>
      <p:sp>
        <p:nvSpPr>
          <p:cNvPr id="71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0B6019ED-D2B3-4F0B-909F-623E380C6FA6}" type="slidenum">
              <a:rPr lang="en-US" altLang="zh-CN" b="0">
                <a:latin typeface="Tahoma" panose="020B0604030504040204" pitchFamily="34" charset="0"/>
              </a:rPr>
              <a:pPr algn="r"/>
              <a:t>2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bject 3"/>
          <p:cNvSpPr>
            <a:spLocks noChangeArrowheads="1"/>
          </p:cNvSpPr>
          <p:nvPr/>
        </p:nvSpPr>
        <p:spPr bwMode="auto">
          <a:xfrm>
            <a:off x="1393825" y="2563813"/>
            <a:ext cx="3935413" cy="17621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920750" y="4470400"/>
            <a:ext cx="2011363" cy="1108075"/>
            <a:chOff x="920750" y="4470400"/>
            <a:chExt cx="2011363" cy="1108075"/>
          </a:xfrm>
        </p:grpSpPr>
        <p:grpSp>
          <p:nvGrpSpPr>
            <p:cNvPr id="3" name="组合 2"/>
            <p:cNvGrpSpPr/>
            <p:nvPr/>
          </p:nvGrpSpPr>
          <p:grpSpPr>
            <a:xfrm>
              <a:off x="920750" y="4470400"/>
              <a:ext cx="2011363" cy="1108075"/>
              <a:chOff x="920750" y="4470400"/>
              <a:chExt cx="2011363" cy="1108075"/>
            </a:xfrm>
          </p:grpSpPr>
          <p:sp>
            <p:nvSpPr>
              <p:cNvPr id="4" name="object 4"/>
              <p:cNvSpPr txBox="1"/>
              <p:nvPr/>
            </p:nvSpPr>
            <p:spPr>
              <a:xfrm>
                <a:off x="920750" y="4652963"/>
                <a:ext cx="1860550" cy="327025"/>
              </a:xfrm>
              <a:prstGeom prst="rect">
                <a:avLst/>
              </a:prstGeom>
            </p:spPr>
            <p:txBody>
              <a:bodyPr lIns="0" tIns="10860" rIns="0" bIns="0">
                <a:spAutoFit/>
              </a:bodyPr>
              <a:lstStyle/>
              <a:p>
                <a:pPr marL="10860" algn="ctr" eaLnBrk="1" hangingPunct="1">
                  <a:spcBef>
                    <a:spcPts val="86"/>
                  </a:spcBef>
                  <a:defRPr/>
                </a:pPr>
                <a:r>
                  <a:rPr sz="2052" dirty="0">
                    <a:latin typeface="Times New Roman"/>
                    <a:cs typeface="Times New Roman"/>
                  </a:rPr>
                  <a:t>2.</a:t>
                </a:r>
                <a:r>
                  <a:rPr sz="2052" spc="-43" dirty="0">
                    <a:latin typeface="Times New Roman"/>
                    <a:cs typeface="Times New Roman"/>
                  </a:rPr>
                  <a:t> </a:t>
                </a:r>
                <a:r>
                  <a:rPr sz="2052" spc="-9" dirty="0">
                    <a:latin typeface="SimSun"/>
                    <a:cs typeface="SimSun"/>
                  </a:rPr>
                  <a:t>值</a:t>
                </a:r>
                <a:r>
                  <a:rPr sz="2052" spc="-4" dirty="0">
                    <a:latin typeface="SimSun"/>
                    <a:cs typeface="SimSun"/>
                  </a:rPr>
                  <a:t>域</a:t>
                </a:r>
                <a:r>
                  <a:rPr sz="2052" spc="-9" dirty="0">
                    <a:latin typeface="Times New Roman"/>
                    <a:cs typeface="Times New Roman"/>
                  </a:rPr>
                  <a:t>(Domain)</a:t>
                </a:r>
                <a:endParaRPr sz="2052">
                  <a:latin typeface="Times New Roman"/>
                  <a:cs typeface="Times New Roman"/>
                </a:endParaRPr>
              </a:p>
            </p:txBody>
          </p:sp>
          <p:sp>
            <p:nvSpPr>
              <p:cNvPr id="5" name="object 5"/>
              <p:cNvSpPr txBox="1"/>
              <p:nvPr/>
            </p:nvSpPr>
            <p:spPr>
              <a:xfrm>
                <a:off x="920750" y="5075238"/>
                <a:ext cx="1760538" cy="503237"/>
              </a:xfrm>
              <a:prstGeom prst="rect">
                <a:avLst/>
              </a:prstGeom>
            </p:spPr>
            <p:txBody>
              <a:bodyPr lIns="0" tIns="10860" rIns="0" bIns="0">
                <a:spAutoFit/>
              </a:bodyPr>
              <a:lstStyle>
                <a:lvl1pPr marL="9525" algn="ctr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88"/>
                  </a:spcBef>
                </a:pPr>
                <a:r>
                  <a:rPr lang="zh-CN" altLang="zh-CN" sz="1600">
                    <a:latin typeface="宋体" panose="02010600030101010101" pitchFamily="2" charset="-122"/>
                  </a:rPr>
                  <a:t>说清楚每一列数据可能 的取值</a:t>
                </a:r>
              </a:p>
            </p:txBody>
          </p:sp>
          <p:sp>
            <p:nvSpPr>
              <p:cNvPr id="25605" name="object 6"/>
              <p:cNvSpPr>
                <a:spLocks/>
              </p:cNvSpPr>
              <p:nvPr/>
            </p:nvSpPr>
            <p:spPr bwMode="auto">
              <a:xfrm>
                <a:off x="2374900" y="4470400"/>
                <a:ext cx="557213" cy="0"/>
              </a:xfrm>
              <a:custGeom>
                <a:avLst/>
                <a:gdLst>
                  <a:gd name="T0" fmla="*/ 0 w 650875"/>
                  <a:gd name="T1" fmla="*/ 650747 w 6508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650875">
                    <a:moveTo>
                      <a:pt x="0" y="0"/>
                    </a:moveTo>
                    <a:lnTo>
                      <a:pt x="650747" y="0"/>
                    </a:lnTo>
                  </a:path>
                </a:pathLst>
              </a:custGeom>
              <a:noFill/>
              <a:ln w="1219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5606" name="object 7"/>
            <p:cNvSpPr>
              <a:spLocks/>
            </p:cNvSpPr>
            <p:nvPr/>
          </p:nvSpPr>
          <p:spPr bwMode="auto">
            <a:xfrm>
              <a:off x="2374900" y="4491038"/>
              <a:ext cx="557213" cy="0"/>
            </a:xfrm>
            <a:custGeom>
              <a:avLst/>
              <a:gdLst>
                <a:gd name="T0" fmla="*/ 0 w 650875"/>
                <a:gd name="T1" fmla="*/ 650747 w 65087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650875">
                  <a:moveTo>
                    <a:pt x="0" y="0"/>
                  </a:moveTo>
                  <a:lnTo>
                    <a:pt x="650747" y="0"/>
                  </a:lnTo>
                </a:path>
              </a:pathLst>
            </a:custGeom>
            <a:noFill/>
            <a:ln w="1295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5607" name="object 8"/>
            <p:cNvSpPr>
              <a:spLocks/>
            </p:cNvSpPr>
            <p:nvPr/>
          </p:nvSpPr>
          <p:spPr bwMode="auto">
            <a:xfrm>
              <a:off x="2387600" y="4481513"/>
              <a:ext cx="0" cy="271462"/>
            </a:xfrm>
            <a:custGeom>
              <a:avLst/>
              <a:gdLst>
                <a:gd name="T0" fmla="*/ 0 h 317500"/>
                <a:gd name="T1" fmla="*/ 316991 h 31750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317500">
                  <a:moveTo>
                    <a:pt x="0" y="0"/>
                  </a:moveTo>
                  <a:lnTo>
                    <a:pt x="0" y="316991"/>
                  </a:lnTo>
                </a:path>
              </a:pathLst>
            </a:custGeom>
            <a:noFill/>
            <a:ln w="1219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5608" name="object 9"/>
            <p:cNvSpPr>
              <a:spLocks/>
            </p:cNvSpPr>
            <p:nvPr/>
          </p:nvSpPr>
          <p:spPr bwMode="auto">
            <a:xfrm>
              <a:off x="2365375" y="4481513"/>
              <a:ext cx="0" cy="271462"/>
            </a:xfrm>
            <a:custGeom>
              <a:avLst/>
              <a:gdLst>
                <a:gd name="T0" fmla="*/ 0 h 317500"/>
                <a:gd name="T1" fmla="*/ 316991 h 31750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317500">
                  <a:moveTo>
                    <a:pt x="0" y="0"/>
                  </a:moveTo>
                  <a:lnTo>
                    <a:pt x="0" y="316991"/>
                  </a:lnTo>
                </a:path>
              </a:pathLst>
            </a:custGeom>
            <a:noFill/>
            <a:ln w="1295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14638" y="2663825"/>
            <a:ext cx="2481262" cy="2317750"/>
            <a:chOff x="2814638" y="2663825"/>
            <a:chExt cx="2481262" cy="2317750"/>
          </a:xfrm>
        </p:grpSpPr>
        <p:sp>
          <p:nvSpPr>
            <p:cNvPr id="10" name="object 10"/>
            <p:cNvSpPr txBox="1"/>
            <p:nvPr/>
          </p:nvSpPr>
          <p:spPr>
            <a:xfrm>
              <a:off x="3449638" y="4654550"/>
              <a:ext cx="1846262" cy="327025"/>
            </a:xfrm>
            <a:prstGeom prst="rect">
              <a:avLst/>
            </a:prstGeom>
          </p:spPr>
          <p:txBody>
            <a:bodyPr lIns="0" tIns="10860" rIns="0" bIns="0">
              <a:spAutoFit/>
            </a:bodyPr>
            <a:lstStyle/>
            <a:p>
              <a:pPr marL="10860" algn="ctr" eaLnBrk="1" hangingPunct="1">
                <a:spcBef>
                  <a:spcPts val="86"/>
                </a:spcBef>
                <a:defRPr/>
              </a:pPr>
              <a:r>
                <a:rPr sz="2052" dirty="0">
                  <a:latin typeface="Times New Roman"/>
                  <a:cs typeface="Times New Roman"/>
                </a:rPr>
                <a:t>1.</a:t>
              </a:r>
              <a:r>
                <a:rPr sz="2052" spc="-73" dirty="0">
                  <a:latin typeface="Times New Roman"/>
                  <a:cs typeface="Times New Roman"/>
                </a:rPr>
                <a:t> </a:t>
              </a:r>
              <a:r>
                <a:rPr sz="2052" spc="-9" dirty="0">
                  <a:latin typeface="SimSun"/>
                  <a:cs typeface="SimSun"/>
                </a:rPr>
                <a:t>指出有多少列</a:t>
              </a:r>
              <a:endParaRPr sz="2052">
                <a:latin typeface="SimSun"/>
                <a:cs typeface="SimSun"/>
              </a:endParaRPr>
            </a:p>
          </p:txBody>
        </p:sp>
        <p:sp>
          <p:nvSpPr>
            <p:cNvPr id="25610" name="object 11"/>
            <p:cNvSpPr>
              <a:spLocks/>
            </p:cNvSpPr>
            <p:nvPr/>
          </p:nvSpPr>
          <p:spPr bwMode="auto">
            <a:xfrm>
              <a:off x="2814638" y="2663825"/>
              <a:ext cx="1112837" cy="1936750"/>
            </a:xfrm>
            <a:custGeom>
              <a:avLst/>
              <a:gdLst>
                <a:gd name="T0" fmla="*/ 217170 w 1300479"/>
                <a:gd name="T1" fmla="*/ 0 h 2264410"/>
                <a:gd name="T2" fmla="*/ 167231 w 1300479"/>
                <a:gd name="T3" fmla="*/ 5751 h 2264410"/>
                <a:gd name="T4" fmla="*/ 121464 w 1300479"/>
                <a:gd name="T5" fmla="*/ 22126 h 2264410"/>
                <a:gd name="T6" fmla="*/ 81149 w 1300479"/>
                <a:gd name="T7" fmla="*/ 47806 h 2264410"/>
                <a:gd name="T8" fmla="*/ 47566 w 1300479"/>
                <a:gd name="T9" fmla="*/ 81469 h 2264410"/>
                <a:gd name="T10" fmla="*/ 21993 w 1300479"/>
                <a:gd name="T11" fmla="*/ 121797 h 2264410"/>
                <a:gd name="T12" fmla="*/ 5711 w 1300479"/>
                <a:gd name="T13" fmla="*/ 167471 h 2264410"/>
                <a:gd name="T14" fmla="*/ 0 w 1300479"/>
                <a:gd name="T15" fmla="*/ 217170 h 2264410"/>
                <a:gd name="T16" fmla="*/ 0 w 1300479"/>
                <a:gd name="T17" fmla="*/ 2047494 h 2264410"/>
                <a:gd name="T18" fmla="*/ 5711 w 1300479"/>
                <a:gd name="T19" fmla="*/ 2097150 h 2264410"/>
                <a:gd name="T20" fmla="*/ 21993 w 1300479"/>
                <a:gd name="T21" fmla="*/ 2142715 h 2264410"/>
                <a:gd name="T22" fmla="*/ 47566 w 1300479"/>
                <a:gd name="T23" fmla="*/ 2182894 h 2264410"/>
                <a:gd name="T24" fmla="*/ 81149 w 1300479"/>
                <a:gd name="T25" fmla="*/ 2216395 h 2264410"/>
                <a:gd name="T26" fmla="*/ 121464 w 1300479"/>
                <a:gd name="T27" fmla="*/ 2241926 h 2264410"/>
                <a:gd name="T28" fmla="*/ 167231 w 1300479"/>
                <a:gd name="T29" fmla="*/ 2258192 h 2264410"/>
                <a:gd name="T30" fmla="*/ 217170 w 1300479"/>
                <a:gd name="T31" fmla="*/ 2263902 h 2264410"/>
                <a:gd name="T32" fmla="*/ 1083564 w 1300479"/>
                <a:gd name="T33" fmla="*/ 2263902 h 2264410"/>
                <a:gd name="T34" fmla="*/ 1133220 w 1300479"/>
                <a:gd name="T35" fmla="*/ 2258192 h 2264410"/>
                <a:gd name="T36" fmla="*/ 1178785 w 1300479"/>
                <a:gd name="T37" fmla="*/ 2241926 h 2264410"/>
                <a:gd name="T38" fmla="*/ 1218964 w 1300479"/>
                <a:gd name="T39" fmla="*/ 2216395 h 2264410"/>
                <a:gd name="T40" fmla="*/ 1252465 w 1300479"/>
                <a:gd name="T41" fmla="*/ 2182894 h 2264410"/>
                <a:gd name="T42" fmla="*/ 1277996 w 1300479"/>
                <a:gd name="T43" fmla="*/ 2142715 h 2264410"/>
                <a:gd name="T44" fmla="*/ 1294262 w 1300479"/>
                <a:gd name="T45" fmla="*/ 2097150 h 2264410"/>
                <a:gd name="T46" fmla="*/ 1299972 w 1300479"/>
                <a:gd name="T47" fmla="*/ 2047494 h 2264410"/>
                <a:gd name="T48" fmla="*/ 1299972 w 1300479"/>
                <a:gd name="T49" fmla="*/ 217169 h 2264410"/>
                <a:gd name="T50" fmla="*/ 1294262 w 1300479"/>
                <a:gd name="T51" fmla="*/ 167471 h 2264410"/>
                <a:gd name="T52" fmla="*/ 1277996 w 1300479"/>
                <a:gd name="T53" fmla="*/ 121797 h 2264410"/>
                <a:gd name="T54" fmla="*/ 1252465 w 1300479"/>
                <a:gd name="T55" fmla="*/ 81469 h 2264410"/>
                <a:gd name="T56" fmla="*/ 1218964 w 1300479"/>
                <a:gd name="T57" fmla="*/ 47806 h 2264410"/>
                <a:gd name="T58" fmla="*/ 1178785 w 1300479"/>
                <a:gd name="T59" fmla="*/ 22126 h 2264410"/>
                <a:gd name="T60" fmla="*/ 1133220 w 1300479"/>
                <a:gd name="T61" fmla="*/ 5751 h 2264410"/>
                <a:gd name="T62" fmla="*/ 1083564 w 1300479"/>
                <a:gd name="T63" fmla="*/ 0 h 2264410"/>
                <a:gd name="T64" fmla="*/ 217170 w 1300479"/>
                <a:gd name="T65" fmla="*/ 0 h 2264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0479" h="2264410">
                  <a:moveTo>
                    <a:pt x="217170" y="0"/>
                  </a:moveTo>
                  <a:lnTo>
                    <a:pt x="167231" y="5751"/>
                  </a:lnTo>
                  <a:lnTo>
                    <a:pt x="121464" y="22126"/>
                  </a:lnTo>
                  <a:lnTo>
                    <a:pt x="81149" y="47806"/>
                  </a:lnTo>
                  <a:lnTo>
                    <a:pt x="47566" y="81469"/>
                  </a:lnTo>
                  <a:lnTo>
                    <a:pt x="21993" y="121797"/>
                  </a:lnTo>
                  <a:lnTo>
                    <a:pt x="5711" y="167471"/>
                  </a:lnTo>
                  <a:lnTo>
                    <a:pt x="0" y="217170"/>
                  </a:lnTo>
                  <a:lnTo>
                    <a:pt x="0" y="2047494"/>
                  </a:lnTo>
                  <a:lnTo>
                    <a:pt x="5711" y="2097150"/>
                  </a:lnTo>
                  <a:lnTo>
                    <a:pt x="21993" y="2142715"/>
                  </a:lnTo>
                  <a:lnTo>
                    <a:pt x="47566" y="2182894"/>
                  </a:lnTo>
                  <a:lnTo>
                    <a:pt x="81149" y="2216395"/>
                  </a:lnTo>
                  <a:lnTo>
                    <a:pt x="121464" y="2241926"/>
                  </a:lnTo>
                  <a:lnTo>
                    <a:pt x="167231" y="2258192"/>
                  </a:lnTo>
                  <a:lnTo>
                    <a:pt x="217170" y="2263902"/>
                  </a:lnTo>
                  <a:lnTo>
                    <a:pt x="1083564" y="2263902"/>
                  </a:lnTo>
                  <a:lnTo>
                    <a:pt x="1133220" y="2258192"/>
                  </a:lnTo>
                  <a:lnTo>
                    <a:pt x="1178785" y="2241926"/>
                  </a:lnTo>
                  <a:lnTo>
                    <a:pt x="1218964" y="2216395"/>
                  </a:lnTo>
                  <a:lnTo>
                    <a:pt x="1252465" y="2182894"/>
                  </a:lnTo>
                  <a:lnTo>
                    <a:pt x="1277996" y="2142715"/>
                  </a:lnTo>
                  <a:lnTo>
                    <a:pt x="1294262" y="2097150"/>
                  </a:lnTo>
                  <a:lnTo>
                    <a:pt x="1299972" y="2047494"/>
                  </a:lnTo>
                  <a:lnTo>
                    <a:pt x="1299972" y="217169"/>
                  </a:lnTo>
                  <a:lnTo>
                    <a:pt x="1294262" y="167471"/>
                  </a:lnTo>
                  <a:lnTo>
                    <a:pt x="1277996" y="121797"/>
                  </a:lnTo>
                  <a:lnTo>
                    <a:pt x="1252465" y="81469"/>
                  </a:lnTo>
                  <a:lnTo>
                    <a:pt x="1218964" y="47806"/>
                  </a:lnTo>
                  <a:lnTo>
                    <a:pt x="1178785" y="22126"/>
                  </a:lnTo>
                  <a:lnTo>
                    <a:pt x="1133220" y="5751"/>
                  </a:lnTo>
                  <a:lnTo>
                    <a:pt x="1083564" y="0"/>
                  </a:lnTo>
                  <a:lnTo>
                    <a:pt x="217170" y="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96988" y="3515388"/>
            <a:ext cx="7254874" cy="1301087"/>
            <a:chOff x="1296988" y="3515388"/>
            <a:chExt cx="7254874" cy="1301087"/>
          </a:xfrm>
        </p:grpSpPr>
        <p:sp>
          <p:nvSpPr>
            <p:cNvPr id="25611" name="object 12"/>
            <p:cNvSpPr>
              <a:spLocks/>
            </p:cNvSpPr>
            <p:nvPr/>
          </p:nvSpPr>
          <p:spPr bwMode="auto">
            <a:xfrm>
              <a:off x="1296988" y="3616325"/>
              <a:ext cx="4125912" cy="273050"/>
            </a:xfrm>
            <a:custGeom>
              <a:avLst/>
              <a:gdLst>
                <a:gd name="T0" fmla="*/ 53340 w 4824730"/>
                <a:gd name="T1" fmla="*/ 0 h 320039"/>
                <a:gd name="T2" fmla="*/ 32468 w 4824730"/>
                <a:gd name="T3" fmla="*/ 4155 h 320039"/>
                <a:gd name="T4" fmla="*/ 15525 w 4824730"/>
                <a:gd name="T5" fmla="*/ 15525 h 320039"/>
                <a:gd name="T6" fmla="*/ 4155 w 4824730"/>
                <a:gd name="T7" fmla="*/ 32468 h 320039"/>
                <a:gd name="T8" fmla="*/ 0 w 4824730"/>
                <a:gd name="T9" fmla="*/ 53340 h 320039"/>
                <a:gd name="T10" fmla="*/ 0 w 4824730"/>
                <a:gd name="T11" fmla="*/ 266700 h 320039"/>
                <a:gd name="T12" fmla="*/ 4155 w 4824730"/>
                <a:gd name="T13" fmla="*/ 287571 h 320039"/>
                <a:gd name="T14" fmla="*/ 15525 w 4824730"/>
                <a:gd name="T15" fmla="*/ 304514 h 320039"/>
                <a:gd name="T16" fmla="*/ 32468 w 4824730"/>
                <a:gd name="T17" fmla="*/ 315884 h 320039"/>
                <a:gd name="T18" fmla="*/ 53340 w 4824730"/>
                <a:gd name="T19" fmla="*/ 320040 h 320039"/>
                <a:gd name="T20" fmla="*/ 4770882 w 4824730"/>
                <a:gd name="T21" fmla="*/ 320039 h 320039"/>
                <a:gd name="T22" fmla="*/ 4791753 w 4824730"/>
                <a:gd name="T23" fmla="*/ 315884 h 320039"/>
                <a:gd name="T24" fmla="*/ 4808696 w 4824730"/>
                <a:gd name="T25" fmla="*/ 304514 h 320039"/>
                <a:gd name="T26" fmla="*/ 4820066 w 4824730"/>
                <a:gd name="T27" fmla="*/ 287571 h 320039"/>
                <a:gd name="T28" fmla="*/ 4824222 w 4824730"/>
                <a:gd name="T29" fmla="*/ 266699 h 320039"/>
                <a:gd name="T30" fmla="*/ 4824222 w 4824730"/>
                <a:gd name="T31" fmla="*/ 53339 h 320039"/>
                <a:gd name="T32" fmla="*/ 4820066 w 4824730"/>
                <a:gd name="T33" fmla="*/ 32468 h 320039"/>
                <a:gd name="T34" fmla="*/ 4808696 w 4824730"/>
                <a:gd name="T35" fmla="*/ 15525 h 320039"/>
                <a:gd name="T36" fmla="*/ 4791753 w 4824730"/>
                <a:gd name="T37" fmla="*/ 4155 h 320039"/>
                <a:gd name="T38" fmla="*/ 4770882 w 4824730"/>
                <a:gd name="T39" fmla="*/ 0 h 320039"/>
                <a:gd name="T40" fmla="*/ 53340 w 4824730"/>
                <a:gd name="T41" fmla="*/ 0 h 320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24730" h="320039">
                  <a:moveTo>
                    <a:pt x="53340" y="0"/>
                  </a:moveTo>
                  <a:lnTo>
                    <a:pt x="32468" y="4155"/>
                  </a:lnTo>
                  <a:lnTo>
                    <a:pt x="15525" y="15525"/>
                  </a:lnTo>
                  <a:lnTo>
                    <a:pt x="4155" y="32468"/>
                  </a:lnTo>
                  <a:lnTo>
                    <a:pt x="0" y="53340"/>
                  </a:lnTo>
                  <a:lnTo>
                    <a:pt x="0" y="266700"/>
                  </a:lnTo>
                  <a:lnTo>
                    <a:pt x="4155" y="287571"/>
                  </a:lnTo>
                  <a:lnTo>
                    <a:pt x="15525" y="304514"/>
                  </a:lnTo>
                  <a:lnTo>
                    <a:pt x="32468" y="315884"/>
                  </a:lnTo>
                  <a:lnTo>
                    <a:pt x="53340" y="320040"/>
                  </a:lnTo>
                  <a:lnTo>
                    <a:pt x="4770882" y="320039"/>
                  </a:lnTo>
                  <a:lnTo>
                    <a:pt x="4791753" y="315884"/>
                  </a:lnTo>
                  <a:lnTo>
                    <a:pt x="4808696" y="304514"/>
                  </a:lnTo>
                  <a:lnTo>
                    <a:pt x="4820066" y="287571"/>
                  </a:lnTo>
                  <a:lnTo>
                    <a:pt x="4824222" y="266699"/>
                  </a:lnTo>
                  <a:lnTo>
                    <a:pt x="4824222" y="53339"/>
                  </a:lnTo>
                  <a:lnTo>
                    <a:pt x="4820066" y="32468"/>
                  </a:lnTo>
                  <a:lnTo>
                    <a:pt x="4808696" y="15525"/>
                  </a:lnTo>
                  <a:lnTo>
                    <a:pt x="4791753" y="4155"/>
                  </a:lnTo>
                  <a:lnTo>
                    <a:pt x="4770882" y="0"/>
                  </a:lnTo>
                  <a:lnTo>
                    <a:pt x="53340" y="0"/>
                  </a:lnTo>
                  <a:close/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519737" y="3515388"/>
              <a:ext cx="3032125" cy="1301087"/>
            </a:xfrm>
            <a:prstGeom prst="rect">
              <a:avLst/>
            </a:prstGeom>
          </p:spPr>
          <p:txBody>
            <a:bodyPr lIns="0" tIns="153124" rIns="0" bIns="0">
              <a:spAutoFit/>
            </a:bodyPr>
            <a:lstStyle>
              <a:lvl1pPr marL="9525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</a:pPr>
              <a:r>
                <a:rPr lang="zh-CN" altLang="zh-CN" sz="2000" dirty="0">
                  <a:cs typeface="Times New Roman" panose="02020603050405020304" pitchFamily="18" charset="0"/>
                </a:rPr>
                <a:t>3.</a:t>
              </a:r>
              <a:r>
                <a:rPr lang="zh-CN" altLang="zh-CN" sz="2000" dirty="0">
                  <a:latin typeface="宋体" panose="02010600030101010101" pitchFamily="2" charset="-122"/>
                </a:rPr>
                <a:t>指出一个元组 及所有可能的元组</a:t>
              </a:r>
            </a:p>
            <a:p>
              <a:pPr eaLnBrk="1" hangingPunct="1">
                <a:lnSpc>
                  <a:spcPts val="1550"/>
                </a:lnSpc>
                <a:spcBef>
                  <a:spcPts val="688"/>
                </a:spcBef>
              </a:pPr>
              <a:r>
                <a:rPr lang="en-US" altLang="zh-CN" sz="1600" dirty="0">
                  <a:latin typeface="宋体" panose="02010600030101010101" pitchFamily="2" charset="-122"/>
                </a:rPr>
                <a:t> </a:t>
              </a:r>
              <a:r>
                <a:rPr lang="zh-CN" altLang="zh-CN" sz="1600" dirty="0">
                  <a:latin typeface="宋体" panose="02010600030101010101" pitchFamily="2" charset="-122"/>
                </a:rPr>
                <a:t>元组是值的一个组合；值域中值的所有可能的组合</a:t>
              </a:r>
              <a:r>
                <a:rPr lang="zh-CN" altLang="zh-CN" sz="1600" dirty="0">
                  <a:cs typeface="Times New Roman" panose="02020603050405020304" pitchFamily="18" charset="0"/>
                </a:rPr>
                <a:t>----</a:t>
              </a:r>
              <a:r>
                <a:rPr lang="zh-CN" altLang="zh-CN" sz="1600" dirty="0">
                  <a:latin typeface="宋体" panose="02010600030101010101" pitchFamily="2" charset="-122"/>
                </a:rPr>
                <a:t>笛卡尔积</a:t>
              </a: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8800" y="1514475"/>
            <a:ext cx="1671638" cy="381000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2400">
                <a:latin typeface="新宋体" panose="02010609030101010101" pitchFamily="49" charset="-122"/>
                <a:ea typeface="新宋体" panose="02010609030101010101" pitchFamily="49" charset="-122"/>
              </a:rPr>
              <a:t>思维回顾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30275" y="638175"/>
            <a:ext cx="5778500" cy="493713"/>
          </a:xfrm>
        </p:spPr>
        <p:txBody>
          <a:bodyPr lIns="0" tIns="62444" rIns="0" bIns="0">
            <a:spAutoFit/>
          </a:bodyPr>
          <a:lstStyle/>
          <a:p>
            <a:pPr algn="l" eaLnBrk="1" hangingPunct="1">
              <a:spcBef>
                <a:spcPts val="400"/>
              </a:spcBef>
            </a:pP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(2)“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表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”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的严格定义</a:t>
            </a:r>
            <a:endParaRPr lang="zh-CN" altLang="zh-CN" sz="2800"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615" name="灯片编号占位符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56DFFDD8-0F6F-4BC4-BBCD-99FE417D6D85}" type="slidenum">
              <a:rPr lang="en-US" altLang="zh-CN" b="0">
                <a:latin typeface="Tahoma" panose="020B0604030504040204" pitchFamily="34" charset="0"/>
              </a:rPr>
              <a:pPr algn="r"/>
              <a:t>20</a:t>
            </a:fld>
            <a:endParaRPr lang="en-US" altLang="zh-CN" b="0">
              <a:latin typeface="Tahom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1034" y="2076500"/>
            <a:ext cx="3007430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zh-CN" altLang="zh-CN" sz="2400" dirty="0">
                <a:cs typeface="Times New Roman" panose="02020603050405020304" pitchFamily="18" charset="0"/>
              </a:rPr>
              <a:t>4.</a:t>
            </a:r>
            <a:r>
              <a:rPr lang="zh-CN" altLang="zh-CN" sz="2400" dirty="0">
                <a:latin typeface="宋体" panose="02010600030101010101" pitchFamily="2" charset="-122"/>
              </a:rPr>
              <a:t>指出关系中的元组</a:t>
            </a:r>
          </a:p>
          <a:p>
            <a:pPr algn="ctr" eaLnBrk="1" hangingPunct="1">
              <a:spcBef>
                <a:spcPts val="750"/>
              </a:spcBef>
            </a:pPr>
            <a:r>
              <a:rPr lang="zh-CN" altLang="zh-CN" dirty="0">
                <a:latin typeface="宋体" panose="02010600030101010101" pitchFamily="2" charset="-122"/>
              </a:rPr>
              <a:t>关系中元组是有意义的组合</a:t>
            </a:r>
          </a:p>
          <a:p>
            <a:pPr algn="ctr" eaLnBrk="1" hangingPunct="1"/>
            <a:r>
              <a:rPr lang="zh-CN" altLang="zh-CN" dirty="0">
                <a:cs typeface="Times New Roman" panose="02020603050405020304" pitchFamily="18" charset="0"/>
              </a:rPr>
              <a:t>----</a:t>
            </a:r>
            <a:r>
              <a:rPr lang="zh-CN" altLang="zh-CN" dirty="0">
                <a:latin typeface="宋体" panose="02010600030101010101" pitchFamily="2" charset="-122"/>
              </a:rPr>
              <a:t>笛卡尔积的子集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3"/>
          <p:cNvSpPr>
            <a:spLocks noChangeArrowheads="1"/>
          </p:cNvSpPr>
          <p:nvPr/>
        </p:nvSpPr>
        <p:spPr bwMode="auto">
          <a:xfrm>
            <a:off x="1644650" y="2924175"/>
            <a:ext cx="5159375" cy="2384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" name="object 4"/>
          <p:cNvSpPr txBox="1"/>
          <p:nvPr/>
        </p:nvSpPr>
        <p:spPr>
          <a:xfrm>
            <a:off x="400050" y="1677988"/>
            <a:ext cx="7770813" cy="87312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182563" indent="-17145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75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800">
                <a:latin typeface="新宋体" panose="02010609030101010101" pitchFamily="49" charset="-122"/>
                <a:ea typeface="新宋体" panose="02010609030101010101" pitchFamily="49" charset="-122"/>
              </a:rPr>
              <a:t>列是同质：</a:t>
            </a:r>
            <a:r>
              <a:rPr lang="zh-CN" altLang="zh-CN" sz="28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即每一列中的分量来自同一域，是同一类型的数据</a:t>
            </a:r>
            <a:endParaRPr lang="zh-CN" altLang="zh-CN" sz="28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6628" name="object 5"/>
          <p:cNvSpPr>
            <a:spLocks/>
          </p:cNvSpPr>
          <p:nvPr/>
        </p:nvSpPr>
        <p:spPr bwMode="auto">
          <a:xfrm>
            <a:off x="3498850" y="4437063"/>
            <a:ext cx="668338" cy="258762"/>
          </a:xfrm>
          <a:custGeom>
            <a:avLst/>
            <a:gdLst>
              <a:gd name="T0" fmla="*/ 374904 w 749300"/>
              <a:gd name="T1" fmla="*/ 0 h 266700"/>
              <a:gd name="T2" fmla="*/ 307459 w 749300"/>
              <a:gd name="T3" fmla="*/ 2139 h 266700"/>
              <a:gd name="T4" fmla="*/ 244003 w 749300"/>
              <a:gd name="T5" fmla="*/ 8311 h 266700"/>
              <a:gd name="T6" fmla="*/ 185589 w 749300"/>
              <a:gd name="T7" fmla="*/ 18146 h 266700"/>
              <a:gd name="T8" fmla="*/ 133271 w 749300"/>
              <a:gd name="T9" fmla="*/ 31274 h 266700"/>
              <a:gd name="T10" fmla="*/ 88103 w 749300"/>
              <a:gd name="T11" fmla="*/ 47324 h 266700"/>
              <a:gd name="T12" fmla="*/ 51138 w 749300"/>
              <a:gd name="T13" fmla="*/ 65927 h 266700"/>
              <a:gd name="T14" fmla="*/ 6033 w 749300"/>
              <a:gd name="T15" fmla="*/ 109309 h 266700"/>
              <a:gd name="T16" fmla="*/ 0 w 749300"/>
              <a:gd name="T17" fmla="*/ 133350 h 266700"/>
              <a:gd name="T18" fmla="*/ 6033 w 749300"/>
              <a:gd name="T19" fmla="*/ 157189 h 266700"/>
              <a:gd name="T20" fmla="*/ 51138 w 749300"/>
              <a:gd name="T21" fmla="*/ 200434 h 266700"/>
              <a:gd name="T22" fmla="*/ 88103 w 749300"/>
              <a:gd name="T23" fmla="*/ 219061 h 266700"/>
              <a:gd name="T24" fmla="*/ 133271 w 749300"/>
              <a:gd name="T25" fmla="*/ 235174 h 266700"/>
              <a:gd name="T26" fmla="*/ 185589 w 749300"/>
              <a:gd name="T27" fmla="*/ 248383 h 266700"/>
              <a:gd name="T28" fmla="*/ 244003 w 749300"/>
              <a:gd name="T29" fmla="*/ 258300 h 266700"/>
              <a:gd name="T30" fmla="*/ 307459 w 749300"/>
              <a:gd name="T31" fmla="*/ 264535 h 266700"/>
              <a:gd name="T32" fmla="*/ 374904 w 749300"/>
              <a:gd name="T33" fmla="*/ 266700 h 266700"/>
              <a:gd name="T34" fmla="*/ 442122 w 749300"/>
              <a:gd name="T35" fmla="*/ 264535 h 266700"/>
              <a:gd name="T36" fmla="*/ 505401 w 749300"/>
              <a:gd name="T37" fmla="*/ 258300 h 266700"/>
              <a:gd name="T38" fmla="*/ 563682 w 749300"/>
              <a:gd name="T39" fmla="*/ 248383 h 266700"/>
              <a:gd name="T40" fmla="*/ 615905 w 749300"/>
              <a:gd name="T41" fmla="*/ 235174 h 266700"/>
              <a:gd name="T42" fmla="*/ 661009 w 749300"/>
              <a:gd name="T43" fmla="*/ 219061 h 266700"/>
              <a:gd name="T44" fmla="*/ 697935 w 749300"/>
              <a:gd name="T45" fmla="*/ 200434 h 266700"/>
              <a:gd name="T46" fmla="*/ 743013 w 749300"/>
              <a:gd name="T47" fmla="*/ 157189 h 266700"/>
              <a:gd name="T48" fmla="*/ 749046 w 749300"/>
              <a:gd name="T49" fmla="*/ 133350 h 266700"/>
              <a:gd name="T50" fmla="*/ 743013 w 749300"/>
              <a:gd name="T51" fmla="*/ 109309 h 266700"/>
              <a:gd name="T52" fmla="*/ 697935 w 749300"/>
              <a:gd name="T53" fmla="*/ 65927 h 266700"/>
              <a:gd name="T54" fmla="*/ 661009 w 749300"/>
              <a:gd name="T55" fmla="*/ 47324 h 266700"/>
              <a:gd name="T56" fmla="*/ 615905 w 749300"/>
              <a:gd name="T57" fmla="*/ 31274 h 266700"/>
              <a:gd name="T58" fmla="*/ 563682 w 749300"/>
              <a:gd name="T59" fmla="*/ 18146 h 266700"/>
              <a:gd name="T60" fmla="*/ 505401 w 749300"/>
              <a:gd name="T61" fmla="*/ 8311 h 266700"/>
              <a:gd name="T62" fmla="*/ 442122 w 749300"/>
              <a:gd name="T63" fmla="*/ 2139 h 266700"/>
              <a:gd name="T64" fmla="*/ 374904 w 749300"/>
              <a:gd name="T65" fmla="*/ 0 h 266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49300" h="266700">
                <a:moveTo>
                  <a:pt x="374904" y="0"/>
                </a:moveTo>
                <a:lnTo>
                  <a:pt x="307459" y="2139"/>
                </a:lnTo>
                <a:lnTo>
                  <a:pt x="244003" y="8311"/>
                </a:lnTo>
                <a:lnTo>
                  <a:pt x="185589" y="18146"/>
                </a:lnTo>
                <a:lnTo>
                  <a:pt x="133271" y="31274"/>
                </a:lnTo>
                <a:lnTo>
                  <a:pt x="88103" y="47324"/>
                </a:lnTo>
                <a:lnTo>
                  <a:pt x="51138" y="65927"/>
                </a:lnTo>
                <a:lnTo>
                  <a:pt x="6033" y="109309"/>
                </a:lnTo>
                <a:lnTo>
                  <a:pt x="0" y="133350"/>
                </a:lnTo>
                <a:lnTo>
                  <a:pt x="6033" y="157189"/>
                </a:lnTo>
                <a:lnTo>
                  <a:pt x="51138" y="200434"/>
                </a:lnTo>
                <a:lnTo>
                  <a:pt x="88103" y="219061"/>
                </a:lnTo>
                <a:lnTo>
                  <a:pt x="133271" y="235174"/>
                </a:lnTo>
                <a:lnTo>
                  <a:pt x="185589" y="248383"/>
                </a:lnTo>
                <a:lnTo>
                  <a:pt x="244003" y="258300"/>
                </a:lnTo>
                <a:lnTo>
                  <a:pt x="307459" y="264535"/>
                </a:lnTo>
                <a:lnTo>
                  <a:pt x="374904" y="266700"/>
                </a:lnTo>
                <a:lnTo>
                  <a:pt x="442122" y="264535"/>
                </a:lnTo>
                <a:lnTo>
                  <a:pt x="505401" y="258300"/>
                </a:lnTo>
                <a:lnTo>
                  <a:pt x="563682" y="248383"/>
                </a:lnTo>
                <a:lnTo>
                  <a:pt x="615905" y="235174"/>
                </a:lnTo>
                <a:lnTo>
                  <a:pt x="661009" y="219061"/>
                </a:lnTo>
                <a:lnTo>
                  <a:pt x="697935" y="200434"/>
                </a:lnTo>
                <a:lnTo>
                  <a:pt x="743013" y="157189"/>
                </a:lnTo>
                <a:lnTo>
                  <a:pt x="749046" y="133350"/>
                </a:lnTo>
                <a:lnTo>
                  <a:pt x="743013" y="109309"/>
                </a:lnTo>
                <a:lnTo>
                  <a:pt x="697935" y="65927"/>
                </a:lnTo>
                <a:lnTo>
                  <a:pt x="661009" y="47324"/>
                </a:lnTo>
                <a:lnTo>
                  <a:pt x="615905" y="31274"/>
                </a:lnTo>
                <a:lnTo>
                  <a:pt x="563682" y="18146"/>
                </a:lnTo>
                <a:lnTo>
                  <a:pt x="505401" y="8311"/>
                </a:lnTo>
                <a:lnTo>
                  <a:pt x="442122" y="2139"/>
                </a:lnTo>
                <a:lnTo>
                  <a:pt x="374904" y="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629" name="object 6"/>
          <p:cNvSpPr>
            <a:spLocks/>
          </p:cNvSpPr>
          <p:nvPr/>
        </p:nvSpPr>
        <p:spPr bwMode="auto">
          <a:xfrm>
            <a:off x="3509963" y="5002213"/>
            <a:ext cx="666750" cy="258762"/>
          </a:xfrm>
          <a:custGeom>
            <a:avLst/>
            <a:gdLst>
              <a:gd name="T0" fmla="*/ 374141 w 749300"/>
              <a:gd name="T1" fmla="*/ 0 h 266700"/>
              <a:gd name="T2" fmla="*/ 306923 w 749300"/>
              <a:gd name="T3" fmla="*/ 2139 h 266700"/>
              <a:gd name="T4" fmla="*/ 243644 w 749300"/>
              <a:gd name="T5" fmla="*/ 8311 h 266700"/>
              <a:gd name="T6" fmla="*/ 185363 w 749300"/>
              <a:gd name="T7" fmla="*/ 18146 h 266700"/>
              <a:gd name="T8" fmla="*/ 133140 w 749300"/>
              <a:gd name="T9" fmla="*/ 31274 h 266700"/>
              <a:gd name="T10" fmla="*/ 88036 w 749300"/>
              <a:gd name="T11" fmla="*/ 47324 h 266700"/>
              <a:gd name="T12" fmla="*/ 51110 w 749300"/>
              <a:gd name="T13" fmla="*/ 65927 h 266700"/>
              <a:gd name="T14" fmla="*/ 6032 w 749300"/>
              <a:gd name="T15" fmla="*/ 109309 h 266700"/>
              <a:gd name="T16" fmla="*/ 0 w 749300"/>
              <a:gd name="T17" fmla="*/ 133350 h 266700"/>
              <a:gd name="T18" fmla="*/ 6032 w 749300"/>
              <a:gd name="T19" fmla="*/ 157189 h 266700"/>
              <a:gd name="T20" fmla="*/ 51110 w 749300"/>
              <a:gd name="T21" fmla="*/ 200434 h 266700"/>
              <a:gd name="T22" fmla="*/ 88036 w 749300"/>
              <a:gd name="T23" fmla="*/ 219061 h 266700"/>
              <a:gd name="T24" fmla="*/ 133140 w 749300"/>
              <a:gd name="T25" fmla="*/ 235174 h 266700"/>
              <a:gd name="T26" fmla="*/ 185363 w 749300"/>
              <a:gd name="T27" fmla="*/ 248383 h 266700"/>
              <a:gd name="T28" fmla="*/ 243644 w 749300"/>
              <a:gd name="T29" fmla="*/ 258300 h 266700"/>
              <a:gd name="T30" fmla="*/ 306923 w 749300"/>
              <a:gd name="T31" fmla="*/ 264535 h 266700"/>
              <a:gd name="T32" fmla="*/ 374142 w 749300"/>
              <a:gd name="T33" fmla="*/ 266700 h 266700"/>
              <a:gd name="T34" fmla="*/ 441586 w 749300"/>
              <a:gd name="T35" fmla="*/ 264535 h 266700"/>
              <a:gd name="T36" fmla="*/ 505042 w 749300"/>
              <a:gd name="T37" fmla="*/ 258300 h 266700"/>
              <a:gd name="T38" fmla="*/ 563456 w 749300"/>
              <a:gd name="T39" fmla="*/ 248383 h 266700"/>
              <a:gd name="T40" fmla="*/ 615774 w 749300"/>
              <a:gd name="T41" fmla="*/ 235174 h 266700"/>
              <a:gd name="T42" fmla="*/ 660942 w 749300"/>
              <a:gd name="T43" fmla="*/ 219061 h 266700"/>
              <a:gd name="T44" fmla="*/ 697907 w 749300"/>
              <a:gd name="T45" fmla="*/ 200434 h 266700"/>
              <a:gd name="T46" fmla="*/ 743012 w 749300"/>
              <a:gd name="T47" fmla="*/ 157189 h 266700"/>
              <a:gd name="T48" fmla="*/ 749045 w 749300"/>
              <a:gd name="T49" fmla="*/ 133350 h 266700"/>
              <a:gd name="T50" fmla="*/ 743012 w 749300"/>
              <a:gd name="T51" fmla="*/ 109309 h 266700"/>
              <a:gd name="T52" fmla="*/ 697907 w 749300"/>
              <a:gd name="T53" fmla="*/ 65927 h 266700"/>
              <a:gd name="T54" fmla="*/ 660942 w 749300"/>
              <a:gd name="T55" fmla="*/ 47324 h 266700"/>
              <a:gd name="T56" fmla="*/ 615774 w 749300"/>
              <a:gd name="T57" fmla="*/ 31274 h 266700"/>
              <a:gd name="T58" fmla="*/ 563456 w 749300"/>
              <a:gd name="T59" fmla="*/ 18146 h 266700"/>
              <a:gd name="T60" fmla="*/ 505042 w 749300"/>
              <a:gd name="T61" fmla="*/ 8311 h 266700"/>
              <a:gd name="T62" fmla="*/ 441586 w 749300"/>
              <a:gd name="T63" fmla="*/ 2139 h 266700"/>
              <a:gd name="T64" fmla="*/ 374141 w 749300"/>
              <a:gd name="T65" fmla="*/ 0 h 266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49300" h="266700">
                <a:moveTo>
                  <a:pt x="374141" y="0"/>
                </a:moveTo>
                <a:lnTo>
                  <a:pt x="306923" y="2139"/>
                </a:lnTo>
                <a:lnTo>
                  <a:pt x="243644" y="8311"/>
                </a:lnTo>
                <a:lnTo>
                  <a:pt x="185363" y="18146"/>
                </a:lnTo>
                <a:lnTo>
                  <a:pt x="133140" y="31274"/>
                </a:lnTo>
                <a:lnTo>
                  <a:pt x="88036" y="47324"/>
                </a:lnTo>
                <a:lnTo>
                  <a:pt x="51110" y="65927"/>
                </a:lnTo>
                <a:lnTo>
                  <a:pt x="6032" y="109309"/>
                </a:lnTo>
                <a:lnTo>
                  <a:pt x="0" y="133350"/>
                </a:lnTo>
                <a:lnTo>
                  <a:pt x="6032" y="157189"/>
                </a:lnTo>
                <a:lnTo>
                  <a:pt x="51110" y="200434"/>
                </a:lnTo>
                <a:lnTo>
                  <a:pt x="88036" y="219061"/>
                </a:lnTo>
                <a:lnTo>
                  <a:pt x="133140" y="235174"/>
                </a:lnTo>
                <a:lnTo>
                  <a:pt x="185363" y="248383"/>
                </a:lnTo>
                <a:lnTo>
                  <a:pt x="243644" y="258300"/>
                </a:lnTo>
                <a:lnTo>
                  <a:pt x="306923" y="264535"/>
                </a:lnTo>
                <a:lnTo>
                  <a:pt x="374142" y="266700"/>
                </a:lnTo>
                <a:lnTo>
                  <a:pt x="441586" y="264535"/>
                </a:lnTo>
                <a:lnTo>
                  <a:pt x="505042" y="258300"/>
                </a:lnTo>
                <a:lnTo>
                  <a:pt x="563456" y="248383"/>
                </a:lnTo>
                <a:lnTo>
                  <a:pt x="615774" y="235174"/>
                </a:lnTo>
                <a:lnTo>
                  <a:pt x="660942" y="219061"/>
                </a:lnTo>
                <a:lnTo>
                  <a:pt x="697907" y="200434"/>
                </a:lnTo>
                <a:lnTo>
                  <a:pt x="743012" y="157189"/>
                </a:lnTo>
                <a:lnTo>
                  <a:pt x="749045" y="133350"/>
                </a:lnTo>
                <a:lnTo>
                  <a:pt x="743012" y="109309"/>
                </a:lnTo>
                <a:lnTo>
                  <a:pt x="697907" y="65927"/>
                </a:lnTo>
                <a:lnTo>
                  <a:pt x="660942" y="47324"/>
                </a:lnTo>
                <a:lnTo>
                  <a:pt x="615774" y="31274"/>
                </a:lnTo>
                <a:lnTo>
                  <a:pt x="563456" y="18146"/>
                </a:lnTo>
                <a:lnTo>
                  <a:pt x="505042" y="8311"/>
                </a:lnTo>
                <a:lnTo>
                  <a:pt x="441586" y="2139"/>
                </a:lnTo>
                <a:lnTo>
                  <a:pt x="374141" y="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630" name="object 7"/>
          <p:cNvSpPr>
            <a:spLocks/>
          </p:cNvSpPr>
          <p:nvPr/>
        </p:nvSpPr>
        <p:spPr bwMode="auto">
          <a:xfrm>
            <a:off x="5129213" y="3789363"/>
            <a:ext cx="666750" cy="258762"/>
          </a:xfrm>
          <a:custGeom>
            <a:avLst/>
            <a:gdLst>
              <a:gd name="T0" fmla="*/ 374904 w 749300"/>
              <a:gd name="T1" fmla="*/ 0 h 266700"/>
              <a:gd name="T2" fmla="*/ 307459 w 749300"/>
              <a:gd name="T3" fmla="*/ 2164 h 266700"/>
              <a:gd name="T4" fmla="*/ 244003 w 749300"/>
              <a:gd name="T5" fmla="*/ 8399 h 266700"/>
              <a:gd name="T6" fmla="*/ 185589 w 749300"/>
              <a:gd name="T7" fmla="*/ 18316 h 266700"/>
              <a:gd name="T8" fmla="*/ 133271 w 749300"/>
              <a:gd name="T9" fmla="*/ 31525 h 266700"/>
              <a:gd name="T10" fmla="*/ 88103 w 749300"/>
              <a:gd name="T11" fmla="*/ 47638 h 266700"/>
              <a:gd name="T12" fmla="*/ 51138 w 749300"/>
              <a:gd name="T13" fmla="*/ 66265 h 266700"/>
              <a:gd name="T14" fmla="*/ 6033 w 749300"/>
              <a:gd name="T15" fmla="*/ 109510 h 266700"/>
              <a:gd name="T16" fmla="*/ 0 w 749300"/>
              <a:gd name="T17" fmla="*/ 133350 h 266700"/>
              <a:gd name="T18" fmla="*/ 6033 w 749300"/>
              <a:gd name="T19" fmla="*/ 157390 h 266700"/>
              <a:gd name="T20" fmla="*/ 51138 w 749300"/>
              <a:gd name="T21" fmla="*/ 200772 h 266700"/>
              <a:gd name="T22" fmla="*/ 88103 w 749300"/>
              <a:gd name="T23" fmla="*/ 219375 h 266700"/>
              <a:gd name="T24" fmla="*/ 133271 w 749300"/>
              <a:gd name="T25" fmla="*/ 235425 h 266700"/>
              <a:gd name="T26" fmla="*/ 185589 w 749300"/>
              <a:gd name="T27" fmla="*/ 248553 h 266700"/>
              <a:gd name="T28" fmla="*/ 244003 w 749300"/>
              <a:gd name="T29" fmla="*/ 258388 h 266700"/>
              <a:gd name="T30" fmla="*/ 307459 w 749300"/>
              <a:gd name="T31" fmla="*/ 264560 h 266700"/>
              <a:gd name="T32" fmla="*/ 374904 w 749300"/>
              <a:gd name="T33" fmla="*/ 266700 h 266700"/>
              <a:gd name="T34" fmla="*/ 442118 w 749300"/>
              <a:gd name="T35" fmla="*/ 264560 h 266700"/>
              <a:gd name="T36" fmla="*/ 505394 w 749300"/>
              <a:gd name="T37" fmla="*/ 258388 h 266700"/>
              <a:gd name="T38" fmla="*/ 563673 w 749300"/>
              <a:gd name="T39" fmla="*/ 248553 h 266700"/>
              <a:gd name="T40" fmla="*/ 615894 w 749300"/>
              <a:gd name="T41" fmla="*/ 235425 h 266700"/>
              <a:gd name="T42" fmla="*/ 660997 w 749300"/>
              <a:gd name="T43" fmla="*/ 219375 h 266700"/>
              <a:gd name="T44" fmla="*/ 697923 w 749300"/>
              <a:gd name="T45" fmla="*/ 200772 h 266700"/>
              <a:gd name="T46" fmla="*/ 743001 w 749300"/>
              <a:gd name="T47" fmla="*/ 157390 h 266700"/>
              <a:gd name="T48" fmla="*/ 749033 w 749300"/>
              <a:gd name="T49" fmla="*/ 133350 h 266700"/>
              <a:gd name="T50" fmla="*/ 743001 w 749300"/>
              <a:gd name="T51" fmla="*/ 109510 h 266700"/>
              <a:gd name="T52" fmla="*/ 697923 w 749300"/>
              <a:gd name="T53" fmla="*/ 66265 h 266700"/>
              <a:gd name="T54" fmla="*/ 660997 w 749300"/>
              <a:gd name="T55" fmla="*/ 47638 h 266700"/>
              <a:gd name="T56" fmla="*/ 615894 w 749300"/>
              <a:gd name="T57" fmla="*/ 31525 h 266700"/>
              <a:gd name="T58" fmla="*/ 563673 w 749300"/>
              <a:gd name="T59" fmla="*/ 18316 h 266700"/>
              <a:gd name="T60" fmla="*/ 505394 w 749300"/>
              <a:gd name="T61" fmla="*/ 8399 h 266700"/>
              <a:gd name="T62" fmla="*/ 442118 w 749300"/>
              <a:gd name="T63" fmla="*/ 2164 h 266700"/>
              <a:gd name="T64" fmla="*/ 374904 w 749300"/>
              <a:gd name="T65" fmla="*/ 0 h 266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49300" h="266700">
                <a:moveTo>
                  <a:pt x="374904" y="0"/>
                </a:moveTo>
                <a:lnTo>
                  <a:pt x="307459" y="2164"/>
                </a:lnTo>
                <a:lnTo>
                  <a:pt x="244003" y="8399"/>
                </a:lnTo>
                <a:lnTo>
                  <a:pt x="185589" y="18316"/>
                </a:lnTo>
                <a:lnTo>
                  <a:pt x="133271" y="31525"/>
                </a:lnTo>
                <a:lnTo>
                  <a:pt x="88103" y="47638"/>
                </a:lnTo>
                <a:lnTo>
                  <a:pt x="51138" y="66265"/>
                </a:lnTo>
                <a:lnTo>
                  <a:pt x="6033" y="109510"/>
                </a:lnTo>
                <a:lnTo>
                  <a:pt x="0" y="133350"/>
                </a:lnTo>
                <a:lnTo>
                  <a:pt x="6033" y="157390"/>
                </a:lnTo>
                <a:lnTo>
                  <a:pt x="51138" y="200772"/>
                </a:lnTo>
                <a:lnTo>
                  <a:pt x="88103" y="219375"/>
                </a:lnTo>
                <a:lnTo>
                  <a:pt x="133271" y="235425"/>
                </a:lnTo>
                <a:lnTo>
                  <a:pt x="185589" y="248553"/>
                </a:lnTo>
                <a:lnTo>
                  <a:pt x="244003" y="258388"/>
                </a:lnTo>
                <a:lnTo>
                  <a:pt x="307459" y="264560"/>
                </a:lnTo>
                <a:lnTo>
                  <a:pt x="374904" y="266700"/>
                </a:lnTo>
                <a:lnTo>
                  <a:pt x="442118" y="264560"/>
                </a:lnTo>
                <a:lnTo>
                  <a:pt x="505394" y="258388"/>
                </a:lnTo>
                <a:lnTo>
                  <a:pt x="563673" y="248553"/>
                </a:lnTo>
                <a:lnTo>
                  <a:pt x="615894" y="235425"/>
                </a:lnTo>
                <a:lnTo>
                  <a:pt x="660997" y="219375"/>
                </a:lnTo>
                <a:lnTo>
                  <a:pt x="697923" y="200772"/>
                </a:lnTo>
                <a:lnTo>
                  <a:pt x="743001" y="157390"/>
                </a:lnTo>
                <a:lnTo>
                  <a:pt x="749033" y="133350"/>
                </a:lnTo>
                <a:lnTo>
                  <a:pt x="743001" y="109510"/>
                </a:lnTo>
                <a:lnTo>
                  <a:pt x="697923" y="66265"/>
                </a:lnTo>
                <a:lnTo>
                  <a:pt x="660997" y="47638"/>
                </a:lnTo>
                <a:lnTo>
                  <a:pt x="615894" y="31525"/>
                </a:lnTo>
                <a:lnTo>
                  <a:pt x="563673" y="18316"/>
                </a:lnTo>
                <a:lnTo>
                  <a:pt x="505394" y="8399"/>
                </a:lnTo>
                <a:lnTo>
                  <a:pt x="442118" y="2164"/>
                </a:lnTo>
                <a:lnTo>
                  <a:pt x="374904" y="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631" name="object 8"/>
          <p:cNvSpPr>
            <a:spLocks/>
          </p:cNvSpPr>
          <p:nvPr/>
        </p:nvSpPr>
        <p:spPr bwMode="auto">
          <a:xfrm>
            <a:off x="5129213" y="4743450"/>
            <a:ext cx="666750" cy="258763"/>
          </a:xfrm>
          <a:custGeom>
            <a:avLst/>
            <a:gdLst>
              <a:gd name="T0" fmla="*/ 374903 w 749300"/>
              <a:gd name="T1" fmla="*/ 0 h 266700"/>
              <a:gd name="T2" fmla="*/ 307459 w 749300"/>
              <a:gd name="T3" fmla="*/ 2139 h 266700"/>
              <a:gd name="T4" fmla="*/ 244003 w 749300"/>
              <a:gd name="T5" fmla="*/ 8311 h 266700"/>
              <a:gd name="T6" fmla="*/ 185589 w 749300"/>
              <a:gd name="T7" fmla="*/ 18146 h 266700"/>
              <a:gd name="T8" fmla="*/ 133271 w 749300"/>
              <a:gd name="T9" fmla="*/ 31274 h 266700"/>
              <a:gd name="T10" fmla="*/ 88103 w 749300"/>
              <a:gd name="T11" fmla="*/ 47324 h 266700"/>
              <a:gd name="T12" fmla="*/ 51138 w 749300"/>
              <a:gd name="T13" fmla="*/ 65927 h 266700"/>
              <a:gd name="T14" fmla="*/ 6033 w 749300"/>
              <a:gd name="T15" fmla="*/ 109309 h 266700"/>
              <a:gd name="T16" fmla="*/ 0 w 749300"/>
              <a:gd name="T17" fmla="*/ 133350 h 266700"/>
              <a:gd name="T18" fmla="*/ 6033 w 749300"/>
              <a:gd name="T19" fmla="*/ 157189 h 266700"/>
              <a:gd name="T20" fmla="*/ 51138 w 749300"/>
              <a:gd name="T21" fmla="*/ 200434 h 266700"/>
              <a:gd name="T22" fmla="*/ 88103 w 749300"/>
              <a:gd name="T23" fmla="*/ 219061 h 266700"/>
              <a:gd name="T24" fmla="*/ 133271 w 749300"/>
              <a:gd name="T25" fmla="*/ 235174 h 266700"/>
              <a:gd name="T26" fmla="*/ 185589 w 749300"/>
              <a:gd name="T27" fmla="*/ 248383 h 266700"/>
              <a:gd name="T28" fmla="*/ 244003 w 749300"/>
              <a:gd name="T29" fmla="*/ 258300 h 266700"/>
              <a:gd name="T30" fmla="*/ 307459 w 749300"/>
              <a:gd name="T31" fmla="*/ 264535 h 266700"/>
              <a:gd name="T32" fmla="*/ 374903 w 749300"/>
              <a:gd name="T33" fmla="*/ 266700 h 266700"/>
              <a:gd name="T34" fmla="*/ 442118 w 749300"/>
              <a:gd name="T35" fmla="*/ 264535 h 266700"/>
              <a:gd name="T36" fmla="*/ 505394 w 749300"/>
              <a:gd name="T37" fmla="*/ 258300 h 266700"/>
              <a:gd name="T38" fmla="*/ 563673 w 749300"/>
              <a:gd name="T39" fmla="*/ 248383 h 266700"/>
              <a:gd name="T40" fmla="*/ 615894 w 749300"/>
              <a:gd name="T41" fmla="*/ 235174 h 266700"/>
              <a:gd name="T42" fmla="*/ 660997 w 749300"/>
              <a:gd name="T43" fmla="*/ 219061 h 266700"/>
              <a:gd name="T44" fmla="*/ 697923 w 749300"/>
              <a:gd name="T45" fmla="*/ 200434 h 266700"/>
              <a:gd name="T46" fmla="*/ 743001 w 749300"/>
              <a:gd name="T47" fmla="*/ 157189 h 266700"/>
              <a:gd name="T48" fmla="*/ 749033 w 749300"/>
              <a:gd name="T49" fmla="*/ 133350 h 266700"/>
              <a:gd name="T50" fmla="*/ 743001 w 749300"/>
              <a:gd name="T51" fmla="*/ 109309 h 266700"/>
              <a:gd name="T52" fmla="*/ 697923 w 749300"/>
              <a:gd name="T53" fmla="*/ 65927 h 266700"/>
              <a:gd name="T54" fmla="*/ 660997 w 749300"/>
              <a:gd name="T55" fmla="*/ 47324 h 266700"/>
              <a:gd name="T56" fmla="*/ 615894 w 749300"/>
              <a:gd name="T57" fmla="*/ 31274 h 266700"/>
              <a:gd name="T58" fmla="*/ 563673 w 749300"/>
              <a:gd name="T59" fmla="*/ 18146 h 266700"/>
              <a:gd name="T60" fmla="*/ 505394 w 749300"/>
              <a:gd name="T61" fmla="*/ 8311 h 266700"/>
              <a:gd name="T62" fmla="*/ 442118 w 749300"/>
              <a:gd name="T63" fmla="*/ 2139 h 266700"/>
              <a:gd name="T64" fmla="*/ 374903 w 749300"/>
              <a:gd name="T65" fmla="*/ 0 h 266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49300" h="266700">
                <a:moveTo>
                  <a:pt x="374903" y="0"/>
                </a:moveTo>
                <a:lnTo>
                  <a:pt x="307459" y="2139"/>
                </a:lnTo>
                <a:lnTo>
                  <a:pt x="244003" y="8311"/>
                </a:lnTo>
                <a:lnTo>
                  <a:pt x="185589" y="18146"/>
                </a:lnTo>
                <a:lnTo>
                  <a:pt x="133271" y="31274"/>
                </a:lnTo>
                <a:lnTo>
                  <a:pt x="88103" y="47324"/>
                </a:lnTo>
                <a:lnTo>
                  <a:pt x="51138" y="65927"/>
                </a:lnTo>
                <a:lnTo>
                  <a:pt x="6033" y="109309"/>
                </a:lnTo>
                <a:lnTo>
                  <a:pt x="0" y="133350"/>
                </a:lnTo>
                <a:lnTo>
                  <a:pt x="6033" y="157189"/>
                </a:lnTo>
                <a:lnTo>
                  <a:pt x="51138" y="200434"/>
                </a:lnTo>
                <a:lnTo>
                  <a:pt x="88103" y="219061"/>
                </a:lnTo>
                <a:lnTo>
                  <a:pt x="133271" y="235174"/>
                </a:lnTo>
                <a:lnTo>
                  <a:pt x="185589" y="248383"/>
                </a:lnTo>
                <a:lnTo>
                  <a:pt x="244003" y="258300"/>
                </a:lnTo>
                <a:lnTo>
                  <a:pt x="307459" y="264535"/>
                </a:lnTo>
                <a:lnTo>
                  <a:pt x="374903" y="266700"/>
                </a:lnTo>
                <a:lnTo>
                  <a:pt x="442118" y="264535"/>
                </a:lnTo>
                <a:lnTo>
                  <a:pt x="505394" y="258300"/>
                </a:lnTo>
                <a:lnTo>
                  <a:pt x="563673" y="248383"/>
                </a:lnTo>
                <a:lnTo>
                  <a:pt x="615894" y="235174"/>
                </a:lnTo>
                <a:lnTo>
                  <a:pt x="660997" y="219061"/>
                </a:lnTo>
                <a:lnTo>
                  <a:pt x="697923" y="200434"/>
                </a:lnTo>
                <a:lnTo>
                  <a:pt x="743001" y="157189"/>
                </a:lnTo>
                <a:lnTo>
                  <a:pt x="749033" y="133350"/>
                </a:lnTo>
                <a:lnTo>
                  <a:pt x="743001" y="109309"/>
                </a:lnTo>
                <a:lnTo>
                  <a:pt x="697923" y="65927"/>
                </a:lnTo>
                <a:lnTo>
                  <a:pt x="660997" y="47324"/>
                </a:lnTo>
                <a:lnTo>
                  <a:pt x="615894" y="31274"/>
                </a:lnTo>
                <a:lnTo>
                  <a:pt x="563673" y="18146"/>
                </a:lnTo>
                <a:lnTo>
                  <a:pt x="505394" y="8311"/>
                </a:lnTo>
                <a:lnTo>
                  <a:pt x="442118" y="2139"/>
                </a:lnTo>
                <a:lnTo>
                  <a:pt x="374903" y="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" name="object 9"/>
          <p:cNvSpPr txBox="1"/>
          <p:nvPr/>
        </p:nvSpPr>
        <p:spPr>
          <a:xfrm>
            <a:off x="3440113" y="5453063"/>
            <a:ext cx="2644775" cy="287337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>
                <a:latin typeface="新宋体" panose="02010609030101010101" pitchFamily="49" charset="-122"/>
                <a:ea typeface="新宋体" panose="02010609030101010101" pitchFamily="49" charset="-122"/>
              </a:rPr>
              <a:t>出现列不同质的现象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24525" y="4562475"/>
            <a:ext cx="307975" cy="379413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algn="ctr" eaLnBrk="1" hangingPunct="1">
              <a:spcBef>
                <a:spcPts val="86"/>
              </a:spcBef>
              <a:defRPr/>
            </a:pPr>
            <a:r>
              <a:rPr sz="2394" spc="-9" dirty="0">
                <a:solidFill>
                  <a:srgbClr val="CC0000"/>
                </a:solidFill>
                <a:latin typeface="SimSun"/>
                <a:cs typeface="SimSun"/>
              </a:rPr>
              <a:t>×</a:t>
            </a:r>
            <a:endParaRPr sz="2394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32463" y="3789363"/>
            <a:ext cx="307975" cy="379412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algn="ctr" eaLnBrk="1" hangingPunct="1">
              <a:spcBef>
                <a:spcPts val="86"/>
              </a:spcBef>
              <a:defRPr/>
            </a:pPr>
            <a:r>
              <a:rPr sz="2394" spc="-9" dirty="0">
                <a:solidFill>
                  <a:srgbClr val="CC0000"/>
                </a:solidFill>
                <a:latin typeface="SimSun"/>
                <a:cs typeface="SimSun"/>
              </a:rPr>
              <a:t>×</a:t>
            </a:r>
            <a:endParaRPr sz="2394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4638" y="4246563"/>
            <a:ext cx="342900" cy="1054100"/>
          </a:xfrm>
          <a:prstGeom prst="rect">
            <a:avLst/>
          </a:prstGeom>
        </p:spPr>
        <p:txBody>
          <a:bodyPr lIns="0" tIns="162898" rIns="0" bIns="0">
            <a:spAutoFit/>
          </a:bodyPr>
          <a:lstStyle/>
          <a:p>
            <a:pPr marL="10860" algn="ctr" eaLnBrk="1" hangingPunct="1">
              <a:spcBef>
                <a:spcPts val="1283"/>
              </a:spcBef>
              <a:defRPr/>
            </a:pPr>
            <a:r>
              <a:rPr sz="2394" spc="-9" dirty="0">
                <a:solidFill>
                  <a:srgbClr val="CC0000"/>
                </a:solidFill>
                <a:latin typeface="SimSun"/>
                <a:cs typeface="SimSun"/>
              </a:rPr>
              <a:t>×</a:t>
            </a:r>
            <a:endParaRPr sz="2394" dirty="0">
              <a:latin typeface="SimSun"/>
              <a:cs typeface="SimSun"/>
            </a:endParaRPr>
          </a:p>
          <a:p>
            <a:pPr marL="14661" algn="ctr" eaLnBrk="1" hangingPunct="1">
              <a:spcBef>
                <a:spcPts val="1201"/>
              </a:spcBef>
              <a:defRPr/>
            </a:pPr>
            <a:r>
              <a:rPr sz="2394" spc="-9" dirty="0">
                <a:solidFill>
                  <a:srgbClr val="CC0000"/>
                </a:solidFill>
                <a:latin typeface="SimSun"/>
                <a:cs typeface="SimSun"/>
              </a:rPr>
              <a:t>×</a:t>
            </a:r>
            <a:endParaRPr sz="2394" dirty="0">
              <a:latin typeface="SimSun"/>
              <a:cs typeface="SimSu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42988" y="712788"/>
            <a:ext cx="3692525" cy="493712"/>
          </a:xfrm>
        </p:spPr>
        <p:txBody>
          <a:bodyPr lIns="0" tIns="62444" rIns="0" bIns="0">
            <a:spAutoFit/>
          </a:bodyPr>
          <a:lstStyle/>
          <a:p>
            <a:pPr algn="l" eaLnBrk="1" hangingPunct="1">
              <a:spcBef>
                <a:spcPts val="400"/>
              </a:spcBef>
            </a:pP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(3)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关系的特性</a:t>
            </a:r>
            <a:endParaRPr lang="zh-CN" altLang="zh-CN" sz="2800"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637" name="灯片编号占位符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645EA0BD-2F78-4D03-ABCE-F65BB5628372}" type="slidenum">
              <a:rPr lang="en-US" altLang="zh-CN" b="0">
                <a:latin typeface="Tahoma" panose="020B0604030504040204" pitchFamily="34" charset="0"/>
              </a:rPr>
              <a:pPr algn="r"/>
              <a:t>21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3"/>
          <p:cNvSpPr>
            <a:spLocks noChangeArrowheads="1"/>
          </p:cNvSpPr>
          <p:nvPr/>
        </p:nvSpPr>
        <p:spPr bwMode="auto">
          <a:xfrm>
            <a:off x="2879725" y="4365625"/>
            <a:ext cx="3276600" cy="15605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" name="object 4"/>
          <p:cNvSpPr txBox="1"/>
          <p:nvPr/>
        </p:nvSpPr>
        <p:spPr>
          <a:xfrm>
            <a:off x="395288" y="1419225"/>
            <a:ext cx="8569325" cy="2883868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ts val="88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不同的列可来自同一个域，称其中的每一列为一个属性，不同的属性要给予不同的属性名。</a:t>
            </a:r>
          </a:p>
          <a:p>
            <a:pPr algn="l" eaLnBrk="1" hangingPunct="1">
              <a:spcBef>
                <a:spcPts val="313"/>
              </a:spcBef>
              <a:buFont typeface="Wingdings" panose="05000000000000000000" pitchFamily="2" charset="2"/>
              <a:buChar char=""/>
            </a:pP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关系模式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R(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aseline="-2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:D</a:t>
            </a:r>
            <a:r>
              <a:rPr lang="zh-CN" altLang="zh-CN" sz="2000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aseline="-2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:D</a:t>
            </a:r>
            <a:r>
              <a:rPr lang="zh-CN" altLang="zh-CN" sz="2000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, 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aseline="-2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:D</a:t>
            </a:r>
            <a:r>
              <a:rPr lang="zh-CN" altLang="zh-CN" sz="2000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中，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(i = 1,…,n)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必须是不同的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而</a:t>
            </a:r>
          </a:p>
          <a:p>
            <a:pPr eaLnBrk="1" hangingPunct="1">
              <a:spcBef>
                <a:spcPts val="400"/>
              </a:spcBef>
            </a:pP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2000" baseline="-21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(i = 1,…,n) 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可以是相同的</a:t>
            </a:r>
          </a:p>
          <a:p>
            <a:pPr algn="just" eaLnBrk="1" hangingPunct="1">
              <a:lnSpc>
                <a:spcPts val="2675"/>
              </a:lnSpc>
              <a:spcBef>
                <a:spcPts val="150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例，我们定义一个域为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Person = 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所有男人、女人和儿童的集合 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 {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李基，张 鹏，王芳，刘玉，李健，张睿，张峰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，则下述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家庭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关系的三个列将来自同一个域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Person, 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因此需要不同的属性名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丈夫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”“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妻子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”“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子女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以示区分。</a:t>
            </a:r>
          </a:p>
        </p:txBody>
      </p:sp>
      <p:sp>
        <p:nvSpPr>
          <p:cNvPr id="27652" name="object 5"/>
          <p:cNvSpPr>
            <a:spLocks/>
          </p:cNvSpPr>
          <p:nvPr/>
        </p:nvSpPr>
        <p:spPr bwMode="auto">
          <a:xfrm>
            <a:off x="3087688" y="4581525"/>
            <a:ext cx="866775" cy="374650"/>
          </a:xfrm>
          <a:custGeom>
            <a:avLst/>
            <a:gdLst>
              <a:gd name="T0" fmla="*/ 488441 w 977900"/>
              <a:gd name="T1" fmla="*/ 0 h 381000"/>
              <a:gd name="T2" fmla="*/ 422165 w 977900"/>
              <a:gd name="T3" fmla="*/ 1740 h 381000"/>
              <a:gd name="T4" fmla="*/ 358598 w 977900"/>
              <a:gd name="T5" fmla="*/ 6808 h 381000"/>
              <a:gd name="T6" fmla="*/ 298322 w 977900"/>
              <a:gd name="T7" fmla="*/ 14978 h 381000"/>
              <a:gd name="T8" fmla="*/ 241920 w 977900"/>
              <a:gd name="T9" fmla="*/ 26020 h 381000"/>
              <a:gd name="T10" fmla="*/ 189974 w 977900"/>
              <a:gd name="T11" fmla="*/ 39709 h 381000"/>
              <a:gd name="T12" fmla="*/ 143065 w 977900"/>
              <a:gd name="T13" fmla="*/ 55816 h 381000"/>
              <a:gd name="T14" fmla="*/ 101776 w 977900"/>
              <a:gd name="T15" fmla="*/ 74114 h 381000"/>
              <a:gd name="T16" fmla="*/ 66689 w 977900"/>
              <a:gd name="T17" fmla="*/ 94375 h 381000"/>
              <a:gd name="T18" fmla="*/ 17448 w 977900"/>
              <a:gd name="T19" fmla="*/ 139876 h 381000"/>
              <a:gd name="T20" fmla="*/ 0 w 977900"/>
              <a:gd name="T21" fmla="*/ 190500 h 381000"/>
              <a:gd name="T22" fmla="*/ 4459 w 977900"/>
              <a:gd name="T23" fmla="*/ 216498 h 381000"/>
              <a:gd name="T24" fmla="*/ 38385 w 977900"/>
              <a:gd name="T25" fmla="*/ 264949 h 381000"/>
              <a:gd name="T26" fmla="*/ 101776 w 977900"/>
              <a:gd name="T27" fmla="*/ 307209 h 381000"/>
              <a:gd name="T28" fmla="*/ 143065 w 977900"/>
              <a:gd name="T29" fmla="*/ 325469 h 381000"/>
              <a:gd name="T30" fmla="*/ 189974 w 977900"/>
              <a:gd name="T31" fmla="*/ 341521 h 381000"/>
              <a:gd name="T32" fmla="*/ 241920 w 977900"/>
              <a:gd name="T33" fmla="*/ 355148 h 381000"/>
              <a:gd name="T34" fmla="*/ 298323 w 977900"/>
              <a:gd name="T35" fmla="*/ 366129 h 381000"/>
              <a:gd name="T36" fmla="*/ 358598 w 977900"/>
              <a:gd name="T37" fmla="*/ 374244 h 381000"/>
              <a:gd name="T38" fmla="*/ 422165 w 977900"/>
              <a:gd name="T39" fmla="*/ 379274 h 381000"/>
              <a:gd name="T40" fmla="*/ 488441 w 977900"/>
              <a:gd name="T41" fmla="*/ 381000 h 381000"/>
              <a:gd name="T42" fmla="*/ 554893 w 977900"/>
              <a:gd name="T43" fmla="*/ 379274 h 381000"/>
              <a:gd name="T44" fmla="*/ 618606 w 977900"/>
              <a:gd name="T45" fmla="*/ 374244 h 381000"/>
              <a:gd name="T46" fmla="*/ 679001 w 977900"/>
              <a:gd name="T47" fmla="*/ 366129 h 381000"/>
              <a:gd name="T48" fmla="*/ 735499 w 977900"/>
              <a:gd name="T49" fmla="*/ 355148 h 381000"/>
              <a:gd name="T50" fmla="*/ 787520 w 977900"/>
              <a:gd name="T51" fmla="*/ 341521 h 381000"/>
              <a:gd name="T52" fmla="*/ 834485 w 977900"/>
              <a:gd name="T53" fmla="*/ 325469 h 381000"/>
              <a:gd name="T54" fmla="*/ 875814 w 977900"/>
              <a:gd name="T55" fmla="*/ 307209 h 381000"/>
              <a:gd name="T56" fmla="*/ 910928 w 977900"/>
              <a:gd name="T57" fmla="*/ 286963 h 381000"/>
              <a:gd name="T58" fmla="*/ 960194 w 977900"/>
              <a:gd name="T59" fmla="*/ 241388 h 381000"/>
              <a:gd name="T60" fmla="*/ 977645 w 977900"/>
              <a:gd name="T61" fmla="*/ 190500 h 381000"/>
              <a:gd name="T62" fmla="*/ 973186 w 977900"/>
              <a:gd name="T63" fmla="*/ 164661 h 381000"/>
              <a:gd name="T64" fmla="*/ 939248 w 977900"/>
              <a:gd name="T65" fmla="*/ 116371 h 381000"/>
              <a:gd name="T66" fmla="*/ 875814 w 977900"/>
              <a:gd name="T67" fmla="*/ 74114 h 381000"/>
              <a:gd name="T68" fmla="*/ 834485 w 977900"/>
              <a:gd name="T69" fmla="*/ 55816 h 381000"/>
              <a:gd name="T70" fmla="*/ 787520 w 977900"/>
              <a:gd name="T71" fmla="*/ 39709 h 381000"/>
              <a:gd name="T72" fmla="*/ 735499 w 977900"/>
              <a:gd name="T73" fmla="*/ 26020 h 381000"/>
              <a:gd name="T74" fmla="*/ 679001 w 977900"/>
              <a:gd name="T75" fmla="*/ 14978 h 381000"/>
              <a:gd name="T76" fmla="*/ 618606 w 977900"/>
              <a:gd name="T77" fmla="*/ 6808 h 381000"/>
              <a:gd name="T78" fmla="*/ 554893 w 977900"/>
              <a:gd name="T79" fmla="*/ 1740 h 381000"/>
              <a:gd name="T80" fmla="*/ 488441 w 977900"/>
              <a:gd name="T81" fmla="*/ 0 h 38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77900" h="381000">
                <a:moveTo>
                  <a:pt x="488441" y="0"/>
                </a:moveTo>
                <a:lnTo>
                  <a:pt x="422165" y="1740"/>
                </a:lnTo>
                <a:lnTo>
                  <a:pt x="358598" y="6808"/>
                </a:lnTo>
                <a:lnTo>
                  <a:pt x="298322" y="14978"/>
                </a:lnTo>
                <a:lnTo>
                  <a:pt x="241920" y="26020"/>
                </a:lnTo>
                <a:lnTo>
                  <a:pt x="189974" y="39709"/>
                </a:lnTo>
                <a:lnTo>
                  <a:pt x="143065" y="55816"/>
                </a:lnTo>
                <a:lnTo>
                  <a:pt x="101776" y="74114"/>
                </a:lnTo>
                <a:lnTo>
                  <a:pt x="66689" y="94375"/>
                </a:lnTo>
                <a:lnTo>
                  <a:pt x="17448" y="139876"/>
                </a:lnTo>
                <a:lnTo>
                  <a:pt x="0" y="190500"/>
                </a:lnTo>
                <a:lnTo>
                  <a:pt x="4459" y="216498"/>
                </a:lnTo>
                <a:lnTo>
                  <a:pt x="38385" y="264949"/>
                </a:lnTo>
                <a:lnTo>
                  <a:pt x="101776" y="307209"/>
                </a:lnTo>
                <a:lnTo>
                  <a:pt x="143065" y="325469"/>
                </a:lnTo>
                <a:lnTo>
                  <a:pt x="189974" y="341521"/>
                </a:lnTo>
                <a:lnTo>
                  <a:pt x="241920" y="355148"/>
                </a:lnTo>
                <a:lnTo>
                  <a:pt x="298323" y="366129"/>
                </a:lnTo>
                <a:lnTo>
                  <a:pt x="358598" y="374244"/>
                </a:lnTo>
                <a:lnTo>
                  <a:pt x="422165" y="379274"/>
                </a:lnTo>
                <a:lnTo>
                  <a:pt x="488441" y="381000"/>
                </a:lnTo>
                <a:lnTo>
                  <a:pt x="554893" y="379274"/>
                </a:lnTo>
                <a:lnTo>
                  <a:pt x="618606" y="374244"/>
                </a:lnTo>
                <a:lnTo>
                  <a:pt x="679001" y="366129"/>
                </a:lnTo>
                <a:lnTo>
                  <a:pt x="735499" y="355148"/>
                </a:lnTo>
                <a:lnTo>
                  <a:pt x="787520" y="341521"/>
                </a:lnTo>
                <a:lnTo>
                  <a:pt x="834485" y="325469"/>
                </a:lnTo>
                <a:lnTo>
                  <a:pt x="875814" y="307209"/>
                </a:lnTo>
                <a:lnTo>
                  <a:pt x="910928" y="286963"/>
                </a:lnTo>
                <a:lnTo>
                  <a:pt x="960194" y="241388"/>
                </a:lnTo>
                <a:lnTo>
                  <a:pt x="977645" y="190500"/>
                </a:lnTo>
                <a:lnTo>
                  <a:pt x="973186" y="164661"/>
                </a:lnTo>
                <a:lnTo>
                  <a:pt x="939248" y="116371"/>
                </a:lnTo>
                <a:lnTo>
                  <a:pt x="875814" y="74114"/>
                </a:lnTo>
                <a:lnTo>
                  <a:pt x="834485" y="55816"/>
                </a:lnTo>
                <a:lnTo>
                  <a:pt x="787520" y="39709"/>
                </a:lnTo>
                <a:lnTo>
                  <a:pt x="735499" y="26020"/>
                </a:lnTo>
                <a:lnTo>
                  <a:pt x="679001" y="14978"/>
                </a:lnTo>
                <a:lnTo>
                  <a:pt x="618606" y="6808"/>
                </a:lnTo>
                <a:lnTo>
                  <a:pt x="554893" y="1740"/>
                </a:lnTo>
                <a:lnTo>
                  <a:pt x="488441" y="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7653" name="object 6"/>
          <p:cNvSpPr>
            <a:spLocks/>
          </p:cNvSpPr>
          <p:nvPr/>
        </p:nvSpPr>
        <p:spPr bwMode="auto">
          <a:xfrm>
            <a:off x="4067175" y="4581525"/>
            <a:ext cx="844550" cy="374650"/>
          </a:xfrm>
          <a:custGeom>
            <a:avLst/>
            <a:gdLst>
              <a:gd name="T0" fmla="*/ 476250 w 952500"/>
              <a:gd name="T1" fmla="*/ 0 h 381000"/>
              <a:gd name="T2" fmla="*/ 411654 w 952500"/>
              <a:gd name="T3" fmla="*/ 1740 h 381000"/>
              <a:gd name="T4" fmla="*/ 349690 w 952500"/>
              <a:gd name="T5" fmla="*/ 6808 h 381000"/>
              <a:gd name="T6" fmla="*/ 290929 w 952500"/>
              <a:gd name="T7" fmla="*/ 14978 h 381000"/>
              <a:gd name="T8" fmla="*/ 235937 w 952500"/>
              <a:gd name="T9" fmla="*/ 26020 h 381000"/>
              <a:gd name="T10" fmla="*/ 185285 w 952500"/>
              <a:gd name="T11" fmla="*/ 39709 h 381000"/>
              <a:gd name="T12" fmla="*/ 139541 w 952500"/>
              <a:gd name="T13" fmla="*/ 55816 h 381000"/>
              <a:gd name="T14" fmla="*/ 99273 w 952500"/>
              <a:gd name="T15" fmla="*/ 74114 h 381000"/>
              <a:gd name="T16" fmla="*/ 65052 w 952500"/>
              <a:gd name="T17" fmla="*/ 94375 h 381000"/>
              <a:gd name="T18" fmla="*/ 17021 w 952500"/>
              <a:gd name="T19" fmla="*/ 139876 h 381000"/>
              <a:gd name="T20" fmla="*/ 0 w 952500"/>
              <a:gd name="T21" fmla="*/ 190500 h 381000"/>
              <a:gd name="T22" fmla="*/ 4350 w 952500"/>
              <a:gd name="T23" fmla="*/ 216498 h 381000"/>
              <a:gd name="T24" fmla="*/ 37445 w 952500"/>
              <a:gd name="T25" fmla="*/ 264949 h 381000"/>
              <a:gd name="T26" fmla="*/ 99273 w 952500"/>
              <a:gd name="T27" fmla="*/ 307209 h 381000"/>
              <a:gd name="T28" fmla="*/ 139541 w 952500"/>
              <a:gd name="T29" fmla="*/ 325469 h 381000"/>
              <a:gd name="T30" fmla="*/ 185285 w 952500"/>
              <a:gd name="T31" fmla="*/ 341521 h 381000"/>
              <a:gd name="T32" fmla="*/ 235937 w 952500"/>
              <a:gd name="T33" fmla="*/ 355148 h 381000"/>
              <a:gd name="T34" fmla="*/ 290929 w 952500"/>
              <a:gd name="T35" fmla="*/ 366129 h 381000"/>
              <a:gd name="T36" fmla="*/ 349690 w 952500"/>
              <a:gd name="T37" fmla="*/ 374244 h 381000"/>
              <a:gd name="T38" fmla="*/ 411654 w 952500"/>
              <a:gd name="T39" fmla="*/ 379274 h 381000"/>
              <a:gd name="T40" fmla="*/ 476250 w 952500"/>
              <a:gd name="T41" fmla="*/ 381000 h 381000"/>
              <a:gd name="T42" fmla="*/ 540845 w 952500"/>
              <a:gd name="T43" fmla="*/ 379274 h 381000"/>
              <a:gd name="T44" fmla="*/ 602809 w 952500"/>
              <a:gd name="T45" fmla="*/ 374244 h 381000"/>
              <a:gd name="T46" fmla="*/ 661570 w 952500"/>
              <a:gd name="T47" fmla="*/ 366129 h 381000"/>
              <a:gd name="T48" fmla="*/ 716562 w 952500"/>
              <a:gd name="T49" fmla="*/ 355148 h 381000"/>
              <a:gd name="T50" fmla="*/ 767214 w 952500"/>
              <a:gd name="T51" fmla="*/ 341521 h 381000"/>
              <a:gd name="T52" fmla="*/ 812958 w 952500"/>
              <a:gd name="T53" fmla="*/ 325469 h 381000"/>
              <a:gd name="T54" fmla="*/ 853226 w 952500"/>
              <a:gd name="T55" fmla="*/ 307209 h 381000"/>
              <a:gd name="T56" fmla="*/ 887447 w 952500"/>
              <a:gd name="T57" fmla="*/ 286963 h 381000"/>
              <a:gd name="T58" fmla="*/ 935478 w 952500"/>
              <a:gd name="T59" fmla="*/ 241388 h 381000"/>
              <a:gd name="T60" fmla="*/ 952500 w 952500"/>
              <a:gd name="T61" fmla="*/ 190500 h 381000"/>
              <a:gd name="T62" fmla="*/ 948149 w 952500"/>
              <a:gd name="T63" fmla="*/ 164661 h 381000"/>
              <a:gd name="T64" fmla="*/ 915054 w 952500"/>
              <a:gd name="T65" fmla="*/ 116371 h 381000"/>
              <a:gd name="T66" fmla="*/ 853226 w 952500"/>
              <a:gd name="T67" fmla="*/ 74114 h 381000"/>
              <a:gd name="T68" fmla="*/ 812958 w 952500"/>
              <a:gd name="T69" fmla="*/ 55816 h 381000"/>
              <a:gd name="T70" fmla="*/ 767214 w 952500"/>
              <a:gd name="T71" fmla="*/ 39709 h 381000"/>
              <a:gd name="T72" fmla="*/ 716562 w 952500"/>
              <a:gd name="T73" fmla="*/ 26020 h 381000"/>
              <a:gd name="T74" fmla="*/ 661570 w 952500"/>
              <a:gd name="T75" fmla="*/ 14978 h 381000"/>
              <a:gd name="T76" fmla="*/ 602809 w 952500"/>
              <a:gd name="T77" fmla="*/ 6808 h 381000"/>
              <a:gd name="T78" fmla="*/ 540845 w 952500"/>
              <a:gd name="T79" fmla="*/ 1740 h 381000"/>
              <a:gd name="T80" fmla="*/ 476250 w 952500"/>
              <a:gd name="T81" fmla="*/ 0 h 38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52500" h="381000">
                <a:moveTo>
                  <a:pt x="476250" y="0"/>
                </a:moveTo>
                <a:lnTo>
                  <a:pt x="411654" y="1740"/>
                </a:lnTo>
                <a:lnTo>
                  <a:pt x="349690" y="6808"/>
                </a:lnTo>
                <a:lnTo>
                  <a:pt x="290929" y="14978"/>
                </a:lnTo>
                <a:lnTo>
                  <a:pt x="235937" y="26020"/>
                </a:lnTo>
                <a:lnTo>
                  <a:pt x="185285" y="39709"/>
                </a:lnTo>
                <a:lnTo>
                  <a:pt x="139541" y="55816"/>
                </a:lnTo>
                <a:lnTo>
                  <a:pt x="99273" y="74114"/>
                </a:lnTo>
                <a:lnTo>
                  <a:pt x="65052" y="94375"/>
                </a:lnTo>
                <a:lnTo>
                  <a:pt x="17021" y="139876"/>
                </a:lnTo>
                <a:lnTo>
                  <a:pt x="0" y="190500"/>
                </a:lnTo>
                <a:lnTo>
                  <a:pt x="4350" y="216498"/>
                </a:lnTo>
                <a:lnTo>
                  <a:pt x="37445" y="264949"/>
                </a:lnTo>
                <a:lnTo>
                  <a:pt x="99273" y="307209"/>
                </a:lnTo>
                <a:lnTo>
                  <a:pt x="139541" y="325469"/>
                </a:lnTo>
                <a:lnTo>
                  <a:pt x="185285" y="341521"/>
                </a:lnTo>
                <a:lnTo>
                  <a:pt x="235937" y="355148"/>
                </a:lnTo>
                <a:lnTo>
                  <a:pt x="290929" y="366129"/>
                </a:lnTo>
                <a:lnTo>
                  <a:pt x="349690" y="374244"/>
                </a:lnTo>
                <a:lnTo>
                  <a:pt x="411654" y="379274"/>
                </a:lnTo>
                <a:lnTo>
                  <a:pt x="476250" y="381000"/>
                </a:lnTo>
                <a:lnTo>
                  <a:pt x="540845" y="379274"/>
                </a:lnTo>
                <a:lnTo>
                  <a:pt x="602809" y="374244"/>
                </a:lnTo>
                <a:lnTo>
                  <a:pt x="661570" y="366129"/>
                </a:lnTo>
                <a:lnTo>
                  <a:pt x="716562" y="355148"/>
                </a:lnTo>
                <a:lnTo>
                  <a:pt x="767214" y="341521"/>
                </a:lnTo>
                <a:lnTo>
                  <a:pt x="812958" y="325469"/>
                </a:lnTo>
                <a:lnTo>
                  <a:pt x="853226" y="307209"/>
                </a:lnTo>
                <a:lnTo>
                  <a:pt x="887447" y="286963"/>
                </a:lnTo>
                <a:lnTo>
                  <a:pt x="935478" y="241388"/>
                </a:lnTo>
                <a:lnTo>
                  <a:pt x="952500" y="190500"/>
                </a:lnTo>
                <a:lnTo>
                  <a:pt x="948149" y="164661"/>
                </a:lnTo>
                <a:lnTo>
                  <a:pt x="915054" y="116371"/>
                </a:lnTo>
                <a:lnTo>
                  <a:pt x="853226" y="74114"/>
                </a:lnTo>
                <a:lnTo>
                  <a:pt x="812958" y="55816"/>
                </a:lnTo>
                <a:lnTo>
                  <a:pt x="767214" y="39709"/>
                </a:lnTo>
                <a:lnTo>
                  <a:pt x="716562" y="26020"/>
                </a:lnTo>
                <a:lnTo>
                  <a:pt x="661570" y="14978"/>
                </a:lnTo>
                <a:lnTo>
                  <a:pt x="602809" y="6808"/>
                </a:lnTo>
                <a:lnTo>
                  <a:pt x="540845" y="1740"/>
                </a:lnTo>
                <a:lnTo>
                  <a:pt x="476250" y="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7654" name="object 7"/>
          <p:cNvSpPr>
            <a:spLocks/>
          </p:cNvSpPr>
          <p:nvPr/>
        </p:nvSpPr>
        <p:spPr bwMode="auto">
          <a:xfrm>
            <a:off x="5024438" y="4591050"/>
            <a:ext cx="879475" cy="374650"/>
          </a:xfrm>
          <a:custGeom>
            <a:avLst/>
            <a:gdLst>
              <a:gd name="T0" fmla="*/ 495300 w 990600"/>
              <a:gd name="T1" fmla="*/ 0 h 381000"/>
              <a:gd name="T2" fmla="*/ 428088 w 990600"/>
              <a:gd name="T3" fmla="*/ 1740 h 381000"/>
              <a:gd name="T4" fmla="*/ 363625 w 990600"/>
              <a:gd name="T5" fmla="*/ 6808 h 381000"/>
              <a:gd name="T6" fmla="*/ 302502 w 990600"/>
              <a:gd name="T7" fmla="*/ 14978 h 381000"/>
              <a:gd name="T8" fmla="*/ 245307 w 990600"/>
              <a:gd name="T9" fmla="*/ 26020 h 381000"/>
              <a:gd name="T10" fmla="*/ 192632 w 990600"/>
              <a:gd name="T11" fmla="*/ 39709 h 381000"/>
              <a:gd name="T12" fmla="*/ 145065 w 990600"/>
              <a:gd name="T13" fmla="*/ 55816 h 381000"/>
              <a:gd name="T14" fmla="*/ 103198 w 990600"/>
              <a:gd name="T15" fmla="*/ 74114 h 381000"/>
              <a:gd name="T16" fmla="*/ 67620 w 990600"/>
              <a:gd name="T17" fmla="*/ 94375 h 381000"/>
              <a:gd name="T18" fmla="*/ 17691 w 990600"/>
              <a:gd name="T19" fmla="*/ 139876 h 381000"/>
              <a:gd name="T20" fmla="*/ 0 w 990600"/>
              <a:gd name="T21" fmla="*/ 190500 h 381000"/>
              <a:gd name="T22" fmla="*/ 4521 w 990600"/>
              <a:gd name="T23" fmla="*/ 216338 h 381000"/>
              <a:gd name="T24" fmla="*/ 38921 w 990600"/>
              <a:gd name="T25" fmla="*/ 264628 h 381000"/>
              <a:gd name="T26" fmla="*/ 103198 w 990600"/>
              <a:gd name="T27" fmla="*/ 306885 h 381000"/>
              <a:gd name="T28" fmla="*/ 145065 w 990600"/>
              <a:gd name="T29" fmla="*/ 325183 h 381000"/>
              <a:gd name="T30" fmla="*/ 192632 w 990600"/>
              <a:gd name="T31" fmla="*/ 341290 h 381000"/>
              <a:gd name="T32" fmla="*/ 245307 w 990600"/>
              <a:gd name="T33" fmla="*/ 354979 h 381000"/>
              <a:gd name="T34" fmla="*/ 302502 w 990600"/>
              <a:gd name="T35" fmla="*/ 366021 h 381000"/>
              <a:gd name="T36" fmla="*/ 363625 w 990600"/>
              <a:gd name="T37" fmla="*/ 374191 h 381000"/>
              <a:gd name="T38" fmla="*/ 428088 w 990600"/>
              <a:gd name="T39" fmla="*/ 379259 h 381000"/>
              <a:gd name="T40" fmla="*/ 495300 w 990600"/>
              <a:gd name="T41" fmla="*/ 381000 h 381000"/>
              <a:gd name="T42" fmla="*/ 562508 w 990600"/>
              <a:gd name="T43" fmla="*/ 379259 h 381000"/>
              <a:gd name="T44" fmla="*/ 626969 w 990600"/>
              <a:gd name="T45" fmla="*/ 374191 h 381000"/>
              <a:gd name="T46" fmla="*/ 688092 w 990600"/>
              <a:gd name="T47" fmla="*/ 366021 h 381000"/>
              <a:gd name="T48" fmla="*/ 745286 w 990600"/>
              <a:gd name="T49" fmla="*/ 354979 h 381000"/>
              <a:gd name="T50" fmla="*/ 797962 w 990600"/>
              <a:gd name="T51" fmla="*/ 341290 h 381000"/>
              <a:gd name="T52" fmla="*/ 845529 w 990600"/>
              <a:gd name="T53" fmla="*/ 325183 h 381000"/>
              <a:gd name="T54" fmla="*/ 887397 w 990600"/>
              <a:gd name="T55" fmla="*/ 306885 h 381000"/>
              <a:gd name="T56" fmla="*/ 922976 w 990600"/>
              <a:gd name="T57" fmla="*/ 286624 h 381000"/>
              <a:gd name="T58" fmla="*/ 972907 w 990600"/>
              <a:gd name="T59" fmla="*/ 241123 h 381000"/>
              <a:gd name="T60" fmla="*/ 990599 w 990600"/>
              <a:gd name="T61" fmla="*/ 190500 h 381000"/>
              <a:gd name="T62" fmla="*/ 986078 w 990600"/>
              <a:gd name="T63" fmla="*/ 164661 h 381000"/>
              <a:gd name="T64" fmla="*/ 951676 w 990600"/>
              <a:gd name="T65" fmla="*/ 116371 h 381000"/>
              <a:gd name="T66" fmla="*/ 887397 w 990600"/>
              <a:gd name="T67" fmla="*/ 74114 h 381000"/>
              <a:gd name="T68" fmla="*/ 845529 w 990600"/>
              <a:gd name="T69" fmla="*/ 55816 h 381000"/>
              <a:gd name="T70" fmla="*/ 797962 w 990600"/>
              <a:gd name="T71" fmla="*/ 39709 h 381000"/>
              <a:gd name="T72" fmla="*/ 745286 w 990600"/>
              <a:gd name="T73" fmla="*/ 26020 h 381000"/>
              <a:gd name="T74" fmla="*/ 688092 w 990600"/>
              <a:gd name="T75" fmla="*/ 14978 h 381000"/>
              <a:gd name="T76" fmla="*/ 626969 w 990600"/>
              <a:gd name="T77" fmla="*/ 6808 h 381000"/>
              <a:gd name="T78" fmla="*/ 562508 w 990600"/>
              <a:gd name="T79" fmla="*/ 1740 h 381000"/>
              <a:gd name="T80" fmla="*/ 495300 w 990600"/>
              <a:gd name="T81" fmla="*/ 0 h 38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0600" h="381000">
                <a:moveTo>
                  <a:pt x="495300" y="0"/>
                </a:moveTo>
                <a:lnTo>
                  <a:pt x="428088" y="1740"/>
                </a:lnTo>
                <a:lnTo>
                  <a:pt x="363625" y="6808"/>
                </a:lnTo>
                <a:lnTo>
                  <a:pt x="302502" y="14978"/>
                </a:lnTo>
                <a:lnTo>
                  <a:pt x="245307" y="26020"/>
                </a:lnTo>
                <a:lnTo>
                  <a:pt x="192632" y="39709"/>
                </a:lnTo>
                <a:lnTo>
                  <a:pt x="145065" y="55816"/>
                </a:lnTo>
                <a:lnTo>
                  <a:pt x="103198" y="74114"/>
                </a:lnTo>
                <a:lnTo>
                  <a:pt x="67620" y="94375"/>
                </a:lnTo>
                <a:lnTo>
                  <a:pt x="17691" y="139876"/>
                </a:lnTo>
                <a:lnTo>
                  <a:pt x="0" y="190500"/>
                </a:lnTo>
                <a:lnTo>
                  <a:pt x="4521" y="216338"/>
                </a:lnTo>
                <a:lnTo>
                  <a:pt x="38921" y="264628"/>
                </a:lnTo>
                <a:lnTo>
                  <a:pt x="103198" y="306885"/>
                </a:lnTo>
                <a:lnTo>
                  <a:pt x="145065" y="325183"/>
                </a:lnTo>
                <a:lnTo>
                  <a:pt x="192632" y="341290"/>
                </a:lnTo>
                <a:lnTo>
                  <a:pt x="245307" y="354979"/>
                </a:lnTo>
                <a:lnTo>
                  <a:pt x="302502" y="366021"/>
                </a:lnTo>
                <a:lnTo>
                  <a:pt x="363625" y="374191"/>
                </a:lnTo>
                <a:lnTo>
                  <a:pt x="428088" y="379259"/>
                </a:lnTo>
                <a:lnTo>
                  <a:pt x="495300" y="381000"/>
                </a:lnTo>
                <a:lnTo>
                  <a:pt x="562508" y="379259"/>
                </a:lnTo>
                <a:lnTo>
                  <a:pt x="626969" y="374191"/>
                </a:lnTo>
                <a:lnTo>
                  <a:pt x="688092" y="366021"/>
                </a:lnTo>
                <a:lnTo>
                  <a:pt x="745286" y="354979"/>
                </a:lnTo>
                <a:lnTo>
                  <a:pt x="797962" y="341290"/>
                </a:lnTo>
                <a:lnTo>
                  <a:pt x="845529" y="325183"/>
                </a:lnTo>
                <a:lnTo>
                  <a:pt x="887397" y="306885"/>
                </a:lnTo>
                <a:lnTo>
                  <a:pt x="922976" y="286624"/>
                </a:lnTo>
                <a:lnTo>
                  <a:pt x="972907" y="241123"/>
                </a:lnTo>
                <a:lnTo>
                  <a:pt x="990599" y="190500"/>
                </a:lnTo>
                <a:lnTo>
                  <a:pt x="986078" y="164661"/>
                </a:lnTo>
                <a:lnTo>
                  <a:pt x="951676" y="116371"/>
                </a:lnTo>
                <a:lnTo>
                  <a:pt x="887397" y="74114"/>
                </a:lnTo>
                <a:lnTo>
                  <a:pt x="845529" y="55816"/>
                </a:lnTo>
                <a:lnTo>
                  <a:pt x="797962" y="39709"/>
                </a:lnTo>
                <a:lnTo>
                  <a:pt x="745286" y="26020"/>
                </a:lnTo>
                <a:lnTo>
                  <a:pt x="688092" y="14978"/>
                </a:lnTo>
                <a:lnTo>
                  <a:pt x="626969" y="6808"/>
                </a:lnTo>
                <a:lnTo>
                  <a:pt x="562508" y="1740"/>
                </a:lnTo>
                <a:lnTo>
                  <a:pt x="495300" y="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2988" y="682625"/>
            <a:ext cx="4267200" cy="493713"/>
          </a:xfrm>
        </p:spPr>
        <p:txBody>
          <a:bodyPr lIns="0" tIns="62444" rIns="0" bIns="0">
            <a:spAutoFit/>
          </a:bodyPr>
          <a:lstStyle/>
          <a:p>
            <a:pPr algn="l" eaLnBrk="1" hangingPunct="1">
              <a:spcBef>
                <a:spcPts val="400"/>
              </a:spcBef>
            </a:pP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(3)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关系的特性</a:t>
            </a:r>
            <a:endParaRPr lang="zh-CN" altLang="zh-CN" sz="2800"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656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48B71CDD-368E-4F40-95AE-597DED68F6E4}" type="slidenum">
              <a:rPr lang="en-US" altLang="zh-CN" b="0">
                <a:latin typeface="Tahoma" panose="020B0604030504040204" pitchFamily="34" charset="0"/>
              </a:rPr>
              <a:pPr algn="r"/>
              <a:t>22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850" y="1339850"/>
            <a:ext cx="8712200" cy="2136775"/>
          </a:xfrm>
          <a:prstGeom prst="rect">
            <a:avLst/>
          </a:prstGeom>
        </p:spPr>
        <p:txBody>
          <a:bodyPr lIns="0" tIns="89594" rIns="0" bIns="0">
            <a:spAutoFit/>
          </a:bodyPr>
          <a:lstStyle>
            <a:lvl1pPr marL="182563" indent="-17145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700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列位置互换性：</a:t>
            </a:r>
            <a:r>
              <a:rPr lang="zh-CN" altLang="zh-CN" sz="22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区分哪一列是靠列名</a:t>
            </a:r>
            <a:endParaRPr lang="zh-CN" altLang="zh-CN" sz="220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>
              <a:spcBef>
                <a:spcPts val="625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行位置互换性：</a:t>
            </a:r>
            <a:r>
              <a:rPr lang="zh-CN" altLang="zh-CN" sz="22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区分哪一行是靠某一或某几列的值(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关键字/键字/码字</a:t>
            </a:r>
            <a:r>
              <a:rPr lang="zh-CN" altLang="zh-CN" sz="22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zh-CN" sz="220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spcBef>
                <a:spcPts val="613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2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关系是以内容(名字或值)来区分的，而不是属性在关系的位置来区分</a:t>
            </a:r>
            <a:endParaRPr lang="zh-CN" altLang="zh-CN" sz="220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625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如下面两个关系是完全相同的关系</a:t>
            </a:r>
            <a:endParaRPr lang="zh-CN" altLang="zh-CN" sz="20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8675" name="object 4"/>
          <p:cNvSpPr>
            <a:spLocks noChangeArrowheads="1"/>
          </p:cNvSpPr>
          <p:nvPr/>
        </p:nvSpPr>
        <p:spPr bwMode="auto">
          <a:xfrm>
            <a:off x="947738" y="3546475"/>
            <a:ext cx="3382962" cy="14525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76" name="object 5"/>
          <p:cNvSpPr>
            <a:spLocks noChangeArrowheads="1"/>
          </p:cNvSpPr>
          <p:nvPr/>
        </p:nvSpPr>
        <p:spPr bwMode="auto">
          <a:xfrm>
            <a:off x="4654550" y="4630738"/>
            <a:ext cx="3408363" cy="1320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81088" y="676275"/>
            <a:ext cx="3114675" cy="493713"/>
          </a:xfrm>
        </p:spPr>
        <p:txBody>
          <a:bodyPr lIns="0" tIns="62444" rIns="0" bIns="0">
            <a:spAutoFit/>
          </a:bodyPr>
          <a:lstStyle/>
          <a:p>
            <a:pPr algn="l" eaLnBrk="1" hangingPunct="1">
              <a:spcBef>
                <a:spcPts val="488"/>
              </a:spcBef>
            </a:pPr>
            <a:r>
              <a:rPr lang="en-US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(3)</a:t>
            </a: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关系的特性</a:t>
            </a:r>
            <a:endParaRPr lang="zh-CN" altLang="zh-CN" sz="1700">
              <a:cs typeface="Arial" panose="020B0604020202020204" pitchFamily="34" charset="0"/>
            </a:endParaRPr>
          </a:p>
        </p:txBody>
      </p:sp>
      <p:sp>
        <p:nvSpPr>
          <p:cNvPr id="2867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03CBD4B6-EA38-4BE8-9711-E508692347C3}" type="slidenum">
              <a:rPr lang="en-US" altLang="zh-CN" b="0">
                <a:latin typeface="Tahoma" panose="020B0604030504040204" pitchFamily="34" charset="0"/>
              </a:rPr>
              <a:pPr algn="r"/>
              <a:t>23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1509713" y="3162300"/>
            <a:ext cx="4951412" cy="23129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" name="object 4"/>
          <p:cNvSpPr txBox="1"/>
          <p:nvPr/>
        </p:nvSpPr>
        <p:spPr>
          <a:xfrm>
            <a:off x="395288" y="1530350"/>
            <a:ext cx="8569325" cy="1301750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ts val="88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理论上，</a:t>
            </a:r>
            <a:r>
              <a:rPr lang="zh-CN" altLang="zh-CN" sz="20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的任意两个元组不能完全相同。(集合的要求：集合内不能有 相同的两个元素)；</a:t>
            </a:r>
            <a:r>
              <a:rPr lang="zh-CN" altLang="zh-CN" sz="20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现实应用中，</a:t>
            </a:r>
            <a:r>
              <a:rPr lang="zh-CN" altLang="zh-CN" sz="24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表(Table)</a:t>
            </a:r>
            <a:r>
              <a:rPr lang="zh-CN" altLang="zh-CN" sz="20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可能并不完全遵守此特性。</a:t>
            </a:r>
            <a:endParaRPr lang="zh-CN" altLang="zh-CN" sz="200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>
              <a:spcBef>
                <a:spcPts val="800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元组相同是指两个元组的每个分量都相同。</a:t>
            </a:r>
          </a:p>
        </p:txBody>
      </p:sp>
      <p:sp>
        <p:nvSpPr>
          <p:cNvPr id="29700" name="object 5"/>
          <p:cNvSpPr>
            <a:spLocks/>
          </p:cNvSpPr>
          <p:nvPr/>
        </p:nvSpPr>
        <p:spPr bwMode="auto">
          <a:xfrm>
            <a:off x="1535113" y="5202238"/>
            <a:ext cx="4905375" cy="292100"/>
          </a:xfrm>
          <a:custGeom>
            <a:avLst/>
            <a:gdLst>
              <a:gd name="T0" fmla="*/ 2704637 w 5735955"/>
              <a:gd name="T1" fmla="*/ 272 h 342900"/>
              <a:gd name="T2" fmla="*/ 2465039 w 5735955"/>
              <a:gd name="T3" fmla="*/ 1677 h 342900"/>
              <a:gd name="T4" fmla="*/ 2231632 w 5735955"/>
              <a:gd name="T5" fmla="*/ 4236 h 342900"/>
              <a:gd name="T6" fmla="*/ 2005231 w 5735955"/>
              <a:gd name="T7" fmla="*/ 7899 h 342900"/>
              <a:gd name="T8" fmla="*/ 1786652 w 5735955"/>
              <a:gd name="T9" fmla="*/ 12616 h 342900"/>
              <a:gd name="T10" fmla="*/ 1576710 w 5735955"/>
              <a:gd name="T11" fmla="*/ 18338 h 342900"/>
              <a:gd name="T12" fmla="*/ 1376222 w 5735955"/>
              <a:gd name="T13" fmla="*/ 25016 h 342900"/>
              <a:gd name="T14" fmla="*/ 1186001 w 5735955"/>
              <a:gd name="T15" fmla="*/ 32601 h 342900"/>
              <a:gd name="T16" fmla="*/ 1006865 w 5735955"/>
              <a:gd name="T17" fmla="*/ 41042 h 342900"/>
              <a:gd name="T18" fmla="*/ 839628 w 5735955"/>
              <a:gd name="T19" fmla="*/ 50291 h 342900"/>
              <a:gd name="T20" fmla="*/ 685106 w 5735955"/>
              <a:gd name="T21" fmla="*/ 60299 h 342900"/>
              <a:gd name="T22" fmla="*/ 544115 w 5735955"/>
              <a:gd name="T23" fmla="*/ 71016 h 342900"/>
              <a:gd name="T24" fmla="*/ 417470 w 5735955"/>
              <a:gd name="T25" fmla="*/ 82392 h 342900"/>
              <a:gd name="T26" fmla="*/ 240490 w 5735955"/>
              <a:gd name="T27" fmla="*/ 102685 h 342900"/>
              <a:gd name="T28" fmla="*/ 89023 w 5735955"/>
              <a:gd name="T29" fmla="*/ 128952 h 342900"/>
              <a:gd name="T30" fmla="*/ 0 w 5735955"/>
              <a:gd name="T31" fmla="*/ 171450 h 342900"/>
              <a:gd name="T32" fmla="*/ 89023 w 5735955"/>
              <a:gd name="T33" fmla="*/ 213947 h 342900"/>
              <a:gd name="T34" fmla="*/ 240490 w 5735955"/>
              <a:gd name="T35" fmla="*/ 240214 h 342900"/>
              <a:gd name="T36" fmla="*/ 417470 w 5735955"/>
              <a:gd name="T37" fmla="*/ 260507 h 342900"/>
              <a:gd name="T38" fmla="*/ 544115 w 5735955"/>
              <a:gd name="T39" fmla="*/ 271883 h 342900"/>
              <a:gd name="T40" fmla="*/ 685106 w 5735955"/>
              <a:gd name="T41" fmla="*/ 282600 h 342900"/>
              <a:gd name="T42" fmla="*/ 839628 w 5735955"/>
              <a:gd name="T43" fmla="*/ 292607 h 342900"/>
              <a:gd name="T44" fmla="*/ 1006865 w 5735955"/>
              <a:gd name="T45" fmla="*/ 301857 h 342900"/>
              <a:gd name="T46" fmla="*/ 1186001 w 5735955"/>
              <a:gd name="T47" fmla="*/ 310298 h 342900"/>
              <a:gd name="T48" fmla="*/ 1376222 w 5735955"/>
              <a:gd name="T49" fmla="*/ 317883 h 342900"/>
              <a:gd name="T50" fmla="*/ 1576710 w 5735955"/>
              <a:gd name="T51" fmla="*/ 324561 h 342900"/>
              <a:gd name="T52" fmla="*/ 1786652 w 5735955"/>
              <a:gd name="T53" fmla="*/ 330283 h 342900"/>
              <a:gd name="T54" fmla="*/ 2005231 w 5735955"/>
              <a:gd name="T55" fmla="*/ 335000 h 342900"/>
              <a:gd name="T56" fmla="*/ 2231632 w 5735955"/>
              <a:gd name="T57" fmla="*/ 338663 h 342900"/>
              <a:gd name="T58" fmla="*/ 2465039 w 5735955"/>
              <a:gd name="T59" fmla="*/ 341222 h 342900"/>
              <a:gd name="T60" fmla="*/ 2704637 w 5735955"/>
              <a:gd name="T61" fmla="*/ 342627 h 342900"/>
              <a:gd name="T62" fmla="*/ 2949074 w 5735955"/>
              <a:gd name="T63" fmla="*/ 342831 h 342900"/>
              <a:gd name="T64" fmla="*/ 3190564 w 5735955"/>
              <a:gd name="T65" fmla="*/ 341821 h 342900"/>
              <a:gd name="T66" fmla="*/ 3426146 w 5735955"/>
              <a:gd name="T67" fmla="*/ 339641 h 342900"/>
              <a:gd name="T68" fmla="*/ 3655002 w 5735955"/>
              <a:gd name="T69" fmla="*/ 336341 h 342900"/>
              <a:gd name="T70" fmla="*/ 3876317 w 5735955"/>
              <a:gd name="T71" fmla="*/ 331970 h 342900"/>
              <a:gd name="T72" fmla="*/ 4089272 w 5735955"/>
              <a:gd name="T73" fmla="*/ 326577 h 342900"/>
              <a:gd name="T74" fmla="*/ 4293052 w 5735955"/>
              <a:gd name="T75" fmla="*/ 320212 h 342900"/>
              <a:gd name="T76" fmla="*/ 4486840 w 5735955"/>
              <a:gd name="T77" fmla="*/ 312924 h 342900"/>
              <a:gd name="T78" fmla="*/ 4669818 w 5735955"/>
              <a:gd name="T79" fmla="*/ 304763 h 342900"/>
              <a:gd name="T80" fmla="*/ 4841171 w 5735955"/>
              <a:gd name="T81" fmla="*/ 295777 h 342900"/>
              <a:gd name="T82" fmla="*/ 5000081 w 5735955"/>
              <a:gd name="T83" fmla="*/ 286017 h 342900"/>
              <a:gd name="T84" fmla="*/ 5145731 w 5735955"/>
              <a:gd name="T85" fmla="*/ 275531 h 342900"/>
              <a:gd name="T86" fmla="*/ 5277305 w 5735955"/>
              <a:gd name="T87" fmla="*/ 264369 h 342900"/>
              <a:gd name="T88" fmla="*/ 5429428 w 5735955"/>
              <a:gd name="T89" fmla="*/ 248520 h 342900"/>
              <a:gd name="T90" fmla="*/ 5603735 w 5735955"/>
              <a:gd name="T91" fmla="*/ 222913 h 342900"/>
              <a:gd name="T92" fmla="*/ 5731034 w 5735955"/>
              <a:gd name="T93" fmla="*/ 181159 h 342900"/>
              <a:gd name="T94" fmla="*/ 5695441 w 5735955"/>
              <a:gd name="T95" fmla="*/ 142754 h 342900"/>
              <a:gd name="T96" fmla="*/ 5553139 w 5735955"/>
              <a:gd name="T97" fmla="*/ 111225 h 342900"/>
              <a:gd name="T98" fmla="*/ 5356797 w 5735955"/>
              <a:gd name="T99" fmla="*/ 86322 h 342900"/>
              <a:gd name="T100" fmla="*/ 5235061 w 5735955"/>
              <a:gd name="T101" fmla="*/ 74737 h 342900"/>
              <a:gd name="T102" fmla="*/ 5098705 w 5735955"/>
              <a:gd name="T103" fmla="*/ 63795 h 342900"/>
              <a:gd name="T104" fmla="*/ 4948544 w 5735955"/>
              <a:gd name="T105" fmla="*/ 53546 h 342900"/>
              <a:gd name="T106" fmla="*/ 4785396 w 5735955"/>
              <a:gd name="T107" fmla="*/ 44038 h 342900"/>
              <a:gd name="T108" fmla="*/ 4610077 w 5735955"/>
              <a:gd name="T109" fmla="*/ 35322 h 342900"/>
              <a:gd name="T110" fmla="*/ 4423405 w 5735955"/>
              <a:gd name="T111" fmla="*/ 27446 h 342900"/>
              <a:gd name="T112" fmla="*/ 4226196 w 5735955"/>
              <a:gd name="T113" fmla="*/ 20460 h 342900"/>
              <a:gd name="T114" fmla="*/ 4019266 w 5735955"/>
              <a:gd name="T115" fmla="*/ 14414 h 342900"/>
              <a:gd name="T116" fmla="*/ 3803434 w 5735955"/>
              <a:gd name="T117" fmla="*/ 9356 h 342900"/>
              <a:gd name="T118" fmla="*/ 3579514 w 5735955"/>
              <a:gd name="T119" fmla="*/ 5337 h 342900"/>
              <a:gd name="T120" fmla="*/ 3348325 w 5735955"/>
              <a:gd name="T121" fmla="*/ 2405 h 342900"/>
              <a:gd name="T122" fmla="*/ 3110684 w 5735955"/>
              <a:gd name="T123" fmla="*/ 609 h 342900"/>
              <a:gd name="T124" fmla="*/ 2867405 w 5735955"/>
              <a:gd name="T125" fmla="*/ 0 h 34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35955" h="342900">
                <a:moveTo>
                  <a:pt x="2867405" y="0"/>
                </a:moveTo>
                <a:lnTo>
                  <a:pt x="2785738" y="68"/>
                </a:lnTo>
                <a:lnTo>
                  <a:pt x="2704637" y="272"/>
                </a:lnTo>
                <a:lnTo>
                  <a:pt x="2624133" y="609"/>
                </a:lnTo>
                <a:lnTo>
                  <a:pt x="2544257" y="1078"/>
                </a:lnTo>
                <a:lnTo>
                  <a:pt x="2465039" y="1677"/>
                </a:lnTo>
                <a:lnTo>
                  <a:pt x="2386508" y="2405"/>
                </a:lnTo>
                <a:lnTo>
                  <a:pt x="2308696" y="3258"/>
                </a:lnTo>
                <a:lnTo>
                  <a:pt x="2231632" y="4236"/>
                </a:lnTo>
                <a:lnTo>
                  <a:pt x="2155346" y="5337"/>
                </a:lnTo>
                <a:lnTo>
                  <a:pt x="2079869" y="6558"/>
                </a:lnTo>
                <a:lnTo>
                  <a:pt x="2005231" y="7899"/>
                </a:lnTo>
                <a:lnTo>
                  <a:pt x="1931462" y="9356"/>
                </a:lnTo>
                <a:lnTo>
                  <a:pt x="1858592" y="10929"/>
                </a:lnTo>
                <a:lnTo>
                  <a:pt x="1786652" y="12616"/>
                </a:lnTo>
                <a:lnTo>
                  <a:pt x="1715671" y="14414"/>
                </a:lnTo>
                <a:lnTo>
                  <a:pt x="1645681" y="16322"/>
                </a:lnTo>
                <a:lnTo>
                  <a:pt x="1576710" y="18338"/>
                </a:lnTo>
                <a:lnTo>
                  <a:pt x="1508790" y="20460"/>
                </a:lnTo>
                <a:lnTo>
                  <a:pt x="1441950" y="22687"/>
                </a:lnTo>
                <a:lnTo>
                  <a:pt x="1376222" y="25016"/>
                </a:lnTo>
                <a:lnTo>
                  <a:pt x="1311634" y="27446"/>
                </a:lnTo>
                <a:lnTo>
                  <a:pt x="1248217" y="29975"/>
                </a:lnTo>
                <a:lnTo>
                  <a:pt x="1186001" y="32601"/>
                </a:lnTo>
                <a:lnTo>
                  <a:pt x="1125017" y="35322"/>
                </a:lnTo>
                <a:lnTo>
                  <a:pt x="1065295" y="38136"/>
                </a:lnTo>
                <a:lnTo>
                  <a:pt x="1006865" y="41042"/>
                </a:lnTo>
                <a:lnTo>
                  <a:pt x="949757" y="44038"/>
                </a:lnTo>
                <a:lnTo>
                  <a:pt x="894001" y="47122"/>
                </a:lnTo>
                <a:lnTo>
                  <a:pt x="839628" y="50291"/>
                </a:lnTo>
                <a:lnTo>
                  <a:pt x="786668" y="53546"/>
                </a:lnTo>
                <a:lnTo>
                  <a:pt x="735151" y="56882"/>
                </a:lnTo>
                <a:lnTo>
                  <a:pt x="685106" y="60299"/>
                </a:lnTo>
                <a:lnTo>
                  <a:pt x="636566" y="63795"/>
                </a:lnTo>
                <a:lnTo>
                  <a:pt x="589559" y="67368"/>
                </a:lnTo>
                <a:lnTo>
                  <a:pt x="544115" y="71016"/>
                </a:lnTo>
                <a:lnTo>
                  <a:pt x="500266" y="74737"/>
                </a:lnTo>
                <a:lnTo>
                  <a:pt x="458041" y="78530"/>
                </a:lnTo>
                <a:lnTo>
                  <a:pt x="417470" y="82392"/>
                </a:lnTo>
                <a:lnTo>
                  <a:pt x="378584" y="86322"/>
                </a:lnTo>
                <a:lnTo>
                  <a:pt x="305987" y="94379"/>
                </a:lnTo>
                <a:lnTo>
                  <a:pt x="240490" y="102685"/>
                </a:lnTo>
                <a:lnTo>
                  <a:pt x="182336" y="111225"/>
                </a:lnTo>
                <a:lnTo>
                  <a:pt x="131767" y="119986"/>
                </a:lnTo>
                <a:lnTo>
                  <a:pt x="89023" y="128952"/>
                </a:lnTo>
                <a:lnTo>
                  <a:pt x="40109" y="142754"/>
                </a:lnTo>
                <a:lnTo>
                  <a:pt x="4537" y="161740"/>
                </a:lnTo>
                <a:lnTo>
                  <a:pt x="0" y="171450"/>
                </a:lnTo>
                <a:lnTo>
                  <a:pt x="1139" y="176321"/>
                </a:lnTo>
                <a:lnTo>
                  <a:pt x="40109" y="200145"/>
                </a:lnTo>
                <a:lnTo>
                  <a:pt x="89023" y="213947"/>
                </a:lnTo>
                <a:lnTo>
                  <a:pt x="131767" y="222913"/>
                </a:lnTo>
                <a:lnTo>
                  <a:pt x="182336" y="231674"/>
                </a:lnTo>
                <a:lnTo>
                  <a:pt x="240490" y="240214"/>
                </a:lnTo>
                <a:lnTo>
                  <a:pt x="305987" y="248520"/>
                </a:lnTo>
                <a:lnTo>
                  <a:pt x="378584" y="256577"/>
                </a:lnTo>
                <a:lnTo>
                  <a:pt x="417470" y="260507"/>
                </a:lnTo>
                <a:lnTo>
                  <a:pt x="458041" y="264369"/>
                </a:lnTo>
                <a:lnTo>
                  <a:pt x="500266" y="268162"/>
                </a:lnTo>
                <a:lnTo>
                  <a:pt x="544115" y="271883"/>
                </a:lnTo>
                <a:lnTo>
                  <a:pt x="589559" y="275531"/>
                </a:lnTo>
                <a:lnTo>
                  <a:pt x="636566" y="279104"/>
                </a:lnTo>
                <a:lnTo>
                  <a:pt x="685106" y="282600"/>
                </a:lnTo>
                <a:lnTo>
                  <a:pt x="735151" y="286017"/>
                </a:lnTo>
                <a:lnTo>
                  <a:pt x="786668" y="289353"/>
                </a:lnTo>
                <a:lnTo>
                  <a:pt x="839628" y="292607"/>
                </a:lnTo>
                <a:lnTo>
                  <a:pt x="894001" y="295777"/>
                </a:lnTo>
                <a:lnTo>
                  <a:pt x="949757" y="298861"/>
                </a:lnTo>
                <a:lnTo>
                  <a:pt x="1006865" y="301857"/>
                </a:lnTo>
                <a:lnTo>
                  <a:pt x="1065295" y="304763"/>
                </a:lnTo>
                <a:lnTo>
                  <a:pt x="1125017" y="307577"/>
                </a:lnTo>
                <a:lnTo>
                  <a:pt x="1186001" y="310298"/>
                </a:lnTo>
                <a:lnTo>
                  <a:pt x="1248217" y="312924"/>
                </a:lnTo>
                <a:lnTo>
                  <a:pt x="1311634" y="315453"/>
                </a:lnTo>
                <a:lnTo>
                  <a:pt x="1376222" y="317883"/>
                </a:lnTo>
                <a:lnTo>
                  <a:pt x="1441950" y="320212"/>
                </a:lnTo>
                <a:lnTo>
                  <a:pt x="1508790" y="322439"/>
                </a:lnTo>
                <a:lnTo>
                  <a:pt x="1576710" y="324561"/>
                </a:lnTo>
                <a:lnTo>
                  <a:pt x="1645681" y="326577"/>
                </a:lnTo>
                <a:lnTo>
                  <a:pt x="1715671" y="328485"/>
                </a:lnTo>
                <a:lnTo>
                  <a:pt x="1786652" y="330283"/>
                </a:lnTo>
                <a:lnTo>
                  <a:pt x="1858592" y="331970"/>
                </a:lnTo>
                <a:lnTo>
                  <a:pt x="1931462" y="333543"/>
                </a:lnTo>
                <a:lnTo>
                  <a:pt x="2005231" y="335000"/>
                </a:lnTo>
                <a:lnTo>
                  <a:pt x="2079869" y="336341"/>
                </a:lnTo>
                <a:lnTo>
                  <a:pt x="2155346" y="337562"/>
                </a:lnTo>
                <a:lnTo>
                  <a:pt x="2231632" y="338663"/>
                </a:lnTo>
                <a:lnTo>
                  <a:pt x="2308696" y="339641"/>
                </a:lnTo>
                <a:lnTo>
                  <a:pt x="2386508" y="340494"/>
                </a:lnTo>
                <a:lnTo>
                  <a:pt x="2465039" y="341222"/>
                </a:lnTo>
                <a:lnTo>
                  <a:pt x="2544257" y="341821"/>
                </a:lnTo>
                <a:lnTo>
                  <a:pt x="2624133" y="342290"/>
                </a:lnTo>
                <a:lnTo>
                  <a:pt x="2704637" y="342627"/>
                </a:lnTo>
                <a:lnTo>
                  <a:pt x="2785738" y="342831"/>
                </a:lnTo>
                <a:lnTo>
                  <a:pt x="2867406" y="342900"/>
                </a:lnTo>
                <a:lnTo>
                  <a:pt x="2949074" y="342831"/>
                </a:lnTo>
                <a:lnTo>
                  <a:pt x="3030177" y="342627"/>
                </a:lnTo>
                <a:lnTo>
                  <a:pt x="3110684" y="342290"/>
                </a:lnTo>
                <a:lnTo>
                  <a:pt x="3190564" y="341821"/>
                </a:lnTo>
                <a:lnTo>
                  <a:pt x="3269788" y="341222"/>
                </a:lnTo>
                <a:lnTo>
                  <a:pt x="3348325" y="340494"/>
                </a:lnTo>
                <a:lnTo>
                  <a:pt x="3426146" y="339641"/>
                </a:lnTo>
                <a:lnTo>
                  <a:pt x="3503219" y="338663"/>
                </a:lnTo>
                <a:lnTo>
                  <a:pt x="3579514" y="337562"/>
                </a:lnTo>
                <a:lnTo>
                  <a:pt x="3655002" y="336341"/>
                </a:lnTo>
                <a:lnTo>
                  <a:pt x="3729652" y="335000"/>
                </a:lnTo>
                <a:lnTo>
                  <a:pt x="3803434" y="333543"/>
                </a:lnTo>
                <a:lnTo>
                  <a:pt x="3876317" y="331970"/>
                </a:lnTo>
                <a:lnTo>
                  <a:pt x="3948271" y="330283"/>
                </a:lnTo>
                <a:lnTo>
                  <a:pt x="4019266" y="328485"/>
                </a:lnTo>
                <a:lnTo>
                  <a:pt x="4089272" y="326577"/>
                </a:lnTo>
                <a:lnTo>
                  <a:pt x="4158259" y="324561"/>
                </a:lnTo>
                <a:lnTo>
                  <a:pt x="4226196" y="322439"/>
                </a:lnTo>
                <a:lnTo>
                  <a:pt x="4293052" y="320212"/>
                </a:lnTo>
                <a:lnTo>
                  <a:pt x="4358799" y="317883"/>
                </a:lnTo>
                <a:lnTo>
                  <a:pt x="4423405" y="315453"/>
                </a:lnTo>
                <a:lnTo>
                  <a:pt x="4486840" y="312924"/>
                </a:lnTo>
                <a:lnTo>
                  <a:pt x="4549074" y="310298"/>
                </a:lnTo>
                <a:lnTo>
                  <a:pt x="4610077" y="307577"/>
                </a:lnTo>
                <a:lnTo>
                  <a:pt x="4669818" y="304763"/>
                </a:lnTo>
                <a:lnTo>
                  <a:pt x="4728268" y="301857"/>
                </a:lnTo>
                <a:lnTo>
                  <a:pt x="4785396" y="298861"/>
                </a:lnTo>
                <a:lnTo>
                  <a:pt x="4841171" y="295777"/>
                </a:lnTo>
                <a:lnTo>
                  <a:pt x="4895564" y="292608"/>
                </a:lnTo>
                <a:lnTo>
                  <a:pt x="4948544" y="289353"/>
                </a:lnTo>
                <a:lnTo>
                  <a:pt x="5000081" y="286017"/>
                </a:lnTo>
                <a:lnTo>
                  <a:pt x="5050144" y="282600"/>
                </a:lnTo>
                <a:lnTo>
                  <a:pt x="5098705" y="279104"/>
                </a:lnTo>
                <a:lnTo>
                  <a:pt x="5145731" y="275531"/>
                </a:lnTo>
                <a:lnTo>
                  <a:pt x="5191193" y="271883"/>
                </a:lnTo>
                <a:lnTo>
                  <a:pt x="5235061" y="268162"/>
                </a:lnTo>
                <a:lnTo>
                  <a:pt x="5277305" y="264369"/>
                </a:lnTo>
                <a:lnTo>
                  <a:pt x="5317894" y="260507"/>
                </a:lnTo>
                <a:lnTo>
                  <a:pt x="5356797" y="256577"/>
                </a:lnTo>
                <a:lnTo>
                  <a:pt x="5429428" y="248520"/>
                </a:lnTo>
                <a:lnTo>
                  <a:pt x="5494956" y="240214"/>
                </a:lnTo>
                <a:lnTo>
                  <a:pt x="5553139" y="231674"/>
                </a:lnTo>
                <a:lnTo>
                  <a:pt x="5603735" y="222913"/>
                </a:lnTo>
                <a:lnTo>
                  <a:pt x="5646501" y="213947"/>
                </a:lnTo>
                <a:lnTo>
                  <a:pt x="5695441" y="200145"/>
                </a:lnTo>
                <a:lnTo>
                  <a:pt x="5731034" y="181159"/>
                </a:lnTo>
                <a:lnTo>
                  <a:pt x="5735573" y="171449"/>
                </a:lnTo>
                <a:lnTo>
                  <a:pt x="5734434" y="166578"/>
                </a:lnTo>
                <a:lnTo>
                  <a:pt x="5695441" y="142754"/>
                </a:lnTo>
                <a:lnTo>
                  <a:pt x="5646501" y="128952"/>
                </a:lnTo>
                <a:lnTo>
                  <a:pt x="5603735" y="119986"/>
                </a:lnTo>
                <a:lnTo>
                  <a:pt x="5553139" y="111225"/>
                </a:lnTo>
                <a:lnTo>
                  <a:pt x="5494956" y="102685"/>
                </a:lnTo>
                <a:lnTo>
                  <a:pt x="5429428" y="94379"/>
                </a:lnTo>
                <a:lnTo>
                  <a:pt x="5356797" y="86322"/>
                </a:lnTo>
                <a:lnTo>
                  <a:pt x="5317894" y="82392"/>
                </a:lnTo>
                <a:lnTo>
                  <a:pt x="5277305" y="78530"/>
                </a:lnTo>
                <a:lnTo>
                  <a:pt x="5235061" y="74737"/>
                </a:lnTo>
                <a:lnTo>
                  <a:pt x="5191193" y="71016"/>
                </a:lnTo>
                <a:lnTo>
                  <a:pt x="5145731" y="67368"/>
                </a:lnTo>
                <a:lnTo>
                  <a:pt x="5098705" y="63795"/>
                </a:lnTo>
                <a:lnTo>
                  <a:pt x="5050144" y="60299"/>
                </a:lnTo>
                <a:lnTo>
                  <a:pt x="5000081" y="56882"/>
                </a:lnTo>
                <a:lnTo>
                  <a:pt x="4948544" y="53546"/>
                </a:lnTo>
                <a:lnTo>
                  <a:pt x="4895564" y="50291"/>
                </a:lnTo>
                <a:lnTo>
                  <a:pt x="4841171" y="47122"/>
                </a:lnTo>
                <a:lnTo>
                  <a:pt x="4785396" y="44038"/>
                </a:lnTo>
                <a:lnTo>
                  <a:pt x="4728268" y="41042"/>
                </a:lnTo>
                <a:lnTo>
                  <a:pt x="4669818" y="38136"/>
                </a:lnTo>
                <a:lnTo>
                  <a:pt x="4610077" y="35322"/>
                </a:lnTo>
                <a:lnTo>
                  <a:pt x="4549074" y="32601"/>
                </a:lnTo>
                <a:lnTo>
                  <a:pt x="4486840" y="29975"/>
                </a:lnTo>
                <a:lnTo>
                  <a:pt x="4423405" y="27446"/>
                </a:lnTo>
                <a:lnTo>
                  <a:pt x="4358799" y="25016"/>
                </a:lnTo>
                <a:lnTo>
                  <a:pt x="4293052" y="22687"/>
                </a:lnTo>
                <a:lnTo>
                  <a:pt x="4226196" y="20460"/>
                </a:lnTo>
                <a:lnTo>
                  <a:pt x="4158259" y="18338"/>
                </a:lnTo>
                <a:lnTo>
                  <a:pt x="4089272" y="16322"/>
                </a:lnTo>
                <a:lnTo>
                  <a:pt x="4019266" y="14414"/>
                </a:lnTo>
                <a:lnTo>
                  <a:pt x="3948271" y="12616"/>
                </a:lnTo>
                <a:lnTo>
                  <a:pt x="3876317" y="10929"/>
                </a:lnTo>
                <a:lnTo>
                  <a:pt x="3803434" y="9356"/>
                </a:lnTo>
                <a:lnTo>
                  <a:pt x="3729652" y="7899"/>
                </a:lnTo>
                <a:lnTo>
                  <a:pt x="3655002" y="6558"/>
                </a:lnTo>
                <a:lnTo>
                  <a:pt x="3579514" y="5337"/>
                </a:lnTo>
                <a:lnTo>
                  <a:pt x="3503219" y="4236"/>
                </a:lnTo>
                <a:lnTo>
                  <a:pt x="3426146" y="3258"/>
                </a:lnTo>
                <a:lnTo>
                  <a:pt x="3348325" y="2405"/>
                </a:lnTo>
                <a:lnTo>
                  <a:pt x="3269788" y="1677"/>
                </a:lnTo>
                <a:lnTo>
                  <a:pt x="3190564" y="1078"/>
                </a:lnTo>
                <a:lnTo>
                  <a:pt x="3110684" y="609"/>
                </a:lnTo>
                <a:lnTo>
                  <a:pt x="3030177" y="272"/>
                </a:lnTo>
                <a:lnTo>
                  <a:pt x="2949074" y="68"/>
                </a:lnTo>
                <a:lnTo>
                  <a:pt x="2867405" y="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9701" name="object 6"/>
          <p:cNvSpPr>
            <a:spLocks/>
          </p:cNvSpPr>
          <p:nvPr/>
        </p:nvSpPr>
        <p:spPr bwMode="auto">
          <a:xfrm>
            <a:off x="1520825" y="4149725"/>
            <a:ext cx="4892675" cy="292100"/>
          </a:xfrm>
          <a:custGeom>
            <a:avLst/>
            <a:gdLst>
              <a:gd name="T0" fmla="*/ 2698170 w 5721350"/>
              <a:gd name="T1" fmla="*/ 272 h 342900"/>
              <a:gd name="T2" fmla="*/ 2459148 w 5721350"/>
              <a:gd name="T3" fmla="*/ 1677 h 342900"/>
              <a:gd name="T4" fmla="*/ 2226301 w 5721350"/>
              <a:gd name="T5" fmla="*/ 4236 h 342900"/>
              <a:gd name="T6" fmla="*/ 2000443 w 5721350"/>
              <a:gd name="T7" fmla="*/ 7899 h 342900"/>
              <a:gd name="T8" fmla="*/ 1782388 w 5721350"/>
              <a:gd name="T9" fmla="*/ 12616 h 342900"/>
              <a:gd name="T10" fmla="*/ 1572949 w 5721350"/>
              <a:gd name="T11" fmla="*/ 18338 h 342900"/>
              <a:gd name="T12" fmla="*/ 1372939 w 5721350"/>
              <a:gd name="T13" fmla="*/ 25016 h 342900"/>
              <a:gd name="T14" fmla="*/ 1183174 w 5721350"/>
              <a:gd name="T15" fmla="*/ 32601 h 342900"/>
              <a:gd name="T16" fmla="*/ 1004466 w 5721350"/>
              <a:gd name="T17" fmla="*/ 41042 h 342900"/>
              <a:gd name="T18" fmla="*/ 837628 w 5721350"/>
              <a:gd name="T19" fmla="*/ 50291 h 342900"/>
              <a:gd name="T20" fmla="*/ 683475 w 5721350"/>
              <a:gd name="T21" fmla="*/ 60299 h 342900"/>
              <a:gd name="T22" fmla="*/ 542820 w 5721350"/>
              <a:gd name="T23" fmla="*/ 71016 h 342900"/>
              <a:gd name="T24" fmla="*/ 416477 w 5721350"/>
              <a:gd name="T25" fmla="*/ 82392 h 342900"/>
              <a:gd name="T26" fmla="*/ 239918 w 5721350"/>
              <a:gd name="T27" fmla="*/ 102685 h 342900"/>
              <a:gd name="T28" fmla="*/ 88811 w 5721350"/>
              <a:gd name="T29" fmla="*/ 128952 h 342900"/>
              <a:gd name="T30" fmla="*/ 0 w 5721350"/>
              <a:gd name="T31" fmla="*/ 171450 h 342900"/>
              <a:gd name="T32" fmla="*/ 88811 w 5721350"/>
              <a:gd name="T33" fmla="*/ 214200 h 342900"/>
              <a:gd name="T34" fmla="*/ 239918 w 5721350"/>
              <a:gd name="T35" fmla="*/ 240539 h 342900"/>
              <a:gd name="T36" fmla="*/ 416477 w 5721350"/>
              <a:gd name="T37" fmla="*/ 260845 h 342900"/>
              <a:gd name="T38" fmla="*/ 542820 w 5721350"/>
              <a:gd name="T39" fmla="*/ 272213 h 342900"/>
              <a:gd name="T40" fmla="*/ 683475 w 5721350"/>
              <a:gd name="T41" fmla="*/ 282912 h 342900"/>
              <a:gd name="T42" fmla="*/ 837628 w 5721350"/>
              <a:gd name="T43" fmla="*/ 292893 h 342900"/>
              <a:gd name="T44" fmla="*/ 1004466 w 5721350"/>
              <a:gd name="T45" fmla="*/ 302110 h 342900"/>
              <a:gd name="T46" fmla="*/ 1183174 w 5721350"/>
              <a:gd name="T47" fmla="*/ 310515 h 342900"/>
              <a:gd name="T48" fmla="*/ 1372939 w 5721350"/>
              <a:gd name="T49" fmla="*/ 318061 h 342900"/>
              <a:gd name="T50" fmla="*/ 1572949 w 5721350"/>
              <a:gd name="T51" fmla="*/ 324700 h 342900"/>
              <a:gd name="T52" fmla="*/ 1782388 w 5721350"/>
              <a:gd name="T53" fmla="*/ 330384 h 342900"/>
              <a:gd name="T54" fmla="*/ 2000443 w 5721350"/>
              <a:gd name="T55" fmla="*/ 335067 h 342900"/>
              <a:gd name="T56" fmla="*/ 2226301 w 5721350"/>
              <a:gd name="T57" fmla="*/ 338700 h 342900"/>
              <a:gd name="T58" fmla="*/ 2459148 w 5721350"/>
              <a:gd name="T59" fmla="*/ 341237 h 342900"/>
              <a:gd name="T60" fmla="*/ 2698170 w 5721350"/>
              <a:gd name="T61" fmla="*/ 342630 h 342900"/>
              <a:gd name="T62" fmla="*/ 2941981 w 5721350"/>
              <a:gd name="T63" fmla="*/ 342832 h 342900"/>
              <a:gd name="T64" fmla="*/ 3182782 w 5721350"/>
              <a:gd name="T65" fmla="*/ 341831 h 342900"/>
              <a:gd name="T66" fmla="*/ 3417701 w 5721350"/>
              <a:gd name="T67" fmla="*/ 339670 h 342900"/>
              <a:gd name="T68" fmla="*/ 3645922 w 5721350"/>
              <a:gd name="T69" fmla="*/ 336397 h 342900"/>
              <a:gd name="T70" fmla="*/ 3866630 w 5721350"/>
              <a:gd name="T71" fmla="*/ 332059 h 342900"/>
              <a:gd name="T72" fmla="*/ 4079008 w 5721350"/>
              <a:gd name="T73" fmla="*/ 326703 h 342900"/>
              <a:gd name="T74" fmla="*/ 4282242 w 5721350"/>
              <a:gd name="T75" fmla="*/ 320377 h 342900"/>
              <a:gd name="T76" fmla="*/ 4475516 w 5721350"/>
              <a:gd name="T77" fmla="*/ 313128 h 342900"/>
              <a:gd name="T78" fmla="*/ 4658015 w 5721350"/>
              <a:gd name="T79" fmla="*/ 305004 h 342900"/>
              <a:gd name="T80" fmla="*/ 4828922 w 5721350"/>
              <a:gd name="T81" fmla="*/ 296053 h 342900"/>
              <a:gd name="T82" fmla="*/ 4987424 w 5721350"/>
              <a:gd name="T83" fmla="*/ 286321 h 342900"/>
              <a:gd name="T84" fmla="*/ 5132703 w 5721350"/>
              <a:gd name="T85" fmla="*/ 275856 h 342900"/>
              <a:gd name="T86" fmla="*/ 5263944 w 5721350"/>
              <a:gd name="T87" fmla="*/ 264706 h 342900"/>
              <a:gd name="T88" fmla="*/ 5415687 w 5721350"/>
              <a:gd name="T89" fmla="*/ 248855 h 342900"/>
              <a:gd name="T90" fmla="*/ 5589564 w 5721350"/>
              <a:gd name="T91" fmla="*/ 223198 h 342900"/>
              <a:gd name="T92" fmla="*/ 5716554 w 5721350"/>
              <a:gd name="T93" fmla="*/ 181233 h 342900"/>
              <a:gd name="T94" fmla="*/ 5681047 w 5721350"/>
              <a:gd name="T95" fmla="*/ 142754 h 342900"/>
              <a:gd name="T96" fmla="*/ 5539092 w 5721350"/>
              <a:gd name="T97" fmla="*/ 111225 h 342900"/>
              <a:gd name="T98" fmla="*/ 5343237 w 5721350"/>
              <a:gd name="T99" fmla="*/ 86322 h 342900"/>
              <a:gd name="T100" fmla="*/ 5221807 w 5721350"/>
              <a:gd name="T101" fmla="*/ 74737 h 342900"/>
              <a:gd name="T102" fmla="*/ 5085796 w 5721350"/>
              <a:gd name="T103" fmla="*/ 63795 h 342900"/>
              <a:gd name="T104" fmla="*/ 4936019 w 5721350"/>
              <a:gd name="T105" fmla="*/ 53546 h 342900"/>
              <a:gd name="T106" fmla="*/ 4773291 w 5721350"/>
              <a:gd name="T107" fmla="*/ 44038 h 342900"/>
              <a:gd name="T108" fmla="*/ 4598430 w 5721350"/>
              <a:gd name="T109" fmla="*/ 35322 h 342900"/>
              <a:gd name="T110" fmla="*/ 4412248 w 5721350"/>
              <a:gd name="T111" fmla="*/ 27446 h 342900"/>
              <a:gd name="T112" fmla="*/ 4215564 w 5721350"/>
              <a:gd name="T113" fmla="*/ 20460 h 342900"/>
              <a:gd name="T114" fmla="*/ 4009191 w 5721350"/>
              <a:gd name="T115" fmla="*/ 14414 h 342900"/>
              <a:gd name="T116" fmla="*/ 3793946 w 5721350"/>
              <a:gd name="T117" fmla="*/ 9356 h 342900"/>
              <a:gd name="T118" fmla="*/ 3570643 w 5721350"/>
              <a:gd name="T119" fmla="*/ 5337 h 342900"/>
              <a:gd name="T120" fmla="*/ 3340099 w 5721350"/>
              <a:gd name="T121" fmla="*/ 2405 h 342900"/>
              <a:gd name="T122" fmla="*/ 3103128 w 5721350"/>
              <a:gd name="T123" fmla="*/ 609 h 342900"/>
              <a:gd name="T124" fmla="*/ 2860547 w 5721350"/>
              <a:gd name="T125" fmla="*/ 0 h 34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1350" h="342900">
                <a:moveTo>
                  <a:pt x="2860547" y="0"/>
                </a:moveTo>
                <a:lnTo>
                  <a:pt x="2779076" y="68"/>
                </a:lnTo>
                <a:lnTo>
                  <a:pt x="2698170" y="272"/>
                </a:lnTo>
                <a:lnTo>
                  <a:pt x="2617860" y="609"/>
                </a:lnTo>
                <a:lnTo>
                  <a:pt x="2538176" y="1078"/>
                </a:lnTo>
                <a:lnTo>
                  <a:pt x="2459148" y="1677"/>
                </a:lnTo>
                <a:lnTo>
                  <a:pt x="2380806" y="2405"/>
                </a:lnTo>
                <a:lnTo>
                  <a:pt x="2303180" y="3258"/>
                </a:lnTo>
                <a:lnTo>
                  <a:pt x="2226301" y="4236"/>
                </a:lnTo>
                <a:lnTo>
                  <a:pt x="2150198" y="5337"/>
                </a:lnTo>
                <a:lnTo>
                  <a:pt x="2074902" y="6558"/>
                </a:lnTo>
                <a:lnTo>
                  <a:pt x="2000443" y="7899"/>
                </a:lnTo>
                <a:lnTo>
                  <a:pt x="1926851" y="9356"/>
                </a:lnTo>
                <a:lnTo>
                  <a:pt x="1854155" y="10929"/>
                </a:lnTo>
                <a:lnTo>
                  <a:pt x="1782388" y="12616"/>
                </a:lnTo>
                <a:lnTo>
                  <a:pt x="1711577" y="14414"/>
                </a:lnTo>
                <a:lnTo>
                  <a:pt x="1641754" y="16322"/>
                </a:lnTo>
                <a:lnTo>
                  <a:pt x="1572949" y="18338"/>
                </a:lnTo>
                <a:lnTo>
                  <a:pt x="1505191" y="20460"/>
                </a:lnTo>
                <a:lnTo>
                  <a:pt x="1438511" y="22687"/>
                </a:lnTo>
                <a:lnTo>
                  <a:pt x="1372939" y="25016"/>
                </a:lnTo>
                <a:lnTo>
                  <a:pt x="1308506" y="27446"/>
                </a:lnTo>
                <a:lnTo>
                  <a:pt x="1245241" y="29975"/>
                </a:lnTo>
                <a:lnTo>
                  <a:pt x="1183174" y="32601"/>
                </a:lnTo>
                <a:lnTo>
                  <a:pt x="1122336" y="35322"/>
                </a:lnTo>
                <a:lnTo>
                  <a:pt x="1062756" y="38136"/>
                </a:lnTo>
                <a:lnTo>
                  <a:pt x="1004466" y="41042"/>
                </a:lnTo>
                <a:lnTo>
                  <a:pt x="947494" y="44038"/>
                </a:lnTo>
                <a:lnTo>
                  <a:pt x="891871" y="47122"/>
                </a:lnTo>
                <a:lnTo>
                  <a:pt x="837628" y="50291"/>
                </a:lnTo>
                <a:lnTo>
                  <a:pt x="784794" y="53546"/>
                </a:lnTo>
                <a:lnTo>
                  <a:pt x="733400" y="56882"/>
                </a:lnTo>
                <a:lnTo>
                  <a:pt x="683475" y="60299"/>
                </a:lnTo>
                <a:lnTo>
                  <a:pt x="635050" y="63795"/>
                </a:lnTo>
                <a:lnTo>
                  <a:pt x="588155" y="67368"/>
                </a:lnTo>
                <a:lnTo>
                  <a:pt x="542820" y="71016"/>
                </a:lnTo>
                <a:lnTo>
                  <a:pt x="499075" y="74737"/>
                </a:lnTo>
                <a:lnTo>
                  <a:pt x="456951" y="78530"/>
                </a:lnTo>
                <a:lnTo>
                  <a:pt x="416477" y="82392"/>
                </a:lnTo>
                <a:lnTo>
                  <a:pt x="377683" y="86322"/>
                </a:lnTo>
                <a:lnTo>
                  <a:pt x="305259" y="94379"/>
                </a:lnTo>
                <a:lnTo>
                  <a:pt x="239918" y="102685"/>
                </a:lnTo>
                <a:lnTo>
                  <a:pt x="181903" y="111225"/>
                </a:lnTo>
                <a:lnTo>
                  <a:pt x="131453" y="119986"/>
                </a:lnTo>
                <a:lnTo>
                  <a:pt x="88811" y="128952"/>
                </a:lnTo>
                <a:lnTo>
                  <a:pt x="40014" y="142754"/>
                </a:lnTo>
                <a:lnTo>
                  <a:pt x="4526" y="161740"/>
                </a:lnTo>
                <a:lnTo>
                  <a:pt x="0" y="171450"/>
                </a:lnTo>
                <a:lnTo>
                  <a:pt x="1136" y="176359"/>
                </a:lnTo>
                <a:lnTo>
                  <a:pt x="40014" y="200335"/>
                </a:lnTo>
                <a:lnTo>
                  <a:pt x="88811" y="214200"/>
                </a:lnTo>
                <a:lnTo>
                  <a:pt x="131453" y="223198"/>
                </a:lnTo>
                <a:lnTo>
                  <a:pt x="181903" y="231982"/>
                </a:lnTo>
                <a:lnTo>
                  <a:pt x="239918" y="240539"/>
                </a:lnTo>
                <a:lnTo>
                  <a:pt x="305259" y="248855"/>
                </a:lnTo>
                <a:lnTo>
                  <a:pt x="377683" y="256915"/>
                </a:lnTo>
                <a:lnTo>
                  <a:pt x="416477" y="260845"/>
                </a:lnTo>
                <a:lnTo>
                  <a:pt x="456951" y="264706"/>
                </a:lnTo>
                <a:lnTo>
                  <a:pt x="499075" y="268496"/>
                </a:lnTo>
                <a:lnTo>
                  <a:pt x="542820" y="272213"/>
                </a:lnTo>
                <a:lnTo>
                  <a:pt x="588155" y="275856"/>
                </a:lnTo>
                <a:lnTo>
                  <a:pt x="635050" y="279423"/>
                </a:lnTo>
                <a:lnTo>
                  <a:pt x="683475" y="282912"/>
                </a:lnTo>
                <a:lnTo>
                  <a:pt x="733400" y="286321"/>
                </a:lnTo>
                <a:lnTo>
                  <a:pt x="784794" y="289649"/>
                </a:lnTo>
                <a:lnTo>
                  <a:pt x="837628" y="292893"/>
                </a:lnTo>
                <a:lnTo>
                  <a:pt x="891871" y="296053"/>
                </a:lnTo>
                <a:lnTo>
                  <a:pt x="947494" y="299126"/>
                </a:lnTo>
                <a:lnTo>
                  <a:pt x="1004466" y="302110"/>
                </a:lnTo>
                <a:lnTo>
                  <a:pt x="1062756" y="305004"/>
                </a:lnTo>
                <a:lnTo>
                  <a:pt x="1122336" y="307807"/>
                </a:lnTo>
                <a:lnTo>
                  <a:pt x="1183174" y="310515"/>
                </a:lnTo>
                <a:lnTo>
                  <a:pt x="1245241" y="313128"/>
                </a:lnTo>
                <a:lnTo>
                  <a:pt x="1308506" y="315644"/>
                </a:lnTo>
                <a:lnTo>
                  <a:pt x="1372939" y="318061"/>
                </a:lnTo>
                <a:lnTo>
                  <a:pt x="1438511" y="320377"/>
                </a:lnTo>
                <a:lnTo>
                  <a:pt x="1505191" y="322590"/>
                </a:lnTo>
                <a:lnTo>
                  <a:pt x="1572949" y="324700"/>
                </a:lnTo>
                <a:lnTo>
                  <a:pt x="1641754" y="326703"/>
                </a:lnTo>
                <a:lnTo>
                  <a:pt x="1711577" y="328598"/>
                </a:lnTo>
                <a:lnTo>
                  <a:pt x="1782388" y="330384"/>
                </a:lnTo>
                <a:lnTo>
                  <a:pt x="1854155" y="332059"/>
                </a:lnTo>
                <a:lnTo>
                  <a:pt x="1926851" y="333620"/>
                </a:lnTo>
                <a:lnTo>
                  <a:pt x="2000443" y="335067"/>
                </a:lnTo>
                <a:lnTo>
                  <a:pt x="2074902" y="336397"/>
                </a:lnTo>
                <a:lnTo>
                  <a:pt x="2150198" y="337609"/>
                </a:lnTo>
                <a:lnTo>
                  <a:pt x="2226301" y="338700"/>
                </a:lnTo>
                <a:lnTo>
                  <a:pt x="2303180" y="339670"/>
                </a:lnTo>
                <a:lnTo>
                  <a:pt x="2380806" y="340516"/>
                </a:lnTo>
                <a:lnTo>
                  <a:pt x="2459148" y="341237"/>
                </a:lnTo>
                <a:lnTo>
                  <a:pt x="2538176" y="341831"/>
                </a:lnTo>
                <a:lnTo>
                  <a:pt x="2617860" y="342296"/>
                </a:lnTo>
                <a:lnTo>
                  <a:pt x="2698170" y="342630"/>
                </a:lnTo>
                <a:lnTo>
                  <a:pt x="2779076" y="342832"/>
                </a:lnTo>
                <a:lnTo>
                  <a:pt x="2860547" y="342900"/>
                </a:lnTo>
                <a:lnTo>
                  <a:pt x="2941981" y="342832"/>
                </a:lnTo>
                <a:lnTo>
                  <a:pt x="3022851" y="342630"/>
                </a:lnTo>
                <a:lnTo>
                  <a:pt x="3103128" y="342296"/>
                </a:lnTo>
                <a:lnTo>
                  <a:pt x="3182782" y="341831"/>
                </a:lnTo>
                <a:lnTo>
                  <a:pt x="3261782" y="341237"/>
                </a:lnTo>
                <a:lnTo>
                  <a:pt x="3340099" y="340516"/>
                </a:lnTo>
                <a:lnTo>
                  <a:pt x="3417701" y="339670"/>
                </a:lnTo>
                <a:lnTo>
                  <a:pt x="3494559" y="338700"/>
                </a:lnTo>
                <a:lnTo>
                  <a:pt x="3570643" y="337609"/>
                </a:lnTo>
                <a:lnTo>
                  <a:pt x="3645922" y="336397"/>
                </a:lnTo>
                <a:lnTo>
                  <a:pt x="3720366" y="335067"/>
                </a:lnTo>
                <a:lnTo>
                  <a:pt x="3793946" y="333620"/>
                </a:lnTo>
                <a:lnTo>
                  <a:pt x="3866630" y="332059"/>
                </a:lnTo>
                <a:lnTo>
                  <a:pt x="3938388" y="330384"/>
                </a:lnTo>
                <a:lnTo>
                  <a:pt x="4009191" y="328598"/>
                </a:lnTo>
                <a:lnTo>
                  <a:pt x="4079008" y="326703"/>
                </a:lnTo>
                <a:lnTo>
                  <a:pt x="4147809" y="324700"/>
                </a:lnTo>
                <a:lnTo>
                  <a:pt x="4215564" y="322590"/>
                </a:lnTo>
                <a:lnTo>
                  <a:pt x="4282242" y="320377"/>
                </a:lnTo>
                <a:lnTo>
                  <a:pt x="4347814" y="318061"/>
                </a:lnTo>
                <a:lnTo>
                  <a:pt x="4412248" y="315644"/>
                </a:lnTo>
                <a:lnTo>
                  <a:pt x="4475516" y="313128"/>
                </a:lnTo>
                <a:lnTo>
                  <a:pt x="4537587" y="310515"/>
                </a:lnTo>
                <a:lnTo>
                  <a:pt x="4598430" y="307807"/>
                </a:lnTo>
                <a:lnTo>
                  <a:pt x="4658015" y="305004"/>
                </a:lnTo>
                <a:lnTo>
                  <a:pt x="4716312" y="302110"/>
                </a:lnTo>
                <a:lnTo>
                  <a:pt x="4773291" y="299126"/>
                </a:lnTo>
                <a:lnTo>
                  <a:pt x="4828922" y="296053"/>
                </a:lnTo>
                <a:lnTo>
                  <a:pt x="4883175" y="292893"/>
                </a:lnTo>
                <a:lnTo>
                  <a:pt x="4936019" y="289649"/>
                </a:lnTo>
                <a:lnTo>
                  <a:pt x="4987424" y="286321"/>
                </a:lnTo>
                <a:lnTo>
                  <a:pt x="5037359" y="282912"/>
                </a:lnTo>
                <a:lnTo>
                  <a:pt x="5085796" y="279423"/>
                </a:lnTo>
                <a:lnTo>
                  <a:pt x="5132703" y="275856"/>
                </a:lnTo>
                <a:lnTo>
                  <a:pt x="5178050" y="272213"/>
                </a:lnTo>
                <a:lnTo>
                  <a:pt x="5221807" y="268496"/>
                </a:lnTo>
                <a:lnTo>
                  <a:pt x="5263944" y="264706"/>
                </a:lnTo>
                <a:lnTo>
                  <a:pt x="5304431" y="260845"/>
                </a:lnTo>
                <a:lnTo>
                  <a:pt x="5343237" y="256915"/>
                </a:lnTo>
                <a:lnTo>
                  <a:pt x="5415687" y="248855"/>
                </a:lnTo>
                <a:lnTo>
                  <a:pt x="5481053" y="240539"/>
                </a:lnTo>
                <a:lnTo>
                  <a:pt x="5539092" y="231982"/>
                </a:lnTo>
                <a:lnTo>
                  <a:pt x="5589564" y="223198"/>
                </a:lnTo>
                <a:lnTo>
                  <a:pt x="5632226" y="214200"/>
                </a:lnTo>
                <a:lnTo>
                  <a:pt x="5681047" y="200335"/>
                </a:lnTo>
                <a:lnTo>
                  <a:pt x="5716554" y="181233"/>
                </a:lnTo>
                <a:lnTo>
                  <a:pt x="5721083" y="171449"/>
                </a:lnTo>
                <a:lnTo>
                  <a:pt x="5719946" y="166578"/>
                </a:lnTo>
                <a:lnTo>
                  <a:pt x="5681047" y="142754"/>
                </a:lnTo>
                <a:lnTo>
                  <a:pt x="5632226" y="128952"/>
                </a:lnTo>
                <a:lnTo>
                  <a:pt x="5589564" y="119986"/>
                </a:lnTo>
                <a:lnTo>
                  <a:pt x="5539092" y="111225"/>
                </a:lnTo>
                <a:lnTo>
                  <a:pt x="5481053" y="102685"/>
                </a:lnTo>
                <a:lnTo>
                  <a:pt x="5415687" y="94379"/>
                </a:lnTo>
                <a:lnTo>
                  <a:pt x="5343237" y="86322"/>
                </a:lnTo>
                <a:lnTo>
                  <a:pt x="5304431" y="82392"/>
                </a:lnTo>
                <a:lnTo>
                  <a:pt x="5263944" y="78530"/>
                </a:lnTo>
                <a:lnTo>
                  <a:pt x="5221807" y="74737"/>
                </a:lnTo>
                <a:lnTo>
                  <a:pt x="5178050" y="71016"/>
                </a:lnTo>
                <a:lnTo>
                  <a:pt x="5132703" y="67368"/>
                </a:lnTo>
                <a:lnTo>
                  <a:pt x="5085796" y="63795"/>
                </a:lnTo>
                <a:lnTo>
                  <a:pt x="5037359" y="60299"/>
                </a:lnTo>
                <a:lnTo>
                  <a:pt x="4987424" y="56882"/>
                </a:lnTo>
                <a:lnTo>
                  <a:pt x="4936019" y="53546"/>
                </a:lnTo>
                <a:lnTo>
                  <a:pt x="4883175" y="50291"/>
                </a:lnTo>
                <a:lnTo>
                  <a:pt x="4828922" y="47122"/>
                </a:lnTo>
                <a:lnTo>
                  <a:pt x="4773291" y="44038"/>
                </a:lnTo>
                <a:lnTo>
                  <a:pt x="4716312" y="41042"/>
                </a:lnTo>
                <a:lnTo>
                  <a:pt x="4658015" y="38136"/>
                </a:lnTo>
                <a:lnTo>
                  <a:pt x="4598430" y="35322"/>
                </a:lnTo>
                <a:lnTo>
                  <a:pt x="4537587" y="32601"/>
                </a:lnTo>
                <a:lnTo>
                  <a:pt x="4475516" y="29975"/>
                </a:lnTo>
                <a:lnTo>
                  <a:pt x="4412248" y="27446"/>
                </a:lnTo>
                <a:lnTo>
                  <a:pt x="4347814" y="25016"/>
                </a:lnTo>
                <a:lnTo>
                  <a:pt x="4282242" y="22687"/>
                </a:lnTo>
                <a:lnTo>
                  <a:pt x="4215564" y="20460"/>
                </a:lnTo>
                <a:lnTo>
                  <a:pt x="4147809" y="18338"/>
                </a:lnTo>
                <a:lnTo>
                  <a:pt x="4079008" y="16322"/>
                </a:lnTo>
                <a:lnTo>
                  <a:pt x="4009191" y="14414"/>
                </a:lnTo>
                <a:lnTo>
                  <a:pt x="3938388" y="12616"/>
                </a:lnTo>
                <a:lnTo>
                  <a:pt x="3866630" y="10929"/>
                </a:lnTo>
                <a:lnTo>
                  <a:pt x="3793946" y="9356"/>
                </a:lnTo>
                <a:lnTo>
                  <a:pt x="3720366" y="7899"/>
                </a:lnTo>
                <a:lnTo>
                  <a:pt x="3645922" y="6558"/>
                </a:lnTo>
                <a:lnTo>
                  <a:pt x="3570643" y="5337"/>
                </a:lnTo>
                <a:lnTo>
                  <a:pt x="3494559" y="4236"/>
                </a:lnTo>
                <a:lnTo>
                  <a:pt x="3417701" y="3258"/>
                </a:lnTo>
                <a:lnTo>
                  <a:pt x="3340099" y="2405"/>
                </a:lnTo>
                <a:lnTo>
                  <a:pt x="3261782" y="1677"/>
                </a:lnTo>
                <a:lnTo>
                  <a:pt x="3182782" y="1078"/>
                </a:lnTo>
                <a:lnTo>
                  <a:pt x="3103128" y="609"/>
                </a:lnTo>
                <a:lnTo>
                  <a:pt x="3022851" y="272"/>
                </a:lnTo>
                <a:lnTo>
                  <a:pt x="2941981" y="68"/>
                </a:lnTo>
                <a:lnTo>
                  <a:pt x="2860547" y="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" name="object 7"/>
          <p:cNvSpPr txBox="1"/>
          <p:nvPr/>
        </p:nvSpPr>
        <p:spPr>
          <a:xfrm>
            <a:off x="3662363" y="5132388"/>
            <a:ext cx="3933825" cy="364909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2624138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2300" dirty="0">
                <a:solidFill>
                  <a:srgbClr val="CC0000"/>
                </a:solidFill>
                <a:latin typeface="宋体" panose="02010600030101010101" pitchFamily="2" charset="-122"/>
              </a:rPr>
              <a:t>×</a:t>
            </a:r>
            <a:endParaRPr lang="zh-CN" altLang="zh-CN" sz="2300" dirty="0">
              <a:latin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2988" y="688975"/>
            <a:ext cx="3692525" cy="493713"/>
          </a:xfrm>
          <a:prstGeom prst="rect">
            <a:avLst/>
          </a:prstGeom>
        </p:spPr>
        <p:txBody>
          <a:bodyPr lIns="0" tIns="62444" rIns="0" bIns="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488"/>
              </a:spcBef>
            </a:pPr>
            <a:r>
              <a:rPr lang="en-US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(3)</a:t>
            </a: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关系的特性</a:t>
            </a:r>
            <a:endParaRPr lang="zh-CN" altLang="zh-CN"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A6818-A37C-485E-B342-EEDF750A26B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368779" y="5621338"/>
            <a:ext cx="4163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1438"/>
              </a:spcBef>
            </a:pPr>
            <a:r>
              <a:rPr lang="zh-CN" altLang="zh-CN" dirty="0">
                <a:latin typeface="新宋体" panose="02010609030101010101" pitchFamily="49" charset="-122"/>
                <a:ea typeface="新宋体" panose="02010609030101010101" pitchFamily="49" charset="-122"/>
              </a:rPr>
              <a:t>在同一个关系中存在相同的元组，去掉 其中的重复元组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bject 3"/>
          <p:cNvSpPr>
            <a:spLocks noChangeArrowheads="1"/>
          </p:cNvSpPr>
          <p:nvPr/>
        </p:nvSpPr>
        <p:spPr bwMode="auto">
          <a:xfrm>
            <a:off x="1054100" y="1973263"/>
            <a:ext cx="3455988" cy="13763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" name="object 4"/>
          <p:cNvSpPr txBox="1"/>
          <p:nvPr/>
        </p:nvSpPr>
        <p:spPr>
          <a:xfrm>
            <a:off x="369888" y="1466850"/>
            <a:ext cx="6481762" cy="379413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182563" indent="-17145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400">
                <a:latin typeface="新宋体" panose="02010609030101010101" pitchFamily="49" charset="-122"/>
                <a:ea typeface="新宋体" panose="02010609030101010101" pitchFamily="49" charset="-122"/>
              </a:rPr>
              <a:t>属性不可再分特性:</a:t>
            </a:r>
            <a:r>
              <a:rPr lang="zh-CN" altLang="zh-CN" sz="24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又被称为关系第一范式</a:t>
            </a:r>
            <a:endParaRPr lang="zh-CN" altLang="zh-CN" sz="24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0724" name="object 5"/>
          <p:cNvSpPr>
            <a:spLocks noChangeArrowheads="1"/>
          </p:cNvSpPr>
          <p:nvPr/>
        </p:nvSpPr>
        <p:spPr bwMode="auto">
          <a:xfrm>
            <a:off x="3611563" y="3629025"/>
            <a:ext cx="4344813" cy="2454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0725" name="object 6"/>
          <p:cNvSpPr>
            <a:spLocks/>
          </p:cNvSpPr>
          <p:nvPr/>
        </p:nvSpPr>
        <p:spPr bwMode="auto">
          <a:xfrm>
            <a:off x="4008438" y="3948113"/>
            <a:ext cx="1281112" cy="476250"/>
          </a:xfrm>
          <a:custGeom>
            <a:avLst/>
            <a:gdLst>
              <a:gd name="T0" fmla="*/ 749046 w 1497329"/>
              <a:gd name="T1" fmla="*/ 0 h 555625"/>
              <a:gd name="T2" fmla="*/ 680855 w 1497329"/>
              <a:gd name="T3" fmla="*/ 1133 h 555625"/>
              <a:gd name="T4" fmla="*/ 614383 w 1497329"/>
              <a:gd name="T5" fmla="*/ 4470 h 555625"/>
              <a:gd name="T6" fmla="*/ 549892 w 1497329"/>
              <a:gd name="T7" fmla="*/ 9913 h 555625"/>
              <a:gd name="T8" fmla="*/ 487647 w 1497329"/>
              <a:gd name="T9" fmla="*/ 17363 h 555625"/>
              <a:gd name="T10" fmla="*/ 427913 w 1497329"/>
              <a:gd name="T11" fmla="*/ 26726 h 555625"/>
              <a:gd name="T12" fmla="*/ 370952 w 1497329"/>
              <a:gd name="T13" fmla="*/ 37902 h 555625"/>
              <a:gd name="T14" fmla="*/ 317031 w 1497329"/>
              <a:gd name="T15" fmla="*/ 50795 h 555625"/>
              <a:gd name="T16" fmla="*/ 266412 w 1497329"/>
              <a:gd name="T17" fmla="*/ 65308 h 555625"/>
              <a:gd name="T18" fmla="*/ 219360 w 1497329"/>
              <a:gd name="T19" fmla="*/ 81343 h 555625"/>
              <a:gd name="T20" fmla="*/ 176140 w 1497329"/>
              <a:gd name="T21" fmla="*/ 98803 h 555625"/>
              <a:gd name="T22" fmla="*/ 137014 w 1497329"/>
              <a:gd name="T23" fmla="*/ 117592 h 555625"/>
              <a:gd name="T24" fmla="*/ 102249 w 1497329"/>
              <a:gd name="T25" fmla="*/ 137611 h 555625"/>
              <a:gd name="T26" fmla="*/ 46853 w 1497329"/>
              <a:gd name="T27" fmla="*/ 180953 h 555625"/>
              <a:gd name="T28" fmla="*/ 12065 w 1497329"/>
              <a:gd name="T29" fmla="*/ 228052 h 555625"/>
              <a:gd name="T30" fmla="*/ 0 w 1497329"/>
              <a:gd name="T31" fmla="*/ 278129 h 555625"/>
              <a:gd name="T32" fmla="*/ 3060 w 1497329"/>
              <a:gd name="T33" fmla="*/ 303372 h 555625"/>
              <a:gd name="T34" fmla="*/ 26751 w 1497329"/>
              <a:gd name="T35" fmla="*/ 351857 h 555625"/>
              <a:gd name="T36" fmla="*/ 72107 w 1497329"/>
              <a:gd name="T37" fmla="*/ 397020 h 555625"/>
              <a:gd name="T38" fmla="*/ 137014 w 1497329"/>
              <a:gd name="T39" fmla="*/ 438079 h 555625"/>
              <a:gd name="T40" fmla="*/ 176140 w 1497329"/>
              <a:gd name="T41" fmla="*/ 456824 h 555625"/>
              <a:gd name="T42" fmla="*/ 219360 w 1497329"/>
              <a:gd name="T43" fmla="*/ 474249 h 555625"/>
              <a:gd name="T44" fmla="*/ 266412 w 1497329"/>
              <a:gd name="T45" fmla="*/ 490256 h 555625"/>
              <a:gd name="T46" fmla="*/ 317031 w 1497329"/>
              <a:gd name="T47" fmla="*/ 504747 h 555625"/>
              <a:gd name="T48" fmla="*/ 370952 w 1497329"/>
              <a:gd name="T49" fmla="*/ 517623 h 555625"/>
              <a:gd name="T50" fmla="*/ 427913 w 1497329"/>
              <a:gd name="T51" fmla="*/ 528788 h 555625"/>
              <a:gd name="T52" fmla="*/ 487647 w 1497329"/>
              <a:gd name="T53" fmla="*/ 538142 h 555625"/>
              <a:gd name="T54" fmla="*/ 549892 w 1497329"/>
              <a:gd name="T55" fmla="*/ 545588 h 555625"/>
              <a:gd name="T56" fmla="*/ 614383 w 1497329"/>
              <a:gd name="T57" fmla="*/ 551028 h 555625"/>
              <a:gd name="T58" fmla="*/ 680855 w 1497329"/>
              <a:gd name="T59" fmla="*/ 554364 h 555625"/>
              <a:gd name="T60" fmla="*/ 749046 w 1497329"/>
              <a:gd name="T61" fmla="*/ 555497 h 555625"/>
              <a:gd name="T62" fmla="*/ 817116 w 1497329"/>
              <a:gd name="T63" fmla="*/ 554364 h 555625"/>
              <a:gd name="T64" fmla="*/ 883482 w 1497329"/>
              <a:gd name="T65" fmla="*/ 551028 h 555625"/>
              <a:gd name="T66" fmla="*/ 947878 w 1497329"/>
              <a:gd name="T67" fmla="*/ 545588 h 555625"/>
              <a:gd name="T68" fmla="*/ 1010040 w 1497329"/>
              <a:gd name="T69" fmla="*/ 538142 h 555625"/>
              <a:gd name="T70" fmla="*/ 1069704 w 1497329"/>
              <a:gd name="T71" fmla="*/ 528788 h 555625"/>
              <a:gd name="T72" fmla="*/ 1126602 w 1497329"/>
              <a:gd name="T73" fmla="*/ 517623 h 555625"/>
              <a:gd name="T74" fmla="*/ 1180472 w 1497329"/>
              <a:gd name="T75" fmla="*/ 504747 h 555625"/>
              <a:gd name="T76" fmla="*/ 1231048 w 1497329"/>
              <a:gd name="T77" fmla="*/ 490256 h 555625"/>
              <a:gd name="T78" fmla="*/ 1278064 w 1497329"/>
              <a:gd name="T79" fmla="*/ 474249 h 555625"/>
              <a:gd name="T80" fmla="*/ 1321256 w 1497329"/>
              <a:gd name="T81" fmla="*/ 456824 h 555625"/>
              <a:gd name="T82" fmla="*/ 1360359 w 1497329"/>
              <a:gd name="T83" fmla="*/ 438079 h 555625"/>
              <a:gd name="T84" fmla="*/ 1395109 w 1497329"/>
              <a:gd name="T85" fmla="*/ 418112 h 555625"/>
              <a:gd name="T86" fmla="*/ 1450485 w 1497329"/>
              <a:gd name="T87" fmla="*/ 374902 h 555625"/>
              <a:gd name="T88" fmla="*/ 1485265 w 1497329"/>
              <a:gd name="T89" fmla="*/ 327980 h 555625"/>
              <a:gd name="T90" fmla="*/ 1497330 w 1497329"/>
              <a:gd name="T91" fmla="*/ 278129 h 555625"/>
              <a:gd name="T92" fmla="*/ 1494269 w 1497329"/>
              <a:gd name="T93" fmla="*/ 252767 h 555625"/>
              <a:gd name="T94" fmla="*/ 1470582 w 1497329"/>
              <a:gd name="T95" fmla="*/ 204081 h 555625"/>
              <a:gd name="T96" fmla="*/ 1425239 w 1497329"/>
              <a:gd name="T97" fmla="*/ 158764 h 555625"/>
              <a:gd name="T98" fmla="*/ 1360359 w 1497329"/>
              <a:gd name="T99" fmla="*/ 117592 h 555625"/>
              <a:gd name="T100" fmla="*/ 1321256 w 1497329"/>
              <a:gd name="T101" fmla="*/ 98803 h 555625"/>
              <a:gd name="T102" fmla="*/ 1278064 w 1497329"/>
              <a:gd name="T103" fmla="*/ 81343 h 555625"/>
              <a:gd name="T104" fmla="*/ 1231048 w 1497329"/>
              <a:gd name="T105" fmla="*/ 65308 h 555625"/>
              <a:gd name="T106" fmla="*/ 1180472 w 1497329"/>
              <a:gd name="T107" fmla="*/ 50795 h 555625"/>
              <a:gd name="T108" fmla="*/ 1126602 w 1497329"/>
              <a:gd name="T109" fmla="*/ 37902 h 555625"/>
              <a:gd name="T110" fmla="*/ 1069704 w 1497329"/>
              <a:gd name="T111" fmla="*/ 26726 h 555625"/>
              <a:gd name="T112" fmla="*/ 1010040 w 1497329"/>
              <a:gd name="T113" fmla="*/ 17363 h 555625"/>
              <a:gd name="T114" fmla="*/ 947878 w 1497329"/>
              <a:gd name="T115" fmla="*/ 9913 h 555625"/>
              <a:gd name="T116" fmla="*/ 883482 w 1497329"/>
              <a:gd name="T117" fmla="*/ 4470 h 555625"/>
              <a:gd name="T118" fmla="*/ 817116 w 1497329"/>
              <a:gd name="T119" fmla="*/ 1133 h 555625"/>
              <a:gd name="T120" fmla="*/ 749046 w 1497329"/>
              <a:gd name="T121" fmla="*/ 0 h 555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97329" h="555625">
                <a:moveTo>
                  <a:pt x="749046" y="0"/>
                </a:moveTo>
                <a:lnTo>
                  <a:pt x="680855" y="1133"/>
                </a:lnTo>
                <a:lnTo>
                  <a:pt x="614383" y="4470"/>
                </a:lnTo>
                <a:lnTo>
                  <a:pt x="549892" y="9913"/>
                </a:lnTo>
                <a:lnTo>
                  <a:pt x="487647" y="17363"/>
                </a:lnTo>
                <a:lnTo>
                  <a:pt x="427913" y="26726"/>
                </a:lnTo>
                <a:lnTo>
                  <a:pt x="370952" y="37902"/>
                </a:lnTo>
                <a:lnTo>
                  <a:pt x="317031" y="50795"/>
                </a:lnTo>
                <a:lnTo>
                  <a:pt x="266412" y="65308"/>
                </a:lnTo>
                <a:lnTo>
                  <a:pt x="219360" y="81343"/>
                </a:lnTo>
                <a:lnTo>
                  <a:pt x="176140" y="98803"/>
                </a:lnTo>
                <a:lnTo>
                  <a:pt x="137014" y="117592"/>
                </a:lnTo>
                <a:lnTo>
                  <a:pt x="102249" y="137611"/>
                </a:lnTo>
                <a:lnTo>
                  <a:pt x="46853" y="180953"/>
                </a:lnTo>
                <a:lnTo>
                  <a:pt x="12065" y="228052"/>
                </a:lnTo>
                <a:lnTo>
                  <a:pt x="0" y="278129"/>
                </a:lnTo>
                <a:lnTo>
                  <a:pt x="3060" y="303372"/>
                </a:lnTo>
                <a:lnTo>
                  <a:pt x="26751" y="351857"/>
                </a:lnTo>
                <a:lnTo>
                  <a:pt x="72107" y="397020"/>
                </a:lnTo>
                <a:lnTo>
                  <a:pt x="137014" y="438079"/>
                </a:lnTo>
                <a:lnTo>
                  <a:pt x="176140" y="456824"/>
                </a:lnTo>
                <a:lnTo>
                  <a:pt x="219360" y="474249"/>
                </a:lnTo>
                <a:lnTo>
                  <a:pt x="266412" y="490256"/>
                </a:lnTo>
                <a:lnTo>
                  <a:pt x="317031" y="504747"/>
                </a:lnTo>
                <a:lnTo>
                  <a:pt x="370952" y="517623"/>
                </a:lnTo>
                <a:lnTo>
                  <a:pt x="427913" y="528788"/>
                </a:lnTo>
                <a:lnTo>
                  <a:pt x="487647" y="538142"/>
                </a:lnTo>
                <a:lnTo>
                  <a:pt x="549892" y="545588"/>
                </a:lnTo>
                <a:lnTo>
                  <a:pt x="614383" y="551028"/>
                </a:lnTo>
                <a:lnTo>
                  <a:pt x="680855" y="554364"/>
                </a:lnTo>
                <a:lnTo>
                  <a:pt x="749046" y="555497"/>
                </a:lnTo>
                <a:lnTo>
                  <a:pt x="817116" y="554364"/>
                </a:lnTo>
                <a:lnTo>
                  <a:pt x="883482" y="551028"/>
                </a:lnTo>
                <a:lnTo>
                  <a:pt x="947878" y="545588"/>
                </a:lnTo>
                <a:lnTo>
                  <a:pt x="1010040" y="538142"/>
                </a:lnTo>
                <a:lnTo>
                  <a:pt x="1069704" y="528788"/>
                </a:lnTo>
                <a:lnTo>
                  <a:pt x="1126602" y="517623"/>
                </a:lnTo>
                <a:lnTo>
                  <a:pt x="1180472" y="504747"/>
                </a:lnTo>
                <a:lnTo>
                  <a:pt x="1231048" y="490256"/>
                </a:lnTo>
                <a:lnTo>
                  <a:pt x="1278064" y="474249"/>
                </a:lnTo>
                <a:lnTo>
                  <a:pt x="1321256" y="456824"/>
                </a:lnTo>
                <a:lnTo>
                  <a:pt x="1360359" y="438079"/>
                </a:lnTo>
                <a:lnTo>
                  <a:pt x="1395109" y="418112"/>
                </a:lnTo>
                <a:lnTo>
                  <a:pt x="1450485" y="374902"/>
                </a:lnTo>
                <a:lnTo>
                  <a:pt x="1485265" y="327980"/>
                </a:lnTo>
                <a:lnTo>
                  <a:pt x="1497330" y="278129"/>
                </a:lnTo>
                <a:lnTo>
                  <a:pt x="1494269" y="252767"/>
                </a:lnTo>
                <a:lnTo>
                  <a:pt x="1470582" y="204081"/>
                </a:lnTo>
                <a:lnTo>
                  <a:pt x="1425239" y="158764"/>
                </a:lnTo>
                <a:lnTo>
                  <a:pt x="1360359" y="117592"/>
                </a:lnTo>
                <a:lnTo>
                  <a:pt x="1321256" y="98803"/>
                </a:lnTo>
                <a:lnTo>
                  <a:pt x="1278064" y="81343"/>
                </a:lnTo>
                <a:lnTo>
                  <a:pt x="1231048" y="65308"/>
                </a:lnTo>
                <a:lnTo>
                  <a:pt x="1180472" y="50795"/>
                </a:lnTo>
                <a:lnTo>
                  <a:pt x="1126602" y="37902"/>
                </a:lnTo>
                <a:lnTo>
                  <a:pt x="1069704" y="26726"/>
                </a:lnTo>
                <a:lnTo>
                  <a:pt x="1010040" y="17363"/>
                </a:lnTo>
                <a:lnTo>
                  <a:pt x="947878" y="9913"/>
                </a:lnTo>
                <a:lnTo>
                  <a:pt x="883482" y="4470"/>
                </a:lnTo>
                <a:lnTo>
                  <a:pt x="817116" y="1133"/>
                </a:lnTo>
                <a:lnTo>
                  <a:pt x="749046" y="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26" name="object 7"/>
          <p:cNvSpPr>
            <a:spLocks/>
          </p:cNvSpPr>
          <p:nvPr/>
        </p:nvSpPr>
        <p:spPr bwMode="auto">
          <a:xfrm>
            <a:off x="6575425" y="5159375"/>
            <a:ext cx="1257300" cy="406400"/>
          </a:xfrm>
          <a:custGeom>
            <a:avLst/>
            <a:gdLst>
              <a:gd name="T0" fmla="*/ 735342 w 1470025"/>
              <a:gd name="T1" fmla="*/ 0 h 474979"/>
              <a:gd name="T2" fmla="*/ 664520 w 1470025"/>
              <a:gd name="T3" fmla="*/ 1090 h 474979"/>
              <a:gd name="T4" fmla="*/ 595602 w 1470025"/>
              <a:gd name="T5" fmla="*/ 4295 h 474979"/>
              <a:gd name="T6" fmla="*/ 528899 w 1470025"/>
              <a:gd name="T7" fmla="*/ 9514 h 474979"/>
              <a:gd name="T8" fmla="*/ 464717 w 1470025"/>
              <a:gd name="T9" fmla="*/ 16646 h 474979"/>
              <a:gd name="T10" fmla="*/ 403365 w 1470025"/>
              <a:gd name="T11" fmla="*/ 25591 h 474979"/>
              <a:gd name="T12" fmla="*/ 345151 w 1470025"/>
              <a:gd name="T13" fmla="*/ 36248 h 474979"/>
              <a:gd name="T14" fmla="*/ 290383 w 1470025"/>
              <a:gd name="T15" fmla="*/ 48517 h 474979"/>
              <a:gd name="T16" fmla="*/ 239369 w 1470025"/>
              <a:gd name="T17" fmla="*/ 62297 h 474979"/>
              <a:gd name="T18" fmla="*/ 192417 w 1470025"/>
              <a:gd name="T19" fmla="*/ 77488 h 474979"/>
              <a:gd name="T20" fmla="*/ 149835 w 1470025"/>
              <a:gd name="T21" fmla="*/ 93989 h 474979"/>
              <a:gd name="T22" fmla="*/ 111931 w 1470025"/>
              <a:gd name="T23" fmla="*/ 111700 h 474979"/>
              <a:gd name="T24" fmla="*/ 51390 w 1470025"/>
              <a:gd name="T25" fmla="*/ 150350 h 474979"/>
              <a:gd name="T26" fmla="*/ 13258 w 1470025"/>
              <a:gd name="T27" fmla="*/ 192632 h 474979"/>
              <a:gd name="T28" fmla="*/ 0 w 1470025"/>
              <a:gd name="T29" fmla="*/ 237744 h 474979"/>
              <a:gd name="T30" fmla="*/ 3365 w 1470025"/>
              <a:gd name="T31" fmla="*/ 260595 h 474979"/>
              <a:gd name="T32" fmla="*/ 29369 w 1470025"/>
              <a:gd name="T33" fmla="*/ 304337 h 474979"/>
              <a:gd name="T34" fmla="*/ 79013 w 1470025"/>
              <a:gd name="T35" fmla="*/ 344807 h 474979"/>
              <a:gd name="T36" fmla="*/ 149835 w 1470025"/>
              <a:gd name="T37" fmla="*/ 381216 h 474979"/>
              <a:gd name="T38" fmla="*/ 192417 w 1470025"/>
              <a:gd name="T39" fmla="*/ 397652 h 474979"/>
              <a:gd name="T40" fmla="*/ 239369 w 1470025"/>
              <a:gd name="T41" fmla="*/ 412775 h 474979"/>
              <a:gd name="T42" fmla="*/ 290383 w 1470025"/>
              <a:gd name="T43" fmla="*/ 426489 h 474979"/>
              <a:gd name="T44" fmla="*/ 345151 w 1470025"/>
              <a:gd name="T45" fmla="*/ 438695 h 474979"/>
              <a:gd name="T46" fmla="*/ 403365 w 1470025"/>
              <a:gd name="T47" fmla="*/ 449293 h 474979"/>
              <a:gd name="T48" fmla="*/ 464717 w 1470025"/>
              <a:gd name="T49" fmla="*/ 458186 h 474979"/>
              <a:gd name="T50" fmla="*/ 528899 w 1470025"/>
              <a:gd name="T51" fmla="*/ 465274 h 474979"/>
              <a:gd name="T52" fmla="*/ 595602 w 1470025"/>
              <a:gd name="T53" fmla="*/ 470459 h 474979"/>
              <a:gd name="T54" fmla="*/ 664520 w 1470025"/>
              <a:gd name="T55" fmla="*/ 473642 h 474979"/>
              <a:gd name="T56" fmla="*/ 735342 w 1470025"/>
              <a:gd name="T57" fmla="*/ 474725 h 474979"/>
              <a:gd name="T58" fmla="*/ 806038 w 1470025"/>
              <a:gd name="T59" fmla="*/ 473642 h 474979"/>
              <a:gd name="T60" fmla="*/ 874842 w 1470025"/>
              <a:gd name="T61" fmla="*/ 470459 h 474979"/>
              <a:gd name="T62" fmla="*/ 941447 w 1470025"/>
              <a:gd name="T63" fmla="*/ 465274 h 474979"/>
              <a:gd name="T64" fmla="*/ 1005542 w 1470025"/>
              <a:gd name="T65" fmla="*/ 458186 h 474979"/>
              <a:gd name="T66" fmla="*/ 1066820 w 1470025"/>
              <a:gd name="T67" fmla="*/ 449293 h 474979"/>
              <a:gd name="T68" fmla="*/ 1124970 w 1470025"/>
              <a:gd name="T69" fmla="*/ 438695 h 474979"/>
              <a:gd name="T70" fmla="*/ 1179685 w 1470025"/>
              <a:gd name="T71" fmla="*/ 426489 h 474979"/>
              <a:gd name="T72" fmla="*/ 1230655 w 1470025"/>
              <a:gd name="T73" fmla="*/ 412775 h 474979"/>
              <a:gd name="T74" fmla="*/ 1277571 w 1470025"/>
              <a:gd name="T75" fmla="*/ 397652 h 474979"/>
              <a:gd name="T76" fmla="*/ 1320125 w 1470025"/>
              <a:gd name="T77" fmla="*/ 381216 h 474979"/>
              <a:gd name="T78" fmla="*/ 1358007 w 1470025"/>
              <a:gd name="T79" fmla="*/ 363569 h 474979"/>
              <a:gd name="T80" fmla="*/ 1418521 w 1470025"/>
              <a:gd name="T81" fmla="*/ 325031 h 474979"/>
              <a:gd name="T82" fmla="*/ 1456641 w 1470025"/>
              <a:gd name="T83" fmla="*/ 282826 h 474979"/>
              <a:gd name="T84" fmla="*/ 1469898 w 1470025"/>
              <a:gd name="T85" fmla="*/ 237744 h 474979"/>
              <a:gd name="T86" fmla="*/ 1466532 w 1470025"/>
              <a:gd name="T87" fmla="*/ 214884 h 474979"/>
              <a:gd name="T88" fmla="*/ 1440535 w 1470025"/>
              <a:gd name="T89" fmla="*/ 171087 h 474979"/>
              <a:gd name="T90" fmla="*/ 1390908 w 1470025"/>
              <a:gd name="T91" fmla="*/ 130521 h 474979"/>
              <a:gd name="T92" fmla="*/ 1320125 w 1470025"/>
              <a:gd name="T93" fmla="*/ 93989 h 474979"/>
              <a:gd name="T94" fmla="*/ 1277571 w 1470025"/>
              <a:gd name="T95" fmla="*/ 77488 h 474979"/>
              <a:gd name="T96" fmla="*/ 1230655 w 1470025"/>
              <a:gd name="T97" fmla="*/ 62297 h 474979"/>
              <a:gd name="T98" fmla="*/ 1179685 w 1470025"/>
              <a:gd name="T99" fmla="*/ 48517 h 474979"/>
              <a:gd name="T100" fmla="*/ 1124970 w 1470025"/>
              <a:gd name="T101" fmla="*/ 36248 h 474979"/>
              <a:gd name="T102" fmla="*/ 1066820 w 1470025"/>
              <a:gd name="T103" fmla="*/ 25591 h 474979"/>
              <a:gd name="T104" fmla="*/ 1005542 w 1470025"/>
              <a:gd name="T105" fmla="*/ 16646 h 474979"/>
              <a:gd name="T106" fmla="*/ 941447 w 1470025"/>
              <a:gd name="T107" fmla="*/ 9514 h 474979"/>
              <a:gd name="T108" fmla="*/ 874842 w 1470025"/>
              <a:gd name="T109" fmla="*/ 4295 h 474979"/>
              <a:gd name="T110" fmla="*/ 806038 w 1470025"/>
              <a:gd name="T111" fmla="*/ 1090 h 474979"/>
              <a:gd name="T112" fmla="*/ 735342 w 1470025"/>
              <a:gd name="T113" fmla="*/ 0 h 474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70025" h="474979">
                <a:moveTo>
                  <a:pt x="735342" y="0"/>
                </a:moveTo>
                <a:lnTo>
                  <a:pt x="664520" y="1090"/>
                </a:lnTo>
                <a:lnTo>
                  <a:pt x="595602" y="4295"/>
                </a:lnTo>
                <a:lnTo>
                  <a:pt x="528899" y="9514"/>
                </a:lnTo>
                <a:lnTo>
                  <a:pt x="464717" y="16646"/>
                </a:lnTo>
                <a:lnTo>
                  <a:pt x="403365" y="25591"/>
                </a:lnTo>
                <a:lnTo>
                  <a:pt x="345151" y="36248"/>
                </a:lnTo>
                <a:lnTo>
                  <a:pt x="290383" y="48517"/>
                </a:lnTo>
                <a:lnTo>
                  <a:pt x="239369" y="62297"/>
                </a:lnTo>
                <a:lnTo>
                  <a:pt x="192417" y="77488"/>
                </a:lnTo>
                <a:lnTo>
                  <a:pt x="149835" y="93989"/>
                </a:lnTo>
                <a:lnTo>
                  <a:pt x="111931" y="111700"/>
                </a:lnTo>
                <a:lnTo>
                  <a:pt x="51390" y="150350"/>
                </a:lnTo>
                <a:lnTo>
                  <a:pt x="13258" y="192632"/>
                </a:lnTo>
                <a:lnTo>
                  <a:pt x="0" y="237744"/>
                </a:lnTo>
                <a:lnTo>
                  <a:pt x="3365" y="260595"/>
                </a:lnTo>
                <a:lnTo>
                  <a:pt x="29369" y="304337"/>
                </a:lnTo>
                <a:lnTo>
                  <a:pt x="79013" y="344807"/>
                </a:lnTo>
                <a:lnTo>
                  <a:pt x="149835" y="381216"/>
                </a:lnTo>
                <a:lnTo>
                  <a:pt x="192417" y="397652"/>
                </a:lnTo>
                <a:lnTo>
                  <a:pt x="239369" y="412775"/>
                </a:lnTo>
                <a:lnTo>
                  <a:pt x="290383" y="426489"/>
                </a:lnTo>
                <a:lnTo>
                  <a:pt x="345151" y="438695"/>
                </a:lnTo>
                <a:lnTo>
                  <a:pt x="403365" y="449293"/>
                </a:lnTo>
                <a:lnTo>
                  <a:pt x="464717" y="458186"/>
                </a:lnTo>
                <a:lnTo>
                  <a:pt x="528899" y="465274"/>
                </a:lnTo>
                <a:lnTo>
                  <a:pt x="595602" y="470459"/>
                </a:lnTo>
                <a:lnTo>
                  <a:pt x="664520" y="473642"/>
                </a:lnTo>
                <a:lnTo>
                  <a:pt x="735342" y="474725"/>
                </a:lnTo>
                <a:lnTo>
                  <a:pt x="806038" y="473642"/>
                </a:lnTo>
                <a:lnTo>
                  <a:pt x="874842" y="470459"/>
                </a:lnTo>
                <a:lnTo>
                  <a:pt x="941447" y="465274"/>
                </a:lnTo>
                <a:lnTo>
                  <a:pt x="1005542" y="458186"/>
                </a:lnTo>
                <a:lnTo>
                  <a:pt x="1066820" y="449293"/>
                </a:lnTo>
                <a:lnTo>
                  <a:pt x="1124970" y="438695"/>
                </a:lnTo>
                <a:lnTo>
                  <a:pt x="1179685" y="426489"/>
                </a:lnTo>
                <a:lnTo>
                  <a:pt x="1230655" y="412775"/>
                </a:lnTo>
                <a:lnTo>
                  <a:pt x="1277571" y="397652"/>
                </a:lnTo>
                <a:lnTo>
                  <a:pt x="1320125" y="381216"/>
                </a:lnTo>
                <a:lnTo>
                  <a:pt x="1358007" y="363569"/>
                </a:lnTo>
                <a:lnTo>
                  <a:pt x="1418521" y="325031"/>
                </a:lnTo>
                <a:lnTo>
                  <a:pt x="1456641" y="282826"/>
                </a:lnTo>
                <a:lnTo>
                  <a:pt x="1469898" y="237744"/>
                </a:lnTo>
                <a:lnTo>
                  <a:pt x="1466532" y="214884"/>
                </a:lnTo>
                <a:lnTo>
                  <a:pt x="1440535" y="171087"/>
                </a:lnTo>
                <a:lnTo>
                  <a:pt x="1390908" y="130521"/>
                </a:lnTo>
                <a:lnTo>
                  <a:pt x="1320125" y="93989"/>
                </a:lnTo>
                <a:lnTo>
                  <a:pt x="1277571" y="77488"/>
                </a:lnTo>
                <a:lnTo>
                  <a:pt x="1230655" y="62297"/>
                </a:lnTo>
                <a:lnTo>
                  <a:pt x="1179685" y="48517"/>
                </a:lnTo>
                <a:lnTo>
                  <a:pt x="1124970" y="36248"/>
                </a:lnTo>
                <a:lnTo>
                  <a:pt x="1066820" y="25591"/>
                </a:lnTo>
                <a:lnTo>
                  <a:pt x="1005542" y="16646"/>
                </a:lnTo>
                <a:lnTo>
                  <a:pt x="941447" y="9514"/>
                </a:lnTo>
                <a:lnTo>
                  <a:pt x="874842" y="4295"/>
                </a:lnTo>
                <a:lnTo>
                  <a:pt x="806038" y="1090"/>
                </a:lnTo>
                <a:lnTo>
                  <a:pt x="735342" y="0"/>
                </a:lnTo>
                <a:close/>
              </a:path>
            </a:pathLst>
          </a:custGeom>
          <a:noFill/>
          <a:ln w="28574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" name="object 8"/>
          <p:cNvSpPr txBox="1"/>
          <p:nvPr/>
        </p:nvSpPr>
        <p:spPr>
          <a:xfrm>
            <a:off x="1951038" y="5508625"/>
            <a:ext cx="1541462" cy="5238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ts val="75"/>
              </a:spcBef>
            </a:pPr>
            <a:r>
              <a:rPr lang="zh-CN" altLang="zh-CN" sz="17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不符合第一范式</a:t>
            </a:r>
            <a:endParaRPr lang="zh-CN" altLang="zh-CN" sz="170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zh-CN" sz="1700">
                <a:solidFill>
                  <a:srgbClr val="FF0065"/>
                </a:solidFill>
                <a:cs typeface="Times New Roman" panose="02020603050405020304" pitchFamily="18" charset="0"/>
              </a:rPr>
              <a:t>(</a:t>
            </a:r>
            <a:r>
              <a:rPr lang="zh-CN" altLang="zh-CN" sz="17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Table</a:t>
            </a:r>
            <a:r>
              <a:rPr lang="zh-CN" altLang="zh-CN" sz="1700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1700"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2988" y="3355975"/>
            <a:ext cx="2036762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符合第一范式</a:t>
            </a:r>
            <a:r>
              <a:rPr lang="zh-CN" altLang="zh-CN" sz="1700">
                <a:solidFill>
                  <a:srgbClr val="FF0065"/>
                </a:solidFill>
                <a:cs typeface="Times New Roman" panose="02020603050405020304" pitchFamily="18" charset="0"/>
              </a:rPr>
              <a:t>(</a:t>
            </a:r>
            <a:r>
              <a:rPr lang="zh-CN" altLang="zh-CN" sz="17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zh-CN" altLang="zh-CN" sz="1700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1700"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54100" y="698500"/>
            <a:ext cx="3630613" cy="493713"/>
          </a:xfrm>
        </p:spPr>
        <p:txBody>
          <a:bodyPr lIns="0" tIns="62444" rIns="0" bIns="0">
            <a:spAutoFit/>
          </a:bodyPr>
          <a:lstStyle/>
          <a:p>
            <a:pPr algn="l" eaLnBrk="1" hangingPunct="1">
              <a:spcBef>
                <a:spcPts val="488"/>
              </a:spcBef>
            </a:pPr>
            <a:r>
              <a:rPr lang="en-US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(3)</a:t>
            </a: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关系的特性</a:t>
            </a:r>
            <a:endParaRPr lang="zh-CN" altLang="zh-CN" sz="1700">
              <a:cs typeface="Arial" panose="020B0604020202020204" pitchFamily="34" charset="0"/>
            </a:endParaRPr>
          </a:p>
        </p:txBody>
      </p:sp>
      <p:sp>
        <p:nvSpPr>
          <p:cNvPr id="30730" name="灯片编号占位符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5CD026C2-0EFD-4A1C-9E2F-4722279564D6}" type="slidenum">
              <a:rPr lang="en-US" altLang="zh-CN" b="0">
                <a:latin typeface="Tahoma" panose="020B0604030504040204" pitchFamily="34" charset="0"/>
              </a:rPr>
              <a:pPr algn="r"/>
              <a:t>25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5825" y="1338263"/>
            <a:ext cx="4549775" cy="379412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182563" indent="-17145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75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400">
                <a:latin typeface="新宋体" panose="02010609030101010101" pitchFamily="49" charset="-122"/>
                <a:ea typeface="新宋体" panose="02010609030101010101" pitchFamily="49" charset="-122"/>
              </a:rPr>
              <a:t>属性不可再分特性(续)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52750" y="4959350"/>
            <a:ext cx="1541463" cy="522288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ts val="75"/>
              </a:spcBef>
            </a:pPr>
            <a:r>
              <a:rPr lang="zh-CN" altLang="zh-CN" sz="17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不符合第一范式</a:t>
            </a:r>
            <a:endParaRPr lang="zh-CN" altLang="zh-CN" sz="170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zh-CN" sz="1700">
                <a:solidFill>
                  <a:srgbClr val="FF0065"/>
                </a:solidFill>
                <a:cs typeface="Times New Roman" panose="02020603050405020304" pitchFamily="18" charset="0"/>
              </a:rPr>
              <a:t>(</a:t>
            </a:r>
            <a:r>
              <a:rPr lang="zh-CN" altLang="zh-CN" sz="17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Table</a:t>
            </a:r>
            <a:r>
              <a:rPr lang="zh-CN" altLang="zh-CN" sz="1700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1700"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1075" y="3392488"/>
            <a:ext cx="2036763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符合第一范式</a:t>
            </a:r>
            <a:r>
              <a:rPr lang="zh-CN" altLang="zh-CN" sz="1700">
                <a:solidFill>
                  <a:srgbClr val="FF0065"/>
                </a:solidFill>
                <a:cs typeface="Times New Roman" panose="02020603050405020304" pitchFamily="18" charset="0"/>
              </a:rPr>
              <a:t>(</a:t>
            </a:r>
            <a:r>
              <a:rPr lang="zh-CN" altLang="zh-CN" sz="17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zh-CN" altLang="zh-CN" sz="1700">
                <a:solidFill>
                  <a:srgbClr val="FF0065"/>
                </a:solidFill>
                <a:cs typeface="Times New Roman" panose="02020603050405020304" pitchFamily="18" charset="0"/>
              </a:rPr>
              <a:t>)</a:t>
            </a:r>
            <a:endParaRPr lang="zh-CN" altLang="zh-CN" sz="1700">
              <a:cs typeface="Times New Roman" panose="02020603050405020304" pitchFamily="18" charset="0"/>
            </a:endParaRPr>
          </a:p>
        </p:txBody>
      </p:sp>
      <p:sp>
        <p:nvSpPr>
          <p:cNvPr id="31749" name="object 6"/>
          <p:cNvSpPr>
            <a:spLocks noChangeArrowheads="1"/>
          </p:cNvSpPr>
          <p:nvPr/>
        </p:nvSpPr>
        <p:spPr bwMode="auto">
          <a:xfrm>
            <a:off x="971550" y="1825625"/>
            <a:ext cx="3382963" cy="14525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0" name="object 7"/>
          <p:cNvSpPr>
            <a:spLocks noChangeArrowheads="1"/>
          </p:cNvSpPr>
          <p:nvPr/>
        </p:nvSpPr>
        <p:spPr bwMode="auto">
          <a:xfrm>
            <a:off x="4759325" y="4351338"/>
            <a:ext cx="3290888" cy="1301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1" name="object 8"/>
          <p:cNvSpPr>
            <a:spLocks/>
          </p:cNvSpPr>
          <p:nvPr/>
        </p:nvSpPr>
        <p:spPr bwMode="auto">
          <a:xfrm>
            <a:off x="6429375" y="4500563"/>
            <a:ext cx="1549400" cy="625475"/>
          </a:xfrm>
          <a:custGeom>
            <a:avLst/>
            <a:gdLst>
              <a:gd name="T0" fmla="*/ 839137 w 1812925"/>
              <a:gd name="T1" fmla="*/ 1003 h 731520"/>
              <a:gd name="T2" fmla="*/ 708044 w 1812925"/>
              <a:gd name="T3" fmla="*/ 8820 h 731520"/>
              <a:gd name="T4" fmla="*/ 583744 w 1812925"/>
              <a:gd name="T5" fmla="*/ 23910 h 731520"/>
              <a:gd name="T6" fmla="*/ 467643 w 1812925"/>
              <a:gd name="T7" fmla="*/ 45708 h 731520"/>
              <a:gd name="T8" fmla="*/ 361144 w 1812925"/>
              <a:gd name="T9" fmla="*/ 73645 h 731520"/>
              <a:gd name="T10" fmla="*/ 265653 w 1812925"/>
              <a:gd name="T11" fmla="*/ 107156 h 731520"/>
              <a:gd name="T12" fmla="*/ 182575 w 1812925"/>
              <a:gd name="T13" fmla="*/ 145673 h 731520"/>
              <a:gd name="T14" fmla="*/ 113315 w 1812925"/>
              <a:gd name="T15" fmla="*/ 188630 h 731520"/>
              <a:gd name="T16" fmla="*/ 21866 w 1812925"/>
              <a:gd name="T17" fmla="*/ 285596 h 731520"/>
              <a:gd name="T18" fmla="*/ 0 w 1812925"/>
              <a:gd name="T19" fmla="*/ 365760 h 731520"/>
              <a:gd name="T20" fmla="*/ 21866 w 1812925"/>
              <a:gd name="T21" fmla="*/ 445923 h 731520"/>
              <a:gd name="T22" fmla="*/ 113315 w 1812925"/>
              <a:gd name="T23" fmla="*/ 542889 h 731520"/>
              <a:gd name="T24" fmla="*/ 182575 w 1812925"/>
              <a:gd name="T25" fmla="*/ 585846 h 731520"/>
              <a:gd name="T26" fmla="*/ 265653 w 1812925"/>
              <a:gd name="T27" fmla="*/ 624363 h 731520"/>
              <a:gd name="T28" fmla="*/ 361144 w 1812925"/>
              <a:gd name="T29" fmla="*/ 657874 h 731520"/>
              <a:gd name="T30" fmla="*/ 467643 w 1812925"/>
              <a:gd name="T31" fmla="*/ 685811 h 731520"/>
              <a:gd name="T32" fmla="*/ 583744 w 1812925"/>
              <a:gd name="T33" fmla="*/ 707609 h 731520"/>
              <a:gd name="T34" fmla="*/ 708044 w 1812925"/>
              <a:gd name="T35" fmla="*/ 722699 h 731520"/>
              <a:gd name="T36" fmla="*/ 839137 w 1812925"/>
              <a:gd name="T37" fmla="*/ 730516 h 731520"/>
              <a:gd name="T38" fmla="*/ 974441 w 1812925"/>
              <a:gd name="T39" fmla="*/ 730516 h 731520"/>
              <a:gd name="T40" fmla="*/ 1105496 w 1812925"/>
              <a:gd name="T41" fmla="*/ 722699 h 731520"/>
              <a:gd name="T42" fmla="*/ 1229731 w 1812925"/>
              <a:gd name="T43" fmla="*/ 707609 h 731520"/>
              <a:gd name="T44" fmla="*/ 1345748 w 1812925"/>
              <a:gd name="T45" fmla="*/ 685811 h 731520"/>
              <a:gd name="T46" fmla="*/ 1452147 w 1812925"/>
              <a:gd name="T47" fmla="*/ 657874 h 731520"/>
              <a:gd name="T48" fmla="*/ 1547533 w 1812925"/>
              <a:gd name="T49" fmla="*/ 624363 h 731520"/>
              <a:gd name="T50" fmla="*/ 1630505 w 1812925"/>
              <a:gd name="T51" fmla="*/ 585846 h 731520"/>
              <a:gd name="T52" fmla="*/ 1699668 w 1812925"/>
              <a:gd name="T53" fmla="*/ 542889 h 731520"/>
              <a:gd name="T54" fmla="*/ 1790970 w 1812925"/>
              <a:gd name="T55" fmla="*/ 445923 h 731520"/>
              <a:gd name="T56" fmla="*/ 1812798 w 1812925"/>
              <a:gd name="T57" fmla="*/ 365760 h 731520"/>
              <a:gd name="T58" fmla="*/ 1790970 w 1812925"/>
              <a:gd name="T59" fmla="*/ 285596 h 731520"/>
              <a:gd name="T60" fmla="*/ 1699668 w 1812925"/>
              <a:gd name="T61" fmla="*/ 188630 h 731520"/>
              <a:gd name="T62" fmla="*/ 1630505 w 1812925"/>
              <a:gd name="T63" fmla="*/ 145673 h 731520"/>
              <a:gd name="T64" fmla="*/ 1547533 w 1812925"/>
              <a:gd name="T65" fmla="*/ 107156 h 731520"/>
              <a:gd name="T66" fmla="*/ 1452147 w 1812925"/>
              <a:gd name="T67" fmla="*/ 73645 h 731520"/>
              <a:gd name="T68" fmla="*/ 1345748 w 1812925"/>
              <a:gd name="T69" fmla="*/ 45708 h 731520"/>
              <a:gd name="T70" fmla="*/ 1229731 w 1812925"/>
              <a:gd name="T71" fmla="*/ 23910 h 731520"/>
              <a:gd name="T72" fmla="*/ 1105496 w 1812925"/>
              <a:gd name="T73" fmla="*/ 8820 h 731520"/>
              <a:gd name="T74" fmla="*/ 974441 w 1812925"/>
              <a:gd name="T75" fmla="*/ 1003 h 73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12925" h="731520">
                <a:moveTo>
                  <a:pt x="906792" y="0"/>
                </a:moveTo>
                <a:lnTo>
                  <a:pt x="839137" y="1003"/>
                </a:lnTo>
                <a:lnTo>
                  <a:pt x="772829" y="3967"/>
                </a:lnTo>
                <a:lnTo>
                  <a:pt x="708044" y="8820"/>
                </a:lnTo>
                <a:lnTo>
                  <a:pt x="644957" y="15491"/>
                </a:lnTo>
                <a:lnTo>
                  <a:pt x="583744" y="23910"/>
                </a:lnTo>
                <a:lnTo>
                  <a:pt x="524581" y="34006"/>
                </a:lnTo>
                <a:lnTo>
                  <a:pt x="467643" y="45708"/>
                </a:lnTo>
                <a:lnTo>
                  <a:pt x="413105" y="58944"/>
                </a:lnTo>
                <a:lnTo>
                  <a:pt x="361144" y="73645"/>
                </a:lnTo>
                <a:lnTo>
                  <a:pt x="311935" y="89739"/>
                </a:lnTo>
                <a:lnTo>
                  <a:pt x="265653" y="107156"/>
                </a:lnTo>
                <a:lnTo>
                  <a:pt x="222475" y="125824"/>
                </a:lnTo>
                <a:lnTo>
                  <a:pt x="182575" y="145673"/>
                </a:lnTo>
                <a:lnTo>
                  <a:pt x="146130" y="166632"/>
                </a:lnTo>
                <a:lnTo>
                  <a:pt x="113315" y="188630"/>
                </a:lnTo>
                <a:lnTo>
                  <a:pt x="59277" y="235460"/>
                </a:lnTo>
                <a:lnTo>
                  <a:pt x="21866" y="285596"/>
                </a:lnTo>
                <a:lnTo>
                  <a:pt x="2488" y="338472"/>
                </a:lnTo>
                <a:lnTo>
                  <a:pt x="0" y="365760"/>
                </a:lnTo>
                <a:lnTo>
                  <a:pt x="2488" y="393047"/>
                </a:lnTo>
                <a:lnTo>
                  <a:pt x="21866" y="445923"/>
                </a:lnTo>
                <a:lnTo>
                  <a:pt x="59277" y="496059"/>
                </a:lnTo>
                <a:lnTo>
                  <a:pt x="113315" y="542889"/>
                </a:lnTo>
                <a:lnTo>
                  <a:pt x="146130" y="564887"/>
                </a:lnTo>
                <a:lnTo>
                  <a:pt x="182575" y="585846"/>
                </a:lnTo>
                <a:lnTo>
                  <a:pt x="222475" y="605695"/>
                </a:lnTo>
                <a:lnTo>
                  <a:pt x="265653" y="624363"/>
                </a:lnTo>
                <a:lnTo>
                  <a:pt x="311935" y="641780"/>
                </a:lnTo>
                <a:lnTo>
                  <a:pt x="361144" y="657874"/>
                </a:lnTo>
                <a:lnTo>
                  <a:pt x="413105" y="672575"/>
                </a:lnTo>
                <a:lnTo>
                  <a:pt x="467643" y="685811"/>
                </a:lnTo>
                <a:lnTo>
                  <a:pt x="524581" y="697513"/>
                </a:lnTo>
                <a:lnTo>
                  <a:pt x="583744" y="707609"/>
                </a:lnTo>
                <a:lnTo>
                  <a:pt x="644957" y="716028"/>
                </a:lnTo>
                <a:lnTo>
                  <a:pt x="708044" y="722699"/>
                </a:lnTo>
                <a:lnTo>
                  <a:pt x="772829" y="727552"/>
                </a:lnTo>
                <a:lnTo>
                  <a:pt x="839137" y="730516"/>
                </a:lnTo>
                <a:lnTo>
                  <a:pt x="906792" y="731519"/>
                </a:lnTo>
                <a:lnTo>
                  <a:pt x="974441" y="730516"/>
                </a:lnTo>
                <a:lnTo>
                  <a:pt x="1040734" y="727552"/>
                </a:lnTo>
                <a:lnTo>
                  <a:pt x="1105496" y="722699"/>
                </a:lnTo>
                <a:lnTo>
                  <a:pt x="1168554" y="716028"/>
                </a:lnTo>
                <a:lnTo>
                  <a:pt x="1229731" y="707609"/>
                </a:lnTo>
                <a:lnTo>
                  <a:pt x="1288854" y="697513"/>
                </a:lnTo>
                <a:lnTo>
                  <a:pt x="1345748" y="685811"/>
                </a:lnTo>
                <a:lnTo>
                  <a:pt x="1400237" y="672575"/>
                </a:lnTo>
                <a:lnTo>
                  <a:pt x="1452147" y="657874"/>
                </a:lnTo>
                <a:lnTo>
                  <a:pt x="1501304" y="641780"/>
                </a:lnTo>
                <a:lnTo>
                  <a:pt x="1547533" y="624363"/>
                </a:lnTo>
                <a:lnTo>
                  <a:pt x="1590658" y="605695"/>
                </a:lnTo>
                <a:lnTo>
                  <a:pt x="1630505" y="585846"/>
                </a:lnTo>
                <a:lnTo>
                  <a:pt x="1666900" y="564887"/>
                </a:lnTo>
                <a:lnTo>
                  <a:pt x="1699668" y="542889"/>
                </a:lnTo>
                <a:lnTo>
                  <a:pt x="1753622" y="496059"/>
                </a:lnTo>
                <a:lnTo>
                  <a:pt x="1790970" y="445923"/>
                </a:lnTo>
                <a:lnTo>
                  <a:pt x="1810314" y="393047"/>
                </a:lnTo>
                <a:lnTo>
                  <a:pt x="1812798" y="365760"/>
                </a:lnTo>
                <a:lnTo>
                  <a:pt x="1810314" y="338472"/>
                </a:lnTo>
                <a:lnTo>
                  <a:pt x="1790970" y="285596"/>
                </a:lnTo>
                <a:lnTo>
                  <a:pt x="1753622" y="235460"/>
                </a:lnTo>
                <a:lnTo>
                  <a:pt x="1699668" y="188630"/>
                </a:lnTo>
                <a:lnTo>
                  <a:pt x="1666900" y="166632"/>
                </a:lnTo>
                <a:lnTo>
                  <a:pt x="1630505" y="145673"/>
                </a:lnTo>
                <a:lnTo>
                  <a:pt x="1590658" y="125824"/>
                </a:lnTo>
                <a:lnTo>
                  <a:pt x="1547533" y="107156"/>
                </a:lnTo>
                <a:lnTo>
                  <a:pt x="1501304" y="89739"/>
                </a:lnTo>
                <a:lnTo>
                  <a:pt x="1452147" y="73645"/>
                </a:lnTo>
                <a:lnTo>
                  <a:pt x="1400237" y="58944"/>
                </a:lnTo>
                <a:lnTo>
                  <a:pt x="1345748" y="45708"/>
                </a:lnTo>
                <a:lnTo>
                  <a:pt x="1288854" y="34006"/>
                </a:lnTo>
                <a:lnTo>
                  <a:pt x="1229731" y="23910"/>
                </a:lnTo>
                <a:lnTo>
                  <a:pt x="1168554" y="15491"/>
                </a:lnTo>
                <a:lnTo>
                  <a:pt x="1105496" y="8820"/>
                </a:lnTo>
                <a:lnTo>
                  <a:pt x="1040734" y="3967"/>
                </a:lnTo>
                <a:lnTo>
                  <a:pt x="974441" y="1003"/>
                </a:lnTo>
                <a:lnTo>
                  <a:pt x="906792" y="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04888" y="646113"/>
            <a:ext cx="3402012" cy="493712"/>
          </a:xfrm>
        </p:spPr>
        <p:txBody>
          <a:bodyPr lIns="0" tIns="62444" rIns="0" bIns="0">
            <a:spAutoFit/>
          </a:bodyPr>
          <a:lstStyle/>
          <a:p>
            <a:pPr algn="l" eaLnBrk="1" hangingPunct="1">
              <a:spcBef>
                <a:spcPts val="488"/>
              </a:spcBef>
            </a:pPr>
            <a:r>
              <a:rPr lang="en-US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(3)</a:t>
            </a: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关系的特性</a:t>
            </a:r>
            <a:endParaRPr lang="zh-CN" altLang="zh-CN" sz="1700">
              <a:cs typeface="Arial" panose="020B0604020202020204" pitchFamily="34" charset="0"/>
            </a:endParaRPr>
          </a:p>
        </p:txBody>
      </p:sp>
      <p:sp>
        <p:nvSpPr>
          <p:cNvPr id="31753" name="灯片编号占位符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AB45836A-D10D-40A4-B42B-42CBD4BBCAF7}" type="slidenum">
              <a:rPr lang="en-US" altLang="zh-CN" b="0">
                <a:latin typeface="Tahoma" panose="020B0604030504040204" pitchFamily="34" charset="0"/>
              </a:rPr>
              <a:pPr algn="r"/>
              <a:t>26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850" y="1484313"/>
            <a:ext cx="8569325" cy="4665662"/>
          </a:xfrm>
          <a:prstGeom prst="rect">
            <a:avLst/>
          </a:prstGeom>
        </p:spPr>
        <p:txBody>
          <a:bodyPr lIns="0" tIns="181903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1438"/>
              </a:spcBef>
            </a:pPr>
            <a:r>
              <a:rPr lang="zh-CN" altLang="zh-CN" sz="2700">
                <a:latin typeface="新宋体" panose="02010609030101010101" pitchFamily="49" charset="-122"/>
                <a:ea typeface="新宋体" panose="02010609030101010101" pitchFamily="49" charset="-122"/>
              </a:rPr>
              <a:t>候选码</a:t>
            </a:r>
            <a:r>
              <a:rPr lang="zh-CN" altLang="zh-CN" sz="2700">
                <a:latin typeface="Arial" panose="020B0604020202020204" pitchFamily="34" charset="0"/>
                <a:cs typeface="Arial" panose="020B0604020202020204" pitchFamily="34" charset="0"/>
              </a:rPr>
              <a:t>(Candidate Key)/</a:t>
            </a:r>
            <a:r>
              <a:rPr lang="zh-CN" altLang="zh-CN" sz="2700">
                <a:latin typeface="新宋体" panose="02010609030101010101" pitchFamily="49" charset="-122"/>
                <a:ea typeface="新宋体" panose="02010609030101010101" pitchFamily="49" charset="-122"/>
              </a:rPr>
              <a:t>候选键</a:t>
            </a:r>
          </a:p>
          <a:p>
            <a:pPr algn="l" eaLnBrk="1" hangingPunct="1">
              <a:lnSpc>
                <a:spcPct val="130000"/>
              </a:lnSpc>
              <a:spcBef>
                <a:spcPts val="225"/>
              </a:spcBef>
              <a:buClr>
                <a:srgbClr val="000000"/>
              </a:buClr>
              <a:buSzPct val="95000"/>
              <a:buFont typeface="Wingdings" panose="05000000000000000000" pitchFamily="2" charset="2"/>
              <a:buChar char=""/>
            </a:pPr>
            <a:r>
              <a:rPr lang="zh-CN" altLang="zh-CN" sz="22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关系中的一个</a:t>
            </a:r>
            <a:r>
              <a:rPr lang="zh-CN" altLang="zh-CN" sz="2200" u="sng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属性组</a:t>
            </a:r>
            <a:r>
              <a:rPr lang="zh-CN" altLang="zh-CN" sz="22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，其值能唯一标识一个元组，若从该属性组中去掉 任何一个属性，它就不具有这一性质了，这样的</a:t>
            </a:r>
            <a:r>
              <a:rPr lang="zh-CN" altLang="zh-CN" sz="2200" u="sng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属性组</a:t>
            </a:r>
            <a:r>
              <a:rPr lang="zh-CN" altLang="zh-CN" sz="22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称作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候选码。</a:t>
            </a:r>
          </a:p>
          <a:p>
            <a:pPr eaLnBrk="1" hangingPunct="1">
              <a:spcBef>
                <a:spcPts val="38"/>
              </a:spcBef>
              <a:buFont typeface="Wingdings" panose="05000000000000000000" pitchFamily="2" charset="2"/>
              <a:buChar char=""/>
            </a:pPr>
            <a:endParaRPr lang="zh-CN" altLang="zh-CN" sz="2100"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SzPct val="95000"/>
              <a:buFont typeface="Wingdings" panose="05000000000000000000" pitchFamily="2" charset="2"/>
              <a:buChar char=""/>
            </a:pP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例如：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学生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000" u="sng">
                <a:latin typeface="Arial" panose="020B0604020202020204" pitchFamily="34" charset="0"/>
                <a:cs typeface="Arial" panose="020B0604020202020204" pitchFamily="34" charset="0"/>
              </a:rPr>
              <a:t>S#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, Sname, Sage, Sclass)”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S#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就是一个候选码，在此 关系中，任何两个元组的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S#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是一定不同的，而这两个元组的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Sname,  Sage, Sclass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都可能相同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同名、同龄、同班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，所以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S#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是候选码。</a:t>
            </a:r>
          </a:p>
          <a:p>
            <a:pPr eaLnBrk="1" hangingPunct="1">
              <a:spcBef>
                <a:spcPts val="38"/>
              </a:spcBef>
              <a:buFont typeface="Wingdings" panose="05000000000000000000" pitchFamily="2" charset="2"/>
              <a:buChar char=""/>
            </a:pPr>
            <a:endParaRPr lang="zh-CN" altLang="zh-CN" sz="2100"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37000"/>
              </a:lnSpc>
              <a:buSzPct val="95000"/>
              <a:buFont typeface="Wingdings" panose="05000000000000000000" pitchFamily="2" charset="2"/>
              <a:buChar char=""/>
            </a:pP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再如：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选课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000" u="sng">
                <a:latin typeface="Arial" panose="020B0604020202020204" pitchFamily="34" charset="0"/>
                <a:cs typeface="Arial" panose="020B0604020202020204" pitchFamily="34" charset="0"/>
              </a:rPr>
              <a:t>S#, C#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, Sname, Cname, Grade)”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(S#,C#)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联合起来是一 个候选码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8838" y="731838"/>
            <a:ext cx="6859587" cy="493712"/>
          </a:xfrm>
        </p:spPr>
        <p:txBody>
          <a:bodyPr lIns="0" tIns="62444" rIns="0" bIns="0">
            <a:spAutoFit/>
          </a:bodyPr>
          <a:lstStyle/>
          <a:p>
            <a:pPr eaLnBrk="1" hangingPunct="1">
              <a:spcBef>
                <a:spcPts val="400"/>
              </a:spcBef>
            </a:pP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(4)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关系上的一些重要概念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—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候选码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候选键</a:t>
            </a:r>
            <a:endParaRPr lang="zh-CN" altLang="zh-CN" sz="2800">
              <a:latin typeface="宋体" panose="0201060003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77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BE499AAC-65D7-4992-9BEA-B1FE431D34D8}" type="slidenum">
              <a:rPr lang="en-US" altLang="zh-CN" b="0">
                <a:latin typeface="Tahoma" panose="020B0604030504040204" pitchFamily="34" charset="0"/>
              </a:rPr>
              <a:pPr algn="r"/>
              <a:t>27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68313" y="1700213"/>
            <a:ext cx="8351837" cy="3306762"/>
          </a:xfrm>
        </p:spPr>
        <p:txBody>
          <a:bodyPr lIns="0" tIns="89594" rIns="0" bIns="0">
            <a:spAutoFit/>
          </a:bodyPr>
          <a:lstStyle/>
          <a:p>
            <a:pPr marL="366713" indent="-254000" eaLnBrk="1" hangingPunct="1">
              <a:spcBef>
                <a:spcPts val="700"/>
              </a:spcBef>
              <a:buFont typeface="Wingdings" panose="05000000000000000000" pitchFamily="2" charset="2"/>
              <a:buChar char=""/>
              <a:tabLst>
                <a:tab pos="366713" algn="l"/>
              </a:tabLst>
            </a:pPr>
            <a:r>
              <a:rPr lang="zh-CN" altLang="zh-CN" sz="2400"/>
              <a:t>有时，关系中有很多组候选码，例如：</a:t>
            </a:r>
          </a:p>
          <a:p>
            <a:pPr marL="366713" indent="-254000" eaLnBrk="1" hangingPunct="1">
              <a:spcBef>
                <a:spcPts val="625"/>
              </a:spcBef>
              <a:tabLst>
                <a:tab pos="366713" algn="l"/>
              </a:tabLst>
            </a:pPr>
            <a:r>
              <a:rPr lang="zh-CN" altLang="zh-CN" sz="2400">
                <a:solidFill>
                  <a:srgbClr val="FF0065"/>
                </a:solidFill>
              </a:rPr>
              <a:t>学生</a:t>
            </a:r>
            <a:r>
              <a:rPr lang="zh-CN" altLang="zh-CN" sz="2400">
                <a:solidFill>
                  <a:srgbClr val="FF0065"/>
                </a:solidFill>
                <a:cs typeface="Arial" panose="020B0604020202020204" pitchFamily="34" charset="0"/>
              </a:rPr>
              <a:t>(S#, Sname, Sage, Sclass, Saddress)</a:t>
            </a:r>
          </a:p>
          <a:p>
            <a:pPr marL="366713" indent="-254000" eaLnBrk="1" hangingPunct="1">
              <a:lnSpc>
                <a:spcPts val="2675"/>
              </a:lnSpc>
              <a:spcBef>
                <a:spcPts val="188"/>
              </a:spcBef>
              <a:buFont typeface="Wingdings" panose="05000000000000000000" pitchFamily="2" charset="2"/>
              <a:buNone/>
              <a:tabLst>
                <a:tab pos="366713" algn="l"/>
              </a:tabLst>
            </a:pPr>
            <a:r>
              <a:rPr lang="en-US" altLang="zh-CN" sz="2400"/>
              <a:t>      </a:t>
            </a:r>
            <a:r>
              <a:rPr lang="zh-CN" altLang="zh-CN" sz="2400"/>
              <a:t>其中属性</a:t>
            </a:r>
            <a:r>
              <a:rPr lang="zh-CN" altLang="zh-CN" sz="2400">
                <a:cs typeface="Arial" panose="020B0604020202020204" pitchFamily="34" charset="0"/>
              </a:rPr>
              <a:t>S#</a:t>
            </a:r>
            <a:r>
              <a:rPr lang="zh-CN" altLang="zh-CN" sz="2400"/>
              <a:t>是候选码，属性组</a:t>
            </a:r>
            <a:r>
              <a:rPr lang="zh-CN" altLang="zh-CN" sz="2400">
                <a:cs typeface="Arial" panose="020B0604020202020204" pitchFamily="34" charset="0"/>
              </a:rPr>
              <a:t>(Sname, Saddress)</a:t>
            </a:r>
            <a:r>
              <a:rPr lang="zh-CN" altLang="zh-CN" sz="2400"/>
              <a:t>也是候选码</a:t>
            </a:r>
            <a:r>
              <a:rPr lang="zh-CN" altLang="zh-CN" sz="2400">
                <a:cs typeface="Arial" panose="020B0604020202020204" pitchFamily="34" charset="0"/>
              </a:rPr>
              <a:t>(</a:t>
            </a:r>
            <a:r>
              <a:rPr lang="zh-CN" altLang="zh-CN" sz="2400"/>
              <a:t>同名同地 址的两个同学是不存在的</a:t>
            </a:r>
            <a:r>
              <a:rPr lang="zh-CN" altLang="zh-CN" sz="2400">
                <a:cs typeface="Arial" panose="020B0604020202020204" pitchFamily="34" charset="0"/>
              </a:rPr>
              <a:t>)</a:t>
            </a:r>
          </a:p>
          <a:p>
            <a:pPr marL="366713" indent="-254000" eaLnBrk="1" hangingPunct="1">
              <a:spcBef>
                <a:spcPts val="425"/>
              </a:spcBef>
              <a:buFont typeface="Wingdings" panose="05000000000000000000" pitchFamily="2" charset="2"/>
              <a:buChar char=""/>
              <a:tabLst>
                <a:tab pos="366713" algn="l"/>
              </a:tabLst>
            </a:pPr>
            <a:r>
              <a:rPr lang="zh-CN" altLang="zh-CN" sz="2400"/>
              <a:t>再如</a:t>
            </a:r>
          </a:p>
          <a:p>
            <a:pPr marL="366713" indent="-254000" eaLnBrk="1" hangingPunct="1">
              <a:spcBef>
                <a:spcPts val="613"/>
              </a:spcBef>
              <a:tabLst>
                <a:tab pos="366713" algn="l"/>
              </a:tabLst>
            </a:pPr>
            <a:r>
              <a:rPr lang="zh-CN" altLang="zh-CN" sz="2400">
                <a:solidFill>
                  <a:srgbClr val="FF0065"/>
                </a:solidFill>
                <a:cs typeface="Arial" panose="020B0604020202020204" pitchFamily="34" charset="0"/>
              </a:rPr>
              <a:t>Employee(EmpID, EmpName, Mobile)</a:t>
            </a:r>
          </a:p>
          <a:p>
            <a:pPr marL="366713" indent="-254000" eaLnBrk="1" hangingPunct="1">
              <a:spcBef>
                <a:spcPts val="625"/>
              </a:spcBef>
              <a:buFont typeface="Wingdings" panose="05000000000000000000" pitchFamily="2" charset="2"/>
              <a:buNone/>
              <a:tabLst>
                <a:tab pos="366713" algn="l"/>
              </a:tabLst>
            </a:pPr>
            <a:r>
              <a:rPr lang="en-US" altLang="zh-CN" sz="2400"/>
              <a:t>       </a:t>
            </a:r>
            <a:r>
              <a:rPr lang="zh-CN" altLang="zh-CN" sz="2400"/>
              <a:t>每一雇员有唯一的</a:t>
            </a:r>
            <a:r>
              <a:rPr lang="zh-CN" altLang="zh-CN" sz="2400">
                <a:cs typeface="Arial" panose="020B0604020202020204" pitchFamily="34" charset="0"/>
              </a:rPr>
              <a:t>EmpID, </a:t>
            </a:r>
            <a:r>
              <a:rPr lang="zh-CN" altLang="zh-CN" sz="2400"/>
              <a:t>没有两个雇员有相同的手机号</a:t>
            </a:r>
            <a:r>
              <a:rPr lang="zh-CN" altLang="zh-CN" sz="2400">
                <a:cs typeface="Arial" panose="020B0604020202020204" pitchFamily="34" charset="0"/>
              </a:rPr>
              <a:t>Mobile, </a:t>
            </a:r>
            <a:r>
              <a:rPr lang="zh-CN" altLang="zh-CN" sz="2400"/>
              <a:t>则</a:t>
            </a:r>
            <a:r>
              <a:rPr lang="en-US" altLang="zh-CN" sz="2400"/>
              <a:t> </a:t>
            </a:r>
            <a:r>
              <a:rPr lang="en-US" altLang="zh-CN" sz="2400">
                <a:cs typeface="Arial" panose="020B0604020202020204" pitchFamily="34" charset="0"/>
              </a:rPr>
              <a:t> </a:t>
            </a:r>
            <a:r>
              <a:rPr lang="zh-CN" altLang="zh-CN" sz="2400">
                <a:cs typeface="Arial" panose="020B0604020202020204" pitchFamily="34" charset="0"/>
              </a:rPr>
              <a:t>EmpID</a:t>
            </a:r>
            <a:r>
              <a:rPr lang="zh-CN" altLang="zh-CN" sz="2400"/>
              <a:t>是候选码，</a:t>
            </a:r>
            <a:r>
              <a:rPr lang="zh-CN" altLang="zh-CN" sz="2400">
                <a:cs typeface="Arial" panose="020B0604020202020204" pitchFamily="34" charset="0"/>
              </a:rPr>
              <a:t>Mobile</a:t>
            </a:r>
            <a:r>
              <a:rPr lang="zh-CN" altLang="zh-CN" sz="2400"/>
              <a:t>也是候选码</a:t>
            </a:r>
          </a:p>
        </p:txBody>
      </p:sp>
      <p:sp>
        <p:nvSpPr>
          <p:cNvPr id="6" name="object 4"/>
          <p:cNvSpPr txBox="1">
            <a:spLocks/>
          </p:cNvSpPr>
          <p:nvPr/>
        </p:nvSpPr>
        <p:spPr bwMode="white">
          <a:xfrm>
            <a:off x="858838" y="731838"/>
            <a:ext cx="685958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62444" rIns="0" bIns="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400"/>
              </a:spcBef>
              <a:buClrTx/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(4)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关系上的一些重要概念</a:t>
            </a:r>
            <a:r>
              <a:rPr lang="en-US" altLang="zh-CN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—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候选码</a:t>
            </a:r>
            <a:r>
              <a:rPr lang="en-US" altLang="zh-CN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候选键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796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D5E930C3-4900-4B33-B8A4-655366932B20}" type="slidenum">
              <a:rPr lang="en-US" altLang="zh-CN" b="0">
                <a:latin typeface="Tahoma" panose="020B0604030504040204" pitchFamily="34" charset="0"/>
              </a:rPr>
              <a:pPr algn="r"/>
              <a:t>28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1188" y="1628775"/>
            <a:ext cx="8054975" cy="2659063"/>
          </a:xfrm>
          <a:prstGeom prst="rect">
            <a:avLst/>
          </a:prstGeom>
        </p:spPr>
        <p:txBody>
          <a:bodyPr lIns="0" tIns="181903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1438"/>
              </a:spcBef>
            </a:pPr>
            <a:r>
              <a:rPr lang="zh-CN" altLang="zh-CN" sz="2700">
                <a:latin typeface="新宋体" panose="02010609030101010101" pitchFamily="49" charset="-122"/>
                <a:ea typeface="新宋体" panose="02010609030101010101" pitchFamily="49" charset="-122"/>
              </a:rPr>
              <a:t>主码</a:t>
            </a:r>
            <a:r>
              <a:rPr lang="zh-CN" altLang="zh-CN" sz="2700">
                <a:latin typeface="Arial" panose="020B0604020202020204" pitchFamily="34" charset="0"/>
                <a:cs typeface="Arial" panose="020B0604020202020204" pitchFamily="34" charset="0"/>
              </a:rPr>
              <a:t>(Primary Key)/</a:t>
            </a:r>
            <a:r>
              <a:rPr lang="zh-CN" altLang="zh-CN" sz="2700">
                <a:latin typeface="新宋体" panose="02010609030101010101" pitchFamily="49" charset="-122"/>
                <a:ea typeface="新宋体" panose="02010609030101010101" pitchFamily="49" charset="-122"/>
              </a:rPr>
              <a:t>主键</a:t>
            </a:r>
          </a:p>
          <a:p>
            <a:pPr algn="l" eaLnBrk="1" hangingPunct="1">
              <a:spcBef>
                <a:spcPts val="838"/>
              </a:spcBef>
              <a:buClr>
                <a:srgbClr val="000000"/>
              </a:buClr>
              <a:buSzPct val="95000"/>
              <a:buFont typeface="Wingdings" panose="05000000000000000000" pitchFamily="2" charset="2"/>
              <a:buChar char=""/>
            </a:pPr>
            <a:r>
              <a:rPr lang="zh-CN" altLang="zh-CN" sz="24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当有多个候选码时，可以选定一个作为</a:t>
            </a:r>
            <a:r>
              <a:rPr lang="zh-CN" altLang="zh-CN" sz="24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主码</a:t>
            </a:r>
            <a:r>
              <a:rPr lang="zh-CN" altLang="zh-CN" sz="240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</a:p>
          <a:p>
            <a:pPr algn="l" eaLnBrk="1" hangingPunct="1">
              <a:spcBef>
                <a:spcPts val="550"/>
              </a:spcBef>
              <a:buSzPct val="96000"/>
              <a:buFont typeface="Wingdings" panose="05000000000000000000" pitchFamily="2" charset="2"/>
              <a:buChar char=""/>
            </a:pPr>
            <a:r>
              <a:rPr lang="zh-CN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DBMS以</a:t>
            </a:r>
            <a:r>
              <a:rPr lang="zh-CN" altLang="zh-CN" sz="26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主码</a:t>
            </a:r>
            <a:r>
              <a:rPr lang="zh-CN" altLang="zh-CN" sz="2600">
                <a:latin typeface="微软雅黑" panose="020B0503020204020204" pitchFamily="34" charset="-122"/>
                <a:ea typeface="微软雅黑" panose="020B0503020204020204" pitchFamily="34" charset="-122"/>
              </a:rPr>
              <a:t>为主要线索管理关系中的各个元组。</a:t>
            </a:r>
          </a:p>
          <a:p>
            <a:pPr algn="l" eaLnBrk="1" hangingPunct="1">
              <a:spcBef>
                <a:spcPts val="663"/>
              </a:spcBef>
              <a:buSzPct val="95000"/>
              <a:buFont typeface="Wingdings" panose="05000000000000000000" pitchFamily="2" charset="2"/>
              <a:buChar char=""/>
            </a:pP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例如可选定属性</a:t>
            </a:r>
            <a:r>
              <a:rPr lang="zh-CN" altLang="zh-CN" sz="2200" u="sng">
                <a:latin typeface="Arial" panose="020B0604020202020204" pitchFamily="34" charset="0"/>
                <a:cs typeface="Arial" panose="020B0604020202020204" pitchFamily="34" charset="0"/>
              </a:rPr>
              <a:t>S#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作为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学生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表的主码，也可以选定属性组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200" u="sng">
                <a:latin typeface="Arial" panose="020B0604020202020204" pitchFamily="34" charset="0"/>
                <a:cs typeface="Arial" panose="020B0604020202020204" pitchFamily="34" charset="0"/>
              </a:rPr>
              <a:t>Sname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zh-CN" sz="2200" u="sng">
                <a:latin typeface="Arial" panose="020B0604020202020204" pitchFamily="34" charset="0"/>
                <a:cs typeface="Arial" panose="020B0604020202020204" pitchFamily="34" charset="0"/>
              </a:rPr>
              <a:t>Saddress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作为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学生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表的主码。选定</a:t>
            </a:r>
            <a:r>
              <a:rPr lang="zh-CN" altLang="zh-CN" sz="2200" u="sng">
                <a:latin typeface="Arial" panose="020B0604020202020204" pitchFamily="34" charset="0"/>
                <a:cs typeface="Arial" panose="020B0604020202020204" pitchFamily="34" charset="0"/>
              </a:rPr>
              <a:t>EmpID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为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的主码。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1550" y="747713"/>
            <a:ext cx="6861175" cy="493712"/>
          </a:xfrm>
          <a:prstGeom prst="rect">
            <a:avLst/>
          </a:prstGeom>
        </p:spPr>
        <p:txBody>
          <a:bodyPr lIns="0" tIns="62444" rIns="0" bIns="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zh-CN" altLang="zh-CN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  <a:r>
              <a:rPr lang="zh-CN" altLang="zh-CN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关系上的一些重要概念</a:t>
            </a:r>
            <a:r>
              <a:rPr lang="zh-CN" altLang="zh-CN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zh-CN" altLang="zh-CN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主码</a:t>
            </a:r>
            <a:r>
              <a:rPr lang="zh-CN" altLang="zh-CN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zh-CN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主键</a:t>
            </a:r>
            <a:endParaRPr lang="zh-CN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DD26A-B80C-48D6-9C01-DF3904C0A031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850" y="1484313"/>
            <a:ext cx="8455025" cy="3897312"/>
          </a:xfrm>
          <a:prstGeom prst="rect">
            <a:avLst/>
          </a:prstGeom>
        </p:spPr>
        <p:txBody>
          <a:bodyPr lIns="0" tIns="141178" rIns="0" bIns="0">
            <a:spAutoFit/>
          </a:bodyPr>
          <a:lstStyle>
            <a:lvl1pPr marL="9525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1113"/>
              </a:spcBef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(1)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关系模型的提出</a:t>
            </a: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?</a:t>
            </a:r>
            <a:endParaRPr lang="en-US" altLang="zh-CN" sz="220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>
              <a:spcBef>
                <a:spcPts val="1113"/>
              </a:spcBef>
              <a:buFont typeface="Wingdings" panose="05000000000000000000" pitchFamily="2" charset="2"/>
              <a:buChar char=""/>
            </a:pP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最早由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E.F.Codd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在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1970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年提出</a:t>
            </a:r>
          </a:p>
          <a:p>
            <a:pPr algn="l" eaLnBrk="1" hangingPunct="1">
              <a:lnSpc>
                <a:spcPct val="129000"/>
              </a:lnSpc>
              <a:spcBef>
                <a:spcPts val="438"/>
              </a:spcBef>
              <a:buFont typeface="Wingdings" panose="05000000000000000000" pitchFamily="2" charset="2"/>
              <a:buChar char=""/>
            </a:pP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是从表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(Table)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及表的处理方式中抽象出来的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是在对传统表及其操作进行数学化严格定义基础上，引入</a:t>
            </a:r>
            <a:r>
              <a:rPr lang="zh-CN" altLang="zh-CN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集合理论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zh-CN" altLang="zh-CN" sz="22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逻辑学理论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提出的</a:t>
            </a:r>
          </a:p>
          <a:p>
            <a:pPr algn="l" eaLnBrk="1" hangingPunct="1">
              <a:lnSpc>
                <a:spcPct val="137000"/>
              </a:lnSpc>
              <a:spcBef>
                <a:spcPts val="313"/>
              </a:spcBef>
              <a:buFont typeface="Wingdings" panose="05000000000000000000" pitchFamily="2" charset="2"/>
              <a:buChar char=""/>
            </a:pP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是数据库的三大经典数据模型之一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,	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也是现在大多数商品化数据库系统所仍然使用的数据模型</a:t>
            </a:r>
          </a:p>
          <a:p>
            <a:pPr algn="l" eaLnBrk="1" hangingPunct="1">
              <a:lnSpc>
                <a:spcPct val="137000"/>
              </a:lnSpc>
              <a:spcBef>
                <a:spcPts val="150"/>
              </a:spcBef>
              <a:buFont typeface="Wingdings" panose="05000000000000000000" pitchFamily="2" charset="2"/>
              <a:buChar char=""/>
            </a:pP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标准的数据库语言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(SQL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语言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是建立在关系模型基础之上的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,	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数据库领域的众多理论也都是建立在关系模型基础之上的</a:t>
            </a:r>
          </a:p>
        </p:txBody>
      </p:sp>
      <p:sp>
        <p:nvSpPr>
          <p:cNvPr id="8195" name="object 4"/>
          <p:cNvSpPr>
            <a:spLocks noChangeArrowheads="1"/>
          </p:cNvSpPr>
          <p:nvPr/>
        </p:nvSpPr>
        <p:spPr bwMode="auto">
          <a:xfrm>
            <a:off x="4859338" y="5289550"/>
            <a:ext cx="3794125" cy="1568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3788" y="655638"/>
            <a:ext cx="5564187" cy="617537"/>
          </a:xfrm>
        </p:spPr>
        <p:txBody>
          <a:bodyPr lIns="0" tIns="62444" rIns="0" bIns="0">
            <a:spAutoFit/>
          </a:bodyPr>
          <a:lstStyle/>
          <a:p>
            <a:pPr eaLnBrk="1" hangingPunct="1">
              <a:spcBef>
                <a:spcPts val="488"/>
              </a:spcBef>
            </a:pPr>
            <a:r>
              <a:rPr lang="zh-CN" altLang="zh-CN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关系模型简述</a:t>
            </a:r>
            <a:endParaRPr lang="zh-CN" altLang="zh-CN"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264DD4C9-5A80-454E-8C07-698FFFF01292}" type="slidenum">
              <a:rPr lang="en-US" altLang="zh-CN" b="0">
                <a:latin typeface="Tahoma" panose="020B0604030504040204" pitchFamily="34" charset="0"/>
              </a:rPr>
              <a:pPr algn="r"/>
              <a:t>3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1484784"/>
            <a:ext cx="8542337" cy="3692525"/>
          </a:xfrm>
          <a:prstGeom prst="rect">
            <a:avLst/>
          </a:prstGeom>
        </p:spPr>
        <p:txBody>
          <a:bodyPr lIns="0" tIns="141178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85838" indent="-19367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1113"/>
              </a:spcBef>
            </a:pPr>
            <a:r>
              <a:rPr lang="zh-CN" altLang="zh-CN" sz="2700">
                <a:latin typeface="新宋体" panose="02010609030101010101" pitchFamily="49" charset="-122"/>
                <a:ea typeface="新宋体" panose="02010609030101010101" pitchFamily="49" charset="-122"/>
              </a:rPr>
              <a:t>主属性</a:t>
            </a:r>
            <a:r>
              <a:rPr lang="zh-CN" altLang="zh-CN" sz="1700"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zh-CN" altLang="zh-CN" sz="2700">
                <a:latin typeface="新宋体" panose="02010609030101010101" pitchFamily="49" charset="-122"/>
                <a:ea typeface="新宋体" panose="02010609030101010101" pitchFamily="49" charset="-122"/>
              </a:rPr>
              <a:t>非主属性</a:t>
            </a:r>
          </a:p>
          <a:p>
            <a:pPr algn="l" eaLnBrk="1" hangingPunct="1">
              <a:spcBef>
                <a:spcPts val="638"/>
              </a:spcBef>
              <a:buClr>
                <a:srgbClr val="000000"/>
              </a:buClr>
              <a:buSzPct val="95000"/>
              <a:buFont typeface="Wingdings" panose="05000000000000000000" pitchFamily="2" charset="2"/>
              <a:buChar char=""/>
            </a:pPr>
            <a:r>
              <a:rPr lang="zh-CN" altLang="zh-CN" sz="24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包含在</a:t>
            </a:r>
            <a:r>
              <a:rPr lang="zh-CN" altLang="zh-CN" sz="24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任何一个</a:t>
            </a:r>
            <a:r>
              <a:rPr lang="zh-CN" altLang="zh-CN" sz="24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候选码中的属性被称作</a:t>
            </a:r>
            <a:r>
              <a:rPr lang="zh-CN" altLang="zh-CN" sz="2400">
                <a:latin typeface="新宋体" panose="02010609030101010101" pitchFamily="49" charset="-122"/>
                <a:ea typeface="新宋体" panose="02010609030101010101" pitchFamily="49" charset="-122"/>
              </a:rPr>
              <a:t>主属性，</a:t>
            </a:r>
            <a:r>
              <a:rPr lang="zh-CN" altLang="zh-CN" sz="24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而其他属性被称作</a:t>
            </a:r>
            <a:r>
              <a:rPr lang="zh-CN" altLang="zh-CN" sz="2400">
                <a:latin typeface="新宋体" panose="02010609030101010101" pitchFamily="49" charset="-122"/>
                <a:ea typeface="新宋体" panose="02010609030101010101" pitchFamily="49" charset="-122"/>
              </a:rPr>
              <a:t>非主属性</a:t>
            </a:r>
          </a:p>
          <a:p>
            <a:pPr lvl="1" algn="l" eaLnBrk="1" hangingPunct="1">
              <a:spcBef>
                <a:spcPts val="488"/>
              </a:spcBef>
              <a:buClr>
                <a:srgbClr val="000000"/>
              </a:buClr>
              <a:buSzPct val="95000"/>
              <a:buFont typeface="Wingdings" panose="05000000000000000000" pitchFamily="2" charset="2"/>
              <a:buChar char=""/>
            </a:pPr>
            <a:r>
              <a:rPr lang="zh-CN" altLang="zh-CN" sz="20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 </a:t>
            </a:r>
            <a:r>
              <a:rPr lang="zh-CN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0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选课</a:t>
            </a:r>
            <a:r>
              <a:rPr lang="zh-CN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20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中的</a:t>
            </a:r>
            <a:r>
              <a:rPr lang="zh-CN" altLang="zh-CN" sz="2000" u="sng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S#</a:t>
            </a:r>
            <a:r>
              <a:rPr lang="zh-CN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zh-CN" altLang="zh-CN" sz="2000" u="sng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zh-CN" altLang="zh-CN" sz="20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为主属性，而</a:t>
            </a:r>
            <a:r>
              <a:rPr lang="zh-CN" altLang="zh-CN" sz="200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Sname, Cname, Grade</a:t>
            </a:r>
            <a:r>
              <a:rPr lang="zh-CN" altLang="zh-CN" sz="200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则为非主属性；</a:t>
            </a:r>
            <a:endParaRPr lang="zh-CN" altLang="zh-CN" sz="200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>
              <a:spcBef>
                <a:spcPts val="625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400">
                <a:latin typeface="新宋体" panose="02010609030101010101" pitchFamily="49" charset="-122"/>
                <a:ea typeface="新宋体" panose="02010609030101010101" pitchFamily="49" charset="-122"/>
              </a:rPr>
              <a:t>最简单的，候选码只包含一个属性</a:t>
            </a:r>
          </a:p>
          <a:p>
            <a:pPr algn="l" eaLnBrk="1" hangingPunct="1">
              <a:spcBef>
                <a:spcPts val="488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400">
                <a:latin typeface="新宋体" panose="02010609030101010101" pitchFamily="49" charset="-122"/>
                <a:ea typeface="新宋体" panose="02010609030101010101" pitchFamily="49" charset="-122"/>
              </a:rPr>
              <a:t>最极端的，所有属性构成这个关系的候选码，称为全码</a:t>
            </a:r>
            <a:r>
              <a:rPr lang="zh-CN" altLang="zh-CN" sz="2400">
                <a:latin typeface="Arial" panose="020B0604020202020204" pitchFamily="34" charset="0"/>
                <a:cs typeface="Arial" panose="020B0604020202020204" pitchFamily="34" charset="0"/>
              </a:rPr>
              <a:t>(All-Key)</a:t>
            </a:r>
            <a:r>
              <a:rPr lang="zh-CN" altLang="zh-CN" sz="240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</a:p>
          <a:p>
            <a:pPr algn="l" eaLnBrk="1" hangingPunct="1">
              <a:spcBef>
                <a:spcPts val="625"/>
              </a:spcBef>
              <a:buSzPct val="95000"/>
              <a:buFont typeface="Wingdings" panose="05000000000000000000" pitchFamily="2" charset="2"/>
              <a:buChar char=""/>
            </a:pP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比如：关系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教师授课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”(T#,C#)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中的候选码</a:t>
            </a:r>
            <a:r>
              <a:rPr lang="zh-CN" altLang="zh-CN" sz="2000">
                <a:latin typeface="Arial" panose="020B0604020202020204" pitchFamily="34" charset="0"/>
                <a:cs typeface="Arial" panose="020B0604020202020204" pitchFamily="34" charset="0"/>
              </a:rPr>
              <a:t>(T#,C#)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就是全码。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2650" y="692150"/>
            <a:ext cx="7415213" cy="493713"/>
          </a:xfrm>
        </p:spPr>
        <p:txBody>
          <a:bodyPr lIns="0" tIns="62444" rIns="0" bIns="0">
            <a:spAutoFit/>
          </a:bodyPr>
          <a:lstStyle/>
          <a:p>
            <a:pPr eaLnBrk="1" hangingPunct="1">
              <a:spcBef>
                <a:spcPts val="400"/>
              </a:spcBef>
            </a:pPr>
            <a:r>
              <a:rPr lang="zh-CN" altLang="zh-CN" sz="2800">
                <a:solidFill>
                  <a:srgbClr val="FFFFFF"/>
                </a:solidFill>
                <a:cs typeface="Arial" panose="020B0604020202020204" pitchFamily="34" charset="0"/>
              </a:rPr>
              <a:t>(6)</a:t>
            </a:r>
            <a:r>
              <a:rPr lang="zh-CN" altLang="zh-CN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关系上的一些重要概念</a:t>
            </a:r>
            <a:r>
              <a:rPr lang="zh-CN" altLang="zh-CN" sz="2800">
                <a:solidFill>
                  <a:srgbClr val="FFFFFF"/>
                </a:solidFill>
                <a:cs typeface="Arial" panose="020B0604020202020204" pitchFamily="34" charset="0"/>
              </a:rPr>
              <a:t>—</a:t>
            </a:r>
            <a:r>
              <a:rPr lang="zh-CN" altLang="zh-CN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主属性与非主属性</a:t>
            </a:r>
            <a:endParaRPr lang="zh-CN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84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631EAE22-7F80-4199-A529-08F0949AB537}" type="slidenum">
              <a:rPr lang="en-US" altLang="zh-CN" b="0">
                <a:latin typeface="Tahoma" panose="020B0604030504040204" pitchFamily="34" charset="0"/>
              </a:rPr>
              <a:pPr algn="r"/>
              <a:t>30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2"/>
          <p:cNvSpPr>
            <a:spLocks/>
          </p:cNvSpPr>
          <p:nvPr/>
        </p:nvSpPr>
        <p:spPr bwMode="auto">
          <a:xfrm>
            <a:off x="3757613" y="2005013"/>
            <a:ext cx="1765300" cy="217487"/>
          </a:xfrm>
          <a:custGeom>
            <a:avLst/>
            <a:gdLst>
              <a:gd name="T0" fmla="*/ 2062671 w 2063114"/>
              <a:gd name="T1" fmla="*/ 127378 h 255269"/>
              <a:gd name="T2" fmla="*/ 2057667 w 2063114"/>
              <a:gd name="T3" fmla="*/ 79391 h 255269"/>
              <a:gd name="T4" fmla="*/ 2042655 w 2063114"/>
              <a:gd name="T5" fmla="*/ 35550 h 255269"/>
              <a:gd name="T6" fmla="*/ 2017635 w 2063114"/>
              <a:gd name="T7" fmla="*/ 0 h 255269"/>
              <a:gd name="T8" fmla="*/ 45035 w 2063114"/>
              <a:gd name="T9" fmla="*/ 0 h 255269"/>
              <a:gd name="T10" fmla="*/ 20015 w 2063114"/>
              <a:gd name="T11" fmla="*/ 35550 h 255269"/>
              <a:gd name="T12" fmla="*/ 5003 w 2063114"/>
              <a:gd name="T13" fmla="*/ 79391 h 255269"/>
              <a:gd name="T14" fmla="*/ 0 w 2063114"/>
              <a:gd name="T15" fmla="*/ 127378 h 255269"/>
              <a:gd name="T16" fmla="*/ 5003 w 2063114"/>
              <a:gd name="T17" fmla="*/ 175365 h 255269"/>
              <a:gd name="T18" fmla="*/ 20015 w 2063114"/>
              <a:gd name="T19" fmla="*/ 219206 h 255269"/>
              <a:gd name="T20" fmla="*/ 45035 w 2063114"/>
              <a:gd name="T21" fmla="*/ 254756 h 255269"/>
              <a:gd name="T22" fmla="*/ 2017635 w 2063114"/>
              <a:gd name="T23" fmla="*/ 254756 h 255269"/>
              <a:gd name="T24" fmla="*/ 2042655 w 2063114"/>
              <a:gd name="T25" fmla="*/ 219206 h 255269"/>
              <a:gd name="T26" fmla="*/ 2057667 w 2063114"/>
              <a:gd name="T27" fmla="*/ 175365 h 255269"/>
              <a:gd name="T28" fmla="*/ 2062671 w 2063114"/>
              <a:gd name="T29" fmla="*/ 127378 h 255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63114" h="255269">
                <a:moveTo>
                  <a:pt x="2062671" y="127378"/>
                </a:moveTo>
                <a:lnTo>
                  <a:pt x="2057667" y="79391"/>
                </a:lnTo>
                <a:lnTo>
                  <a:pt x="2042655" y="35550"/>
                </a:lnTo>
                <a:lnTo>
                  <a:pt x="2017635" y="0"/>
                </a:lnTo>
                <a:lnTo>
                  <a:pt x="45035" y="0"/>
                </a:lnTo>
                <a:lnTo>
                  <a:pt x="20015" y="35550"/>
                </a:lnTo>
                <a:lnTo>
                  <a:pt x="5003" y="79391"/>
                </a:lnTo>
                <a:lnTo>
                  <a:pt x="0" y="127378"/>
                </a:lnTo>
                <a:lnTo>
                  <a:pt x="5003" y="175365"/>
                </a:lnTo>
                <a:lnTo>
                  <a:pt x="20015" y="219206"/>
                </a:lnTo>
                <a:lnTo>
                  <a:pt x="45035" y="254756"/>
                </a:lnTo>
                <a:lnTo>
                  <a:pt x="2017635" y="254756"/>
                </a:lnTo>
                <a:lnTo>
                  <a:pt x="2042655" y="219206"/>
                </a:lnTo>
                <a:lnTo>
                  <a:pt x="2057667" y="175365"/>
                </a:lnTo>
                <a:lnTo>
                  <a:pt x="2062671" y="127378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67" name="object 3"/>
          <p:cNvSpPr>
            <a:spLocks/>
          </p:cNvSpPr>
          <p:nvPr/>
        </p:nvSpPr>
        <p:spPr bwMode="auto">
          <a:xfrm>
            <a:off x="4400550" y="1970088"/>
            <a:ext cx="263525" cy="303212"/>
          </a:xfrm>
          <a:custGeom>
            <a:avLst/>
            <a:gdLst>
              <a:gd name="T0" fmla="*/ 308262 w 308610"/>
              <a:gd name="T1" fmla="*/ 176858 h 354330"/>
              <a:gd name="T2" fmla="*/ 304354 w 308610"/>
              <a:gd name="T3" fmla="*/ 126573 h 354330"/>
              <a:gd name="T4" fmla="*/ 292630 w 308610"/>
              <a:gd name="T5" fmla="*/ 78716 h 354330"/>
              <a:gd name="T6" fmla="*/ 273089 w 308610"/>
              <a:gd name="T7" fmla="*/ 35716 h 354330"/>
              <a:gd name="T8" fmla="*/ 245733 w 308610"/>
              <a:gd name="T9" fmla="*/ 0 h 354330"/>
              <a:gd name="T10" fmla="*/ 62529 w 308610"/>
              <a:gd name="T11" fmla="*/ 0 h 354330"/>
              <a:gd name="T12" fmla="*/ 35172 w 308610"/>
              <a:gd name="T13" fmla="*/ 35716 h 354330"/>
              <a:gd name="T14" fmla="*/ 15632 w 308610"/>
              <a:gd name="T15" fmla="*/ 78716 h 354330"/>
              <a:gd name="T16" fmla="*/ 3908 w 308610"/>
              <a:gd name="T17" fmla="*/ 126573 h 354330"/>
              <a:gd name="T18" fmla="*/ 0 w 308610"/>
              <a:gd name="T19" fmla="*/ 176858 h 354330"/>
              <a:gd name="T20" fmla="*/ 3908 w 308610"/>
              <a:gd name="T21" fmla="*/ 227143 h 354330"/>
              <a:gd name="T22" fmla="*/ 15632 w 308610"/>
              <a:gd name="T23" fmla="*/ 275000 h 354330"/>
              <a:gd name="T24" fmla="*/ 35172 w 308610"/>
              <a:gd name="T25" fmla="*/ 318000 h 354330"/>
              <a:gd name="T26" fmla="*/ 62529 w 308610"/>
              <a:gd name="T27" fmla="*/ 353716 h 354330"/>
              <a:gd name="T28" fmla="*/ 245733 w 308610"/>
              <a:gd name="T29" fmla="*/ 353716 h 354330"/>
              <a:gd name="T30" fmla="*/ 273089 w 308610"/>
              <a:gd name="T31" fmla="*/ 318000 h 354330"/>
              <a:gd name="T32" fmla="*/ 292630 w 308610"/>
              <a:gd name="T33" fmla="*/ 275000 h 354330"/>
              <a:gd name="T34" fmla="*/ 304354 w 308610"/>
              <a:gd name="T35" fmla="*/ 227143 h 354330"/>
              <a:gd name="T36" fmla="*/ 308262 w 308610"/>
              <a:gd name="T37" fmla="*/ 176858 h 354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8610" h="354330">
                <a:moveTo>
                  <a:pt x="308262" y="176858"/>
                </a:moveTo>
                <a:lnTo>
                  <a:pt x="304354" y="126573"/>
                </a:lnTo>
                <a:lnTo>
                  <a:pt x="292630" y="78716"/>
                </a:lnTo>
                <a:lnTo>
                  <a:pt x="273089" y="35716"/>
                </a:lnTo>
                <a:lnTo>
                  <a:pt x="245733" y="0"/>
                </a:lnTo>
                <a:lnTo>
                  <a:pt x="62529" y="0"/>
                </a:lnTo>
                <a:lnTo>
                  <a:pt x="35172" y="35716"/>
                </a:lnTo>
                <a:lnTo>
                  <a:pt x="15632" y="78716"/>
                </a:lnTo>
                <a:lnTo>
                  <a:pt x="3908" y="126573"/>
                </a:lnTo>
                <a:lnTo>
                  <a:pt x="0" y="176858"/>
                </a:lnTo>
                <a:lnTo>
                  <a:pt x="3908" y="227143"/>
                </a:lnTo>
                <a:lnTo>
                  <a:pt x="15632" y="275000"/>
                </a:lnTo>
                <a:lnTo>
                  <a:pt x="35172" y="318000"/>
                </a:lnTo>
                <a:lnTo>
                  <a:pt x="62529" y="353716"/>
                </a:lnTo>
                <a:lnTo>
                  <a:pt x="245733" y="353716"/>
                </a:lnTo>
                <a:lnTo>
                  <a:pt x="273089" y="318000"/>
                </a:lnTo>
                <a:lnTo>
                  <a:pt x="292630" y="275000"/>
                </a:lnTo>
                <a:lnTo>
                  <a:pt x="304354" y="227143"/>
                </a:lnTo>
                <a:lnTo>
                  <a:pt x="308262" y="176858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" name="object 8"/>
          <p:cNvSpPr txBox="1"/>
          <p:nvPr/>
        </p:nvSpPr>
        <p:spPr>
          <a:xfrm>
            <a:off x="377825" y="1301750"/>
            <a:ext cx="8572500" cy="2684463"/>
          </a:xfrm>
          <a:prstGeom prst="rect">
            <a:avLst/>
          </a:prstGeom>
        </p:spPr>
        <p:txBody>
          <a:bodyPr lIns="0" tIns="155839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1225"/>
              </a:spcBef>
            </a:pPr>
            <a:r>
              <a:rPr lang="zh-CN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外码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(Foreign Key)/</a:t>
            </a:r>
            <a:r>
              <a:rPr lang="zh-CN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外键</a:t>
            </a:r>
          </a:p>
          <a:p>
            <a:pPr eaLnBrk="1" hangingPunct="1">
              <a:lnSpc>
                <a:spcPct val="133000"/>
              </a:lnSpc>
              <a:spcBef>
                <a:spcPts val="25"/>
              </a:spcBef>
              <a:buSzPct val="95000"/>
              <a:buFont typeface="Wingdings" panose="05000000000000000000" pitchFamily="2" charset="2"/>
              <a:buChar char=""/>
            </a:pP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关系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中的一个属性组，它不是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的候选码，但它与另一个关系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的候选码相对应，则称这个属性组为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zh-CN" altLang="zh-CN" sz="24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外码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或</a:t>
            </a:r>
            <a:r>
              <a:rPr lang="zh-CN" altLang="zh-CN" sz="24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</a:t>
            </a:r>
            <a:r>
              <a:rPr lang="zh-CN" altLang="zh-CN" sz="17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zh-CN" sz="17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ts val="50"/>
              </a:spcBef>
              <a:buClr>
                <a:srgbClr val="000000"/>
              </a:buClr>
              <a:buSzPct val="95000"/>
              <a:buFont typeface="Wingdings" panose="05000000000000000000" pitchFamily="2" charset="2"/>
              <a:buChar char=""/>
            </a:pP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例如</a:t>
            </a:r>
            <a:r>
              <a:rPr lang="zh-CN" altLang="zh-CN" sz="2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合同</a:t>
            </a:r>
            <a:r>
              <a:rPr lang="zh-CN" altLang="zh-CN" sz="2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关系中的</a:t>
            </a:r>
            <a:r>
              <a:rPr lang="zh-CN" altLang="zh-CN" sz="2000" u="sng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客户号</a:t>
            </a: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不是候选码，但却是外码。因它与</a:t>
            </a:r>
            <a:r>
              <a:rPr lang="zh-CN" altLang="zh-CN" sz="2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客户</a:t>
            </a:r>
            <a:r>
              <a:rPr lang="zh-CN" altLang="zh-CN" sz="2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关系中的候选码</a:t>
            </a:r>
            <a:r>
              <a:rPr lang="zh-CN" altLang="zh-CN" sz="2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000" u="sng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客户号</a:t>
            </a:r>
            <a:r>
              <a:rPr lang="zh-CN" altLang="zh-CN" sz="2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相对应。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>
              <a:spcBef>
                <a:spcPts val="688"/>
              </a:spcBef>
              <a:buClr>
                <a:srgbClr val="000000"/>
              </a:buClr>
              <a:buSzPct val="95000"/>
              <a:buFont typeface="Wingdings" panose="05000000000000000000" pitchFamily="2" charset="2"/>
              <a:buChar char=""/>
            </a:pP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两个关系通常是靠</a:t>
            </a:r>
            <a:r>
              <a:rPr lang="zh-CN" altLang="zh-CN" sz="24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外码</a:t>
            </a: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连接起来的</a:t>
            </a:r>
            <a:r>
              <a:rPr lang="zh-CN" altLang="zh-CN" sz="17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r>
              <a:rPr lang="en-US" altLang="zh-CN" sz="17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</a:t>
            </a:r>
            <a:r>
              <a:rPr lang="zh-CN" altLang="en-US" sz="17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为参照关系，</a:t>
            </a:r>
            <a:r>
              <a:rPr lang="en-US" altLang="zh-CN" sz="17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zh-CN" altLang="en-US" sz="17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为被参照关系（目标关系）。</a:t>
            </a:r>
            <a:endParaRPr lang="zh-CN" altLang="zh-CN" sz="17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6869" name="object 9"/>
          <p:cNvSpPr>
            <a:spLocks noChangeArrowheads="1"/>
          </p:cNvSpPr>
          <p:nvPr/>
        </p:nvSpPr>
        <p:spPr bwMode="auto">
          <a:xfrm>
            <a:off x="1327150" y="4013200"/>
            <a:ext cx="4078288" cy="984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0" name="object 10"/>
          <p:cNvSpPr>
            <a:spLocks noChangeArrowheads="1"/>
          </p:cNvSpPr>
          <p:nvPr/>
        </p:nvSpPr>
        <p:spPr bwMode="auto">
          <a:xfrm>
            <a:off x="4425950" y="5056188"/>
            <a:ext cx="3835400" cy="919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1" name="object 11"/>
          <p:cNvSpPr>
            <a:spLocks/>
          </p:cNvSpPr>
          <p:nvPr/>
        </p:nvSpPr>
        <p:spPr bwMode="auto">
          <a:xfrm>
            <a:off x="4497388" y="4125913"/>
            <a:ext cx="714375" cy="339725"/>
          </a:xfrm>
          <a:custGeom>
            <a:avLst/>
            <a:gdLst>
              <a:gd name="T0" fmla="*/ 417575 w 835660"/>
              <a:gd name="T1" fmla="*/ 0 h 397510"/>
              <a:gd name="T2" fmla="*/ 355981 w 835660"/>
              <a:gd name="T3" fmla="*/ 2141 h 397510"/>
              <a:gd name="T4" fmla="*/ 297155 w 835660"/>
              <a:gd name="T5" fmla="*/ 8363 h 397510"/>
              <a:gd name="T6" fmla="*/ 241751 w 835660"/>
              <a:gd name="T7" fmla="*/ 18363 h 397510"/>
              <a:gd name="T8" fmla="*/ 190420 w 835660"/>
              <a:gd name="T9" fmla="*/ 31840 h 397510"/>
              <a:gd name="T10" fmla="*/ 143817 w 835660"/>
              <a:gd name="T11" fmla="*/ 48490 h 397510"/>
              <a:gd name="T12" fmla="*/ 102592 w 835660"/>
              <a:gd name="T13" fmla="*/ 68013 h 397510"/>
              <a:gd name="T14" fmla="*/ 67399 w 835660"/>
              <a:gd name="T15" fmla="*/ 90104 h 397510"/>
              <a:gd name="T16" fmla="*/ 17720 w 835660"/>
              <a:gd name="T17" fmla="*/ 140787 h 397510"/>
              <a:gd name="T18" fmla="*/ 0 w 835660"/>
              <a:gd name="T19" fmla="*/ 198119 h 397510"/>
              <a:gd name="T20" fmla="*/ 4538 w 835660"/>
              <a:gd name="T21" fmla="*/ 227484 h 397510"/>
              <a:gd name="T22" fmla="*/ 38891 w 835660"/>
              <a:gd name="T23" fmla="*/ 281915 h 397510"/>
              <a:gd name="T24" fmla="*/ 102592 w 835660"/>
              <a:gd name="T25" fmla="*/ 328555 h 397510"/>
              <a:gd name="T26" fmla="*/ 143817 w 835660"/>
              <a:gd name="T27" fmla="*/ 348181 h 397510"/>
              <a:gd name="T28" fmla="*/ 190420 w 835660"/>
              <a:gd name="T29" fmla="*/ 364932 h 397510"/>
              <a:gd name="T30" fmla="*/ 241751 w 835660"/>
              <a:gd name="T31" fmla="*/ 378499 h 397510"/>
              <a:gd name="T32" fmla="*/ 297155 w 835660"/>
              <a:gd name="T33" fmla="*/ 388572 h 397510"/>
              <a:gd name="T34" fmla="*/ 355981 w 835660"/>
              <a:gd name="T35" fmla="*/ 394843 h 397510"/>
              <a:gd name="T36" fmla="*/ 417575 w 835660"/>
              <a:gd name="T37" fmla="*/ 397001 h 397510"/>
              <a:gd name="T38" fmla="*/ 479342 w 835660"/>
              <a:gd name="T39" fmla="*/ 394843 h 397510"/>
              <a:gd name="T40" fmla="*/ 538274 w 835660"/>
              <a:gd name="T41" fmla="*/ 388572 h 397510"/>
              <a:gd name="T42" fmla="*/ 593730 w 835660"/>
              <a:gd name="T43" fmla="*/ 378499 h 397510"/>
              <a:gd name="T44" fmla="*/ 645067 w 835660"/>
              <a:gd name="T45" fmla="*/ 364932 h 397510"/>
              <a:gd name="T46" fmla="*/ 691644 w 835660"/>
              <a:gd name="T47" fmla="*/ 348181 h 397510"/>
              <a:gd name="T48" fmla="*/ 732817 w 835660"/>
              <a:gd name="T49" fmla="*/ 328555 h 397510"/>
              <a:gd name="T50" fmla="*/ 767944 w 835660"/>
              <a:gd name="T51" fmla="*/ 306364 h 397510"/>
              <a:gd name="T52" fmla="*/ 817493 w 835660"/>
              <a:gd name="T53" fmla="*/ 255519 h 397510"/>
              <a:gd name="T54" fmla="*/ 835151 w 835660"/>
              <a:gd name="T55" fmla="*/ 198119 h 397510"/>
              <a:gd name="T56" fmla="*/ 830630 w 835660"/>
              <a:gd name="T57" fmla="*/ 168773 h 397510"/>
              <a:gd name="T58" fmla="*/ 796384 w 835660"/>
              <a:gd name="T59" fmla="*/ 114463 h 397510"/>
              <a:gd name="T60" fmla="*/ 732817 w 835660"/>
              <a:gd name="T61" fmla="*/ 68013 h 397510"/>
              <a:gd name="T62" fmla="*/ 691644 w 835660"/>
              <a:gd name="T63" fmla="*/ 48490 h 397510"/>
              <a:gd name="T64" fmla="*/ 645067 w 835660"/>
              <a:gd name="T65" fmla="*/ 31840 h 397510"/>
              <a:gd name="T66" fmla="*/ 593730 w 835660"/>
              <a:gd name="T67" fmla="*/ 18363 h 397510"/>
              <a:gd name="T68" fmla="*/ 538274 w 835660"/>
              <a:gd name="T69" fmla="*/ 8363 h 397510"/>
              <a:gd name="T70" fmla="*/ 479342 w 835660"/>
              <a:gd name="T71" fmla="*/ 2141 h 397510"/>
              <a:gd name="T72" fmla="*/ 417575 w 835660"/>
              <a:gd name="T73" fmla="*/ 0 h 397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35660" h="397510">
                <a:moveTo>
                  <a:pt x="417575" y="0"/>
                </a:moveTo>
                <a:lnTo>
                  <a:pt x="355981" y="2141"/>
                </a:lnTo>
                <a:lnTo>
                  <a:pt x="297155" y="8363"/>
                </a:lnTo>
                <a:lnTo>
                  <a:pt x="241751" y="18363"/>
                </a:lnTo>
                <a:lnTo>
                  <a:pt x="190420" y="31840"/>
                </a:lnTo>
                <a:lnTo>
                  <a:pt x="143817" y="48490"/>
                </a:lnTo>
                <a:lnTo>
                  <a:pt x="102592" y="68013"/>
                </a:lnTo>
                <a:lnTo>
                  <a:pt x="67399" y="90104"/>
                </a:lnTo>
                <a:lnTo>
                  <a:pt x="17720" y="140787"/>
                </a:lnTo>
                <a:lnTo>
                  <a:pt x="0" y="198119"/>
                </a:lnTo>
                <a:lnTo>
                  <a:pt x="4538" y="227484"/>
                </a:lnTo>
                <a:lnTo>
                  <a:pt x="38891" y="281915"/>
                </a:lnTo>
                <a:lnTo>
                  <a:pt x="102592" y="328555"/>
                </a:lnTo>
                <a:lnTo>
                  <a:pt x="143817" y="348181"/>
                </a:lnTo>
                <a:lnTo>
                  <a:pt x="190420" y="364932"/>
                </a:lnTo>
                <a:lnTo>
                  <a:pt x="241751" y="378499"/>
                </a:lnTo>
                <a:lnTo>
                  <a:pt x="297155" y="388572"/>
                </a:lnTo>
                <a:lnTo>
                  <a:pt x="355981" y="394843"/>
                </a:lnTo>
                <a:lnTo>
                  <a:pt x="417575" y="397001"/>
                </a:lnTo>
                <a:lnTo>
                  <a:pt x="479342" y="394843"/>
                </a:lnTo>
                <a:lnTo>
                  <a:pt x="538274" y="388572"/>
                </a:lnTo>
                <a:lnTo>
                  <a:pt x="593730" y="378499"/>
                </a:lnTo>
                <a:lnTo>
                  <a:pt x="645067" y="364932"/>
                </a:lnTo>
                <a:lnTo>
                  <a:pt x="691644" y="348181"/>
                </a:lnTo>
                <a:lnTo>
                  <a:pt x="732817" y="328555"/>
                </a:lnTo>
                <a:lnTo>
                  <a:pt x="767944" y="306364"/>
                </a:lnTo>
                <a:lnTo>
                  <a:pt x="817493" y="255519"/>
                </a:lnTo>
                <a:lnTo>
                  <a:pt x="835151" y="198119"/>
                </a:lnTo>
                <a:lnTo>
                  <a:pt x="830630" y="168773"/>
                </a:lnTo>
                <a:lnTo>
                  <a:pt x="796384" y="114463"/>
                </a:lnTo>
                <a:lnTo>
                  <a:pt x="732817" y="68013"/>
                </a:lnTo>
                <a:lnTo>
                  <a:pt x="691644" y="48490"/>
                </a:lnTo>
                <a:lnTo>
                  <a:pt x="645067" y="31840"/>
                </a:lnTo>
                <a:lnTo>
                  <a:pt x="593730" y="18363"/>
                </a:lnTo>
                <a:lnTo>
                  <a:pt x="538274" y="8363"/>
                </a:lnTo>
                <a:lnTo>
                  <a:pt x="479342" y="2141"/>
                </a:lnTo>
                <a:lnTo>
                  <a:pt x="417575" y="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" name="object 12"/>
          <p:cNvSpPr txBox="1"/>
          <p:nvPr/>
        </p:nvSpPr>
        <p:spPr>
          <a:xfrm>
            <a:off x="5610225" y="4148138"/>
            <a:ext cx="457200" cy="274637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外码</a:t>
            </a:r>
            <a:endParaRPr lang="zh-CN" altLang="zh-CN" sz="17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6873" name="object 13"/>
          <p:cNvSpPr>
            <a:spLocks/>
          </p:cNvSpPr>
          <p:nvPr/>
        </p:nvSpPr>
        <p:spPr bwMode="auto">
          <a:xfrm>
            <a:off x="4613275" y="5143500"/>
            <a:ext cx="576263" cy="315913"/>
          </a:xfrm>
          <a:custGeom>
            <a:avLst/>
            <a:gdLst>
              <a:gd name="T0" fmla="*/ 337565 w 675639"/>
              <a:gd name="T1" fmla="*/ 0 h 370839"/>
              <a:gd name="T2" fmla="*/ 277020 w 675639"/>
              <a:gd name="T3" fmla="*/ 2988 h 370839"/>
              <a:gd name="T4" fmla="*/ 219981 w 675639"/>
              <a:gd name="T5" fmla="*/ 11602 h 370839"/>
              <a:gd name="T6" fmla="*/ 167414 w 675639"/>
              <a:gd name="T7" fmla="*/ 25315 h 370839"/>
              <a:gd name="T8" fmla="*/ 120284 w 675639"/>
              <a:gd name="T9" fmla="*/ 43600 h 370839"/>
              <a:gd name="T10" fmla="*/ 79557 w 675639"/>
              <a:gd name="T11" fmla="*/ 65930 h 370839"/>
              <a:gd name="T12" fmla="*/ 46199 w 675639"/>
              <a:gd name="T13" fmla="*/ 91778 h 370839"/>
              <a:gd name="T14" fmla="*/ 21177 w 675639"/>
              <a:gd name="T15" fmla="*/ 120618 h 370839"/>
              <a:gd name="T16" fmla="*/ 0 w 675639"/>
              <a:gd name="T17" fmla="*/ 185166 h 370839"/>
              <a:gd name="T18" fmla="*/ 5455 w 675639"/>
              <a:gd name="T19" fmla="*/ 218408 h 370839"/>
              <a:gd name="T20" fmla="*/ 46199 w 675639"/>
              <a:gd name="T21" fmla="*/ 278553 h 370839"/>
              <a:gd name="T22" fmla="*/ 79557 w 675639"/>
              <a:gd name="T23" fmla="*/ 304401 h 370839"/>
              <a:gd name="T24" fmla="*/ 120284 w 675639"/>
              <a:gd name="T25" fmla="*/ 326731 h 370839"/>
              <a:gd name="T26" fmla="*/ 167414 w 675639"/>
              <a:gd name="T27" fmla="*/ 345016 h 370839"/>
              <a:gd name="T28" fmla="*/ 219981 w 675639"/>
              <a:gd name="T29" fmla="*/ 358729 h 370839"/>
              <a:gd name="T30" fmla="*/ 277020 w 675639"/>
              <a:gd name="T31" fmla="*/ 367343 h 370839"/>
              <a:gd name="T32" fmla="*/ 337565 w 675639"/>
              <a:gd name="T33" fmla="*/ 370332 h 370839"/>
              <a:gd name="T34" fmla="*/ 398311 w 675639"/>
              <a:gd name="T35" fmla="*/ 367343 h 370839"/>
              <a:gd name="T36" fmla="*/ 455457 w 675639"/>
              <a:gd name="T37" fmla="*/ 358729 h 370839"/>
              <a:gd name="T38" fmla="*/ 508056 w 675639"/>
              <a:gd name="T39" fmla="*/ 345016 h 370839"/>
              <a:gd name="T40" fmla="*/ 555161 w 675639"/>
              <a:gd name="T41" fmla="*/ 326731 h 370839"/>
              <a:gd name="T42" fmla="*/ 595825 w 675639"/>
              <a:gd name="T43" fmla="*/ 304401 h 370839"/>
              <a:gd name="T44" fmla="*/ 629101 w 675639"/>
              <a:gd name="T45" fmla="*/ 278553 h 370839"/>
              <a:gd name="T46" fmla="*/ 654042 w 675639"/>
              <a:gd name="T47" fmla="*/ 249713 h 370839"/>
              <a:gd name="T48" fmla="*/ 675132 w 675639"/>
              <a:gd name="T49" fmla="*/ 185165 h 370839"/>
              <a:gd name="T50" fmla="*/ 669701 w 675639"/>
              <a:gd name="T51" fmla="*/ 151923 h 370839"/>
              <a:gd name="T52" fmla="*/ 629101 w 675639"/>
              <a:gd name="T53" fmla="*/ 91778 h 370839"/>
              <a:gd name="T54" fmla="*/ 595825 w 675639"/>
              <a:gd name="T55" fmla="*/ 65930 h 370839"/>
              <a:gd name="T56" fmla="*/ 555161 w 675639"/>
              <a:gd name="T57" fmla="*/ 43600 h 370839"/>
              <a:gd name="T58" fmla="*/ 508056 w 675639"/>
              <a:gd name="T59" fmla="*/ 25315 h 370839"/>
              <a:gd name="T60" fmla="*/ 455457 w 675639"/>
              <a:gd name="T61" fmla="*/ 11602 h 370839"/>
              <a:gd name="T62" fmla="*/ 398311 w 675639"/>
              <a:gd name="T63" fmla="*/ 2988 h 370839"/>
              <a:gd name="T64" fmla="*/ 337565 w 675639"/>
              <a:gd name="T65" fmla="*/ 0 h 370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75639" h="370839">
                <a:moveTo>
                  <a:pt x="337565" y="0"/>
                </a:moveTo>
                <a:lnTo>
                  <a:pt x="277020" y="2988"/>
                </a:lnTo>
                <a:lnTo>
                  <a:pt x="219981" y="11602"/>
                </a:lnTo>
                <a:lnTo>
                  <a:pt x="167414" y="25315"/>
                </a:lnTo>
                <a:lnTo>
                  <a:pt x="120284" y="43600"/>
                </a:lnTo>
                <a:lnTo>
                  <a:pt x="79557" y="65930"/>
                </a:lnTo>
                <a:lnTo>
                  <a:pt x="46199" y="91778"/>
                </a:lnTo>
                <a:lnTo>
                  <a:pt x="21177" y="120618"/>
                </a:lnTo>
                <a:lnTo>
                  <a:pt x="0" y="185166"/>
                </a:lnTo>
                <a:lnTo>
                  <a:pt x="5455" y="218408"/>
                </a:lnTo>
                <a:lnTo>
                  <a:pt x="46199" y="278553"/>
                </a:lnTo>
                <a:lnTo>
                  <a:pt x="79557" y="304401"/>
                </a:lnTo>
                <a:lnTo>
                  <a:pt x="120284" y="326731"/>
                </a:lnTo>
                <a:lnTo>
                  <a:pt x="167414" y="345016"/>
                </a:lnTo>
                <a:lnTo>
                  <a:pt x="219981" y="358729"/>
                </a:lnTo>
                <a:lnTo>
                  <a:pt x="277020" y="367343"/>
                </a:lnTo>
                <a:lnTo>
                  <a:pt x="337565" y="370332"/>
                </a:lnTo>
                <a:lnTo>
                  <a:pt x="398311" y="367343"/>
                </a:lnTo>
                <a:lnTo>
                  <a:pt x="455457" y="358729"/>
                </a:lnTo>
                <a:lnTo>
                  <a:pt x="508056" y="345016"/>
                </a:lnTo>
                <a:lnTo>
                  <a:pt x="555161" y="326731"/>
                </a:lnTo>
                <a:lnTo>
                  <a:pt x="595825" y="304401"/>
                </a:lnTo>
                <a:lnTo>
                  <a:pt x="629101" y="278553"/>
                </a:lnTo>
                <a:lnTo>
                  <a:pt x="654042" y="249713"/>
                </a:lnTo>
                <a:lnTo>
                  <a:pt x="675132" y="185165"/>
                </a:lnTo>
                <a:lnTo>
                  <a:pt x="669701" y="151923"/>
                </a:lnTo>
                <a:lnTo>
                  <a:pt x="629101" y="91778"/>
                </a:lnTo>
                <a:lnTo>
                  <a:pt x="595825" y="65930"/>
                </a:lnTo>
                <a:lnTo>
                  <a:pt x="555161" y="43600"/>
                </a:lnTo>
                <a:lnTo>
                  <a:pt x="508056" y="25315"/>
                </a:lnTo>
                <a:lnTo>
                  <a:pt x="455457" y="11602"/>
                </a:lnTo>
                <a:lnTo>
                  <a:pt x="398311" y="2988"/>
                </a:lnTo>
                <a:lnTo>
                  <a:pt x="337565" y="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" name="object 14"/>
          <p:cNvSpPr txBox="1"/>
          <p:nvPr/>
        </p:nvSpPr>
        <p:spPr>
          <a:xfrm>
            <a:off x="3857625" y="5151438"/>
            <a:ext cx="457200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主码</a:t>
            </a:r>
            <a:endParaRPr lang="zh-CN" altLang="zh-CN" sz="17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6875" name="object 15"/>
          <p:cNvSpPr>
            <a:spLocks/>
          </p:cNvSpPr>
          <p:nvPr/>
        </p:nvSpPr>
        <p:spPr bwMode="auto">
          <a:xfrm>
            <a:off x="1541463" y="4148138"/>
            <a:ext cx="576262" cy="293687"/>
          </a:xfrm>
          <a:custGeom>
            <a:avLst/>
            <a:gdLst>
              <a:gd name="T0" fmla="*/ 337566 w 674369"/>
              <a:gd name="T1" fmla="*/ 0 h 342900"/>
              <a:gd name="T2" fmla="*/ 276820 w 674369"/>
              <a:gd name="T3" fmla="*/ 2768 h 342900"/>
              <a:gd name="T4" fmla="*/ 219674 w 674369"/>
              <a:gd name="T5" fmla="*/ 10749 h 342900"/>
              <a:gd name="T6" fmla="*/ 167075 w 674369"/>
              <a:gd name="T7" fmla="*/ 23452 h 342900"/>
              <a:gd name="T8" fmla="*/ 119970 w 674369"/>
              <a:gd name="T9" fmla="*/ 40389 h 342900"/>
              <a:gd name="T10" fmla="*/ 79306 w 674369"/>
              <a:gd name="T11" fmla="*/ 61069 h 342900"/>
              <a:gd name="T12" fmla="*/ 46030 w 674369"/>
              <a:gd name="T13" fmla="*/ 85005 h 342900"/>
              <a:gd name="T14" fmla="*/ 5430 w 674369"/>
              <a:gd name="T15" fmla="*/ 140684 h 342900"/>
              <a:gd name="T16" fmla="*/ 0 w 674369"/>
              <a:gd name="T17" fmla="*/ 171450 h 342900"/>
              <a:gd name="T18" fmla="*/ 5430 w 674369"/>
              <a:gd name="T19" fmla="*/ 202416 h 342900"/>
              <a:gd name="T20" fmla="*/ 46030 w 674369"/>
              <a:gd name="T21" fmla="*/ 258233 h 342900"/>
              <a:gd name="T22" fmla="*/ 79306 w 674369"/>
              <a:gd name="T23" fmla="*/ 282143 h 342900"/>
              <a:gd name="T24" fmla="*/ 119970 w 674369"/>
              <a:gd name="T25" fmla="*/ 302761 h 342900"/>
              <a:gd name="T26" fmla="*/ 167075 w 674369"/>
              <a:gd name="T27" fmla="*/ 319616 h 342900"/>
              <a:gd name="T28" fmla="*/ 219674 w 674369"/>
              <a:gd name="T29" fmla="*/ 332238 h 342900"/>
              <a:gd name="T30" fmla="*/ 276820 w 674369"/>
              <a:gd name="T31" fmla="*/ 340156 h 342900"/>
              <a:gd name="T32" fmla="*/ 337566 w 674369"/>
              <a:gd name="T33" fmla="*/ 342900 h 342900"/>
              <a:gd name="T34" fmla="*/ 398084 w 674369"/>
              <a:gd name="T35" fmla="*/ 340156 h 342900"/>
              <a:gd name="T36" fmla="*/ 455054 w 674369"/>
              <a:gd name="T37" fmla="*/ 332238 h 342900"/>
              <a:gd name="T38" fmla="*/ 507520 w 674369"/>
              <a:gd name="T39" fmla="*/ 319616 h 342900"/>
              <a:gd name="T40" fmla="*/ 554530 w 674369"/>
              <a:gd name="T41" fmla="*/ 302761 h 342900"/>
              <a:gd name="T42" fmla="*/ 595130 w 674369"/>
              <a:gd name="T43" fmla="*/ 282143 h 342900"/>
              <a:gd name="T44" fmla="*/ 628367 w 674369"/>
              <a:gd name="T45" fmla="*/ 258233 h 342900"/>
              <a:gd name="T46" fmla="*/ 668940 w 674369"/>
              <a:gd name="T47" fmla="*/ 202416 h 342900"/>
              <a:gd name="T48" fmla="*/ 674370 w 674369"/>
              <a:gd name="T49" fmla="*/ 171450 h 342900"/>
              <a:gd name="T50" fmla="*/ 668940 w 674369"/>
              <a:gd name="T51" fmla="*/ 140684 h 342900"/>
              <a:gd name="T52" fmla="*/ 628367 w 674369"/>
              <a:gd name="T53" fmla="*/ 85005 h 342900"/>
              <a:gd name="T54" fmla="*/ 595130 w 674369"/>
              <a:gd name="T55" fmla="*/ 61069 h 342900"/>
              <a:gd name="T56" fmla="*/ 554530 w 674369"/>
              <a:gd name="T57" fmla="*/ 40389 h 342900"/>
              <a:gd name="T58" fmla="*/ 507520 w 674369"/>
              <a:gd name="T59" fmla="*/ 23452 h 342900"/>
              <a:gd name="T60" fmla="*/ 455054 w 674369"/>
              <a:gd name="T61" fmla="*/ 10749 h 342900"/>
              <a:gd name="T62" fmla="*/ 398084 w 674369"/>
              <a:gd name="T63" fmla="*/ 2768 h 342900"/>
              <a:gd name="T64" fmla="*/ 337566 w 674369"/>
              <a:gd name="T65" fmla="*/ 0 h 34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74369" h="342900">
                <a:moveTo>
                  <a:pt x="337566" y="0"/>
                </a:moveTo>
                <a:lnTo>
                  <a:pt x="276820" y="2768"/>
                </a:lnTo>
                <a:lnTo>
                  <a:pt x="219674" y="10749"/>
                </a:lnTo>
                <a:lnTo>
                  <a:pt x="167075" y="23452"/>
                </a:lnTo>
                <a:lnTo>
                  <a:pt x="119970" y="40389"/>
                </a:lnTo>
                <a:lnTo>
                  <a:pt x="79306" y="61069"/>
                </a:lnTo>
                <a:lnTo>
                  <a:pt x="46030" y="85005"/>
                </a:lnTo>
                <a:lnTo>
                  <a:pt x="5430" y="140684"/>
                </a:lnTo>
                <a:lnTo>
                  <a:pt x="0" y="171450"/>
                </a:lnTo>
                <a:lnTo>
                  <a:pt x="5430" y="202416"/>
                </a:lnTo>
                <a:lnTo>
                  <a:pt x="46030" y="258233"/>
                </a:lnTo>
                <a:lnTo>
                  <a:pt x="79306" y="282143"/>
                </a:lnTo>
                <a:lnTo>
                  <a:pt x="119970" y="302761"/>
                </a:lnTo>
                <a:lnTo>
                  <a:pt x="167075" y="319616"/>
                </a:lnTo>
                <a:lnTo>
                  <a:pt x="219674" y="332238"/>
                </a:lnTo>
                <a:lnTo>
                  <a:pt x="276820" y="340156"/>
                </a:lnTo>
                <a:lnTo>
                  <a:pt x="337566" y="342900"/>
                </a:lnTo>
                <a:lnTo>
                  <a:pt x="398084" y="340156"/>
                </a:lnTo>
                <a:lnTo>
                  <a:pt x="455054" y="332238"/>
                </a:lnTo>
                <a:lnTo>
                  <a:pt x="507520" y="319616"/>
                </a:lnTo>
                <a:lnTo>
                  <a:pt x="554530" y="302761"/>
                </a:lnTo>
                <a:lnTo>
                  <a:pt x="595130" y="282143"/>
                </a:lnTo>
                <a:lnTo>
                  <a:pt x="628367" y="258233"/>
                </a:lnTo>
                <a:lnTo>
                  <a:pt x="668940" y="202416"/>
                </a:lnTo>
                <a:lnTo>
                  <a:pt x="674370" y="171450"/>
                </a:lnTo>
                <a:lnTo>
                  <a:pt x="668940" y="140684"/>
                </a:lnTo>
                <a:lnTo>
                  <a:pt x="628367" y="85005"/>
                </a:lnTo>
                <a:lnTo>
                  <a:pt x="595130" y="61069"/>
                </a:lnTo>
                <a:lnTo>
                  <a:pt x="554530" y="40389"/>
                </a:lnTo>
                <a:lnTo>
                  <a:pt x="507520" y="23452"/>
                </a:lnTo>
                <a:lnTo>
                  <a:pt x="455054" y="10749"/>
                </a:lnTo>
                <a:lnTo>
                  <a:pt x="398084" y="2768"/>
                </a:lnTo>
                <a:lnTo>
                  <a:pt x="337566" y="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" name="object 16"/>
          <p:cNvSpPr txBox="1"/>
          <p:nvPr/>
        </p:nvSpPr>
        <p:spPr>
          <a:xfrm>
            <a:off x="796925" y="4152900"/>
            <a:ext cx="457200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主码</a:t>
            </a:r>
            <a:endParaRPr lang="zh-CN" altLang="zh-CN" sz="17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6877" name="object 17"/>
          <p:cNvSpPr>
            <a:spLocks/>
          </p:cNvSpPr>
          <p:nvPr/>
        </p:nvSpPr>
        <p:spPr bwMode="auto">
          <a:xfrm>
            <a:off x="1262063" y="4278313"/>
            <a:ext cx="261937" cy="0"/>
          </a:xfrm>
          <a:custGeom>
            <a:avLst/>
            <a:gdLst>
              <a:gd name="T0" fmla="*/ 0 w 304800"/>
              <a:gd name="T1" fmla="*/ 304799 w 3048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8" name="object 18"/>
          <p:cNvSpPr>
            <a:spLocks/>
          </p:cNvSpPr>
          <p:nvPr/>
        </p:nvSpPr>
        <p:spPr bwMode="auto">
          <a:xfrm>
            <a:off x="4322763" y="5297488"/>
            <a:ext cx="282575" cy="0"/>
          </a:xfrm>
          <a:custGeom>
            <a:avLst/>
            <a:gdLst>
              <a:gd name="T0" fmla="*/ 0 w 331470"/>
              <a:gd name="T1" fmla="*/ 331469 w 33147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9" name="object 19"/>
          <p:cNvSpPr>
            <a:spLocks/>
          </p:cNvSpPr>
          <p:nvPr/>
        </p:nvSpPr>
        <p:spPr bwMode="auto">
          <a:xfrm>
            <a:off x="5184775" y="4291013"/>
            <a:ext cx="441325" cy="0"/>
          </a:xfrm>
          <a:custGeom>
            <a:avLst/>
            <a:gdLst>
              <a:gd name="T0" fmla="*/ 0 w 516254"/>
              <a:gd name="T1" fmla="*/ 515873 w 51625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16254">
                <a:moveTo>
                  <a:pt x="0" y="0"/>
                </a:moveTo>
                <a:lnTo>
                  <a:pt x="515873" y="0"/>
                </a:lnTo>
              </a:path>
            </a:pathLst>
          </a:cu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0" name="object 20"/>
          <p:cNvSpPr txBox="1"/>
          <p:nvPr/>
        </p:nvSpPr>
        <p:spPr>
          <a:xfrm>
            <a:off x="935038" y="720725"/>
            <a:ext cx="6931025" cy="493713"/>
          </a:xfrm>
          <a:prstGeom prst="rect">
            <a:avLst/>
          </a:prstGeom>
        </p:spPr>
        <p:txBody>
          <a:bodyPr lIns="0" tIns="62444" rIns="0" bIns="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zh-CN" altLang="zh-CN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  <a:r>
              <a:rPr lang="zh-CN" altLang="zh-CN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关系上的一些重要概念</a:t>
            </a:r>
            <a:r>
              <a:rPr lang="zh-CN" altLang="zh-CN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zh-CN" altLang="zh-CN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外码</a:t>
            </a:r>
            <a:r>
              <a:rPr lang="zh-CN" altLang="zh-CN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zh-CN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外键</a:t>
            </a:r>
            <a:endParaRPr lang="zh-CN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9DD6A-754D-40EF-8709-128210430843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bject 3"/>
          <p:cNvSpPr>
            <a:spLocks noChangeArrowheads="1"/>
          </p:cNvSpPr>
          <p:nvPr/>
        </p:nvSpPr>
        <p:spPr bwMode="auto">
          <a:xfrm>
            <a:off x="4044950" y="4051300"/>
            <a:ext cx="2687638" cy="16811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7891" name="object 4"/>
          <p:cNvSpPr>
            <a:spLocks noChangeArrowheads="1"/>
          </p:cNvSpPr>
          <p:nvPr/>
        </p:nvSpPr>
        <p:spPr bwMode="auto">
          <a:xfrm>
            <a:off x="1724025" y="1844675"/>
            <a:ext cx="3927475" cy="1809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7892" name="object 5"/>
          <p:cNvSpPr>
            <a:spLocks/>
          </p:cNvSpPr>
          <p:nvPr/>
        </p:nvSpPr>
        <p:spPr bwMode="auto">
          <a:xfrm>
            <a:off x="4354513" y="1995488"/>
            <a:ext cx="577850" cy="315912"/>
          </a:xfrm>
          <a:custGeom>
            <a:avLst/>
            <a:gdLst>
              <a:gd name="T0" fmla="*/ 337566 w 675639"/>
              <a:gd name="T1" fmla="*/ 0 h 369569"/>
              <a:gd name="T2" fmla="*/ 276820 w 675639"/>
              <a:gd name="T3" fmla="*/ 2962 h 369569"/>
              <a:gd name="T4" fmla="*/ 219674 w 675639"/>
              <a:gd name="T5" fmla="*/ 11506 h 369569"/>
              <a:gd name="T6" fmla="*/ 167075 w 675639"/>
              <a:gd name="T7" fmla="*/ 25117 h 369569"/>
              <a:gd name="T8" fmla="*/ 119970 w 675639"/>
              <a:gd name="T9" fmla="*/ 43282 h 369569"/>
              <a:gd name="T10" fmla="*/ 79306 w 675639"/>
              <a:gd name="T11" fmla="*/ 65486 h 369569"/>
              <a:gd name="T12" fmla="*/ 46030 w 675639"/>
              <a:gd name="T13" fmla="*/ 91214 h 369569"/>
              <a:gd name="T14" fmla="*/ 5430 w 675639"/>
              <a:gd name="T15" fmla="*/ 151187 h 369569"/>
              <a:gd name="T16" fmla="*/ 0 w 675639"/>
              <a:gd name="T17" fmla="*/ 184403 h 369569"/>
              <a:gd name="T18" fmla="*/ 5430 w 675639"/>
              <a:gd name="T19" fmla="*/ 217646 h 369569"/>
              <a:gd name="T20" fmla="*/ 46030 w 675639"/>
              <a:gd name="T21" fmla="*/ 277791 h 369569"/>
              <a:gd name="T22" fmla="*/ 79306 w 675639"/>
              <a:gd name="T23" fmla="*/ 303639 h 369569"/>
              <a:gd name="T24" fmla="*/ 119970 w 675639"/>
              <a:gd name="T25" fmla="*/ 325969 h 369569"/>
              <a:gd name="T26" fmla="*/ 167075 w 675639"/>
              <a:gd name="T27" fmla="*/ 344254 h 369569"/>
              <a:gd name="T28" fmla="*/ 219674 w 675639"/>
              <a:gd name="T29" fmla="*/ 357967 h 369569"/>
              <a:gd name="T30" fmla="*/ 276820 w 675639"/>
              <a:gd name="T31" fmla="*/ 366581 h 369569"/>
              <a:gd name="T32" fmla="*/ 337566 w 675639"/>
              <a:gd name="T33" fmla="*/ 369569 h 369569"/>
              <a:gd name="T34" fmla="*/ 398111 w 675639"/>
              <a:gd name="T35" fmla="*/ 366581 h 369569"/>
              <a:gd name="T36" fmla="*/ 455150 w 675639"/>
              <a:gd name="T37" fmla="*/ 357967 h 369569"/>
              <a:gd name="T38" fmla="*/ 507717 w 675639"/>
              <a:gd name="T39" fmla="*/ 344254 h 369569"/>
              <a:gd name="T40" fmla="*/ 554847 w 675639"/>
              <a:gd name="T41" fmla="*/ 325969 h 369569"/>
              <a:gd name="T42" fmla="*/ 595574 w 675639"/>
              <a:gd name="T43" fmla="*/ 303639 h 369569"/>
              <a:gd name="T44" fmla="*/ 628932 w 675639"/>
              <a:gd name="T45" fmla="*/ 277791 h 369569"/>
              <a:gd name="T46" fmla="*/ 653954 w 675639"/>
              <a:gd name="T47" fmla="*/ 248951 h 369569"/>
              <a:gd name="T48" fmla="*/ 675132 w 675639"/>
              <a:gd name="T49" fmla="*/ 184403 h 369569"/>
              <a:gd name="T50" fmla="*/ 669676 w 675639"/>
              <a:gd name="T51" fmla="*/ 151187 h 369569"/>
              <a:gd name="T52" fmla="*/ 628932 w 675639"/>
              <a:gd name="T53" fmla="*/ 91214 h 369569"/>
              <a:gd name="T54" fmla="*/ 595574 w 675639"/>
              <a:gd name="T55" fmla="*/ 65486 h 369569"/>
              <a:gd name="T56" fmla="*/ 554847 w 675639"/>
              <a:gd name="T57" fmla="*/ 43282 h 369569"/>
              <a:gd name="T58" fmla="*/ 507717 w 675639"/>
              <a:gd name="T59" fmla="*/ 25117 h 369569"/>
              <a:gd name="T60" fmla="*/ 455150 w 675639"/>
              <a:gd name="T61" fmla="*/ 11506 h 369569"/>
              <a:gd name="T62" fmla="*/ 398111 w 675639"/>
              <a:gd name="T63" fmla="*/ 2962 h 369569"/>
              <a:gd name="T64" fmla="*/ 337566 w 675639"/>
              <a:gd name="T65" fmla="*/ 0 h 369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75639" h="369569">
                <a:moveTo>
                  <a:pt x="337566" y="0"/>
                </a:moveTo>
                <a:lnTo>
                  <a:pt x="276820" y="2962"/>
                </a:lnTo>
                <a:lnTo>
                  <a:pt x="219674" y="11506"/>
                </a:lnTo>
                <a:lnTo>
                  <a:pt x="167075" y="25117"/>
                </a:lnTo>
                <a:lnTo>
                  <a:pt x="119970" y="43282"/>
                </a:lnTo>
                <a:lnTo>
                  <a:pt x="79306" y="65486"/>
                </a:lnTo>
                <a:lnTo>
                  <a:pt x="46030" y="91214"/>
                </a:lnTo>
                <a:lnTo>
                  <a:pt x="5430" y="151187"/>
                </a:lnTo>
                <a:lnTo>
                  <a:pt x="0" y="184403"/>
                </a:lnTo>
                <a:lnTo>
                  <a:pt x="5430" y="217646"/>
                </a:lnTo>
                <a:lnTo>
                  <a:pt x="46030" y="277791"/>
                </a:lnTo>
                <a:lnTo>
                  <a:pt x="79306" y="303639"/>
                </a:lnTo>
                <a:lnTo>
                  <a:pt x="119970" y="325969"/>
                </a:lnTo>
                <a:lnTo>
                  <a:pt x="167075" y="344254"/>
                </a:lnTo>
                <a:lnTo>
                  <a:pt x="219674" y="357967"/>
                </a:lnTo>
                <a:lnTo>
                  <a:pt x="276820" y="366581"/>
                </a:lnTo>
                <a:lnTo>
                  <a:pt x="337566" y="369569"/>
                </a:lnTo>
                <a:lnTo>
                  <a:pt x="398111" y="366581"/>
                </a:lnTo>
                <a:lnTo>
                  <a:pt x="455150" y="357967"/>
                </a:lnTo>
                <a:lnTo>
                  <a:pt x="507717" y="344254"/>
                </a:lnTo>
                <a:lnTo>
                  <a:pt x="554847" y="325969"/>
                </a:lnTo>
                <a:lnTo>
                  <a:pt x="595574" y="303639"/>
                </a:lnTo>
                <a:lnTo>
                  <a:pt x="628932" y="277791"/>
                </a:lnTo>
                <a:lnTo>
                  <a:pt x="653954" y="248951"/>
                </a:lnTo>
                <a:lnTo>
                  <a:pt x="675132" y="184403"/>
                </a:lnTo>
                <a:lnTo>
                  <a:pt x="669676" y="151187"/>
                </a:lnTo>
                <a:lnTo>
                  <a:pt x="628932" y="91214"/>
                </a:lnTo>
                <a:lnTo>
                  <a:pt x="595574" y="65486"/>
                </a:lnTo>
                <a:lnTo>
                  <a:pt x="554847" y="43282"/>
                </a:lnTo>
                <a:lnTo>
                  <a:pt x="507717" y="25117"/>
                </a:lnTo>
                <a:lnTo>
                  <a:pt x="455150" y="11506"/>
                </a:lnTo>
                <a:lnTo>
                  <a:pt x="398111" y="2962"/>
                </a:lnTo>
                <a:lnTo>
                  <a:pt x="337566" y="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" name="object 6"/>
          <p:cNvSpPr txBox="1"/>
          <p:nvPr/>
        </p:nvSpPr>
        <p:spPr>
          <a:xfrm>
            <a:off x="4394200" y="1700213"/>
            <a:ext cx="457200" cy="274637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外码</a:t>
            </a:r>
            <a:endParaRPr lang="zh-CN" altLang="zh-CN" sz="17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7894" name="object 7"/>
          <p:cNvSpPr>
            <a:spLocks/>
          </p:cNvSpPr>
          <p:nvPr/>
        </p:nvSpPr>
        <p:spPr bwMode="auto">
          <a:xfrm>
            <a:off x="4070350" y="4265613"/>
            <a:ext cx="577850" cy="315912"/>
          </a:xfrm>
          <a:custGeom>
            <a:avLst/>
            <a:gdLst>
              <a:gd name="T0" fmla="*/ 337566 w 675639"/>
              <a:gd name="T1" fmla="*/ 0 h 369570"/>
              <a:gd name="T2" fmla="*/ 276820 w 675639"/>
              <a:gd name="T3" fmla="*/ 2962 h 369570"/>
              <a:gd name="T4" fmla="*/ 219674 w 675639"/>
              <a:gd name="T5" fmla="*/ 11506 h 369570"/>
              <a:gd name="T6" fmla="*/ 167075 w 675639"/>
              <a:gd name="T7" fmla="*/ 25117 h 369570"/>
              <a:gd name="T8" fmla="*/ 119970 w 675639"/>
              <a:gd name="T9" fmla="*/ 43282 h 369570"/>
              <a:gd name="T10" fmla="*/ 79306 w 675639"/>
              <a:gd name="T11" fmla="*/ 65486 h 369570"/>
              <a:gd name="T12" fmla="*/ 46030 w 675639"/>
              <a:gd name="T13" fmla="*/ 91214 h 369570"/>
              <a:gd name="T14" fmla="*/ 5430 w 675639"/>
              <a:gd name="T15" fmla="*/ 151187 h 369570"/>
              <a:gd name="T16" fmla="*/ 0 w 675639"/>
              <a:gd name="T17" fmla="*/ 184403 h 369570"/>
              <a:gd name="T18" fmla="*/ 5430 w 675639"/>
              <a:gd name="T19" fmla="*/ 217646 h 369570"/>
              <a:gd name="T20" fmla="*/ 46030 w 675639"/>
              <a:gd name="T21" fmla="*/ 277791 h 369570"/>
              <a:gd name="T22" fmla="*/ 79306 w 675639"/>
              <a:gd name="T23" fmla="*/ 303639 h 369570"/>
              <a:gd name="T24" fmla="*/ 119970 w 675639"/>
              <a:gd name="T25" fmla="*/ 325969 h 369570"/>
              <a:gd name="T26" fmla="*/ 167075 w 675639"/>
              <a:gd name="T27" fmla="*/ 344254 h 369570"/>
              <a:gd name="T28" fmla="*/ 219674 w 675639"/>
              <a:gd name="T29" fmla="*/ 357967 h 369570"/>
              <a:gd name="T30" fmla="*/ 276820 w 675639"/>
              <a:gd name="T31" fmla="*/ 366581 h 369570"/>
              <a:gd name="T32" fmla="*/ 337566 w 675639"/>
              <a:gd name="T33" fmla="*/ 369570 h 369570"/>
              <a:gd name="T34" fmla="*/ 398111 w 675639"/>
              <a:gd name="T35" fmla="*/ 366581 h 369570"/>
              <a:gd name="T36" fmla="*/ 455150 w 675639"/>
              <a:gd name="T37" fmla="*/ 357967 h 369570"/>
              <a:gd name="T38" fmla="*/ 507717 w 675639"/>
              <a:gd name="T39" fmla="*/ 344254 h 369570"/>
              <a:gd name="T40" fmla="*/ 554847 w 675639"/>
              <a:gd name="T41" fmla="*/ 325969 h 369570"/>
              <a:gd name="T42" fmla="*/ 595574 w 675639"/>
              <a:gd name="T43" fmla="*/ 303639 h 369570"/>
              <a:gd name="T44" fmla="*/ 628932 w 675639"/>
              <a:gd name="T45" fmla="*/ 277791 h 369570"/>
              <a:gd name="T46" fmla="*/ 653954 w 675639"/>
              <a:gd name="T47" fmla="*/ 248951 h 369570"/>
              <a:gd name="T48" fmla="*/ 675132 w 675639"/>
              <a:gd name="T49" fmla="*/ 184403 h 369570"/>
              <a:gd name="T50" fmla="*/ 669676 w 675639"/>
              <a:gd name="T51" fmla="*/ 151187 h 369570"/>
              <a:gd name="T52" fmla="*/ 628932 w 675639"/>
              <a:gd name="T53" fmla="*/ 91214 h 369570"/>
              <a:gd name="T54" fmla="*/ 595574 w 675639"/>
              <a:gd name="T55" fmla="*/ 65486 h 369570"/>
              <a:gd name="T56" fmla="*/ 554847 w 675639"/>
              <a:gd name="T57" fmla="*/ 43282 h 369570"/>
              <a:gd name="T58" fmla="*/ 507717 w 675639"/>
              <a:gd name="T59" fmla="*/ 25117 h 369570"/>
              <a:gd name="T60" fmla="*/ 455150 w 675639"/>
              <a:gd name="T61" fmla="*/ 11506 h 369570"/>
              <a:gd name="T62" fmla="*/ 398111 w 675639"/>
              <a:gd name="T63" fmla="*/ 2962 h 369570"/>
              <a:gd name="T64" fmla="*/ 337566 w 675639"/>
              <a:gd name="T65" fmla="*/ 0 h 369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75639" h="369570">
                <a:moveTo>
                  <a:pt x="337566" y="0"/>
                </a:moveTo>
                <a:lnTo>
                  <a:pt x="276820" y="2962"/>
                </a:lnTo>
                <a:lnTo>
                  <a:pt x="219674" y="11506"/>
                </a:lnTo>
                <a:lnTo>
                  <a:pt x="167075" y="25117"/>
                </a:lnTo>
                <a:lnTo>
                  <a:pt x="119970" y="43282"/>
                </a:lnTo>
                <a:lnTo>
                  <a:pt x="79306" y="65486"/>
                </a:lnTo>
                <a:lnTo>
                  <a:pt x="46030" y="91214"/>
                </a:lnTo>
                <a:lnTo>
                  <a:pt x="5430" y="151187"/>
                </a:lnTo>
                <a:lnTo>
                  <a:pt x="0" y="184403"/>
                </a:lnTo>
                <a:lnTo>
                  <a:pt x="5430" y="217646"/>
                </a:lnTo>
                <a:lnTo>
                  <a:pt x="46030" y="277791"/>
                </a:lnTo>
                <a:lnTo>
                  <a:pt x="79306" y="303639"/>
                </a:lnTo>
                <a:lnTo>
                  <a:pt x="119970" y="325969"/>
                </a:lnTo>
                <a:lnTo>
                  <a:pt x="167075" y="344254"/>
                </a:lnTo>
                <a:lnTo>
                  <a:pt x="219674" y="357967"/>
                </a:lnTo>
                <a:lnTo>
                  <a:pt x="276820" y="366581"/>
                </a:lnTo>
                <a:lnTo>
                  <a:pt x="337566" y="369570"/>
                </a:lnTo>
                <a:lnTo>
                  <a:pt x="398111" y="366581"/>
                </a:lnTo>
                <a:lnTo>
                  <a:pt x="455150" y="357967"/>
                </a:lnTo>
                <a:lnTo>
                  <a:pt x="507717" y="344254"/>
                </a:lnTo>
                <a:lnTo>
                  <a:pt x="554847" y="325969"/>
                </a:lnTo>
                <a:lnTo>
                  <a:pt x="595574" y="303639"/>
                </a:lnTo>
                <a:lnTo>
                  <a:pt x="628932" y="277791"/>
                </a:lnTo>
                <a:lnTo>
                  <a:pt x="653954" y="248951"/>
                </a:lnTo>
                <a:lnTo>
                  <a:pt x="675132" y="184403"/>
                </a:lnTo>
                <a:lnTo>
                  <a:pt x="669676" y="151187"/>
                </a:lnTo>
                <a:lnTo>
                  <a:pt x="628932" y="91214"/>
                </a:lnTo>
                <a:lnTo>
                  <a:pt x="595574" y="65486"/>
                </a:lnTo>
                <a:lnTo>
                  <a:pt x="554847" y="43282"/>
                </a:lnTo>
                <a:lnTo>
                  <a:pt x="507717" y="25117"/>
                </a:lnTo>
                <a:lnTo>
                  <a:pt x="455150" y="11506"/>
                </a:lnTo>
                <a:lnTo>
                  <a:pt x="398111" y="2962"/>
                </a:lnTo>
                <a:lnTo>
                  <a:pt x="337566" y="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" name="object 8"/>
          <p:cNvSpPr txBox="1"/>
          <p:nvPr/>
        </p:nvSpPr>
        <p:spPr>
          <a:xfrm>
            <a:off x="3533775" y="4262438"/>
            <a:ext cx="457200" cy="274637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主码</a:t>
            </a:r>
            <a:endParaRPr lang="zh-CN" altLang="zh-CN" sz="17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7896" name="object 9"/>
          <p:cNvSpPr>
            <a:spLocks/>
          </p:cNvSpPr>
          <p:nvPr/>
        </p:nvSpPr>
        <p:spPr bwMode="auto">
          <a:xfrm>
            <a:off x="1793875" y="1989138"/>
            <a:ext cx="576263" cy="293687"/>
          </a:xfrm>
          <a:custGeom>
            <a:avLst/>
            <a:gdLst>
              <a:gd name="T0" fmla="*/ 337566 w 675639"/>
              <a:gd name="T1" fmla="*/ 0 h 342900"/>
              <a:gd name="T2" fmla="*/ 277020 w 675639"/>
              <a:gd name="T3" fmla="*/ 2768 h 342900"/>
              <a:gd name="T4" fmla="*/ 219981 w 675639"/>
              <a:gd name="T5" fmla="*/ 10749 h 342900"/>
              <a:gd name="T6" fmla="*/ 167414 w 675639"/>
              <a:gd name="T7" fmla="*/ 23452 h 342900"/>
              <a:gd name="T8" fmla="*/ 120284 w 675639"/>
              <a:gd name="T9" fmla="*/ 40389 h 342900"/>
              <a:gd name="T10" fmla="*/ 79557 w 675639"/>
              <a:gd name="T11" fmla="*/ 61069 h 342900"/>
              <a:gd name="T12" fmla="*/ 46199 w 675639"/>
              <a:gd name="T13" fmla="*/ 85005 h 342900"/>
              <a:gd name="T14" fmla="*/ 5455 w 675639"/>
              <a:gd name="T15" fmla="*/ 140684 h 342900"/>
              <a:gd name="T16" fmla="*/ 0 w 675639"/>
              <a:gd name="T17" fmla="*/ 171449 h 342900"/>
              <a:gd name="T18" fmla="*/ 5455 w 675639"/>
              <a:gd name="T19" fmla="*/ 202416 h 342900"/>
              <a:gd name="T20" fmla="*/ 46199 w 675639"/>
              <a:gd name="T21" fmla="*/ 258233 h 342900"/>
              <a:gd name="T22" fmla="*/ 79557 w 675639"/>
              <a:gd name="T23" fmla="*/ 282143 h 342900"/>
              <a:gd name="T24" fmla="*/ 120284 w 675639"/>
              <a:gd name="T25" fmla="*/ 302761 h 342900"/>
              <a:gd name="T26" fmla="*/ 167414 w 675639"/>
              <a:gd name="T27" fmla="*/ 319616 h 342900"/>
              <a:gd name="T28" fmla="*/ 219981 w 675639"/>
              <a:gd name="T29" fmla="*/ 332238 h 342900"/>
              <a:gd name="T30" fmla="*/ 277020 w 675639"/>
              <a:gd name="T31" fmla="*/ 340156 h 342900"/>
              <a:gd name="T32" fmla="*/ 337566 w 675639"/>
              <a:gd name="T33" fmla="*/ 342899 h 342900"/>
              <a:gd name="T34" fmla="*/ 398311 w 675639"/>
              <a:gd name="T35" fmla="*/ 340156 h 342900"/>
              <a:gd name="T36" fmla="*/ 455457 w 675639"/>
              <a:gd name="T37" fmla="*/ 332238 h 342900"/>
              <a:gd name="T38" fmla="*/ 508056 w 675639"/>
              <a:gd name="T39" fmla="*/ 319616 h 342900"/>
              <a:gd name="T40" fmla="*/ 555161 w 675639"/>
              <a:gd name="T41" fmla="*/ 302761 h 342900"/>
              <a:gd name="T42" fmla="*/ 595825 w 675639"/>
              <a:gd name="T43" fmla="*/ 282143 h 342900"/>
              <a:gd name="T44" fmla="*/ 629101 w 675639"/>
              <a:gd name="T45" fmla="*/ 258233 h 342900"/>
              <a:gd name="T46" fmla="*/ 669701 w 675639"/>
              <a:gd name="T47" fmla="*/ 202416 h 342900"/>
              <a:gd name="T48" fmla="*/ 675132 w 675639"/>
              <a:gd name="T49" fmla="*/ 171449 h 342900"/>
              <a:gd name="T50" fmla="*/ 669701 w 675639"/>
              <a:gd name="T51" fmla="*/ 140684 h 342900"/>
              <a:gd name="T52" fmla="*/ 629101 w 675639"/>
              <a:gd name="T53" fmla="*/ 85005 h 342900"/>
              <a:gd name="T54" fmla="*/ 595825 w 675639"/>
              <a:gd name="T55" fmla="*/ 61069 h 342900"/>
              <a:gd name="T56" fmla="*/ 555161 w 675639"/>
              <a:gd name="T57" fmla="*/ 40389 h 342900"/>
              <a:gd name="T58" fmla="*/ 508056 w 675639"/>
              <a:gd name="T59" fmla="*/ 23452 h 342900"/>
              <a:gd name="T60" fmla="*/ 455457 w 675639"/>
              <a:gd name="T61" fmla="*/ 10749 h 342900"/>
              <a:gd name="T62" fmla="*/ 398311 w 675639"/>
              <a:gd name="T63" fmla="*/ 2768 h 342900"/>
              <a:gd name="T64" fmla="*/ 337566 w 675639"/>
              <a:gd name="T65" fmla="*/ 0 h 34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75639" h="342900">
                <a:moveTo>
                  <a:pt x="337566" y="0"/>
                </a:moveTo>
                <a:lnTo>
                  <a:pt x="277020" y="2768"/>
                </a:lnTo>
                <a:lnTo>
                  <a:pt x="219981" y="10749"/>
                </a:lnTo>
                <a:lnTo>
                  <a:pt x="167414" y="23452"/>
                </a:lnTo>
                <a:lnTo>
                  <a:pt x="120284" y="40389"/>
                </a:lnTo>
                <a:lnTo>
                  <a:pt x="79557" y="61069"/>
                </a:lnTo>
                <a:lnTo>
                  <a:pt x="46199" y="85005"/>
                </a:lnTo>
                <a:lnTo>
                  <a:pt x="5455" y="140684"/>
                </a:lnTo>
                <a:lnTo>
                  <a:pt x="0" y="171449"/>
                </a:lnTo>
                <a:lnTo>
                  <a:pt x="5455" y="202416"/>
                </a:lnTo>
                <a:lnTo>
                  <a:pt x="46199" y="258233"/>
                </a:lnTo>
                <a:lnTo>
                  <a:pt x="79557" y="282143"/>
                </a:lnTo>
                <a:lnTo>
                  <a:pt x="120284" y="302761"/>
                </a:lnTo>
                <a:lnTo>
                  <a:pt x="167414" y="319616"/>
                </a:lnTo>
                <a:lnTo>
                  <a:pt x="219981" y="332238"/>
                </a:lnTo>
                <a:lnTo>
                  <a:pt x="277020" y="340156"/>
                </a:lnTo>
                <a:lnTo>
                  <a:pt x="337566" y="342899"/>
                </a:lnTo>
                <a:lnTo>
                  <a:pt x="398311" y="340156"/>
                </a:lnTo>
                <a:lnTo>
                  <a:pt x="455457" y="332238"/>
                </a:lnTo>
                <a:lnTo>
                  <a:pt x="508056" y="319616"/>
                </a:lnTo>
                <a:lnTo>
                  <a:pt x="555161" y="302761"/>
                </a:lnTo>
                <a:lnTo>
                  <a:pt x="595825" y="282143"/>
                </a:lnTo>
                <a:lnTo>
                  <a:pt x="629101" y="258233"/>
                </a:lnTo>
                <a:lnTo>
                  <a:pt x="669701" y="202416"/>
                </a:lnTo>
                <a:lnTo>
                  <a:pt x="675132" y="171449"/>
                </a:lnTo>
                <a:lnTo>
                  <a:pt x="669701" y="140684"/>
                </a:lnTo>
                <a:lnTo>
                  <a:pt x="629101" y="85005"/>
                </a:lnTo>
                <a:lnTo>
                  <a:pt x="595825" y="61069"/>
                </a:lnTo>
                <a:lnTo>
                  <a:pt x="555161" y="40389"/>
                </a:lnTo>
                <a:lnTo>
                  <a:pt x="508056" y="23452"/>
                </a:lnTo>
                <a:lnTo>
                  <a:pt x="455457" y="10749"/>
                </a:lnTo>
                <a:lnTo>
                  <a:pt x="398311" y="2768"/>
                </a:lnTo>
                <a:lnTo>
                  <a:pt x="337566" y="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object 10"/>
          <p:cNvSpPr txBox="1"/>
          <p:nvPr/>
        </p:nvSpPr>
        <p:spPr>
          <a:xfrm>
            <a:off x="1222375" y="1993900"/>
            <a:ext cx="457200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主码</a:t>
            </a:r>
            <a:endParaRPr lang="zh-CN" altLang="zh-CN" sz="17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20750" y="681038"/>
            <a:ext cx="6140450" cy="495300"/>
          </a:xfrm>
        </p:spPr>
        <p:txBody>
          <a:bodyPr lIns="0" tIns="62444" rIns="0" bIns="0">
            <a:spAutoFit/>
          </a:bodyPr>
          <a:lstStyle/>
          <a:p>
            <a:pPr eaLnBrk="1" hangingPunct="1">
              <a:spcBef>
                <a:spcPts val="400"/>
              </a:spcBef>
            </a:pPr>
            <a:r>
              <a:rPr lang="zh-CN" altLang="zh-CN" sz="2800">
                <a:solidFill>
                  <a:srgbClr val="FFFFFF"/>
                </a:solidFill>
                <a:cs typeface="Arial" panose="020B0604020202020204" pitchFamily="34" charset="0"/>
              </a:rPr>
              <a:t>(7)</a:t>
            </a:r>
            <a:r>
              <a:rPr lang="zh-CN" altLang="zh-CN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关系上的一些重要概念</a:t>
            </a:r>
            <a:r>
              <a:rPr lang="zh-CN" altLang="zh-CN" sz="2800">
                <a:solidFill>
                  <a:srgbClr val="FFFFFF"/>
                </a:solidFill>
                <a:cs typeface="Arial" panose="020B0604020202020204" pitchFamily="34" charset="0"/>
              </a:rPr>
              <a:t>—</a:t>
            </a:r>
            <a:r>
              <a:rPr lang="zh-CN" altLang="zh-CN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外码</a:t>
            </a:r>
            <a:r>
              <a:rPr lang="zh-CN" altLang="zh-CN" sz="2800">
                <a:solidFill>
                  <a:srgbClr val="FFFFFF"/>
                </a:solidFill>
                <a:cs typeface="Arial" panose="020B0604020202020204" pitchFamily="34" charset="0"/>
              </a:rPr>
              <a:t>/</a:t>
            </a:r>
            <a:r>
              <a:rPr lang="zh-CN" altLang="zh-CN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外键</a:t>
            </a:r>
            <a:endParaRPr lang="zh-CN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7899" name="灯片编号占位符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BC5FD898-38CB-4603-9BD9-D0322915A910}" type="slidenum">
              <a:rPr lang="en-US" altLang="zh-CN" b="0">
                <a:latin typeface="Tahoma" panose="020B0604030504040204" pitchFamily="34" charset="0"/>
              </a:rPr>
              <a:pPr algn="r"/>
              <a:t>32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3"/>
          <p:cNvSpPr>
            <a:spLocks noChangeArrowheads="1"/>
          </p:cNvSpPr>
          <p:nvPr/>
        </p:nvSpPr>
        <p:spPr bwMode="auto">
          <a:xfrm>
            <a:off x="1465263" y="1279525"/>
            <a:ext cx="2976562" cy="21034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" name="object 4"/>
          <p:cNvSpPr txBox="1"/>
          <p:nvPr/>
        </p:nvSpPr>
        <p:spPr>
          <a:xfrm>
            <a:off x="2601913" y="2682875"/>
            <a:ext cx="715962" cy="430213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70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</a:t>
            </a:r>
            <a:endParaRPr lang="zh-CN" altLang="zh-CN" sz="2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916" name="object 5"/>
          <p:cNvSpPr>
            <a:spLocks/>
          </p:cNvSpPr>
          <p:nvPr/>
        </p:nvSpPr>
        <p:spPr bwMode="auto">
          <a:xfrm>
            <a:off x="5675313" y="2447925"/>
            <a:ext cx="1217612" cy="936625"/>
          </a:xfrm>
          <a:custGeom>
            <a:avLst/>
            <a:gdLst>
              <a:gd name="T0" fmla="*/ 1417225 w 1424940"/>
              <a:gd name="T1" fmla="*/ 466932 h 1095375"/>
              <a:gd name="T2" fmla="*/ 1378436 w 1424940"/>
              <a:gd name="T3" fmla="*/ 352683 h 1095375"/>
              <a:gd name="T4" fmla="*/ 1310274 w 1424940"/>
              <a:gd name="T5" fmla="*/ 249583 h 1095375"/>
              <a:gd name="T6" fmla="*/ 1216437 w 1424940"/>
              <a:gd name="T7" fmla="*/ 160496 h 1095375"/>
              <a:gd name="T8" fmla="*/ 1100623 w 1424940"/>
              <a:gd name="T9" fmla="*/ 88284 h 1095375"/>
              <a:gd name="T10" fmla="*/ 966531 w 1424940"/>
              <a:gd name="T11" fmla="*/ 35811 h 1095375"/>
              <a:gd name="T12" fmla="*/ 817859 w 1424940"/>
              <a:gd name="T13" fmla="*/ 5941 h 1095375"/>
              <a:gd name="T14" fmla="*/ 659094 w 1424940"/>
              <a:gd name="T15" fmla="*/ 1515 h 1095375"/>
              <a:gd name="T16" fmla="*/ 506528 w 1424940"/>
              <a:gd name="T17" fmla="*/ 23202 h 1095375"/>
              <a:gd name="T18" fmla="*/ 367165 w 1424940"/>
              <a:gd name="T19" fmla="*/ 68458 h 1095375"/>
              <a:gd name="T20" fmla="*/ 244847 w 1424940"/>
              <a:gd name="T21" fmla="*/ 134409 h 1095375"/>
              <a:gd name="T22" fmla="*/ 143274 w 1424940"/>
              <a:gd name="T23" fmla="*/ 218189 h 1095375"/>
              <a:gd name="T24" fmla="*/ 66142 w 1424940"/>
              <a:gd name="T25" fmla="*/ 316937 h 1095375"/>
              <a:gd name="T26" fmla="*/ 17152 w 1424940"/>
              <a:gd name="T27" fmla="*/ 427787 h 1095375"/>
              <a:gd name="T28" fmla="*/ 0 w 1424940"/>
              <a:gd name="T29" fmla="*/ 547877 h 1095375"/>
              <a:gd name="T30" fmla="*/ 17152 w 1424940"/>
              <a:gd name="T31" fmla="*/ 667929 h 1095375"/>
              <a:gd name="T32" fmla="*/ 66142 w 1424940"/>
              <a:gd name="T33" fmla="*/ 778679 h 1095375"/>
              <a:gd name="T34" fmla="*/ 125730 w 1424940"/>
              <a:gd name="T35" fmla="*/ 858066 h 1095375"/>
              <a:gd name="T36" fmla="*/ 135189 w 1424940"/>
              <a:gd name="T37" fmla="*/ 466781 h 1095375"/>
              <a:gd name="T38" fmla="*/ 182256 w 1424940"/>
              <a:gd name="T39" fmla="*/ 354484 h 1095375"/>
              <a:gd name="T40" fmla="*/ 263788 w 1424940"/>
              <a:gd name="T41" fmla="*/ 257222 h 1095375"/>
              <a:gd name="T42" fmla="*/ 374178 w 1424940"/>
              <a:gd name="T43" fmla="*/ 179292 h 1095375"/>
              <a:gd name="T44" fmla="*/ 507817 w 1424940"/>
              <a:gd name="T45" fmla="*/ 124992 h 1095375"/>
              <a:gd name="T46" fmla="*/ 659239 w 1424940"/>
              <a:gd name="T47" fmla="*/ 98612 h 1095375"/>
              <a:gd name="T48" fmla="*/ 817885 w 1424940"/>
              <a:gd name="T49" fmla="*/ 104040 h 1095375"/>
              <a:gd name="T50" fmla="*/ 963905 w 1424940"/>
              <a:gd name="T51" fmla="*/ 140201 h 1095375"/>
              <a:gd name="T52" fmla="*/ 1090417 w 1424940"/>
              <a:gd name="T53" fmla="*/ 202856 h 1095375"/>
              <a:gd name="T54" fmla="*/ 1191812 w 1424940"/>
              <a:gd name="T55" fmla="*/ 287707 h 1095375"/>
              <a:gd name="T56" fmla="*/ 1262479 w 1424940"/>
              <a:gd name="T57" fmla="*/ 390458 h 1095375"/>
              <a:gd name="T58" fmla="*/ 1296810 w 1424940"/>
              <a:gd name="T59" fmla="*/ 506812 h 1095375"/>
              <a:gd name="T60" fmla="*/ 1310274 w 1424940"/>
              <a:gd name="T61" fmla="*/ 845943 h 1095375"/>
              <a:gd name="T62" fmla="*/ 1378436 w 1424940"/>
              <a:gd name="T63" fmla="*/ 742971 h 1095375"/>
              <a:gd name="T64" fmla="*/ 1417225 w 1424940"/>
              <a:gd name="T65" fmla="*/ 628805 h 1095375"/>
              <a:gd name="T66" fmla="*/ 1299210 w 1424940"/>
              <a:gd name="T67" fmla="*/ 858066 h 1095375"/>
              <a:gd name="T68" fmla="*/ 1289750 w 1424940"/>
              <a:gd name="T69" fmla="*/ 628747 h 1095375"/>
              <a:gd name="T70" fmla="*/ 1242683 w 1424940"/>
              <a:gd name="T71" fmla="*/ 740796 h 1095375"/>
              <a:gd name="T72" fmla="*/ 1161151 w 1424940"/>
              <a:gd name="T73" fmla="*/ 837902 h 1095375"/>
              <a:gd name="T74" fmla="*/ 1050761 w 1424940"/>
              <a:gd name="T75" fmla="*/ 915746 h 1095375"/>
              <a:gd name="T76" fmla="*/ 917122 w 1424940"/>
              <a:gd name="T77" fmla="*/ 970010 h 1095375"/>
              <a:gd name="T78" fmla="*/ 765700 w 1424940"/>
              <a:gd name="T79" fmla="*/ 996381 h 1095375"/>
              <a:gd name="T80" fmla="*/ 607054 w 1424940"/>
              <a:gd name="T81" fmla="*/ 990954 h 1095375"/>
              <a:gd name="T82" fmla="*/ 461034 w 1424940"/>
              <a:gd name="T83" fmla="*/ 954808 h 1095375"/>
              <a:gd name="T84" fmla="*/ 334522 w 1424940"/>
              <a:gd name="T85" fmla="*/ 892204 h 1095375"/>
              <a:gd name="T86" fmla="*/ 233127 w 1424940"/>
              <a:gd name="T87" fmla="*/ 807460 h 1095375"/>
              <a:gd name="T88" fmla="*/ 162460 w 1424940"/>
              <a:gd name="T89" fmla="*/ 704893 h 1095375"/>
              <a:gd name="T90" fmla="*/ 128129 w 1424940"/>
              <a:gd name="T91" fmla="*/ 588822 h 1095375"/>
              <a:gd name="T92" fmla="*/ 174598 w 1424940"/>
              <a:gd name="T93" fmla="*/ 906968 h 1095375"/>
              <a:gd name="T94" fmla="*/ 283497 w 1424940"/>
              <a:gd name="T95" fmla="*/ 984969 h 1095375"/>
              <a:gd name="T96" fmla="*/ 411908 w 1424940"/>
              <a:gd name="T97" fmla="*/ 1044200 h 1095375"/>
              <a:gd name="T98" fmla="*/ 556131 w 1424940"/>
              <a:gd name="T99" fmla="*/ 1081822 h 1095375"/>
              <a:gd name="T100" fmla="*/ 712470 w 1424940"/>
              <a:gd name="T101" fmla="*/ 1094993 h 1095375"/>
              <a:gd name="T102" fmla="*/ 868808 w 1424940"/>
              <a:gd name="T103" fmla="*/ 1081822 h 1095375"/>
              <a:gd name="T104" fmla="*/ 1013031 w 1424940"/>
              <a:gd name="T105" fmla="*/ 1044200 h 1095375"/>
              <a:gd name="T106" fmla="*/ 1141442 w 1424940"/>
              <a:gd name="T107" fmla="*/ 984969 h 1095375"/>
              <a:gd name="T108" fmla="*/ 1250341 w 1424940"/>
              <a:gd name="T109" fmla="*/ 906968 h 1095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24940" h="1095375">
                <a:moveTo>
                  <a:pt x="1424940" y="547877"/>
                </a:moveTo>
                <a:lnTo>
                  <a:pt x="1422988" y="506998"/>
                </a:lnTo>
                <a:lnTo>
                  <a:pt x="1417225" y="466932"/>
                </a:lnTo>
                <a:lnTo>
                  <a:pt x="1407787" y="427787"/>
                </a:lnTo>
                <a:lnTo>
                  <a:pt x="1394812" y="389669"/>
                </a:lnTo>
                <a:lnTo>
                  <a:pt x="1378436" y="352683"/>
                </a:lnTo>
                <a:lnTo>
                  <a:pt x="1358797" y="316937"/>
                </a:lnTo>
                <a:lnTo>
                  <a:pt x="1336030" y="282535"/>
                </a:lnTo>
                <a:lnTo>
                  <a:pt x="1310274" y="249583"/>
                </a:lnTo>
                <a:lnTo>
                  <a:pt x="1281665" y="218189"/>
                </a:lnTo>
                <a:lnTo>
                  <a:pt x="1250341" y="188458"/>
                </a:lnTo>
                <a:lnTo>
                  <a:pt x="1216437" y="160496"/>
                </a:lnTo>
                <a:lnTo>
                  <a:pt x="1180092" y="134409"/>
                </a:lnTo>
                <a:lnTo>
                  <a:pt x="1141442" y="110303"/>
                </a:lnTo>
                <a:lnTo>
                  <a:pt x="1100623" y="88284"/>
                </a:lnTo>
                <a:lnTo>
                  <a:pt x="1057774" y="68458"/>
                </a:lnTo>
                <a:lnTo>
                  <a:pt x="1013031" y="50932"/>
                </a:lnTo>
                <a:lnTo>
                  <a:pt x="966531" y="35811"/>
                </a:lnTo>
                <a:lnTo>
                  <a:pt x="918411" y="23202"/>
                </a:lnTo>
                <a:lnTo>
                  <a:pt x="868808" y="13210"/>
                </a:lnTo>
                <a:lnTo>
                  <a:pt x="817859" y="5941"/>
                </a:lnTo>
                <a:lnTo>
                  <a:pt x="765700" y="1503"/>
                </a:lnTo>
                <a:lnTo>
                  <a:pt x="712470" y="0"/>
                </a:lnTo>
                <a:lnTo>
                  <a:pt x="659094" y="1515"/>
                </a:lnTo>
                <a:lnTo>
                  <a:pt x="607054" y="5945"/>
                </a:lnTo>
                <a:lnTo>
                  <a:pt x="556131" y="13210"/>
                </a:lnTo>
                <a:lnTo>
                  <a:pt x="506528" y="23202"/>
                </a:lnTo>
                <a:lnTo>
                  <a:pt x="458408" y="35811"/>
                </a:lnTo>
                <a:lnTo>
                  <a:pt x="411908" y="50932"/>
                </a:lnTo>
                <a:lnTo>
                  <a:pt x="367165" y="68458"/>
                </a:lnTo>
                <a:lnTo>
                  <a:pt x="324316" y="88284"/>
                </a:lnTo>
                <a:lnTo>
                  <a:pt x="283497" y="110303"/>
                </a:lnTo>
                <a:lnTo>
                  <a:pt x="244847" y="134409"/>
                </a:lnTo>
                <a:lnTo>
                  <a:pt x="208502" y="160496"/>
                </a:lnTo>
                <a:lnTo>
                  <a:pt x="174598" y="188458"/>
                </a:lnTo>
                <a:lnTo>
                  <a:pt x="143274" y="218189"/>
                </a:lnTo>
                <a:lnTo>
                  <a:pt x="114665" y="249583"/>
                </a:lnTo>
                <a:lnTo>
                  <a:pt x="88909" y="282535"/>
                </a:lnTo>
                <a:lnTo>
                  <a:pt x="66142" y="316937"/>
                </a:lnTo>
                <a:lnTo>
                  <a:pt x="46503" y="352683"/>
                </a:lnTo>
                <a:lnTo>
                  <a:pt x="30127" y="389669"/>
                </a:lnTo>
                <a:lnTo>
                  <a:pt x="17152" y="427787"/>
                </a:lnTo>
                <a:lnTo>
                  <a:pt x="7714" y="466932"/>
                </a:lnTo>
                <a:lnTo>
                  <a:pt x="1951" y="506998"/>
                </a:lnTo>
                <a:lnTo>
                  <a:pt x="0" y="547877"/>
                </a:lnTo>
                <a:lnTo>
                  <a:pt x="1951" y="588753"/>
                </a:lnTo>
                <a:lnTo>
                  <a:pt x="7714" y="628805"/>
                </a:lnTo>
                <a:lnTo>
                  <a:pt x="17152" y="667929"/>
                </a:lnTo>
                <a:lnTo>
                  <a:pt x="30127" y="706020"/>
                </a:lnTo>
                <a:lnTo>
                  <a:pt x="46503" y="742971"/>
                </a:lnTo>
                <a:lnTo>
                  <a:pt x="66142" y="778679"/>
                </a:lnTo>
                <a:lnTo>
                  <a:pt x="88909" y="813038"/>
                </a:lnTo>
                <a:lnTo>
                  <a:pt x="114665" y="845943"/>
                </a:lnTo>
                <a:lnTo>
                  <a:pt x="125730" y="858066"/>
                </a:lnTo>
                <a:lnTo>
                  <a:pt x="125730" y="547877"/>
                </a:lnTo>
                <a:lnTo>
                  <a:pt x="128129" y="506812"/>
                </a:lnTo>
                <a:lnTo>
                  <a:pt x="135189" y="466781"/>
                </a:lnTo>
                <a:lnTo>
                  <a:pt x="146702" y="427944"/>
                </a:lnTo>
                <a:lnTo>
                  <a:pt x="162460" y="390458"/>
                </a:lnTo>
                <a:lnTo>
                  <a:pt x="182256" y="354484"/>
                </a:lnTo>
                <a:lnTo>
                  <a:pt x="205881" y="320181"/>
                </a:lnTo>
                <a:lnTo>
                  <a:pt x="233127" y="287707"/>
                </a:lnTo>
                <a:lnTo>
                  <a:pt x="263788" y="257222"/>
                </a:lnTo>
                <a:lnTo>
                  <a:pt x="297656" y="228885"/>
                </a:lnTo>
                <a:lnTo>
                  <a:pt x="334522" y="202856"/>
                </a:lnTo>
                <a:lnTo>
                  <a:pt x="374178" y="179292"/>
                </a:lnTo>
                <a:lnTo>
                  <a:pt x="416418" y="158354"/>
                </a:lnTo>
                <a:lnTo>
                  <a:pt x="461034" y="140201"/>
                </a:lnTo>
                <a:lnTo>
                  <a:pt x="507817" y="124992"/>
                </a:lnTo>
                <a:lnTo>
                  <a:pt x="556559" y="112885"/>
                </a:lnTo>
                <a:lnTo>
                  <a:pt x="607080" y="104037"/>
                </a:lnTo>
                <a:lnTo>
                  <a:pt x="659239" y="98612"/>
                </a:lnTo>
                <a:lnTo>
                  <a:pt x="712470" y="96773"/>
                </a:lnTo>
                <a:lnTo>
                  <a:pt x="765845" y="98617"/>
                </a:lnTo>
                <a:lnTo>
                  <a:pt x="817885" y="104040"/>
                </a:lnTo>
                <a:lnTo>
                  <a:pt x="868380" y="112885"/>
                </a:lnTo>
                <a:lnTo>
                  <a:pt x="917122" y="124992"/>
                </a:lnTo>
                <a:lnTo>
                  <a:pt x="963905" y="140201"/>
                </a:lnTo>
                <a:lnTo>
                  <a:pt x="1008521" y="158354"/>
                </a:lnTo>
                <a:lnTo>
                  <a:pt x="1050761" y="179292"/>
                </a:lnTo>
                <a:lnTo>
                  <a:pt x="1090417" y="202856"/>
                </a:lnTo>
                <a:lnTo>
                  <a:pt x="1127283" y="228885"/>
                </a:lnTo>
                <a:lnTo>
                  <a:pt x="1161151" y="257222"/>
                </a:lnTo>
                <a:lnTo>
                  <a:pt x="1191812" y="287707"/>
                </a:lnTo>
                <a:lnTo>
                  <a:pt x="1219058" y="320181"/>
                </a:lnTo>
                <a:lnTo>
                  <a:pt x="1242683" y="354484"/>
                </a:lnTo>
                <a:lnTo>
                  <a:pt x="1262479" y="390458"/>
                </a:lnTo>
                <a:lnTo>
                  <a:pt x="1278237" y="427944"/>
                </a:lnTo>
                <a:lnTo>
                  <a:pt x="1289750" y="466781"/>
                </a:lnTo>
                <a:lnTo>
                  <a:pt x="1296810" y="506812"/>
                </a:lnTo>
                <a:lnTo>
                  <a:pt x="1299210" y="547877"/>
                </a:lnTo>
                <a:lnTo>
                  <a:pt x="1299210" y="858066"/>
                </a:lnTo>
                <a:lnTo>
                  <a:pt x="1310274" y="845943"/>
                </a:lnTo>
                <a:lnTo>
                  <a:pt x="1336030" y="813038"/>
                </a:lnTo>
                <a:lnTo>
                  <a:pt x="1358797" y="778679"/>
                </a:lnTo>
                <a:lnTo>
                  <a:pt x="1378436" y="742971"/>
                </a:lnTo>
                <a:lnTo>
                  <a:pt x="1394812" y="706020"/>
                </a:lnTo>
                <a:lnTo>
                  <a:pt x="1407787" y="667929"/>
                </a:lnTo>
                <a:lnTo>
                  <a:pt x="1417225" y="628805"/>
                </a:lnTo>
                <a:lnTo>
                  <a:pt x="1422988" y="588753"/>
                </a:lnTo>
                <a:lnTo>
                  <a:pt x="1424940" y="547877"/>
                </a:lnTo>
                <a:close/>
              </a:path>
              <a:path w="1424940" h="1095375">
                <a:moveTo>
                  <a:pt x="1299210" y="858066"/>
                </a:moveTo>
                <a:lnTo>
                  <a:pt x="1299210" y="547877"/>
                </a:lnTo>
                <a:lnTo>
                  <a:pt x="1296810" y="588822"/>
                </a:lnTo>
                <a:lnTo>
                  <a:pt x="1289750" y="628747"/>
                </a:lnTo>
                <a:lnTo>
                  <a:pt x="1278237" y="667490"/>
                </a:lnTo>
                <a:lnTo>
                  <a:pt x="1262479" y="704893"/>
                </a:lnTo>
                <a:lnTo>
                  <a:pt x="1242683" y="740796"/>
                </a:lnTo>
                <a:lnTo>
                  <a:pt x="1219058" y="775038"/>
                </a:lnTo>
                <a:lnTo>
                  <a:pt x="1191812" y="807460"/>
                </a:lnTo>
                <a:lnTo>
                  <a:pt x="1161151" y="837902"/>
                </a:lnTo>
                <a:lnTo>
                  <a:pt x="1127283" y="866203"/>
                </a:lnTo>
                <a:lnTo>
                  <a:pt x="1090417" y="892204"/>
                </a:lnTo>
                <a:lnTo>
                  <a:pt x="1050761" y="915746"/>
                </a:lnTo>
                <a:lnTo>
                  <a:pt x="1008521" y="936667"/>
                </a:lnTo>
                <a:lnTo>
                  <a:pt x="963905" y="954808"/>
                </a:lnTo>
                <a:lnTo>
                  <a:pt x="917122" y="970010"/>
                </a:lnTo>
                <a:lnTo>
                  <a:pt x="868380" y="982112"/>
                </a:lnTo>
                <a:lnTo>
                  <a:pt x="817859" y="990957"/>
                </a:lnTo>
                <a:lnTo>
                  <a:pt x="765700" y="996381"/>
                </a:lnTo>
                <a:lnTo>
                  <a:pt x="712470" y="998219"/>
                </a:lnTo>
                <a:lnTo>
                  <a:pt x="659094" y="996376"/>
                </a:lnTo>
                <a:lnTo>
                  <a:pt x="607054" y="990954"/>
                </a:lnTo>
                <a:lnTo>
                  <a:pt x="556559" y="982112"/>
                </a:lnTo>
                <a:lnTo>
                  <a:pt x="507817" y="970010"/>
                </a:lnTo>
                <a:lnTo>
                  <a:pt x="461034" y="954808"/>
                </a:lnTo>
                <a:lnTo>
                  <a:pt x="416418" y="936667"/>
                </a:lnTo>
                <a:lnTo>
                  <a:pt x="374178" y="915746"/>
                </a:lnTo>
                <a:lnTo>
                  <a:pt x="334522" y="892204"/>
                </a:lnTo>
                <a:lnTo>
                  <a:pt x="297656" y="866203"/>
                </a:lnTo>
                <a:lnTo>
                  <a:pt x="263788" y="837902"/>
                </a:lnTo>
                <a:lnTo>
                  <a:pt x="233127" y="807460"/>
                </a:lnTo>
                <a:lnTo>
                  <a:pt x="205881" y="775038"/>
                </a:lnTo>
                <a:lnTo>
                  <a:pt x="182256" y="740796"/>
                </a:lnTo>
                <a:lnTo>
                  <a:pt x="162460" y="704893"/>
                </a:lnTo>
                <a:lnTo>
                  <a:pt x="146702" y="667490"/>
                </a:lnTo>
                <a:lnTo>
                  <a:pt x="135189" y="628747"/>
                </a:lnTo>
                <a:lnTo>
                  <a:pt x="128129" y="588822"/>
                </a:lnTo>
                <a:lnTo>
                  <a:pt x="125730" y="547877"/>
                </a:lnTo>
                <a:lnTo>
                  <a:pt x="125730" y="858066"/>
                </a:lnTo>
                <a:lnTo>
                  <a:pt x="174598" y="906968"/>
                </a:lnTo>
                <a:lnTo>
                  <a:pt x="208502" y="934878"/>
                </a:lnTo>
                <a:lnTo>
                  <a:pt x="244847" y="960914"/>
                </a:lnTo>
                <a:lnTo>
                  <a:pt x="283497" y="984969"/>
                </a:lnTo>
                <a:lnTo>
                  <a:pt x="324316" y="1006938"/>
                </a:lnTo>
                <a:lnTo>
                  <a:pt x="367165" y="1026717"/>
                </a:lnTo>
                <a:lnTo>
                  <a:pt x="411908" y="1044200"/>
                </a:lnTo>
                <a:lnTo>
                  <a:pt x="458408" y="1059282"/>
                </a:lnTo>
                <a:lnTo>
                  <a:pt x="506528" y="1071858"/>
                </a:lnTo>
                <a:lnTo>
                  <a:pt x="556131" y="1081822"/>
                </a:lnTo>
                <a:lnTo>
                  <a:pt x="607080" y="1089069"/>
                </a:lnTo>
                <a:lnTo>
                  <a:pt x="659239" y="1093495"/>
                </a:lnTo>
                <a:lnTo>
                  <a:pt x="712470" y="1094993"/>
                </a:lnTo>
                <a:lnTo>
                  <a:pt x="765845" y="1093483"/>
                </a:lnTo>
                <a:lnTo>
                  <a:pt x="817885" y="1089066"/>
                </a:lnTo>
                <a:lnTo>
                  <a:pt x="868808" y="1081822"/>
                </a:lnTo>
                <a:lnTo>
                  <a:pt x="918411" y="1071858"/>
                </a:lnTo>
                <a:lnTo>
                  <a:pt x="966531" y="1059282"/>
                </a:lnTo>
                <a:lnTo>
                  <a:pt x="1013031" y="1044200"/>
                </a:lnTo>
                <a:lnTo>
                  <a:pt x="1057774" y="1026717"/>
                </a:lnTo>
                <a:lnTo>
                  <a:pt x="1100623" y="1006938"/>
                </a:lnTo>
                <a:lnTo>
                  <a:pt x="1141442" y="984969"/>
                </a:lnTo>
                <a:lnTo>
                  <a:pt x="1180092" y="960914"/>
                </a:lnTo>
                <a:lnTo>
                  <a:pt x="1216437" y="934878"/>
                </a:lnTo>
                <a:lnTo>
                  <a:pt x="1250341" y="906968"/>
                </a:lnTo>
                <a:lnTo>
                  <a:pt x="1281665" y="877288"/>
                </a:lnTo>
                <a:lnTo>
                  <a:pt x="1299210" y="858066"/>
                </a:lnTo>
                <a:close/>
              </a:path>
            </a:pathLst>
          </a:custGeom>
          <a:solidFill>
            <a:srgbClr val="B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917" name="object 6"/>
          <p:cNvSpPr>
            <a:spLocks/>
          </p:cNvSpPr>
          <p:nvPr/>
        </p:nvSpPr>
        <p:spPr bwMode="auto">
          <a:xfrm>
            <a:off x="5775325" y="2524125"/>
            <a:ext cx="1017588" cy="784225"/>
          </a:xfrm>
          <a:custGeom>
            <a:avLst/>
            <a:gdLst>
              <a:gd name="T0" fmla="*/ 1187816 w 1190625"/>
              <a:gd name="T1" fmla="*/ 416269 h 916304"/>
              <a:gd name="T2" fmla="*/ 1169020 w 1190625"/>
              <a:gd name="T3" fmla="*/ 336197 h 916304"/>
              <a:gd name="T4" fmla="*/ 1133028 w 1190625"/>
              <a:gd name="T5" fmla="*/ 261618 h 916304"/>
              <a:gd name="T6" fmla="*/ 1081507 w 1190625"/>
              <a:gd name="T7" fmla="*/ 193826 h 916304"/>
              <a:gd name="T8" fmla="*/ 1016127 w 1190625"/>
              <a:gd name="T9" fmla="*/ 134112 h 916304"/>
              <a:gd name="T10" fmla="*/ 938554 w 1190625"/>
              <a:gd name="T11" fmla="*/ 83767 h 916304"/>
              <a:gd name="T12" fmla="*/ 850457 w 1190625"/>
              <a:gd name="T13" fmla="*/ 44084 h 916304"/>
              <a:gd name="T14" fmla="*/ 753505 w 1190625"/>
              <a:gd name="T15" fmla="*/ 16354 h 916304"/>
              <a:gd name="T16" fmla="*/ 649365 w 1190625"/>
              <a:gd name="T17" fmla="*/ 1871 h 916304"/>
              <a:gd name="T18" fmla="*/ 540991 w 1190625"/>
              <a:gd name="T19" fmla="*/ 1871 h 916304"/>
              <a:gd name="T20" fmla="*/ 437003 w 1190625"/>
              <a:gd name="T21" fmla="*/ 16354 h 916304"/>
              <a:gd name="T22" fmla="*/ 340117 w 1190625"/>
              <a:gd name="T23" fmla="*/ 44084 h 916304"/>
              <a:gd name="T24" fmla="*/ 252021 w 1190625"/>
              <a:gd name="T25" fmla="*/ 83767 h 916304"/>
              <a:gd name="T26" fmla="*/ 174402 w 1190625"/>
              <a:gd name="T27" fmla="*/ 134112 h 916304"/>
              <a:gd name="T28" fmla="*/ 108947 w 1190625"/>
              <a:gd name="T29" fmla="*/ 193826 h 916304"/>
              <a:gd name="T30" fmla="*/ 57342 w 1190625"/>
              <a:gd name="T31" fmla="*/ 261618 h 916304"/>
              <a:gd name="T32" fmla="*/ 21276 w 1190625"/>
              <a:gd name="T33" fmla="*/ 336197 h 916304"/>
              <a:gd name="T34" fmla="*/ 2434 w 1190625"/>
              <a:gd name="T35" fmla="*/ 416269 h 916304"/>
              <a:gd name="T36" fmla="*/ 2434 w 1190625"/>
              <a:gd name="T37" fmla="*/ 499654 h 916304"/>
              <a:gd name="T38" fmla="*/ 21276 w 1190625"/>
              <a:gd name="T39" fmla="*/ 579726 h 916304"/>
              <a:gd name="T40" fmla="*/ 57342 w 1190625"/>
              <a:gd name="T41" fmla="*/ 654305 h 916304"/>
              <a:gd name="T42" fmla="*/ 108947 w 1190625"/>
              <a:gd name="T43" fmla="*/ 722097 h 916304"/>
              <a:gd name="T44" fmla="*/ 174402 w 1190625"/>
              <a:gd name="T45" fmla="*/ 781812 h 916304"/>
              <a:gd name="T46" fmla="*/ 252021 w 1190625"/>
              <a:gd name="T47" fmla="*/ 832156 h 916304"/>
              <a:gd name="T48" fmla="*/ 340117 w 1190625"/>
              <a:gd name="T49" fmla="*/ 871839 h 916304"/>
              <a:gd name="T50" fmla="*/ 437003 w 1190625"/>
              <a:gd name="T51" fmla="*/ 899569 h 916304"/>
              <a:gd name="T52" fmla="*/ 540991 w 1190625"/>
              <a:gd name="T53" fmla="*/ 914052 h 916304"/>
              <a:gd name="T54" fmla="*/ 649365 w 1190625"/>
              <a:gd name="T55" fmla="*/ 914052 h 916304"/>
              <a:gd name="T56" fmla="*/ 753505 w 1190625"/>
              <a:gd name="T57" fmla="*/ 899569 h 916304"/>
              <a:gd name="T58" fmla="*/ 850457 w 1190625"/>
              <a:gd name="T59" fmla="*/ 871839 h 916304"/>
              <a:gd name="T60" fmla="*/ 938554 w 1190625"/>
              <a:gd name="T61" fmla="*/ 832156 h 916304"/>
              <a:gd name="T62" fmla="*/ 1016127 w 1190625"/>
              <a:gd name="T63" fmla="*/ 781812 h 916304"/>
              <a:gd name="T64" fmla="*/ 1081507 w 1190625"/>
              <a:gd name="T65" fmla="*/ 722097 h 916304"/>
              <a:gd name="T66" fmla="*/ 1133028 w 1190625"/>
              <a:gd name="T67" fmla="*/ 654305 h 916304"/>
              <a:gd name="T68" fmla="*/ 1169020 w 1190625"/>
              <a:gd name="T69" fmla="*/ 579726 h 916304"/>
              <a:gd name="T70" fmla="*/ 1187816 w 1190625"/>
              <a:gd name="T71" fmla="*/ 499654 h 916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90625" h="916304">
                <a:moveTo>
                  <a:pt x="1190244" y="457962"/>
                </a:moveTo>
                <a:lnTo>
                  <a:pt x="1187816" y="416269"/>
                </a:lnTo>
                <a:lnTo>
                  <a:pt x="1180672" y="375627"/>
                </a:lnTo>
                <a:lnTo>
                  <a:pt x="1169020" y="336197"/>
                </a:lnTo>
                <a:lnTo>
                  <a:pt x="1153070" y="298140"/>
                </a:lnTo>
                <a:lnTo>
                  <a:pt x="1133028" y="261618"/>
                </a:lnTo>
                <a:lnTo>
                  <a:pt x="1109105" y="226793"/>
                </a:lnTo>
                <a:lnTo>
                  <a:pt x="1081507" y="193826"/>
                </a:lnTo>
                <a:lnTo>
                  <a:pt x="1050445" y="162878"/>
                </a:lnTo>
                <a:lnTo>
                  <a:pt x="1016127" y="134112"/>
                </a:lnTo>
                <a:lnTo>
                  <a:pt x="978760" y="107687"/>
                </a:lnTo>
                <a:lnTo>
                  <a:pt x="938554" y="83767"/>
                </a:lnTo>
                <a:lnTo>
                  <a:pt x="895716" y="62512"/>
                </a:lnTo>
                <a:lnTo>
                  <a:pt x="850457" y="44084"/>
                </a:lnTo>
                <a:lnTo>
                  <a:pt x="802983" y="28644"/>
                </a:lnTo>
                <a:lnTo>
                  <a:pt x="753505" y="16354"/>
                </a:lnTo>
                <a:lnTo>
                  <a:pt x="702229" y="7376"/>
                </a:lnTo>
                <a:lnTo>
                  <a:pt x="649365" y="1871"/>
                </a:lnTo>
                <a:lnTo>
                  <a:pt x="595122" y="0"/>
                </a:lnTo>
                <a:lnTo>
                  <a:pt x="540991" y="1871"/>
                </a:lnTo>
                <a:lnTo>
                  <a:pt x="488215" y="7376"/>
                </a:lnTo>
                <a:lnTo>
                  <a:pt x="437003" y="16354"/>
                </a:lnTo>
                <a:lnTo>
                  <a:pt x="387567" y="28644"/>
                </a:lnTo>
                <a:lnTo>
                  <a:pt x="340117" y="44084"/>
                </a:lnTo>
                <a:lnTo>
                  <a:pt x="294865" y="62512"/>
                </a:lnTo>
                <a:lnTo>
                  <a:pt x="252021" y="83767"/>
                </a:lnTo>
                <a:lnTo>
                  <a:pt x="211797" y="107687"/>
                </a:lnTo>
                <a:lnTo>
                  <a:pt x="174402" y="134112"/>
                </a:lnTo>
                <a:lnTo>
                  <a:pt x="140049" y="162878"/>
                </a:lnTo>
                <a:lnTo>
                  <a:pt x="108947" y="193826"/>
                </a:lnTo>
                <a:lnTo>
                  <a:pt x="81308" y="226793"/>
                </a:lnTo>
                <a:lnTo>
                  <a:pt x="57342" y="261618"/>
                </a:lnTo>
                <a:lnTo>
                  <a:pt x="37261" y="298140"/>
                </a:lnTo>
                <a:lnTo>
                  <a:pt x="21276" y="336197"/>
                </a:lnTo>
                <a:lnTo>
                  <a:pt x="9596" y="375627"/>
                </a:lnTo>
                <a:lnTo>
                  <a:pt x="2434" y="416269"/>
                </a:lnTo>
                <a:lnTo>
                  <a:pt x="0" y="457962"/>
                </a:lnTo>
                <a:lnTo>
                  <a:pt x="2434" y="499654"/>
                </a:lnTo>
                <a:lnTo>
                  <a:pt x="9596" y="540296"/>
                </a:lnTo>
                <a:lnTo>
                  <a:pt x="21276" y="579726"/>
                </a:lnTo>
                <a:lnTo>
                  <a:pt x="37261" y="617783"/>
                </a:lnTo>
                <a:lnTo>
                  <a:pt x="57342" y="654305"/>
                </a:lnTo>
                <a:lnTo>
                  <a:pt x="81308" y="689130"/>
                </a:lnTo>
                <a:lnTo>
                  <a:pt x="108947" y="722097"/>
                </a:lnTo>
                <a:lnTo>
                  <a:pt x="140049" y="753045"/>
                </a:lnTo>
                <a:lnTo>
                  <a:pt x="174402" y="781812"/>
                </a:lnTo>
                <a:lnTo>
                  <a:pt x="211797" y="808236"/>
                </a:lnTo>
                <a:lnTo>
                  <a:pt x="252021" y="832156"/>
                </a:lnTo>
                <a:lnTo>
                  <a:pt x="294865" y="853411"/>
                </a:lnTo>
                <a:lnTo>
                  <a:pt x="340117" y="871839"/>
                </a:lnTo>
                <a:lnTo>
                  <a:pt x="387567" y="887279"/>
                </a:lnTo>
                <a:lnTo>
                  <a:pt x="437003" y="899569"/>
                </a:lnTo>
                <a:lnTo>
                  <a:pt x="488215" y="908547"/>
                </a:lnTo>
                <a:lnTo>
                  <a:pt x="540991" y="914052"/>
                </a:lnTo>
                <a:lnTo>
                  <a:pt x="595122" y="915924"/>
                </a:lnTo>
                <a:lnTo>
                  <a:pt x="649365" y="914052"/>
                </a:lnTo>
                <a:lnTo>
                  <a:pt x="702229" y="908547"/>
                </a:lnTo>
                <a:lnTo>
                  <a:pt x="753505" y="899569"/>
                </a:lnTo>
                <a:lnTo>
                  <a:pt x="802983" y="887279"/>
                </a:lnTo>
                <a:lnTo>
                  <a:pt x="850457" y="871839"/>
                </a:lnTo>
                <a:lnTo>
                  <a:pt x="895716" y="853411"/>
                </a:lnTo>
                <a:lnTo>
                  <a:pt x="938554" y="832156"/>
                </a:lnTo>
                <a:lnTo>
                  <a:pt x="978760" y="808236"/>
                </a:lnTo>
                <a:lnTo>
                  <a:pt x="1016127" y="781812"/>
                </a:lnTo>
                <a:lnTo>
                  <a:pt x="1050445" y="753045"/>
                </a:lnTo>
                <a:lnTo>
                  <a:pt x="1081507" y="722097"/>
                </a:lnTo>
                <a:lnTo>
                  <a:pt x="1109105" y="689130"/>
                </a:lnTo>
                <a:lnTo>
                  <a:pt x="1133028" y="654305"/>
                </a:lnTo>
                <a:lnTo>
                  <a:pt x="1153070" y="617783"/>
                </a:lnTo>
                <a:lnTo>
                  <a:pt x="1169020" y="579726"/>
                </a:lnTo>
                <a:lnTo>
                  <a:pt x="1180672" y="540296"/>
                </a:lnTo>
                <a:lnTo>
                  <a:pt x="1187816" y="499654"/>
                </a:lnTo>
                <a:lnTo>
                  <a:pt x="1190244" y="457962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918" name="object 7"/>
          <p:cNvSpPr>
            <a:spLocks/>
          </p:cNvSpPr>
          <p:nvPr/>
        </p:nvSpPr>
        <p:spPr bwMode="auto">
          <a:xfrm>
            <a:off x="5775325" y="2524125"/>
            <a:ext cx="1017588" cy="784225"/>
          </a:xfrm>
          <a:custGeom>
            <a:avLst/>
            <a:gdLst>
              <a:gd name="T0" fmla="*/ 540991 w 1190625"/>
              <a:gd name="T1" fmla="*/ 1871 h 916304"/>
              <a:gd name="T2" fmla="*/ 437003 w 1190625"/>
              <a:gd name="T3" fmla="*/ 16354 h 916304"/>
              <a:gd name="T4" fmla="*/ 340117 w 1190625"/>
              <a:gd name="T5" fmla="*/ 44084 h 916304"/>
              <a:gd name="T6" fmla="*/ 252021 w 1190625"/>
              <a:gd name="T7" fmla="*/ 83767 h 916304"/>
              <a:gd name="T8" fmla="*/ 174402 w 1190625"/>
              <a:gd name="T9" fmla="*/ 134112 h 916304"/>
              <a:gd name="T10" fmla="*/ 108947 w 1190625"/>
              <a:gd name="T11" fmla="*/ 193826 h 916304"/>
              <a:gd name="T12" fmla="*/ 57342 w 1190625"/>
              <a:gd name="T13" fmla="*/ 261618 h 916304"/>
              <a:gd name="T14" fmla="*/ 21276 w 1190625"/>
              <a:gd name="T15" fmla="*/ 336197 h 916304"/>
              <a:gd name="T16" fmla="*/ 2434 w 1190625"/>
              <a:gd name="T17" fmla="*/ 416269 h 916304"/>
              <a:gd name="T18" fmla="*/ 2434 w 1190625"/>
              <a:gd name="T19" fmla="*/ 499654 h 916304"/>
              <a:gd name="T20" fmla="*/ 21276 w 1190625"/>
              <a:gd name="T21" fmla="*/ 579726 h 916304"/>
              <a:gd name="T22" fmla="*/ 57342 w 1190625"/>
              <a:gd name="T23" fmla="*/ 654305 h 916304"/>
              <a:gd name="T24" fmla="*/ 108947 w 1190625"/>
              <a:gd name="T25" fmla="*/ 722097 h 916304"/>
              <a:gd name="T26" fmla="*/ 174402 w 1190625"/>
              <a:gd name="T27" fmla="*/ 781812 h 916304"/>
              <a:gd name="T28" fmla="*/ 252021 w 1190625"/>
              <a:gd name="T29" fmla="*/ 832156 h 916304"/>
              <a:gd name="T30" fmla="*/ 340117 w 1190625"/>
              <a:gd name="T31" fmla="*/ 871839 h 916304"/>
              <a:gd name="T32" fmla="*/ 437003 w 1190625"/>
              <a:gd name="T33" fmla="*/ 899569 h 916304"/>
              <a:gd name="T34" fmla="*/ 540991 w 1190625"/>
              <a:gd name="T35" fmla="*/ 914052 h 916304"/>
              <a:gd name="T36" fmla="*/ 649365 w 1190625"/>
              <a:gd name="T37" fmla="*/ 914052 h 916304"/>
              <a:gd name="T38" fmla="*/ 753505 w 1190625"/>
              <a:gd name="T39" fmla="*/ 899569 h 916304"/>
              <a:gd name="T40" fmla="*/ 850457 w 1190625"/>
              <a:gd name="T41" fmla="*/ 871839 h 916304"/>
              <a:gd name="T42" fmla="*/ 938554 w 1190625"/>
              <a:gd name="T43" fmla="*/ 832156 h 916304"/>
              <a:gd name="T44" fmla="*/ 1016127 w 1190625"/>
              <a:gd name="T45" fmla="*/ 781812 h 916304"/>
              <a:gd name="T46" fmla="*/ 1081507 w 1190625"/>
              <a:gd name="T47" fmla="*/ 722097 h 916304"/>
              <a:gd name="T48" fmla="*/ 1133028 w 1190625"/>
              <a:gd name="T49" fmla="*/ 654305 h 916304"/>
              <a:gd name="T50" fmla="*/ 1169020 w 1190625"/>
              <a:gd name="T51" fmla="*/ 579726 h 916304"/>
              <a:gd name="T52" fmla="*/ 1187816 w 1190625"/>
              <a:gd name="T53" fmla="*/ 499654 h 916304"/>
              <a:gd name="T54" fmla="*/ 1187816 w 1190625"/>
              <a:gd name="T55" fmla="*/ 416269 h 916304"/>
              <a:gd name="T56" fmla="*/ 1169020 w 1190625"/>
              <a:gd name="T57" fmla="*/ 336197 h 916304"/>
              <a:gd name="T58" fmla="*/ 1133028 w 1190625"/>
              <a:gd name="T59" fmla="*/ 261618 h 916304"/>
              <a:gd name="T60" fmla="*/ 1081507 w 1190625"/>
              <a:gd name="T61" fmla="*/ 193826 h 916304"/>
              <a:gd name="T62" fmla="*/ 1016127 w 1190625"/>
              <a:gd name="T63" fmla="*/ 134112 h 916304"/>
              <a:gd name="T64" fmla="*/ 938554 w 1190625"/>
              <a:gd name="T65" fmla="*/ 83767 h 916304"/>
              <a:gd name="T66" fmla="*/ 850457 w 1190625"/>
              <a:gd name="T67" fmla="*/ 44084 h 916304"/>
              <a:gd name="T68" fmla="*/ 753505 w 1190625"/>
              <a:gd name="T69" fmla="*/ 16354 h 916304"/>
              <a:gd name="T70" fmla="*/ 649365 w 1190625"/>
              <a:gd name="T71" fmla="*/ 1871 h 916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90625" h="916304">
                <a:moveTo>
                  <a:pt x="595122" y="0"/>
                </a:moveTo>
                <a:lnTo>
                  <a:pt x="540991" y="1871"/>
                </a:lnTo>
                <a:lnTo>
                  <a:pt x="488215" y="7376"/>
                </a:lnTo>
                <a:lnTo>
                  <a:pt x="437003" y="16354"/>
                </a:lnTo>
                <a:lnTo>
                  <a:pt x="387567" y="28644"/>
                </a:lnTo>
                <a:lnTo>
                  <a:pt x="340117" y="44084"/>
                </a:lnTo>
                <a:lnTo>
                  <a:pt x="294865" y="62512"/>
                </a:lnTo>
                <a:lnTo>
                  <a:pt x="252021" y="83767"/>
                </a:lnTo>
                <a:lnTo>
                  <a:pt x="211797" y="107687"/>
                </a:lnTo>
                <a:lnTo>
                  <a:pt x="174402" y="134112"/>
                </a:lnTo>
                <a:lnTo>
                  <a:pt x="140049" y="162878"/>
                </a:lnTo>
                <a:lnTo>
                  <a:pt x="108947" y="193826"/>
                </a:lnTo>
                <a:lnTo>
                  <a:pt x="81308" y="226793"/>
                </a:lnTo>
                <a:lnTo>
                  <a:pt x="57342" y="261618"/>
                </a:lnTo>
                <a:lnTo>
                  <a:pt x="37261" y="298140"/>
                </a:lnTo>
                <a:lnTo>
                  <a:pt x="21276" y="336197"/>
                </a:lnTo>
                <a:lnTo>
                  <a:pt x="9596" y="375627"/>
                </a:lnTo>
                <a:lnTo>
                  <a:pt x="2434" y="416269"/>
                </a:lnTo>
                <a:lnTo>
                  <a:pt x="0" y="457962"/>
                </a:lnTo>
                <a:lnTo>
                  <a:pt x="2434" y="499654"/>
                </a:lnTo>
                <a:lnTo>
                  <a:pt x="9596" y="540296"/>
                </a:lnTo>
                <a:lnTo>
                  <a:pt x="21276" y="579726"/>
                </a:lnTo>
                <a:lnTo>
                  <a:pt x="37261" y="617783"/>
                </a:lnTo>
                <a:lnTo>
                  <a:pt x="57342" y="654305"/>
                </a:lnTo>
                <a:lnTo>
                  <a:pt x="81308" y="689130"/>
                </a:lnTo>
                <a:lnTo>
                  <a:pt x="108947" y="722097"/>
                </a:lnTo>
                <a:lnTo>
                  <a:pt x="140049" y="753045"/>
                </a:lnTo>
                <a:lnTo>
                  <a:pt x="174402" y="781812"/>
                </a:lnTo>
                <a:lnTo>
                  <a:pt x="211797" y="808236"/>
                </a:lnTo>
                <a:lnTo>
                  <a:pt x="252021" y="832156"/>
                </a:lnTo>
                <a:lnTo>
                  <a:pt x="294865" y="853411"/>
                </a:lnTo>
                <a:lnTo>
                  <a:pt x="340117" y="871839"/>
                </a:lnTo>
                <a:lnTo>
                  <a:pt x="387567" y="887279"/>
                </a:lnTo>
                <a:lnTo>
                  <a:pt x="437003" y="899569"/>
                </a:lnTo>
                <a:lnTo>
                  <a:pt x="488215" y="908547"/>
                </a:lnTo>
                <a:lnTo>
                  <a:pt x="540991" y="914052"/>
                </a:lnTo>
                <a:lnTo>
                  <a:pt x="595122" y="915924"/>
                </a:lnTo>
                <a:lnTo>
                  <a:pt x="649365" y="914052"/>
                </a:lnTo>
                <a:lnTo>
                  <a:pt x="702229" y="908547"/>
                </a:lnTo>
                <a:lnTo>
                  <a:pt x="753505" y="899569"/>
                </a:lnTo>
                <a:lnTo>
                  <a:pt x="802983" y="887279"/>
                </a:lnTo>
                <a:lnTo>
                  <a:pt x="850457" y="871839"/>
                </a:lnTo>
                <a:lnTo>
                  <a:pt x="895716" y="853411"/>
                </a:lnTo>
                <a:lnTo>
                  <a:pt x="938554" y="832156"/>
                </a:lnTo>
                <a:lnTo>
                  <a:pt x="978760" y="808236"/>
                </a:lnTo>
                <a:lnTo>
                  <a:pt x="1016127" y="781812"/>
                </a:lnTo>
                <a:lnTo>
                  <a:pt x="1050445" y="753045"/>
                </a:lnTo>
                <a:lnTo>
                  <a:pt x="1081507" y="722097"/>
                </a:lnTo>
                <a:lnTo>
                  <a:pt x="1109105" y="689130"/>
                </a:lnTo>
                <a:lnTo>
                  <a:pt x="1133028" y="654305"/>
                </a:lnTo>
                <a:lnTo>
                  <a:pt x="1153070" y="617783"/>
                </a:lnTo>
                <a:lnTo>
                  <a:pt x="1169020" y="579726"/>
                </a:lnTo>
                <a:lnTo>
                  <a:pt x="1180672" y="540296"/>
                </a:lnTo>
                <a:lnTo>
                  <a:pt x="1187816" y="499654"/>
                </a:lnTo>
                <a:lnTo>
                  <a:pt x="1190244" y="457962"/>
                </a:lnTo>
                <a:lnTo>
                  <a:pt x="1187816" y="416269"/>
                </a:lnTo>
                <a:lnTo>
                  <a:pt x="1180672" y="375627"/>
                </a:lnTo>
                <a:lnTo>
                  <a:pt x="1169020" y="336197"/>
                </a:lnTo>
                <a:lnTo>
                  <a:pt x="1153070" y="298140"/>
                </a:lnTo>
                <a:lnTo>
                  <a:pt x="1133028" y="261618"/>
                </a:lnTo>
                <a:lnTo>
                  <a:pt x="1109105" y="226793"/>
                </a:lnTo>
                <a:lnTo>
                  <a:pt x="1081507" y="193826"/>
                </a:lnTo>
                <a:lnTo>
                  <a:pt x="1050445" y="162878"/>
                </a:lnTo>
                <a:lnTo>
                  <a:pt x="1016127" y="134112"/>
                </a:lnTo>
                <a:lnTo>
                  <a:pt x="978760" y="107687"/>
                </a:lnTo>
                <a:lnTo>
                  <a:pt x="938554" y="83767"/>
                </a:lnTo>
                <a:lnTo>
                  <a:pt x="895716" y="62512"/>
                </a:lnTo>
                <a:lnTo>
                  <a:pt x="850457" y="44084"/>
                </a:lnTo>
                <a:lnTo>
                  <a:pt x="802983" y="28644"/>
                </a:lnTo>
                <a:lnTo>
                  <a:pt x="753505" y="16354"/>
                </a:lnTo>
                <a:lnTo>
                  <a:pt x="702229" y="7376"/>
                </a:lnTo>
                <a:lnTo>
                  <a:pt x="649365" y="1871"/>
                </a:lnTo>
                <a:lnTo>
                  <a:pt x="595122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" name="object 8"/>
          <p:cNvSpPr txBox="1"/>
          <p:nvPr/>
        </p:nvSpPr>
        <p:spPr>
          <a:xfrm>
            <a:off x="6097588" y="2646363"/>
            <a:ext cx="369887" cy="43180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</a:t>
            </a:r>
            <a:endParaRPr lang="zh-CN" altLang="zh-CN" sz="2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920" name="object 9"/>
          <p:cNvSpPr>
            <a:spLocks/>
          </p:cNvSpPr>
          <p:nvPr/>
        </p:nvSpPr>
        <p:spPr bwMode="auto">
          <a:xfrm>
            <a:off x="1458913" y="3771900"/>
            <a:ext cx="982662" cy="828675"/>
          </a:xfrm>
          <a:custGeom>
            <a:avLst/>
            <a:gdLst>
              <a:gd name="T0" fmla="*/ 1138330 w 1148080"/>
              <a:gd name="T1" fmla="*/ 397569 h 969010"/>
              <a:gd name="T2" fmla="*/ 1092342 w 1148080"/>
              <a:gd name="T3" fmla="*/ 276965 h 969010"/>
              <a:gd name="T4" fmla="*/ 1012657 w 1148080"/>
              <a:gd name="T5" fmla="*/ 172469 h 969010"/>
              <a:gd name="T6" fmla="*/ 904735 w 1148080"/>
              <a:gd name="T7" fmla="*/ 88716 h 969010"/>
              <a:gd name="T8" fmla="*/ 774038 w 1148080"/>
              <a:gd name="T9" fmla="*/ 30342 h 969010"/>
              <a:gd name="T10" fmla="*/ 626026 w 1148080"/>
              <a:gd name="T11" fmla="*/ 1982 h 969010"/>
              <a:gd name="T12" fmla="*/ 470621 w 1148080"/>
              <a:gd name="T13" fmla="*/ 7814 h 969010"/>
              <a:gd name="T14" fmla="*/ 327774 w 1148080"/>
              <a:gd name="T15" fmla="*/ 46694 h 969010"/>
              <a:gd name="T16" fmla="*/ 204062 w 1148080"/>
              <a:gd name="T17" fmla="*/ 114042 h 969010"/>
              <a:gd name="T18" fmla="*/ 104945 w 1148080"/>
              <a:gd name="T19" fmla="*/ 205225 h 969010"/>
              <a:gd name="T20" fmla="*/ 35886 w 1148080"/>
              <a:gd name="T21" fmla="*/ 315605 h 969010"/>
              <a:gd name="T22" fmla="*/ 2344 w 1148080"/>
              <a:gd name="T23" fmla="*/ 440549 h 969010"/>
              <a:gd name="T24" fmla="*/ 9241 w 1148080"/>
              <a:gd name="T25" fmla="*/ 571668 h 969010"/>
              <a:gd name="T26" fmla="*/ 55229 w 1148080"/>
              <a:gd name="T27" fmla="*/ 692154 h 969010"/>
              <a:gd name="T28" fmla="*/ 101346 w 1148080"/>
              <a:gd name="T29" fmla="*/ 484631 h 969010"/>
              <a:gd name="T30" fmla="*/ 125461 w 1148080"/>
              <a:gd name="T31" fmla="*/ 358621 h 969010"/>
              <a:gd name="T32" fmla="*/ 192590 w 1148080"/>
              <a:gd name="T33" fmla="*/ 249216 h 969010"/>
              <a:gd name="T34" fmla="*/ 294906 w 1148080"/>
              <a:gd name="T35" fmla="*/ 162964 h 969010"/>
              <a:gd name="T36" fmla="*/ 424580 w 1148080"/>
              <a:gd name="T37" fmla="*/ 106411 h 969010"/>
              <a:gd name="T38" fmla="*/ 573786 w 1148080"/>
              <a:gd name="T39" fmla="*/ 86105 h 969010"/>
              <a:gd name="T40" fmla="*/ 722991 w 1148080"/>
              <a:gd name="T41" fmla="*/ 106411 h 969010"/>
              <a:gd name="T42" fmla="*/ 852665 w 1148080"/>
              <a:gd name="T43" fmla="*/ 162964 h 969010"/>
              <a:gd name="T44" fmla="*/ 954981 w 1148080"/>
              <a:gd name="T45" fmla="*/ 249216 h 969010"/>
              <a:gd name="T46" fmla="*/ 1022110 w 1148080"/>
              <a:gd name="T47" fmla="*/ 358621 h 969010"/>
              <a:gd name="T48" fmla="*/ 1046226 w 1148080"/>
              <a:gd name="T49" fmla="*/ 484631 h 969010"/>
              <a:gd name="T50" fmla="*/ 1092342 w 1148080"/>
              <a:gd name="T51" fmla="*/ 692154 h 969010"/>
              <a:gd name="T52" fmla="*/ 1138330 w 1148080"/>
              <a:gd name="T53" fmla="*/ 571668 h 969010"/>
              <a:gd name="T54" fmla="*/ 1046226 w 1148080"/>
              <a:gd name="T55" fmla="*/ 759073 h 969010"/>
              <a:gd name="T56" fmla="*/ 1035314 w 1148080"/>
              <a:gd name="T57" fmla="*/ 569894 h 969010"/>
              <a:gd name="T58" fmla="*/ 981653 w 1148080"/>
              <a:gd name="T59" fmla="*/ 685292 h 969010"/>
              <a:gd name="T60" fmla="*/ 890197 w 1148080"/>
              <a:gd name="T61" fmla="*/ 779840 h 969010"/>
              <a:gd name="T62" fmla="*/ 768773 w 1148080"/>
              <a:gd name="T63" fmla="*/ 846957 h 969010"/>
              <a:gd name="T64" fmla="*/ 625208 w 1148080"/>
              <a:gd name="T65" fmla="*/ 880059 h 969010"/>
              <a:gd name="T66" fmla="*/ 472531 w 1148080"/>
              <a:gd name="T67" fmla="*/ 873211 h 969010"/>
              <a:gd name="T68" fmla="*/ 335477 w 1148080"/>
              <a:gd name="T69" fmla="*/ 828039 h 969010"/>
              <a:gd name="T70" fmla="*/ 223172 w 1148080"/>
              <a:gd name="T71" fmla="*/ 751047 h 969010"/>
              <a:gd name="T72" fmla="*/ 143445 w 1148080"/>
              <a:gd name="T73" fmla="*/ 648817 h 969010"/>
              <a:gd name="T74" fmla="*/ 104122 w 1148080"/>
              <a:gd name="T75" fmla="*/ 527933 h 969010"/>
              <a:gd name="T76" fmla="*/ 134914 w 1148080"/>
              <a:gd name="T77" fmla="*/ 796477 h 969010"/>
              <a:gd name="T78" fmla="*/ 242836 w 1148080"/>
              <a:gd name="T79" fmla="*/ 880041 h 969010"/>
              <a:gd name="T80" fmla="*/ 373533 w 1148080"/>
              <a:gd name="T81" fmla="*/ 938256 h 969010"/>
              <a:gd name="T82" fmla="*/ 521545 w 1148080"/>
              <a:gd name="T83" fmla="*/ 966526 h 969010"/>
              <a:gd name="T84" fmla="*/ 676950 w 1148080"/>
              <a:gd name="T85" fmla="*/ 960713 h 969010"/>
              <a:gd name="T86" fmla="*/ 819797 w 1148080"/>
              <a:gd name="T87" fmla="*/ 921951 h 969010"/>
              <a:gd name="T88" fmla="*/ 943509 w 1148080"/>
              <a:gd name="T89" fmla="*/ 854776 h 969010"/>
              <a:gd name="T90" fmla="*/ 1042626 w 1148080"/>
              <a:gd name="T91" fmla="*/ 763782 h 969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8080" h="969010">
                <a:moveTo>
                  <a:pt x="1147572" y="484631"/>
                </a:moveTo>
                <a:lnTo>
                  <a:pt x="1145227" y="440549"/>
                </a:lnTo>
                <a:lnTo>
                  <a:pt x="1138330" y="397569"/>
                </a:lnTo>
                <a:lnTo>
                  <a:pt x="1127082" y="355864"/>
                </a:lnTo>
                <a:lnTo>
                  <a:pt x="1111685" y="315605"/>
                </a:lnTo>
                <a:lnTo>
                  <a:pt x="1092342" y="276965"/>
                </a:lnTo>
                <a:lnTo>
                  <a:pt x="1069255" y="240114"/>
                </a:lnTo>
                <a:lnTo>
                  <a:pt x="1042626" y="205225"/>
                </a:lnTo>
                <a:lnTo>
                  <a:pt x="1012657" y="172469"/>
                </a:lnTo>
                <a:lnTo>
                  <a:pt x="979551" y="142017"/>
                </a:lnTo>
                <a:lnTo>
                  <a:pt x="943509" y="114042"/>
                </a:lnTo>
                <a:lnTo>
                  <a:pt x="904735" y="88716"/>
                </a:lnTo>
                <a:lnTo>
                  <a:pt x="863430" y="66209"/>
                </a:lnTo>
                <a:lnTo>
                  <a:pt x="819797" y="46694"/>
                </a:lnTo>
                <a:lnTo>
                  <a:pt x="774038" y="30342"/>
                </a:lnTo>
                <a:lnTo>
                  <a:pt x="726355" y="17324"/>
                </a:lnTo>
                <a:lnTo>
                  <a:pt x="676950" y="7814"/>
                </a:lnTo>
                <a:lnTo>
                  <a:pt x="626026" y="1982"/>
                </a:lnTo>
                <a:lnTo>
                  <a:pt x="573786" y="0"/>
                </a:lnTo>
                <a:lnTo>
                  <a:pt x="521545" y="1982"/>
                </a:lnTo>
                <a:lnTo>
                  <a:pt x="470621" y="7814"/>
                </a:lnTo>
                <a:lnTo>
                  <a:pt x="421216" y="17324"/>
                </a:lnTo>
                <a:lnTo>
                  <a:pt x="373533" y="30342"/>
                </a:lnTo>
                <a:lnTo>
                  <a:pt x="327774" y="46694"/>
                </a:lnTo>
                <a:lnTo>
                  <a:pt x="284141" y="66209"/>
                </a:lnTo>
                <a:lnTo>
                  <a:pt x="242836" y="88716"/>
                </a:lnTo>
                <a:lnTo>
                  <a:pt x="204062" y="114042"/>
                </a:lnTo>
                <a:lnTo>
                  <a:pt x="168020" y="142017"/>
                </a:lnTo>
                <a:lnTo>
                  <a:pt x="134914" y="172469"/>
                </a:lnTo>
                <a:lnTo>
                  <a:pt x="104945" y="205225"/>
                </a:lnTo>
                <a:lnTo>
                  <a:pt x="78316" y="240114"/>
                </a:lnTo>
                <a:lnTo>
                  <a:pt x="55229" y="276965"/>
                </a:lnTo>
                <a:lnTo>
                  <a:pt x="35886" y="315605"/>
                </a:lnTo>
                <a:lnTo>
                  <a:pt x="20489" y="355864"/>
                </a:lnTo>
                <a:lnTo>
                  <a:pt x="9241" y="397569"/>
                </a:lnTo>
                <a:lnTo>
                  <a:pt x="2344" y="440549"/>
                </a:lnTo>
                <a:lnTo>
                  <a:pt x="0" y="484631"/>
                </a:lnTo>
                <a:lnTo>
                  <a:pt x="2344" y="528707"/>
                </a:lnTo>
                <a:lnTo>
                  <a:pt x="9241" y="571668"/>
                </a:lnTo>
                <a:lnTo>
                  <a:pt x="20489" y="613342"/>
                </a:lnTo>
                <a:lnTo>
                  <a:pt x="35886" y="653561"/>
                </a:lnTo>
                <a:lnTo>
                  <a:pt x="55229" y="692154"/>
                </a:lnTo>
                <a:lnTo>
                  <a:pt x="78316" y="728951"/>
                </a:lnTo>
                <a:lnTo>
                  <a:pt x="101346" y="759073"/>
                </a:lnTo>
                <a:lnTo>
                  <a:pt x="101346" y="484631"/>
                </a:lnTo>
                <a:lnTo>
                  <a:pt x="104122" y="441187"/>
                </a:lnTo>
                <a:lnTo>
                  <a:pt x="112257" y="399103"/>
                </a:lnTo>
                <a:lnTo>
                  <a:pt x="125461" y="358621"/>
                </a:lnTo>
                <a:lnTo>
                  <a:pt x="143445" y="319984"/>
                </a:lnTo>
                <a:lnTo>
                  <a:pt x="165918" y="283435"/>
                </a:lnTo>
                <a:lnTo>
                  <a:pt x="192590" y="249216"/>
                </a:lnTo>
                <a:lnTo>
                  <a:pt x="223172" y="217570"/>
                </a:lnTo>
                <a:lnTo>
                  <a:pt x="257374" y="188738"/>
                </a:lnTo>
                <a:lnTo>
                  <a:pt x="294906" y="162964"/>
                </a:lnTo>
                <a:lnTo>
                  <a:pt x="335477" y="140490"/>
                </a:lnTo>
                <a:lnTo>
                  <a:pt x="378798" y="121558"/>
                </a:lnTo>
                <a:lnTo>
                  <a:pt x="424580" y="106411"/>
                </a:lnTo>
                <a:lnTo>
                  <a:pt x="472531" y="95292"/>
                </a:lnTo>
                <a:lnTo>
                  <a:pt x="522363" y="88443"/>
                </a:lnTo>
                <a:lnTo>
                  <a:pt x="573786" y="86105"/>
                </a:lnTo>
                <a:lnTo>
                  <a:pt x="625208" y="88443"/>
                </a:lnTo>
                <a:lnTo>
                  <a:pt x="675040" y="95292"/>
                </a:lnTo>
                <a:lnTo>
                  <a:pt x="722991" y="106411"/>
                </a:lnTo>
                <a:lnTo>
                  <a:pt x="768773" y="121558"/>
                </a:lnTo>
                <a:lnTo>
                  <a:pt x="812094" y="140490"/>
                </a:lnTo>
                <a:lnTo>
                  <a:pt x="852665" y="162964"/>
                </a:lnTo>
                <a:lnTo>
                  <a:pt x="890197" y="188738"/>
                </a:lnTo>
                <a:lnTo>
                  <a:pt x="924399" y="217570"/>
                </a:lnTo>
                <a:lnTo>
                  <a:pt x="954981" y="249216"/>
                </a:lnTo>
                <a:lnTo>
                  <a:pt x="981653" y="283435"/>
                </a:lnTo>
                <a:lnTo>
                  <a:pt x="1004126" y="319984"/>
                </a:lnTo>
                <a:lnTo>
                  <a:pt x="1022110" y="358621"/>
                </a:lnTo>
                <a:lnTo>
                  <a:pt x="1035314" y="399103"/>
                </a:lnTo>
                <a:lnTo>
                  <a:pt x="1043449" y="441187"/>
                </a:lnTo>
                <a:lnTo>
                  <a:pt x="1046226" y="484631"/>
                </a:lnTo>
                <a:lnTo>
                  <a:pt x="1046226" y="759073"/>
                </a:lnTo>
                <a:lnTo>
                  <a:pt x="1069255" y="728951"/>
                </a:lnTo>
                <a:lnTo>
                  <a:pt x="1092342" y="692154"/>
                </a:lnTo>
                <a:lnTo>
                  <a:pt x="1111685" y="653561"/>
                </a:lnTo>
                <a:lnTo>
                  <a:pt x="1127082" y="613342"/>
                </a:lnTo>
                <a:lnTo>
                  <a:pt x="1138330" y="571668"/>
                </a:lnTo>
                <a:lnTo>
                  <a:pt x="1145227" y="528707"/>
                </a:lnTo>
                <a:lnTo>
                  <a:pt x="1147572" y="484631"/>
                </a:lnTo>
                <a:close/>
              </a:path>
              <a:path w="1148080" h="969010">
                <a:moveTo>
                  <a:pt x="1046226" y="759073"/>
                </a:moveTo>
                <a:lnTo>
                  <a:pt x="1046226" y="484631"/>
                </a:lnTo>
                <a:lnTo>
                  <a:pt x="1043449" y="527933"/>
                </a:lnTo>
                <a:lnTo>
                  <a:pt x="1035314" y="569894"/>
                </a:lnTo>
                <a:lnTo>
                  <a:pt x="1022110" y="610270"/>
                </a:lnTo>
                <a:lnTo>
                  <a:pt x="1004126" y="648817"/>
                </a:lnTo>
                <a:lnTo>
                  <a:pt x="981653" y="685292"/>
                </a:lnTo>
                <a:lnTo>
                  <a:pt x="954981" y="719449"/>
                </a:lnTo>
                <a:lnTo>
                  <a:pt x="924399" y="751047"/>
                </a:lnTo>
                <a:lnTo>
                  <a:pt x="890197" y="779840"/>
                </a:lnTo>
                <a:lnTo>
                  <a:pt x="852665" y="805586"/>
                </a:lnTo>
                <a:lnTo>
                  <a:pt x="812094" y="828039"/>
                </a:lnTo>
                <a:lnTo>
                  <a:pt x="768773" y="846957"/>
                </a:lnTo>
                <a:lnTo>
                  <a:pt x="722991" y="862096"/>
                </a:lnTo>
                <a:lnTo>
                  <a:pt x="675040" y="873211"/>
                </a:lnTo>
                <a:lnTo>
                  <a:pt x="625208" y="880059"/>
                </a:lnTo>
                <a:lnTo>
                  <a:pt x="573786" y="882395"/>
                </a:lnTo>
                <a:lnTo>
                  <a:pt x="522363" y="880059"/>
                </a:lnTo>
                <a:lnTo>
                  <a:pt x="472531" y="873211"/>
                </a:lnTo>
                <a:lnTo>
                  <a:pt x="424580" y="862096"/>
                </a:lnTo>
                <a:lnTo>
                  <a:pt x="378798" y="846957"/>
                </a:lnTo>
                <a:lnTo>
                  <a:pt x="335477" y="828039"/>
                </a:lnTo>
                <a:lnTo>
                  <a:pt x="294906" y="805586"/>
                </a:lnTo>
                <a:lnTo>
                  <a:pt x="257374" y="779840"/>
                </a:lnTo>
                <a:lnTo>
                  <a:pt x="223172" y="751047"/>
                </a:lnTo>
                <a:lnTo>
                  <a:pt x="192590" y="719449"/>
                </a:lnTo>
                <a:lnTo>
                  <a:pt x="165918" y="685291"/>
                </a:lnTo>
                <a:lnTo>
                  <a:pt x="143445" y="648817"/>
                </a:lnTo>
                <a:lnTo>
                  <a:pt x="125461" y="610270"/>
                </a:lnTo>
                <a:lnTo>
                  <a:pt x="112257" y="569894"/>
                </a:lnTo>
                <a:lnTo>
                  <a:pt x="104122" y="527933"/>
                </a:lnTo>
                <a:lnTo>
                  <a:pt x="101346" y="484631"/>
                </a:lnTo>
                <a:lnTo>
                  <a:pt x="101346" y="759073"/>
                </a:lnTo>
                <a:lnTo>
                  <a:pt x="134914" y="796477"/>
                </a:lnTo>
                <a:lnTo>
                  <a:pt x="168020" y="826865"/>
                </a:lnTo>
                <a:lnTo>
                  <a:pt x="204062" y="854776"/>
                </a:lnTo>
                <a:lnTo>
                  <a:pt x="242836" y="880041"/>
                </a:lnTo>
                <a:lnTo>
                  <a:pt x="284141" y="902490"/>
                </a:lnTo>
                <a:lnTo>
                  <a:pt x="327774" y="921951"/>
                </a:lnTo>
                <a:lnTo>
                  <a:pt x="373533" y="938256"/>
                </a:lnTo>
                <a:lnTo>
                  <a:pt x="421216" y="951233"/>
                </a:lnTo>
                <a:lnTo>
                  <a:pt x="470621" y="960713"/>
                </a:lnTo>
                <a:lnTo>
                  <a:pt x="521545" y="966526"/>
                </a:lnTo>
                <a:lnTo>
                  <a:pt x="573786" y="968501"/>
                </a:lnTo>
                <a:lnTo>
                  <a:pt x="626026" y="966526"/>
                </a:lnTo>
                <a:lnTo>
                  <a:pt x="676950" y="960713"/>
                </a:lnTo>
                <a:lnTo>
                  <a:pt x="726355" y="951233"/>
                </a:lnTo>
                <a:lnTo>
                  <a:pt x="774038" y="938256"/>
                </a:lnTo>
                <a:lnTo>
                  <a:pt x="819797" y="921951"/>
                </a:lnTo>
                <a:lnTo>
                  <a:pt x="863430" y="902490"/>
                </a:lnTo>
                <a:lnTo>
                  <a:pt x="904735" y="880041"/>
                </a:lnTo>
                <a:lnTo>
                  <a:pt x="943509" y="854776"/>
                </a:lnTo>
                <a:lnTo>
                  <a:pt x="979551" y="826865"/>
                </a:lnTo>
                <a:lnTo>
                  <a:pt x="1012657" y="796477"/>
                </a:lnTo>
                <a:lnTo>
                  <a:pt x="1042626" y="763782"/>
                </a:lnTo>
                <a:lnTo>
                  <a:pt x="1046226" y="759073"/>
                </a:lnTo>
                <a:close/>
              </a:path>
            </a:pathLst>
          </a:custGeom>
          <a:solidFill>
            <a:srgbClr val="B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921" name="object 10"/>
          <p:cNvSpPr>
            <a:spLocks/>
          </p:cNvSpPr>
          <p:nvPr/>
        </p:nvSpPr>
        <p:spPr bwMode="auto">
          <a:xfrm>
            <a:off x="1541463" y="3840163"/>
            <a:ext cx="817562" cy="692150"/>
          </a:xfrm>
          <a:custGeom>
            <a:avLst/>
            <a:gdLst>
              <a:gd name="T0" fmla="*/ 957072 w 957580"/>
              <a:gd name="T1" fmla="*/ 404621 h 808989"/>
              <a:gd name="T2" fmla="*/ 954265 w 957580"/>
              <a:gd name="T3" fmla="*/ 360568 h 808989"/>
              <a:gd name="T4" fmla="*/ 946040 w 957580"/>
              <a:gd name="T5" fmla="*/ 317881 h 808989"/>
              <a:gd name="T6" fmla="*/ 932688 w 957580"/>
              <a:gd name="T7" fmla="*/ 276807 h 808989"/>
              <a:gd name="T8" fmla="*/ 914499 w 957580"/>
              <a:gd name="T9" fmla="*/ 237594 h 808989"/>
              <a:gd name="T10" fmla="*/ 891765 w 957580"/>
              <a:gd name="T11" fmla="*/ 200490 h 808989"/>
              <a:gd name="T12" fmla="*/ 864778 w 957580"/>
              <a:gd name="T13" fmla="*/ 165744 h 808989"/>
              <a:gd name="T14" fmla="*/ 833828 w 957580"/>
              <a:gd name="T15" fmla="*/ 133602 h 808989"/>
              <a:gd name="T16" fmla="*/ 799208 w 957580"/>
              <a:gd name="T17" fmla="*/ 104314 h 808989"/>
              <a:gd name="T18" fmla="*/ 761207 w 957580"/>
              <a:gd name="T19" fmla="*/ 78126 h 808989"/>
              <a:gd name="T20" fmla="*/ 720118 w 957580"/>
              <a:gd name="T21" fmla="*/ 55287 h 808989"/>
              <a:gd name="T22" fmla="*/ 676231 w 957580"/>
              <a:gd name="T23" fmla="*/ 36044 h 808989"/>
              <a:gd name="T24" fmla="*/ 629838 w 957580"/>
              <a:gd name="T25" fmla="*/ 20647 h 808989"/>
              <a:gd name="T26" fmla="*/ 581231 w 957580"/>
              <a:gd name="T27" fmla="*/ 9341 h 808989"/>
              <a:gd name="T28" fmla="*/ 530699 w 957580"/>
              <a:gd name="T29" fmla="*/ 2376 h 808989"/>
              <a:gd name="T30" fmla="*/ 478536 w 957580"/>
              <a:gd name="T31" fmla="*/ 0 h 808989"/>
              <a:gd name="T32" fmla="*/ 426372 w 957580"/>
              <a:gd name="T33" fmla="*/ 2376 h 808989"/>
              <a:gd name="T34" fmla="*/ 375840 w 957580"/>
              <a:gd name="T35" fmla="*/ 9341 h 808989"/>
              <a:gd name="T36" fmla="*/ 327233 w 957580"/>
              <a:gd name="T37" fmla="*/ 20647 h 808989"/>
              <a:gd name="T38" fmla="*/ 280840 w 957580"/>
              <a:gd name="T39" fmla="*/ 36044 h 808989"/>
              <a:gd name="T40" fmla="*/ 236953 w 957580"/>
              <a:gd name="T41" fmla="*/ 55287 h 808989"/>
              <a:gd name="T42" fmla="*/ 195864 w 957580"/>
              <a:gd name="T43" fmla="*/ 78126 h 808989"/>
              <a:gd name="T44" fmla="*/ 157863 w 957580"/>
              <a:gd name="T45" fmla="*/ 104314 h 808989"/>
              <a:gd name="T46" fmla="*/ 123243 w 957580"/>
              <a:gd name="T47" fmla="*/ 133602 h 808989"/>
              <a:gd name="T48" fmla="*/ 92293 w 957580"/>
              <a:gd name="T49" fmla="*/ 165744 h 808989"/>
              <a:gd name="T50" fmla="*/ 65306 w 957580"/>
              <a:gd name="T51" fmla="*/ 200490 h 808989"/>
              <a:gd name="T52" fmla="*/ 42572 w 957580"/>
              <a:gd name="T53" fmla="*/ 237594 h 808989"/>
              <a:gd name="T54" fmla="*/ 24384 w 957580"/>
              <a:gd name="T55" fmla="*/ 276807 h 808989"/>
              <a:gd name="T56" fmla="*/ 11031 w 957580"/>
              <a:gd name="T57" fmla="*/ 317881 h 808989"/>
              <a:gd name="T58" fmla="*/ 2806 w 957580"/>
              <a:gd name="T59" fmla="*/ 360568 h 808989"/>
              <a:gd name="T60" fmla="*/ 0 w 957580"/>
              <a:gd name="T61" fmla="*/ 404622 h 808989"/>
              <a:gd name="T62" fmla="*/ 2806 w 957580"/>
              <a:gd name="T63" fmla="*/ 448532 h 808989"/>
              <a:gd name="T64" fmla="*/ 11031 w 957580"/>
              <a:gd name="T65" fmla="*/ 491096 h 808989"/>
              <a:gd name="T66" fmla="*/ 24384 w 957580"/>
              <a:gd name="T67" fmla="*/ 532064 h 808989"/>
              <a:gd name="T68" fmla="*/ 42572 w 957580"/>
              <a:gd name="T69" fmla="*/ 571188 h 808989"/>
              <a:gd name="T70" fmla="*/ 65306 w 957580"/>
              <a:gd name="T71" fmla="*/ 608217 h 808989"/>
              <a:gd name="T72" fmla="*/ 92293 w 957580"/>
              <a:gd name="T73" fmla="*/ 642902 h 808989"/>
              <a:gd name="T74" fmla="*/ 123243 w 957580"/>
              <a:gd name="T75" fmla="*/ 674994 h 808989"/>
              <a:gd name="T76" fmla="*/ 157863 w 957580"/>
              <a:gd name="T77" fmla="*/ 704245 h 808989"/>
              <a:gd name="T78" fmla="*/ 195864 w 957580"/>
              <a:gd name="T79" fmla="*/ 730404 h 808989"/>
              <a:gd name="T80" fmla="*/ 236953 w 957580"/>
              <a:gd name="T81" fmla="*/ 753222 h 808989"/>
              <a:gd name="T82" fmla="*/ 280840 w 957580"/>
              <a:gd name="T83" fmla="*/ 772451 h 808989"/>
              <a:gd name="T84" fmla="*/ 327233 w 957580"/>
              <a:gd name="T85" fmla="*/ 787840 h 808989"/>
              <a:gd name="T86" fmla="*/ 375840 w 957580"/>
              <a:gd name="T87" fmla="*/ 799142 h 808989"/>
              <a:gd name="T88" fmla="*/ 426372 w 957580"/>
              <a:gd name="T89" fmla="*/ 806105 h 808989"/>
              <a:gd name="T90" fmla="*/ 478536 w 957580"/>
              <a:gd name="T91" fmla="*/ 808482 h 808989"/>
              <a:gd name="T92" fmla="*/ 530699 w 957580"/>
              <a:gd name="T93" fmla="*/ 806105 h 808989"/>
              <a:gd name="T94" fmla="*/ 581231 w 957580"/>
              <a:gd name="T95" fmla="*/ 799142 h 808989"/>
              <a:gd name="T96" fmla="*/ 629838 w 957580"/>
              <a:gd name="T97" fmla="*/ 787840 h 808989"/>
              <a:gd name="T98" fmla="*/ 676231 w 957580"/>
              <a:gd name="T99" fmla="*/ 772451 h 808989"/>
              <a:gd name="T100" fmla="*/ 720118 w 957580"/>
              <a:gd name="T101" fmla="*/ 753222 h 808989"/>
              <a:gd name="T102" fmla="*/ 761207 w 957580"/>
              <a:gd name="T103" fmla="*/ 730404 h 808989"/>
              <a:gd name="T104" fmla="*/ 799208 w 957580"/>
              <a:gd name="T105" fmla="*/ 704245 h 808989"/>
              <a:gd name="T106" fmla="*/ 833828 w 957580"/>
              <a:gd name="T107" fmla="*/ 674994 h 808989"/>
              <a:gd name="T108" fmla="*/ 864778 w 957580"/>
              <a:gd name="T109" fmla="*/ 642902 h 808989"/>
              <a:gd name="T110" fmla="*/ 891765 w 957580"/>
              <a:gd name="T111" fmla="*/ 608217 h 808989"/>
              <a:gd name="T112" fmla="*/ 914499 w 957580"/>
              <a:gd name="T113" fmla="*/ 571188 h 808989"/>
              <a:gd name="T114" fmla="*/ 932688 w 957580"/>
              <a:gd name="T115" fmla="*/ 532064 h 808989"/>
              <a:gd name="T116" fmla="*/ 946040 w 957580"/>
              <a:gd name="T117" fmla="*/ 491096 h 808989"/>
              <a:gd name="T118" fmla="*/ 954265 w 957580"/>
              <a:gd name="T119" fmla="*/ 448532 h 808989"/>
              <a:gd name="T120" fmla="*/ 957072 w 957580"/>
              <a:gd name="T121" fmla="*/ 404621 h 808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7580" h="808989">
                <a:moveTo>
                  <a:pt x="957072" y="404621"/>
                </a:moveTo>
                <a:lnTo>
                  <a:pt x="954265" y="360568"/>
                </a:lnTo>
                <a:lnTo>
                  <a:pt x="946040" y="317881"/>
                </a:lnTo>
                <a:lnTo>
                  <a:pt x="932688" y="276807"/>
                </a:lnTo>
                <a:lnTo>
                  <a:pt x="914499" y="237594"/>
                </a:lnTo>
                <a:lnTo>
                  <a:pt x="891765" y="200490"/>
                </a:lnTo>
                <a:lnTo>
                  <a:pt x="864778" y="165744"/>
                </a:lnTo>
                <a:lnTo>
                  <a:pt x="833828" y="133602"/>
                </a:lnTo>
                <a:lnTo>
                  <a:pt x="799208" y="104314"/>
                </a:lnTo>
                <a:lnTo>
                  <a:pt x="761207" y="78126"/>
                </a:lnTo>
                <a:lnTo>
                  <a:pt x="720118" y="55287"/>
                </a:lnTo>
                <a:lnTo>
                  <a:pt x="676231" y="36044"/>
                </a:lnTo>
                <a:lnTo>
                  <a:pt x="629838" y="20647"/>
                </a:lnTo>
                <a:lnTo>
                  <a:pt x="581231" y="9341"/>
                </a:lnTo>
                <a:lnTo>
                  <a:pt x="530699" y="2376"/>
                </a:lnTo>
                <a:lnTo>
                  <a:pt x="478536" y="0"/>
                </a:lnTo>
                <a:lnTo>
                  <a:pt x="426372" y="2376"/>
                </a:lnTo>
                <a:lnTo>
                  <a:pt x="375840" y="9341"/>
                </a:lnTo>
                <a:lnTo>
                  <a:pt x="327233" y="20647"/>
                </a:lnTo>
                <a:lnTo>
                  <a:pt x="280840" y="36044"/>
                </a:lnTo>
                <a:lnTo>
                  <a:pt x="236953" y="55287"/>
                </a:lnTo>
                <a:lnTo>
                  <a:pt x="195864" y="78126"/>
                </a:lnTo>
                <a:lnTo>
                  <a:pt x="157863" y="104314"/>
                </a:lnTo>
                <a:lnTo>
                  <a:pt x="123243" y="133602"/>
                </a:lnTo>
                <a:lnTo>
                  <a:pt x="92293" y="165744"/>
                </a:lnTo>
                <a:lnTo>
                  <a:pt x="65306" y="200490"/>
                </a:lnTo>
                <a:lnTo>
                  <a:pt x="42572" y="237594"/>
                </a:lnTo>
                <a:lnTo>
                  <a:pt x="24384" y="276807"/>
                </a:lnTo>
                <a:lnTo>
                  <a:pt x="11031" y="317881"/>
                </a:lnTo>
                <a:lnTo>
                  <a:pt x="2806" y="360568"/>
                </a:lnTo>
                <a:lnTo>
                  <a:pt x="0" y="404622"/>
                </a:lnTo>
                <a:lnTo>
                  <a:pt x="2806" y="448532"/>
                </a:lnTo>
                <a:lnTo>
                  <a:pt x="11031" y="491096"/>
                </a:lnTo>
                <a:lnTo>
                  <a:pt x="24384" y="532064"/>
                </a:lnTo>
                <a:lnTo>
                  <a:pt x="42572" y="571188"/>
                </a:lnTo>
                <a:lnTo>
                  <a:pt x="65306" y="608217"/>
                </a:lnTo>
                <a:lnTo>
                  <a:pt x="92293" y="642902"/>
                </a:lnTo>
                <a:lnTo>
                  <a:pt x="123243" y="674994"/>
                </a:lnTo>
                <a:lnTo>
                  <a:pt x="157863" y="704245"/>
                </a:lnTo>
                <a:lnTo>
                  <a:pt x="195864" y="730404"/>
                </a:lnTo>
                <a:lnTo>
                  <a:pt x="236953" y="753222"/>
                </a:lnTo>
                <a:lnTo>
                  <a:pt x="280840" y="772451"/>
                </a:lnTo>
                <a:lnTo>
                  <a:pt x="327233" y="787840"/>
                </a:lnTo>
                <a:lnTo>
                  <a:pt x="375840" y="799142"/>
                </a:lnTo>
                <a:lnTo>
                  <a:pt x="426372" y="806105"/>
                </a:lnTo>
                <a:lnTo>
                  <a:pt x="478536" y="808482"/>
                </a:lnTo>
                <a:lnTo>
                  <a:pt x="530699" y="806105"/>
                </a:lnTo>
                <a:lnTo>
                  <a:pt x="581231" y="799142"/>
                </a:lnTo>
                <a:lnTo>
                  <a:pt x="629838" y="787840"/>
                </a:lnTo>
                <a:lnTo>
                  <a:pt x="676231" y="772451"/>
                </a:lnTo>
                <a:lnTo>
                  <a:pt x="720118" y="753222"/>
                </a:lnTo>
                <a:lnTo>
                  <a:pt x="761207" y="730404"/>
                </a:lnTo>
                <a:lnTo>
                  <a:pt x="799208" y="704245"/>
                </a:lnTo>
                <a:lnTo>
                  <a:pt x="833828" y="674994"/>
                </a:lnTo>
                <a:lnTo>
                  <a:pt x="864778" y="642902"/>
                </a:lnTo>
                <a:lnTo>
                  <a:pt x="891765" y="608217"/>
                </a:lnTo>
                <a:lnTo>
                  <a:pt x="914499" y="571188"/>
                </a:lnTo>
                <a:lnTo>
                  <a:pt x="932688" y="532064"/>
                </a:lnTo>
                <a:lnTo>
                  <a:pt x="946040" y="491096"/>
                </a:lnTo>
                <a:lnTo>
                  <a:pt x="954265" y="448532"/>
                </a:lnTo>
                <a:lnTo>
                  <a:pt x="957072" y="404621"/>
                </a:lnTo>
                <a:close/>
              </a:path>
            </a:pathLst>
          </a:custGeom>
          <a:solidFill>
            <a:srgbClr val="33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922" name="object 11"/>
          <p:cNvSpPr>
            <a:spLocks/>
          </p:cNvSpPr>
          <p:nvPr/>
        </p:nvSpPr>
        <p:spPr bwMode="auto">
          <a:xfrm>
            <a:off x="1541463" y="3840163"/>
            <a:ext cx="817562" cy="692150"/>
          </a:xfrm>
          <a:custGeom>
            <a:avLst/>
            <a:gdLst>
              <a:gd name="T0" fmla="*/ 478536 w 957580"/>
              <a:gd name="T1" fmla="*/ 0 h 808989"/>
              <a:gd name="T2" fmla="*/ 426372 w 957580"/>
              <a:gd name="T3" fmla="*/ 2376 h 808989"/>
              <a:gd name="T4" fmla="*/ 375840 w 957580"/>
              <a:gd name="T5" fmla="*/ 9341 h 808989"/>
              <a:gd name="T6" fmla="*/ 327233 w 957580"/>
              <a:gd name="T7" fmla="*/ 20647 h 808989"/>
              <a:gd name="T8" fmla="*/ 280840 w 957580"/>
              <a:gd name="T9" fmla="*/ 36044 h 808989"/>
              <a:gd name="T10" fmla="*/ 236953 w 957580"/>
              <a:gd name="T11" fmla="*/ 55287 h 808989"/>
              <a:gd name="T12" fmla="*/ 195864 w 957580"/>
              <a:gd name="T13" fmla="*/ 78126 h 808989"/>
              <a:gd name="T14" fmla="*/ 157863 w 957580"/>
              <a:gd name="T15" fmla="*/ 104314 h 808989"/>
              <a:gd name="T16" fmla="*/ 123243 w 957580"/>
              <a:gd name="T17" fmla="*/ 133602 h 808989"/>
              <a:gd name="T18" fmla="*/ 92293 w 957580"/>
              <a:gd name="T19" fmla="*/ 165744 h 808989"/>
              <a:gd name="T20" fmla="*/ 65306 w 957580"/>
              <a:gd name="T21" fmla="*/ 200490 h 808989"/>
              <a:gd name="T22" fmla="*/ 42572 w 957580"/>
              <a:gd name="T23" fmla="*/ 237594 h 808989"/>
              <a:gd name="T24" fmla="*/ 24384 w 957580"/>
              <a:gd name="T25" fmla="*/ 276807 h 808989"/>
              <a:gd name="T26" fmla="*/ 11031 w 957580"/>
              <a:gd name="T27" fmla="*/ 317881 h 808989"/>
              <a:gd name="T28" fmla="*/ 2806 w 957580"/>
              <a:gd name="T29" fmla="*/ 360568 h 808989"/>
              <a:gd name="T30" fmla="*/ 0 w 957580"/>
              <a:gd name="T31" fmla="*/ 404622 h 808989"/>
              <a:gd name="T32" fmla="*/ 2806 w 957580"/>
              <a:gd name="T33" fmla="*/ 448532 h 808989"/>
              <a:gd name="T34" fmla="*/ 11031 w 957580"/>
              <a:gd name="T35" fmla="*/ 491096 h 808989"/>
              <a:gd name="T36" fmla="*/ 24384 w 957580"/>
              <a:gd name="T37" fmla="*/ 532064 h 808989"/>
              <a:gd name="T38" fmla="*/ 42572 w 957580"/>
              <a:gd name="T39" fmla="*/ 571188 h 808989"/>
              <a:gd name="T40" fmla="*/ 65306 w 957580"/>
              <a:gd name="T41" fmla="*/ 608217 h 808989"/>
              <a:gd name="T42" fmla="*/ 92293 w 957580"/>
              <a:gd name="T43" fmla="*/ 642902 h 808989"/>
              <a:gd name="T44" fmla="*/ 123243 w 957580"/>
              <a:gd name="T45" fmla="*/ 674994 h 808989"/>
              <a:gd name="T46" fmla="*/ 157863 w 957580"/>
              <a:gd name="T47" fmla="*/ 704245 h 808989"/>
              <a:gd name="T48" fmla="*/ 195864 w 957580"/>
              <a:gd name="T49" fmla="*/ 730404 h 808989"/>
              <a:gd name="T50" fmla="*/ 236953 w 957580"/>
              <a:gd name="T51" fmla="*/ 753222 h 808989"/>
              <a:gd name="T52" fmla="*/ 280840 w 957580"/>
              <a:gd name="T53" fmla="*/ 772451 h 808989"/>
              <a:gd name="T54" fmla="*/ 327233 w 957580"/>
              <a:gd name="T55" fmla="*/ 787840 h 808989"/>
              <a:gd name="T56" fmla="*/ 375840 w 957580"/>
              <a:gd name="T57" fmla="*/ 799142 h 808989"/>
              <a:gd name="T58" fmla="*/ 426372 w 957580"/>
              <a:gd name="T59" fmla="*/ 806105 h 808989"/>
              <a:gd name="T60" fmla="*/ 478536 w 957580"/>
              <a:gd name="T61" fmla="*/ 808482 h 808989"/>
              <a:gd name="T62" fmla="*/ 530699 w 957580"/>
              <a:gd name="T63" fmla="*/ 806105 h 808989"/>
              <a:gd name="T64" fmla="*/ 581231 w 957580"/>
              <a:gd name="T65" fmla="*/ 799142 h 808989"/>
              <a:gd name="T66" fmla="*/ 629838 w 957580"/>
              <a:gd name="T67" fmla="*/ 787840 h 808989"/>
              <a:gd name="T68" fmla="*/ 676231 w 957580"/>
              <a:gd name="T69" fmla="*/ 772451 h 808989"/>
              <a:gd name="T70" fmla="*/ 720118 w 957580"/>
              <a:gd name="T71" fmla="*/ 753222 h 808989"/>
              <a:gd name="T72" fmla="*/ 761207 w 957580"/>
              <a:gd name="T73" fmla="*/ 730404 h 808989"/>
              <a:gd name="T74" fmla="*/ 799208 w 957580"/>
              <a:gd name="T75" fmla="*/ 704245 h 808989"/>
              <a:gd name="T76" fmla="*/ 833828 w 957580"/>
              <a:gd name="T77" fmla="*/ 674994 h 808989"/>
              <a:gd name="T78" fmla="*/ 864778 w 957580"/>
              <a:gd name="T79" fmla="*/ 642902 h 808989"/>
              <a:gd name="T80" fmla="*/ 891765 w 957580"/>
              <a:gd name="T81" fmla="*/ 608217 h 808989"/>
              <a:gd name="T82" fmla="*/ 914499 w 957580"/>
              <a:gd name="T83" fmla="*/ 571188 h 808989"/>
              <a:gd name="T84" fmla="*/ 932688 w 957580"/>
              <a:gd name="T85" fmla="*/ 532064 h 808989"/>
              <a:gd name="T86" fmla="*/ 946040 w 957580"/>
              <a:gd name="T87" fmla="*/ 491096 h 808989"/>
              <a:gd name="T88" fmla="*/ 954265 w 957580"/>
              <a:gd name="T89" fmla="*/ 448532 h 808989"/>
              <a:gd name="T90" fmla="*/ 957072 w 957580"/>
              <a:gd name="T91" fmla="*/ 404621 h 808989"/>
              <a:gd name="T92" fmla="*/ 954265 w 957580"/>
              <a:gd name="T93" fmla="*/ 360568 h 808989"/>
              <a:gd name="T94" fmla="*/ 946040 w 957580"/>
              <a:gd name="T95" fmla="*/ 317881 h 808989"/>
              <a:gd name="T96" fmla="*/ 932688 w 957580"/>
              <a:gd name="T97" fmla="*/ 276807 h 808989"/>
              <a:gd name="T98" fmla="*/ 914499 w 957580"/>
              <a:gd name="T99" fmla="*/ 237594 h 808989"/>
              <a:gd name="T100" fmla="*/ 891765 w 957580"/>
              <a:gd name="T101" fmla="*/ 200490 h 808989"/>
              <a:gd name="T102" fmla="*/ 864778 w 957580"/>
              <a:gd name="T103" fmla="*/ 165744 h 808989"/>
              <a:gd name="T104" fmla="*/ 833828 w 957580"/>
              <a:gd name="T105" fmla="*/ 133602 h 808989"/>
              <a:gd name="T106" fmla="*/ 799208 w 957580"/>
              <a:gd name="T107" fmla="*/ 104314 h 808989"/>
              <a:gd name="T108" fmla="*/ 761207 w 957580"/>
              <a:gd name="T109" fmla="*/ 78126 h 808989"/>
              <a:gd name="T110" fmla="*/ 720118 w 957580"/>
              <a:gd name="T111" fmla="*/ 55287 h 808989"/>
              <a:gd name="T112" fmla="*/ 676231 w 957580"/>
              <a:gd name="T113" fmla="*/ 36044 h 808989"/>
              <a:gd name="T114" fmla="*/ 629838 w 957580"/>
              <a:gd name="T115" fmla="*/ 20647 h 808989"/>
              <a:gd name="T116" fmla="*/ 581231 w 957580"/>
              <a:gd name="T117" fmla="*/ 9341 h 808989"/>
              <a:gd name="T118" fmla="*/ 530699 w 957580"/>
              <a:gd name="T119" fmla="*/ 2376 h 808989"/>
              <a:gd name="T120" fmla="*/ 478536 w 957580"/>
              <a:gd name="T121" fmla="*/ 0 h 808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7580" h="808989">
                <a:moveTo>
                  <a:pt x="478536" y="0"/>
                </a:moveTo>
                <a:lnTo>
                  <a:pt x="426372" y="2376"/>
                </a:lnTo>
                <a:lnTo>
                  <a:pt x="375840" y="9341"/>
                </a:lnTo>
                <a:lnTo>
                  <a:pt x="327233" y="20647"/>
                </a:lnTo>
                <a:lnTo>
                  <a:pt x="280840" y="36044"/>
                </a:lnTo>
                <a:lnTo>
                  <a:pt x="236953" y="55287"/>
                </a:lnTo>
                <a:lnTo>
                  <a:pt x="195864" y="78126"/>
                </a:lnTo>
                <a:lnTo>
                  <a:pt x="157863" y="104314"/>
                </a:lnTo>
                <a:lnTo>
                  <a:pt x="123243" y="133602"/>
                </a:lnTo>
                <a:lnTo>
                  <a:pt x="92293" y="165744"/>
                </a:lnTo>
                <a:lnTo>
                  <a:pt x="65306" y="200490"/>
                </a:lnTo>
                <a:lnTo>
                  <a:pt x="42572" y="237594"/>
                </a:lnTo>
                <a:lnTo>
                  <a:pt x="24384" y="276807"/>
                </a:lnTo>
                <a:lnTo>
                  <a:pt x="11031" y="317881"/>
                </a:lnTo>
                <a:lnTo>
                  <a:pt x="2806" y="360568"/>
                </a:lnTo>
                <a:lnTo>
                  <a:pt x="0" y="404622"/>
                </a:lnTo>
                <a:lnTo>
                  <a:pt x="2806" y="448532"/>
                </a:lnTo>
                <a:lnTo>
                  <a:pt x="11031" y="491096"/>
                </a:lnTo>
                <a:lnTo>
                  <a:pt x="24384" y="532064"/>
                </a:lnTo>
                <a:lnTo>
                  <a:pt x="42572" y="571188"/>
                </a:lnTo>
                <a:lnTo>
                  <a:pt x="65306" y="608217"/>
                </a:lnTo>
                <a:lnTo>
                  <a:pt x="92293" y="642902"/>
                </a:lnTo>
                <a:lnTo>
                  <a:pt x="123243" y="674994"/>
                </a:lnTo>
                <a:lnTo>
                  <a:pt x="157863" y="704245"/>
                </a:lnTo>
                <a:lnTo>
                  <a:pt x="195864" y="730404"/>
                </a:lnTo>
                <a:lnTo>
                  <a:pt x="236953" y="753222"/>
                </a:lnTo>
                <a:lnTo>
                  <a:pt x="280840" y="772451"/>
                </a:lnTo>
                <a:lnTo>
                  <a:pt x="327233" y="787840"/>
                </a:lnTo>
                <a:lnTo>
                  <a:pt x="375840" y="799142"/>
                </a:lnTo>
                <a:lnTo>
                  <a:pt x="426372" y="806105"/>
                </a:lnTo>
                <a:lnTo>
                  <a:pt x="478536" y="808482"/>
                </a:lnTo>
                <a:lnTo>
                  <a:pt x="530699" y="806105"/>
                </a:lnTo>
                <a:lnTo>
                  <a:pt x="581231" y="799142"/>
                </a:lnTo>
                <a:lnTo>
                  <a:pt x="629838" y="787840"/>
                </a:lnTo>
                <a:lnTo>
                  <a:pt x="676231" y="772451"/>
                </a:lnTo>
                <a:lnTo>
                  <a:pt x="720118" y="753222"/>
                </a:lnTo>
                <a:lnTo>
                  <a:pt x="761207" y="730404"/>
                </a:lnTo>
                <a:lnTo>
                  <a:pt x="799208" y="704245"/>
                </a:lnTo>
                <a:lnTo>
                  <a:pt x="833828" y="674994"/>
                </a:lnTo>
                <a:lnTo>
                  <a:pt x="864778" y="642902"/>
                </a:lnTo>
                <a:lnTo>
                  <a:pt x="891765" y="608217"/>
                </a:lnTo>
                <a:lnTo>
                  <a:pt x="914499" y="571188"/>
                </a:lnTo>
                <a:lnTo>
                  <a:pt x="932688" y="532064"/>
                </a:lnTo>
                <a:lnTo>
                  <a:pt x="946040" y="491096"/>
                </a:lnTo>
                <a:lnTo>
                  <a:pt x="954265" y="448532"/>
                </a:lnTo>
                <a:lnTo>
                  <a:pt x="957072" y="404621"/>
                </a:lnTo>
                <a:lnTo>
                  <a:pt x="954265" y="360568"/>
                </a:lnTo>
                <a:lnTo>
                  <a:pt x="946040" y="317881"/>
                </a:lnTo>
                <a:lnTo>
                  <a:pt x="932688" y="276807"/>
                </a:lnTo>
                <a:lnTo>
                  <a:pt x="914499" y="237594"/>
                </a:lnTo>
                <a:lnTo>
                  <a:pt x="891765" y="200490"/>
                </a:lnTo>
                <a:lnTo>
                  <a:pt x="864778" y="165744"/>
                </a:lnTo>
                <a:lnTo>
                  <a:pt x="833828" y="133602"/>
                </a:lnTo>
                <a:lnTo>
                  <a:pt x="799208" y="104314"/>
                </a:lnTo>
                <a:lnTo>
                  <a:pt x="761207" y="78126"/>
                </a:lnTo>
                <a:lnTo>
                  <a:pt x="720118" y="55287"/>
                </a:lnTo>
                <a:lnTo>
                  <a:pt x="676231" y="36044"/>
                </a:lnTo>
                <a:lnTo>
                  <a:pt x="629838" y="20647"/>
                </a:lnTo>
                <a:lnTo>
                  <a:pt x="581231" y="9341"/>
                </a:lnTo>
                <a:lnTo>
                  <a:pt x="530699" y="2376"/>
                </a:lnTo>
                <a:lnTo>
                  <a:pt x="478536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2" name="object 12"/>
          <p:cNvSpPr txBox="1"/>
          <p:nvPr/>
        </p:nvSpPr>
        <p:spPr>
          <a:xfrm>
            <a:off x="1720850" y="3906838"/>
            <a:ext cx="457200" cy="5365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 模式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924" name="object 13"/>
          <p:cNvSpPr>
            <a:spLocks/>
          </p:cNvSpPr>
          <p:nvPr/>
        </p:nvSpPr>
        <p:spPr bwMode="auto">
          <a:xfrm>
            <a:off x="2481263" y="3768725"/>
            <a:ext cx="982662" cy="828675"/>
          </a:xfrm>
          <a:custGeom>
            <a:avLst/>
            <a:gdLst>
              <a:gd name="T0" fmla="*/ 1138330 w 1148079"/>
              <a:gd name="T1" fmla="*/ 396833 h 969010"/>
              <a:gd name="T2" fmla="*/ 1092342 w 1148079"/>
              <a:gd name="T3" fmla="*/ 276347 h 969010"/>
              <a:gd name="T4" fmla="*/ 1012657 w 1148079"/>
              <a:gd name="T5" fmla="*/ 172024 h 969010"/>
              <a:gd name="T6" fmla="*/ 904735 w 1148079"/>
              <a:gd name="T7" fmla="*/ 88460 h 969010"/>
              <a:gd name="T8" fmla="*/ 774038 w 1148079"/>
              <a:gd name="T9" fmla="*/ 30245 h 969010"/>
              <a:gd name="T10" fmla="*/ 626026 w 1148079"/>
              <a:gd name="T11" fmla="*/ 1975 h 969010"/>
              <a:gd name="T12" fmla="*/ 470621 w 1148079"/>
              <a:gd name="T13" fmla="*/ 7788 h 969010"/>
              <a:gd name="T14" fmla="*/ 327774 w 1148079"/>
              <a:gd name="T15" fmla="*/ 46550 h 969010"/>
              <a:gd name="T16" fmla="*/ 204062 w 1148079"/>
              <a:gd name="T17" fmla="*/ 113725 h 969010"/>
              <a:gd name="T18" fmla="*/ 104945 w 1148079"/>
              <a:gd name="T19" fmla="*/ 204719 h 969010"/>
              <a:gd name="T20" fmla="*/ 35886 w 1148079"/>
              <a:gd name="T21" fmla="*/ 314940 h 969010"/>
              <a:gd name="T22" fmla="*/ 2344 w 1148079"/>
              <a:gd name="T23" fmla="*/ 439794 h 969010"/>
              <a:gd name="T24" fmla="*/ 9241 w 1148079"/>
              <a:gd name="T25" fmla="*/ 570932 h 969010"/>
              <a:gd name="T26" fmla="*/ 55229 w 1148079"/>
              <a:gd name="T27" fmla="*/ 691536 h 969010"/>
              <a:gd name="T28" fmla="*/ 101346 w 1148079"/>
              <a:gd name="T29" fmla="*/ 483870 h 969010"/>
              <a:gd name="T30" fmla="*/ 125461 w 1148079"/>
              <a:gd name="T31" fmla="*/ 358231 h 969010"/>
              <a:gd name="T32" fmla="*/ 192590 w 1148079"/>
              <a:gd name="T33" fmla="*/ 249052 h 969010"/>
              <a:gd name="T34" fmla="*/ 294906 w 1148079"/>
              <a:gd name="T35" fmla="*/ 162915 h 969010"/>
              <a:gd name="T36" fmla="*/ 424580 w 1148079"/>
              <a:gd name="T37" fmla="*/ 106405 h 969010"/>
              <a:gd name="T38" fmla="*/ 573786 w 1148079"/>
              <a:gd name="T39" fmla="*/ 86106 h 969010"/>
              <a:gd name="T40" fmla="*/ 722912 w 1148079"/>
              <a:gd name="T41" fmla="*/ 106405 h 969010"/>
              <a:gd name="T42" fmla="*/ 852397 w 1148079"/>
              <a:gd name="T43" fmla="*/ 162915 h 969010"/>
              <a:gd name="T44" fmla="*/ 954487 w 1148079"/>
              <a:gd name="T45" fmla="*/ 249052 h 969010"/>
              <a:gd name="T46" fmla="*/ 1021427 w 1148079"/>
              <a:gd name="T47" fmla="*/ 358231 h 969010"/>
              <a:gd name="T48" fmla="*/ 1045463 w 1148079"/>
              <a:gd name="T49" fmla="*/ 483870 h 969010"/>
              <a:gd name="T50" fmla="*/ 1092342 w 1148079"/>
              <a:gd name="T51" fmla="*/ 691536 h 969010"/>
              <a:gd name="T52" fmla="*/ 1138330 w 1148079"/>
              <a:gd name="T53" fmla="*/ 570932 h 969010"/>
              <a:gd name="T54" fmla="*/ 1045463 w 1148079"/>
              <a:gd name="T55" fmla="*/ 759558 h 969010"/>
              <a:gd name="T56" fmla="*/ 1034589 w 1148079"/>
              <a:gd name="T57" fmla="*/ 569398 h 969010"/>
              <a:gd name="T58" fmla="*/ 981089 w 1148079"/>
              <a:gd name="T59" fmla="*/ 685066 h 969010"/>
              <a:gd name="T60" fmla="*/ 889854 w 1148079"/>
              <a:gd name="T61" fmla="*/ 779763 h 969010"/>
              <a:gd name="T62" fmla="*/ 768639 w 1148079"/>
              <a:gd name="T63" fmla="*/ 846943 h 969010"/>
              <a:gd name="T64" fmla="*/ 625198 w 1148079"/>
              <a:gd name="T65" fmla="*/ 880058 h 969010"/>
              <a:gd name="T66" fmla="*/ 472531 w 1148079"/>
              <a:gd name="T67" fmla="*/ 873209 h 969010"/>
              <a:gd name="T68" fmla="*/ 335477 w 1148079"/>
              <a:gd name="T69" fmla="*/ 828011 h 969010"/>
              <a:gd name="T70" fmla="*/ 223172 w 1148079"/>
              <a:gd name="T71" fmla="*/ 750931 h 969010"/>
              <a:gd name="T72" fmla="*/ 143445 w 1148079"/>
              <a:gd name="T73" fmla="*/ 648517 h 969010"/>
              <a:gd name="T74" fmla="*/ 104122 w 1148079"/>
              <a:gd name="T75" fmla="*/ 527314 h 969010"/>
              <a:gd name="T76" fmla="*/ 134914 w 1148079"/>
              <a:gd name="T77" fmla="*/ 796032 h 969010"/>
              <a:gd name="T78" fmla="*/ 242836 w 1148079"/>
              <a:gd name="T79" fmla="*/ 879785 h 969010"/>
              <a:gd name="T80" fmla="*/ 373533 w 1148079"/>
              <a:gd name="T81" fmla="*/ 938159 h 969010"/>
              <a:gd name="T82" fmla="*/ 521545 w 1148079"/>
              <a:gd name="T83" fmla="*/ 966519 h 969010"/>
              <a:gd name="T84" fmla="*/ 676950 w 1148079"/>
              <a:gd name="T85" fmla="*/ 960687 h 969010"/>
              <a:gd name="T86" fmla="*/ 819797 w 1148079"/>
              <a:gd name="T87" fmla="*/ 921807 h 969010"/>
              <a:gd name="T88" fmla="*/ 943509 w 1148079"/>
              <a:gd name="T89" fmla="*/ 854459 h 969010"/>
              <a:gd name="T90" fmla="*/ 1042697 w 1148079"/>
              <a:gd name="T91" fmla="*/ 763183 h 969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8079" h="969010">
                <a:moveTo>
                  <a:pt x="1147572" y="483870"/>
                </a:moveTo>
                <a:lnTo>
                  <a:pt x="1145227" y="439794"/>
                </a:lnTo>
                <a:lnTo>
                  <a:pt x="1138330" y="396833"/>
                </a:lnTo>
                <a:lnTo>
                  <a:pt x="1127082" y="355159"/>
                </a:lnTo>
                <a:lnTo>
                  <a:pt x="1111685" y="314940"/>
                </a:lnTo>
                <a:lnTo>
                  <a:pt x="1092342" y="276347"/>
                </a:lnTo>
                <a:lnTo>
                  <a:pt x="1069255" y="239550"/>
                </a:lnTo>
                <a:lnTo>
                  <a:pt x="1042626" y="204719"/>
                </a:lnTo>
                <a:lnTo>
                  <a:pt x="1012657" y="172024"/>
                </a:lnTo>
                <a:lnTo>
                  <a:pt x="979551" y="141636"/>
                </a:lnTo>
                <a:lnTo>
                  <a:pt x="943509" y="113725"/>
                </a:lnTo>
                <a:lnTo>
                  <a:pt x="904735" y="88460"/>
                </a:lnTo>
                <a:lnTo>
                  <a:pt x="863430" y="66011"/>
                </a:lnTo>
                <a:lnTo>
                  <a:pt x="819797" y="46550"/>
                </a:lnTo>
                <a:lnTo>
                  <a:pt x="774038" y="30245"/>
                </a:lnTo>
                <a:lnTo>
                  <a:pt x="726355" y="17268"/>
                </a:lnTo>
                <a:lnTo>
                  <a:pt x="676950" y="7788"/>
                </a:lnTo>
                <a:lnTo>
                  <a:pt x="626026" y="1975"/>
                </a:lnTo>
                <a:lnTo>
                  <a:pt x="573786" y="0"/>
                </a:lnTo>
                <a:lnTo>
                  <a:pt x="521545" y="1975"/>
                </a:lnTo>
                <a:lnTo>
                  <a:pt x="470621" y="7788"/>
                </a:lnTo>
                <a:lnTo>
                  <a:pt x="421216" y="17268"/>
                </a:lnTo>
                <a:lnTo>
                  <a:pt x="373533" y="30245"/>
                </a:lnTo>
                <a:lnTo>
                  <a:pt x="327774" y="46550"/>
                </a:lnTo>
                <a:lnTo>
                  <a:pt x="284141" y="66011"/>
                </a:lnTo>
                <a:lnTo>
                  <a:pt x="242836" y="88460"/>
                </a:lnTo>
                <a:lnTo>
                  <a:pt x="204062" y="113725"/>
                </a:lnTo>
                <a:lnTo>
                  <a:pt x="168020" y="141636"/>
                </a:lnTo>
                <a:lnTo>
                  <a:pt x="134914" y="172024"/>
                </a:lnTo>
                <a:lnTo>
                  <a:pt x="104945" y="204719"/>
                </a:lnTo>
                <a:lnTo>
                  <a:pt x="78316" y="239550"/>
                </a:lnTo>
                <a:lnTo>
                  <a:pt x="55229" y="276347"/>
                </a:lnTo>
                <a:lnTo>
                  <a:pt x="35886" y="314940"/>
                </a:lnTo>
                <a:lnTo>
                  <a:pt x="20489" y="355159"/>
                </a:lnTo>
                <a:lnTo>
                  <a:pt x="9241" y="396833"/>
                </a:lnTo>
                <a:lnTo>
                  <a:pt x="2344" y="439794"/>
                </a:lnTo>
                <a:lnTo>
                  <a:pt x="0" y="483870"/>
                </a:lnTo>
                <a:lnTo>
                  <a:pt x="2344" y="527952"/>
                </a:lnTo>
                <a:lnTo>
                  <a:pt x="9241" y="570932"/>
                </a:lnTo>
                <a:lnTo>
                  <a:pt x="20489" y="612637"/>
                </a:lnTo>
                <a:lnTo>
                  <a:pt x="35886" y="652896"/>
                </a:lnTo>
                <a:lnTo>
                  <a:pt x="55229" y="691536"/>
                </a:lnTo>
                <a:lnTo>
                  <a:pt x="78316" y="728387"/>
                </a:lnTo>
                <a:lnTo>
                  <a:pt x="101346" y="758560"/>
                </a:lnTo>
                <a:lnTo>
                  <a:pt x="101346" y="483870"/>
                </a:lnTo>
                <a:lnTo>
                  <a:pt x="104122" y="440568"/>
                </a:lnTo>
                <a:lnTo>
                  <a:pt x="112257" y="398607"/>
                </a:lnTo>
                <a:lnTo>
                  <a:pt x="125461" y="358231"/>
                </a:lnTo>
                <a:lnTo>
                  <a:pt x="143445" y="319684"/>
                </a:lnTo>
                <a:lnTo>
                  <a:pt x="165918" y="283210"/>
                </a:lnTo>
                <a:lnTo>
                  <a:pt x="192590" y="249052"/>
                </a:lnTo>
                <a:lnTo>
                  <a:pt x="223172" y="217454"/>
                </a:lnTo>
                <a:lnTo>
                  <a:pt x="257374" y="188661"/>
                </a:lnTo>
                <a:lnTo>
                  <a:pt x="294906" y="162915"/>
                </a:lnTo>
                <a:lnTo>
                  <a:pt x="335477" y="140462"/>
                </a:lnTo>
                <a:lnTo>
                  <a:pt x="378798" y="121544"/>
                </a:lnTo>
                <a:lnTo>
                  <a:pt x="424580" y="106405"/>
                </a:lnTo>
                <a:lnTo>
                  <a:pt x="472531" y="95290"/>
                </a:lnTo>
                <a:lnTo>
                  <a:pt x="522363" y="88442"/>
                </a:lnTo>
                <a:lnTo>
                  <a:pt x="573786" y="86106"/>
                </a:lnTo>
                <a:lnTo>
                  <a:pt x="625198" y="88442"/>
                </a:lnTo>
                <a:lnTo>
                  <a:pt x="675003" y="95290"/>
                </a:lnTo>
                <a:lnTo>
                  <a:pt x="722912" y="106405"/>
                </a:lnTo>
                <a:lnTo>
                  <a:pt x="768639" y="121544"/>
                </a:lnTo>
                <a:lnTo>
                  <a:pt x="811896" y="140462"/>
                </a:lnTo>
                <a:lnTo>
                  <a:pt x="852397" y="162915"/>
                </a:lnTo>
                <a:lnTo>
                  <a:pt x="889854" y="188661"/>
                </a:lnTo>
                <a:lnTo>
                  <a:pt x="923979" y="217454"/>
                </a:lnTo>
                <a:lnTo>
                  <a:pt x="954487" y="249052"/>
                </a:lnTo>
                <a:lnTo>
                  <a:pt x="981089" y="283210"/>
                </a:lnTo>
                <a:lnTo>
                  <a:pt x="1003498" y="319684"/>
                </a:lnTo>
                <a:lnTo>
                  <a:pt x="1021427" y="358231"/>
                </a:lnTo>
                <a:lnTo>
                  <a:pt x="1034589" y="398607"/>
                </a:lnTo>
                <a:lnTo>
                  <a:pt x="1042697" y="440568"/>
                </a:lnTo>
                <a:lnTo>
                  <a:pt x="1045463" y="483870"/>
                </a:lnTo>
                <a:lnTo>
                  <a:pt x="1045463" y="759558"/>
                </a:lnTo>
                <a:lnTo>
                  <a:pt x="1069255" y="728387"/>
                </a:lnTo>
                <a:lnTo>
                  <a:pt x="1092342" y="691536"/>
                </a:lnTo>
                <a:lnTo>
                  <a:pt x="1111685" y="652896"/>
                </a:lnTo>
                <a:lnTo>
                  <a:pt x="1127082" y="612637"/>
                </a:lnTo>
                <a:lnTo>
                  <a:pt x="1138330" y="570932"/>
                </a:lnTo>
                <a:lnTo>
                  <a:pt x="1145227" y="527952"/>
                </a:lnTo>
                <a:lnTo>
                  <a:pt x="1147572" y="483870"/>
                </a:lnTo>
                <a:close/>
              </a:path>
              <a:path w="1148079" h="969010">
                <a:moveTo>
                  <a:pt x="1045463" y="759558"/>
                </a:moveTo>
                <a:lnTo>
                  <a:pt x="1045463" y="483870"/>
                </a:lnTo>
                <a:lnTo>
                  <a:pt x="1042697" y="527314"/>
                </a:lnTo>
                <a:lnTo>
                  <a:pt x="1034589" y="569398"/>
                </a:lnTo>
                <a:lnTo>
                  <a:pt x="1021427" y="609880"/>
                </a:lnTo>
                <a:lnTo>
                  <a:pt x="1003498" y="648517"/>
                </a:lnTo>
                <a:lnTo>
                  <a:pt x="981089" y="685066"/>
                </a:lnTo>
                <a:lnTo>
                  <a:pt x="954487" y="719285"/>
                </a:lnTo>
                <a:lnTo>
                  <a:pt x="923979" y="750931"/>
                </a:lnTo>
                <a:lnTo>
                  <a:pt x="889854" y="779763"/>
                </a:lnTo>
                <a:lnTo>
                  <a:pt x="852397" y="805537"/>
                </a:lnTo>
                <a:lnTo>
                  <a:pt x="811896" y="828011"/>
                </a:lnTo>
                <a:lnTo>
                  <a:pt x="768639" y="846943"/>
                </a:lnTo>
                <a:lnTo>
                  <a:pt x="722912" y="862090"/>
                </a:lnTo>
                <a:lnTo>
                  <a:pt x="675003" y="873209"/>
                </a:lnTo>
                <a:lnTo>
                  <a:pt x="625198" y="880058"/>
                </a:lnTo>
                <a:lnTo>
                  <a:pt x="573786" y="882396"/>
                </a:lnTo>
                <a:lnTo>
                  <a:pt x="522363" y="880058"/>
                </a:lnTo>
                <a:lnTo>
                  <a:pt x="472531" y="873209"/>
                </a:lnTo>
                <a:lnTo>
                  <a:pt x="424580" y="862090"/>
                </a:lnTo>
                <a:lnTo>
                  <a:pt x="378798" y="846943"/>
                </a:lnTo>
                <a:lnTo>
                  <a:pt x="335477" y="828011"/>
                </a:lnTo>
                <a:lnTo>
                  <a:pt x="294906" y="805537"/>
                </a:lnTo>
                <a:lnTo>
                  <a:pt x="257374" y="779763"/>
                </a:lnTo>
                <a:lnTo>
                  <a:pt x="223172" y="750931"/>
                </a:lnTo>
                <a:lnTo>
                  <a:pt x="192590" y="719285"/>
                </a:lnTo>
                <a:lnTo>
                  <a:pt x="165918" y="685066"/>
                </a:lnTo>
                <a:lnTo>
                  <a:pt x="143445" y="648517"/>
                </a:lnTo>
                <a:lnTo>
                  <a:pt x="125461" y="609880"/>
                </a:lnTo>
                <a:lnTo>
                  <a:pt x="112257" y="569398"/>
                </a:lnTo>
                <a:lnTo>
                  <a:pt x="104122" y="527314"/>
                </a:lnTo>
                <a:lnTo>
                  <a:pt x="101346" y="483870"/>
                </a:lnTo>
                <a:lnTo>
                  <a:pt x="101346" y="758560"/>
                </a:lnTo>
                <a:lnTo>
                  <a:pt x="134914" y="796032"/>
                </a:lnTo>
                <a:lnTo>
                  <a:pt x="168020" y="826484"/>
                </a:lnTo>
                <a:lnTo>
                  <a:pt x="204062" y="854459"/>
                </a:lnTo>
                <a:lnTo>
                  <a:pt x="242836" y="879785"/>
                </a:lnTo>
                <a:lnTo>
                  <a:pt x="284141" y="902292"/>
                </a:lnTo>
                <a:lnTo>
                  <a:pt x="327774" y="921807"/>
                </a:lnTo>
                <a:lnTo>
                  <a:pt x="373533" y="938159"/>
                </a:lnTo>
                <a:lnTo>
                  <a:pt x="421216" y="951177"/>
                </a:lnTo>
                <a:lnTo>
                  <a:pt x="470621" y="960687"/>
                </a:lnTo>
                <a:lnTo>
                  <a:pt x="521545" y="966519"/>
                </a:lnTo>
                <a:lnTo>
                  <a:pt x="573786" y="968502"/>
                </a:lnTo>
                <a:lnTo>
                  <a:pt x="626026" y="966519"/>
                </a:lnTo>
                <a:lnTo>
                  <a:pt x="676950" y="960687"/>
                </a:lnTo>
                <a:lnTo>
                  <a:pt x="726355" y="951177"/>
                </a:lnTo>
                <a:lnTo>
                  <a:pt x="774038" y="938159"/>
                </a:lnTo>
                <a:lnTo>
                  <a:pt x="819797" y="921807"/>
                </a:lnTo>
                <a:lnTo>
                  <a:pt x="863430" y="902292"/>
                </a:lnTo>
                <a:lnTo>
                  <a:pt x="904735" y="879785"/>
                </a:lnTo>
                <a:lnTo>
                  <a:pt x="943509" y="854459"/>
                </a:lnTo>
                <a:lnTo>
                  <a:pt x="979551" y="826484"/>
                </a:lnTo>
                <a:lnTo>
                  <a:pt x="1012657" y="796032"/>
                </a:lnTo>
                <a:lnTo>
                  <a:pt x="1042697" y="763183"/>
                </a:lnTo>
                <a:lnTo>
                  <a:pt x="1045463" y="759558"/>
                </a:lnTo>
                <a:close/>
              </a:path>
            </a:pathLst>
          </a:custGeom>
          <a:solidFill>
            <a:srgbClr val="B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925" name="object 14"/>
          <p:cNvSpPr>
            <a:spLocks/>
          </p:cNvSpPr>
          <p:nvPr/>
        </p:nvSpPr>
        <p:spPr bwMode="auto">
          <a:xfrm>
            <a:off x="2563813" y="3835400"/>
            <a:ext cx="817562" cy="692150"/>
          </a:xfrm>
          <a:custGeom>
            <a:avLst/>
            <a:gdLst>
              <a:gd name="T0" fmla="*/ 957072 w 957579"/>
              <a:gd name="T1" fmla="*/ 403859 h 808989"/>
              <a:gd name="T2" fmla="*/ 954265 w 957579"/>
              <a:gd name="T3" fmla="*/ 359949 h 808989"/>
              <a:gd name="T4" fmla="*/ 946040 w 957579"/>
              <a:gd name="T5" fmla="*/ 317385 h 808989"/>
              <a:gd name="T6" fmla="*/ 932688 w 957579"/>
              <a:gd name="T7" fmla="*/ 276417 h 808989"/>
              <a:gd name="T8" fmla="*/ 914499 w 957579"/>
              <a:gd name="T9" fmla="*/ 237293 h 808989"/>
              <a:gd name="T10" fmla="*/ 891765 w 957579"/>
              <a:gd name="T11" fmla="*/ 200264 h 808989"/>
              <a:gd name="T12" fmla="*/ 864778 w 957579"/>
              <a:gd name="T13" fmla="*/ 165579 h 808989"/>
              <a:gd name="T14" fmla="*/ 833828 w 957579"/>
              <a:gd name="T15" fmla="*/ 133487 h 808989"/>
              <a:gd name="T16" fmla="*/ 799208 w 957579"/>
              <a:gd name="T17" fmla="*/ 104236 h 808989"/>
              <a:gd name="T18" fmla="*/ 761207 w 957579"/>
              <a:gd name="T19" fmla="*/ 78077 h 808989"/>
              <a:gd name="T20" fmla="*/ 720118 w 957579"/>
              <a:gd name="T21" fmla="*/ 55259 h 808989"/>
              <a:gd name="T22" fmla="*/ 676231 w 957579"/>
              <a:gd name="T23" fmla="*/ 36030 h 808989"/>
              <a:gd name="T24" fmla="*/ 629838 w 957579"/>
              <a:gd name="T25" fmla="*/ 20641 h 808989"/>
              <a:gd name="T26" fmla="*/ 581231 w 957579"/>
              <a:gd name="T27" fmla="*/ 9339 h 808989"/>
              <a:gd name="T28" fmla="*/ 530699 w 957579"/>
              <a:gd name="T29" fmla="*/ 2376 h 808989"/>
              <a:gd name="T30" fmla="*/ 478536 w 957579"/>
              <a:gd name="T31" fmla="*/ 0 h 808989"/>
              <a:gd name="T32" fmla="*/ 426372 w 957579"/>
              <a:gd name="T33" fmla="*/ 2376 h 808989"/>
              <a:gd name="T34" fmla="*/ 375840 w 957579"/>
              <a:gd name="T35" fmla="*/ 9339 h 808989"/>
              <a:gd name="T36" fmla="*/ 327233 w 957579"/>
              <a:gd name="T37" fmla="*/ 20641 h 808989"/>
              <a:gd name="T38" fmla="*/ 280840 w 957579"/>
              <a:gd name="T39" fmla="*/ 36030 h 808989"/>
              <a:gd name="T40" fmla="*/ 236953 w 957579"/>
              <a:gd name="T41" fmla="*/ 55259 h 808989"/>
              <a:gd name="T42" fmla="*/ 195864 w 957579"/>
              <a:gd name="T43" fmla="*/ 78077 h 808989"/>
              <a:gd name="T44" fmla="*/ 157863 w 957579"/>
              <a:gd name="T45" fmla="*/ 104236 h 808989"/>
              <a:gd name="T46" fmla="*/ 123243 w 957579"/>
              <a:gd name="T47" fmla="*/ 133487 h 808989"/>
              <a:gd name="T48" fmla="*/ 92293 w 957579"/>
              <a:gd name="T49" fmla="*/ 165579 h 808989"/>
              <a:gd name="T50" fmla="*/ 65306 w 957579"/>
              <a:gd name="T51" fmla="*/ 200264 h 808989"/>
              <a:gd name="T52" fmla="*/ 42572 w 957579"/>
              <a:gd name="T53" fmla="*/ 237293 h 808989"/>
              <a:gd name="T54" fmla="*/ 24384 w 957579"/>
              <a:gd name="T55" fmla="*/ 276417 h 808989"/>
              <a:gd name="T56" fmla="*/ 11031 w 957579"/>
              <a:gd name="T57" fmla="*/ 317385 h 808989"/>
              <a:gd name="T58" fmla="*/ 2806 w 957579"/>
              <a:gd name="T59" fmla="*/ 359949 h 808989"/>
              <a:gd name="T60" fmla="*/ 0 w 957579"/>
              <a:gd name="T61" fmla="*/ 403860 h 808989"/>
              <a:gd name="T62" fmla="*/ 2806 w 957579"/>
              <a:gd name="T63" fmla="*/ 447913 h 808989"/>
              <a:gd name="T64" fmla="*/ 11031 w 957579"/>
              <a:gd name="T65" fmla="*/ 490600 h 808989"/>
              <a:gd name="T66" fmla="*/ 24384 w 957579"/>
              <a:gd name="T67" fmla="*/ 531674 h 808989"/>
              <a:gd name="T68" fmla="*/ 42572 w 957579"/>
              <a:gd name="T69" fmla="*/ 570887 h 808989"/>
              <a:gd name="T70" fmla="*/ 65306 w 957579"/>
              <a:gd name="T71" fmla="*/ 607991 h 808989"/>
              <a:gd name="T72" fmla="*/ 92293 w 957579"/>
              <a:gd name="T73" fmla="*/ 642737 h 808989"/>
              <a:gd name="T74" fmla="*/ 123243 w 957579"/>
              <a:gd name="T75" fmla="*/ 674879 h 808989"/>
              <a:gd name="T76" fmla="*/ 157863 w 957579"/>
              <a:gd name="T77" fmla="*/ 704167 h 808989"/>
              <a:gd name="T78" fmla="*/ 195864 w 957579"/>
              <a:gd name="T79" fmla="*/ 730355 h 808989"/>
              <a:gd name="T80" fmla="*/ 236953 w 957579"/>
              <a:gd name="T81" fmla="*/ 753194 h 808989"/>
              <a:gd name="T82" fmla="*/ 280840 w 957579"/>
              <a:gd name="T83" fmla="*/ 772437 h 808989"/>
              <a:gd name="T84" fmla="*/ 327233 w 957579"/>
              <a:gd name="T85" fmla="*/ 787834 h 808989"/>
              <a:gd name="T86" fmla="*/ 375840 w 957579"/>
              <a:gd name="T87" fmla="*/ 799140 h 808989"/>
              <a:gd name="T88" fmla="*/ 426372 w 957579"/>
              <a:gd name="T89" fmla="*/ 806105 h 808989"/>
              <a:gd name="T90" fmla="*/ 478536 w 957579"/>
              <a:gd name="T91" fmla="*/ 808482 h 808989"/>
              <a:gd name="T92" fmla="*/ 530699 w 957579"/>
              <a:gd name="T93" fmla="*/ 806105 h 808989"/>
              <a:gd name="T94" fmla="*/ 581231 w 957579"/>
              <a:gd name="T95" fmla="*/ 799140 h 808989"/>
              <a:gd name="T96" fmla="*/ 629838 w 957579"/>
              <a:gd name="T97" fmla="*/ 787834 h 808989"/>
              <a:gd name="T98" fmla="*/ 676231 w 957579"/>
              <a:gd name="T99" fmla="*/ 772437 h 808989"/>
              <a:gd name="T100" fmla="*/ 720118 w 957579"/>
              <a:gd name="T101" fmla="*/ 753194 h 808989"/>
              <a:gd name="T102" fmla="*/ 761207 w 957579"/>
              <a:gd name="T103" fmla="*/ 730355 h 808989"/>
              <a:gd name="T104" fmla="*/ 799208 w 957579"/>
              <a:gd name="T105" fmla="*/ 704167 h 808989"/>
              <a:gd name="T106" fmla="*/ 833828 w 957579"/>
              <a:gd name="T107" fmla="*/ 674879 h 808989"/>
              <a:gd name="T108" fmla="*/ 864778 w 957579"/>
              <a:gd name="T109" fmla="*/ 642737 h 808989"/>
              <a:gd name="T110" fmla="*/ 891765 w 957579"/>
              <a:gd name="T111" fmla="*/ 607991 h 808989"/>
              <a:gd name="T112" fmla="*/ 914499 w 957579"/>
              <a:gd name="T113" fmla="*/ 570887 h 808989"/>
              <a:gd name="T114" fmla="*/ 932688 w 957579"/>
              <a:gd name="T115" fmla="*/ 531674 h 808989"/>
              <a:gd name="T116" fmla="*/ 946040 w 957579"/>
              <a:gd name="T117" fmla="*/ 490600 h 808989"/>
              <a:gd name="T118" fmla="*/ 954265 w 957579"/>
              <a:gd name="T119" fmla="*/ 447913 h 808989"/>
              <a:gd name="T120" fmla="*/ 957072 w 957579"/>
              <a:gd name="T121" fmla="*/ 403859 h 808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7579" h="808989">
                <a:moveTo>
                  <a:pt x="957072" y="403859"/>
                </a:moveTo>
                <a:lnTo>
                  <a:pt x="954265" y="359949"/>
                </a:lnTo>
                <a:lnTo>
                  <a:pt x="946040" y="317385"/>
                </a:lnTo>
                <a:lnTo>
                  <a:pt x="932688" y="276417"/>
                </a:lnTo>
                <a:lnTo>
                  <a:pt x="914499" y="237293"/>
                </a:lnTo>
                <a:lnTo>
                  <a:pt x="891765" y="200264"/>
                </a:lnTo>
                <a:lnTo>
                  <a:pt x="864778" y="165579"/>
                </a:lnTo>
                <a:lnTo>
                  <a:pt x="833828" y="133487"/>
                </a:lnTo>
                <a:lnTo>
                  <a:pt x="799208" y="104236"/>
                </a:lnTo>
                <a:lnTo>
                  <a:pt x="761207" y="78077"/>
                </a:lnTo>
                <a:lnTo>
                  <a:pt x="720118" y="55259"/>
                </a:lnTo>
                <a:lnTo>
                  <a:pt x="676231" y="36030"/>
                </a:lnTo>
                <a:lnTo>
                  <a:pt x="629838" y="20641"/>
                </a:lnTo>
                <a:lnTo>
                  <a:pt x="581231" y="9339"/>
                </a:lnTo>
                <a:lnTo>
                  <a:pt x="530699" y="2376"/>
                </a:lnTo>
                <a:lnTo>
                  <a:pt x="478536" y="0"/>
                </a:lnTo>
                <a:lnTo>
                  <a:pt x="426372" y="2376"/>
                </a:lnTo>
                <a:lnTo>
                  <a:pt x="375840" y="9339"/>
                </a:lnTo>
                <a:lnTo>
                  <a:pt x="327233" y="20641"/>
                </a:lnTo>
                <a:lnTo>
                  <a:pt x="280840" y="36030"/>
                </a:lnTo>
                <a:lnTo>
                  <a:pt x="236953" y="55259"/>
                </a:lnTo>
                <a:lnTo>
                  <a:pt x="195864" y="78077"/>
                </a:lnTo>
                <a:lnTo>
                  <a:pt x="157863" y="104236"/>
                </a:lnTo>
                <a:lnTo>
                  <a:pt x="123243" y="133487"/>
                </a:lnTo>
                <a:lnTo>
                  <a:pt x="92293" y="165579"/>
                </a:lnTo>
                <a:lnTo>
                  <a:pt x="65306" y="200264"/>
                </a:lnTo>
                <a:lnTo>
                  <a:pt x="42572" y="237293"/>
                </a:lnTo>
                <a:lnTo>
                  <a:pt x="24384" y="276417"/>
                </a:lnTo>
                <a:lnTo>
                  <a:pt x="11031" y="317385"/>
                </a:lnTo>
                <a:lnTo>
                  <a:pt x="2806" y="359949"/>
                </a:lnTo>
                <a:lnTo>
                  <a:pt x="0" y="403860"/>
                </a:lnTo>
                <a:lnTo>
                  <a:pt x="2806" y="447913"/>
                </a:lnTo>
                <a:lnTo>
                  <a:pt x="11031" y="490600"/>
                </a:lnTo>
                <a:lnTo>
                  <a:pt x="24384" y="531674"/>
                </a:lnTo>
                <a:lnTo>
                  <a:pt x="42572" y="570887"/>
                </a:lnTo>
                <a:lnTo>
                  <a:pt x="65306" y="607991"/>
                </a:lnTo>
                <a:lnTo>
                  <a:pt x="92293" y="642737"/>
                </a:lnTo>
                <a:lnTo>
                  <a:pt x="123243" y="674879"/>
                </a:lnTo>
                <a:lnTo>
                  <a:pt x="157863" y="704167"/>
                </a:lnTo>
                <a:lnTo>
                  <a:pt x="195864" y="730355"/>
                </a:lnTo>
                <a:lnTo>
                  <a:pt x="236953" y="753194"/>
                </a:lnTo>
                <a:lnTo>
                  <a:pt x="280840" y="772437"/>
                </a:lnTo>
                <a:lnTo>
                  <a:pt x="327233" y="787834"/>
                </a:lnTo>
                <a:lnTo>
                  <a:pt x="375840" y="799140"/>
                </a:lnTo>
                <a:lnTo>
                  <a:pt x="426372" y="806105"/>
                </a:lnTo>
                <a:lnTo>
                  <a:pt x="478536" y="808482"/>
                </a:lnTo>
                <a:lnTo>
                  <a:pt x="530699" y="806105"/>
                </a:lnTo>
                <a:lnTo>
                  <a:pt x="581231" y="799140"/>
                </a:lnTo>
                <a:lnTo>
                  <a:pt x="629838" y="787834"/>
                </a:lnTo>
                <a:lnTo>
                  <a:pt x="676231" y="772437"/>
                </a:lnTo>
                <a:lnTo>
                  <a:pt x="720118" y="753194"/>
                </a:lnTo>
                <a:lnTo>
                  <a:pt x="761207" y="730355"/>
                </a:lnTo>
                <a:lnTo>
                  <a:pt x="799208" y="704167"/>
                </a:lnTo>
                <a:lnTo>
                  <a:pt x="833828" y="674879"/>
                </a:lnTo>
                <a:lnTo>
                  <a:pt x="864778" y="642737"/>
                </a:lnTo>
                <a:lnTo>
                  <a:pt x="891765" y="607991"/>
                </a:lnTo>
                <a:lnTo>
                  <a:pt x="914499" y="570887"/>
                </a:lnTo>
                <a:lnTo>
                  <a:pt x="932688" y="531674"/>
                </a:lnTo>
                <a:lnTo>
                  <a:pt x="946040" y="490600"/>
                </a:lnTo>
                <a:lnTo>
                  <a:pt x="954265" y="447913"/>
                </a:lnTo>
                <a:lnTo>
                  <a:pt x="957072" y="403859"/>
                </a:lnTo>
                <a:close/>
              </a:path>
            </a:pathLst>
          </a:custGeom>
          <a:solidFill>
            <a:srgbClr val="33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926" name="object 15"/>
          <p:cNvSpPr>
            <a:spLocks/>
          </p:cNvSpPr>
          <p:nvPr/>
        </p:nvSpPr>
        <p:spPr bwMode="auto">
          <a:xfrm>
            <a:off x="2563813" y="3835400"/>
            <a:ext cx="817562" cy="692150"/>
          </a:xfrm>
          <a:custGeom>
            <a:avLst/>
            <a:gdLst>
              <a:gd name="T0" fmla="*/ 478536 w 957579"/>
              <a:gd name="T1" fmla="*/ 0 h 808989"/>
              <a:gd name="T2" fmla="*/ 426372 w 957579"/>
              <a:gd name="T3" fmla="*/ 2376 h 808989"/>
              <a:gd name="T4" fmla="*/ 375840 w 957579"/>
              <a:gd name="T5" fmla="*/ 9339 h 808989"/>
              <a:gd name="T6" fmla="*/ 327233 w 957579"/>
              <a:gd name="T7" fmla="*/ 20641 h 808989"/>
              <a:gd name="T8" fmla="*/ 280840 w 957579"/>
              <a:gd name="T9" fmla="*/ 36030 h 808989"/>
              <a:gd name="T10" fmla="*/ 236953 w 957579"/>
              <a:gd name="T11" fmla="*/ 55259 h 808989"/>
              <a:gd name="T12" fmla="*/ 195864 w 957579"/>
              <a:gd name="T13" fmla="*/ 78077 h 808989"/>
              <a:gd name="T14" fmla="*/ 157863 w 957579"/>
              <a:gd name="T15" fmla="*/ 104236 h 808989"/>
              <a:gd name="T16" fmla="*/ 123243 w 957579"/>
              <a:gd name="T17" fmla="*/ 133487 h 808989"/>
              <a:gd name="T18" fmla="*/ 92293 w 957579"/>
              <a:gd name="T19" fmla="*/ 165579 h 808989"/>
              <a:gd name="T20" fmla="*/ 65306 w 957579"/>
              <a:gd name="T21" fmla="*/ 200264 h 808989"/>
              <a:gd name="T22" fmla="*/ 42572 w 957579"/>
              <a:gd name="T23" fmla="*/ 237293 h 808989"/>
              <a:gd name="T24" fmla="*/ 24384 w 957579"/>
              <a:gd name="T25" fmla="*/ 276417 h 808989"/>
              <a:gd name="T26" fmla="*/ 11031 w 957579"/>
              <a:gd name="T27" fmla="*/ 317385 h 808989"/>
              <a:gd name="T28" fmla="*/ 2806 w 957579"/>
              <a:gd name="T29" fmla="*/ 359949 h 808989"/>
              <a:gd name="T30" fmla="*/ 0 w 957579"/>
              <a:gd name="T31" fmla="*/ 403860 h 808989"/>
              <a:gd name="T32" fmla="*/ 2806 w 957579"/>
              <a:gd name="T33" fmla="*/ 447913 h 808989"/>
              <a:gd name="T34" fmla="*/ 11031 w 957579"/>
              <a:gd name="T35" fmla="*/ 490600 h 808989"/>
              <a:gd name="T36" fmla="*/ 24384 w 957579"/>
              <a:gd name="T37" fmla="*/ 531674 h 808989"/>
              <a:gd name="T38" fmla="*/ 42572 w 957579"/>
              <a:gd name="T39" fmla="*/ 570887 h 808989"/>
              <a:gd name="T40" fmla="*/ 65306 w 957579"/>
              <a:gd name="T41" fmla="*/ 607991 h 808989"/>
              <a:gd name="T42" fmla="*/ 92293 w 957579"/>
              <a:gd name="T43" fmla="*/ 642737 h 808989"/>
              <a:gd name="T44" fmla="*/ 123243 w 957579"/>
              <a:gd name="T45" fmla="*/ 674879 h 808989"/>
              <a:gd name="T46" fmla="*/ 157863 w 957579"/>
              <a:gd name="T47" fmla="*/ 704167 h 808989"/>
              <a:gd name="T48" fmla="*/ 195864 w 957579"/>
              <a:gd name="T49" fmla="*/ 730355 h 808989"/>
              <a:gd name="T50" fmla="*/ 236953 w 957579"/>
              <a:gd name="T51" fmla="*/ 753194 h 808989"/>
              <a:gd name="T52" fmla="*/ 280840 w 957579"/>
              <a:gd name="T53" fmla="*/ 772437 h 808989"/>
              <a:gd name="T54" fmla="*/ 327233 w 957579"/>
              <a:gd name="T55" fmla="*/ 787834 h 808989"/>
              <a:gd name="T56" fmla="*/ 375840 w 957579"/>
              <a:gd name="T57" fmla="*/ 799140 h 808989"/>
              <a:gd name="T58" fmla="*/ 426372 w 957579"/>
              <a:gd name="T59" fmla="*/ 806105 h 808989"/>
              <a:gd name="T60" fmla="*/ 478536 w 957579"/>
              <a:gd name="T61" fmla="*/ 808482 h 808989"/>
              <a:gd name="T62" fmla="*/ 530699 w 957579"/>
              <a:gd name="T63" fmla="*/ 806105 h 808989"/>
              <a:gd name="T64" fmla="*/ 581231 w 957579"/>
              <a:gd name="T65" fmla="*/ 799140 h 808989"/>
              <a:gd name="T66" fmla="*/ 629838 w 957579"/>
              <a:gd name="T67" fmla="*/ 787834 h 808989"/>
              <a:gd name="T68" fmla="*/ 676231 w 957579"/>
              <a:gd name="T69" fmla="*/ 772437 h 808989"/>
              <a:gd name="T70" fmla="*/ 720118 w 957579"/>
              <a:gd name="T71" fmla="*/ 753194 h 808989"/>
              <a:gd name="T72" fmla="*/ 761207 w 957579"/>
              <a:gd name="T73" fmla="*/ 730355 h 808989"/>
              <a:gd name="T74" fmla="*/ 799208 w 957579"/>
              <a:gd name="T75" fmla="*/ 704167 h 808989"/>
              <a:gd name="T76" fmla="*/ 833828 w 957579"/>
              <a:gd name="T77" fmla="*/ 674879 h 808989"/>
              <a:gd name="T78" fmla="*/ 864778 w 957579"/>
              <a:gd name="T79" fmla="*/ 642737 h 808989"/>
              <a:gd name="T80" fmla="*/ 891765 w 957579"/>
              <a:gd name="T81" fmla="*/ 607991 h 808989"/>
              <a:gd name="T82" fmla="*/ 914499 w 957579"/>
              <a:gd name="T83" fmla="*/ 570887 h 808989"/>
              <a:gd name="T84" fmla="*/ 932688 w 957579"/>
              <a:gd name="T85" fmla="*/ 531674 h 808989"/>
              <a:gd name="T86" fmla="*/ 946040 w 957579"/>
              <a:gd name="T87" fmla="*/ 490600 h 808989"/>
              <a:gd name="T88" fmla="*/ 954265 w 957579"/>
              <a:gd name="T89" fmla="*/ 447913 h 808989"/>
              <a:gd name="T90" fmla="*/ 957072 w 957579"/>
              <a:gd name="T91" fmla="*/ 403859 h 808989"/>
              <a:gd name="T92" fmla="*/ 954265 w 957579"/>
              <a:gd name="T93" fmla="*/ 359949 h 808989"/>
              <a:gd name="T94" fmla="*/ 946040 w 957579"/>
              <a:gd name="T95" fmla="*/ 317385 h 808989"/>
              <a:gd name="T96" fmla="*/ 932688 w 957579"/>
              <a:gd name="T97" fmla="*/ 276417 h 808989"/>
              <a:gd name="T98" fmla="*/ 914499 w 957579"/>
              <a:gd name="T99" fmla="*/ 237293 h 808989"/>
              <a:gd name="T100" fmla="*/ 891765 w 957579"/>
              <a:gd name="T101" fmla="*/ 200264 h 808989"/>
              <a:gd name="T102" fmla="*/ 864778 w 957579"/>
              <a:gd name="T103" fmla="*/ 165579 h 808989"/>
              <a:gd name="T104" fmla="*/ 833828 w 957579"/>
              <a:gd name="T105" fmla="*/ 133487 h 808989"/>
              <a:gd name="T106" fmla="*/ 799208 w 957579"/>
              <a:gd name="T107" fmla="*/ 104236 h 808989"/>
              <a:gd name="T108" fmla="*/ 761207 w 957579"/>
              <a:gd name="T109" fmla="*/ 78077 h 808989"/>
              <a:gd name="T110" fmla="*/ 720118 w 957579"/>
              <a:gd name="T111" fmla="*/ 55259 h 808989"/>
              <a:gd name="T112" fmla="*/ 676231 w 957579"/>
              <a:gd name="T113" fmla="*/ 36030 h 808989"/>
              <a:gd name="T114" fmla="*/ 629838 w 957579"/>
              <a:gd name="T115" fmla="*/ 20641 h 808989"/>
              <a:gd name="T116" fmla="*/ 581231 w 957579"/>
              <a:gd name="T117" fmla="*/ 9339 h 808989"/>
              <a:gd name="T118" fmla="*/ 530699 w 957579"/>
              <a:gd name="T119" fmla="*/ 2376 h 808989"/>
              <a:gd name="T120" fmla="*/ 478536 w 957579"/>
              <a:gd name="T121" fmla="*/ 0 h 808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7579" h="808989">
                <a:moveTo>
                  <a:pt x="478536" y="0"/>
                </a:moveTo>
                <a:lnTo>
                  <a:pt x="426372" y="2376"/>
                </a:lnTo>
                <a:lnTo>
                  <a:pt x="375840" y="9339"/>
                </a:lnTo>
                <a:lnTo>
                  <a:pt x="327233" y="20641"/>
                </a:lnTo>
                <a:lnTo>
                  <a:pt x="280840" y="36030"/>
                </a:lnTo>
                <a:lnTo>
                  <a:pt x="236953" y="55259"/>
                </a:lnTo>
                <a:lnTo>
                  <a:pt x="195864" y="78077"/>
                </a:lnTo>
                <a:lnTo>
                  <a:pt x="157863" y="104236"/>
                </a:lnTo>
                <a:lnTo>
                  <a:pt x="123243" y="133487"/>
                </a:lnTo>
                <a:lnTo>
                  <a:pt x="92293" y="165579"/>
                </a:lnTo>
                <a:lnTo>
                  <a:pt x="65306" y="200264"/>
                </a:lnTo>
                <a:lnTo>
                  <a:pt x="42572" y="237293"/>
                </a:lnTo>
                <a:lnTo>
                  <a:pt x="24384" y="276417"/>
                </a:lnTo>
                <a:lnTo>
                  <a:pt x="11031" y="317385"/>
                </a:lnTo>
                <a:lnTo>
                  <a:pt x="2806" y="359949"/>
                </a:lnTo>
                <a:lnTo>
                  <a:pt x="0" y="403860"/>
                </a:lnTo>
                <a:lnTo>
                  <a:pt x="2806" y="447913"/>
                </a:lnTo>
                <a:lnTo>
                  <a:pt x="11031" y="490600"/>
                </a:lnTo>
                <a:lnTo>
                  <a:pt x="24384" y="531674"/>
                </a:lnTo>
                <a:lnTo>
                  <a:pt x="42572" y="570887"/>
                </a:lnTo>
                <a:lnTo>
                  <a:pt x="65306" y="607991"/>
                </a:lnTo>
                <a:lnTo>
                  <a:pt x="92293" y="642737"/>
                </a:lnTo>
                <a:lnTo>
                  <a:pt x="123243" y="674879"/>
                </a:lnTo>
                <a:lnTo>
                  <a:pt x="157863" y="704167"/>
                </a:lnTo>
                <a:lnTo>
                  <a:pt x="195864" y="730355"/>
                </a:lnTo>
                <a:lnTo>
                  <a:pt x="236953" y="753194"/>
                </a:lnTo>
                <a:lnTo>
                  <a:pt x="280840" y="772437"/>
                </a:lnTo>
                <a:lnTo>
                  <a:pt x="327233" y="787834"/>
                </a:lnTo>
                <a:lnTo>
                  <a:pt x="375840" y="799140"/>
                </a:lnTo>
                <a:lnTo>
                  <a:pt x="426372" y="806105"/>
                </a:lnTo>
                <a:lnTo>
                  <a:pt x="478536" y="808482"/>
                </a:lnTo>
                <a:lnTo>
                  <a:pt x="530699" y="806105"/>
                </a:lnTo>
                <a:lnTo>
                  <a:pt x="581231" y="799140"/>
                </a:lnTo>
                <a:lnTo>
                  <a:pt x="629838" y="787834"/>
                </a:lnTo>
                <a:lnTo>
                  <a:pt x="676231" y="772437"/>
                </a:lnTo>
                <a:lnTo>
                  <a:pt x="720118" y="753194"/>
                </a:lnTo>
                <a:lnTo>
                  <a:pt x="761207" y="730355"/>
                </a:lnTo>
                <a:lnTo>
                  <a:pt x="799208" y="704167"/>
                </a:lnTo>
                <a:lnTo>
                  <a:pt x="833828" y="674879"/>
                </a:lnTo>
                <a:lnTo>
                  <a:pt x="864778" y="642737"/>
                </a:lnTo>
                <a:lnTo>
                  <a:pt x="891765" y="607991"/>
                </a:lnTo>
                <a:lnTo>
                  <a:pt x="914499" y="570887"/>
                </a:lnTo>
                <a:lnTo>
                  <a:pt x="932688" y="531674"/>
                </a:lnTo>
                <a:lnTo>
                  <a:pt x="946040" y="490600"/>
                </a:lnTo>
                <a:lnTo>
                  <a:pt x="954265" y="447913"/>
                </a:lnTo>
                <a:lnTo>
                  <a:pt x="957072" y="403859"/>
                </a:lnTo>
                <a:lnTo>
                  <a:pt x="954265" y="359949"/>
                </a:lnTo>
                <a:lnTo>
                  <a:pt x="946040" y="317385"/>
                </a:lnTo>
                <a:lnTo>
                  <a:pt x="932688" y="276417"/>
                </a:lnTo>
                <a:lnTo>
                  <a:pt x="914499" y="237293"/>
                </a:lnTo>
                <a:lnTo>
                  <a:pt x="891765" y="200264"/>
                </a:lnTo>
                <a:lnTo>
                  <a:pt x="864778" y="165579"/>
                </a:lnTo>
                <a:lnTo>
                  <a:pt x="833828" y="133487"/>
                </a:lnTo>
                <a:lnTo>
                  <a:pt x="799208" y="104236"/>
                </a:lnTo>
                <a:lnTo>
                  <a:pt x="761207" y="78077"/>
                </a:lnTo>
                <a:lnTo>
                  <a:pt x="720118" y="55259"/>
                </a:lnTo>
                <a:lnTo>
                  <a:pt x="676231" y="36030"/>
                </a:lnTo>
                <a:lnTo>
                  <a:pt x="629838" y="20641"/>
                </a:lnTo>
                <a:lnTo>
                  <a:pt x="581231" y="9339"/>
                </a:lnTo>
                <a:lnTo>
                  <a:pt x="530699" y="2376"/>
                </a:lnTo>
                <a:lnTo>
                  <a:pt x="478536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" name="object 16"/>
          <p:cNvSpPr txBox="1"/>
          <p:nvPr/>
        </p:nvSpPr>
        <p:spPr>
          <a:xfrm>
            <a:off x="2635250" y="3902075"/>
            <a:ext cx="673100" cy="5365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属性与 属性值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928" name="object 17"/>
          <p:cNvSpPr>
            <a:spLocks/>
          </p:cNvSpPr>
          <p:nvPr/>
        </p:nvSpPr>
        <p:spPr bwMode="auto">
          <a:xfrm>
            <a:off x="2074863" y="3433763"/>
            <a:ext cx="1739900" cy="277812"/>
          </a:xfrm>
          <a:custGeom>
            <a:avLst/>
            <a:gdLst>
              <a:gd name="T0" fmla="*/ 2034539 w 2034539"/>
              <a:gd name="T1" fmla="*/ 323850 h 323850"/>
              <a:gd name="T2" fmla="*/ 2028518 w 2034539"/>
              <a:gd name="T3" fmla="*/ 280927 h 323850"/>
              <a:gd name="T4" fmla="*/ 2011510 w 2034539"/>
              <a:gd name="T5" fmla="*/ 242344 h 323850"/>
              <a:gd name="T6" fmla="*/ 1985105 w 2034539"/>
              <a:gd name="T7" fmla="*/ 209645 h 323850"/>
              <a:gd name="T8" fmla="*/ 1950889 w 2034539"/>
              <a:gd name="T9" fmla="*/ 184375 h 323850"/>
              <a:gd name="T10" fmla="*/ 1910450 w 2034539"/>
              <a:gd name="T11" fmla="*/ 168080 h 323850"/>
              <a:gd name="T12" fmla="*/ 1865376 w 2034539"/>
              <a:gd name="T13" fmla="*/ 162306 h 323850"/>
              <a:gd name="T14" fmla="*/ 1229867 w 2034539"/>
              <a:gd name="T15" fmla="*/ 162306 h 323850"/>
              <a:gd name="T16" fmla="*/ 1184737 w 2034539"/>
              <a:gd name="T17" fmla="*/ 156527 h 323850"/>
              <a:gd name="T18" fmla="*/ 1144157 w 2034539"/>
              <a:gd name="T19" fmla="*/ 140208 h 323850"/>
              <a:gd name="T20" fmla="*/ 1109757 w 2034539"/>
              <a:gd name="T21" fmla="*/ 114871 h 323850"/>
              <a:gd name="T22" fmla="*/ 1083168 w 2034539"/>
              <a:gd name="T23" fmla="*/ 82042 h 323850"/>
              <a:gd name="T24" fmla="*/ 1066020 w 2034539"/>
              <a:gd name="T25" fmla="*/ 43243 h 323850"/>
              <a:gd name="T26" fmla="*/ 1059942 w 2034539"/>
              <a:gd name="T27" fmla="*/ 0 h 323850"/>
              <a:gd name="T28" fmla="*/ 1053920 w 2034539"/>
              <a:gd name="T29" fmla="*/ 43243 h 323850"/>
              <a:gd name="T30" fmla="*/ 1036912 w 2034539"/>
              <a:gd name="T31" fmla="*/ 82042 h 323850"/>
              <a:gd name="T32" fmla="*/ 1010507 w 2034539"/>
              <a:gd name="T33" fmla="*/ 114871 h 323850"/>
              <a:gd name="T34" fmla="*/ 976291 w 2034539"/>
              <a:gd name="T35" fmla="*/ 140208 h 323850"/>
              <a:gd name="T36" fmla="*/ 935852 w 2034539"/>
              <a:gd name="T37" fmla="*/ 156527 h 323850"/>
              <a:gd name="T38" fmla="*/ 890777 w 2034539"/>
              <a:gd name="T39" fmla="*/ 162306 h 323850"/>
              <a:gd name="T40" fmla="*/ 169163 w 2034539"/>
              <a:gd name="T41" fmla="*/ 162306 h 323850"/>
              <a:gd name="T42" fmla="*/ 124089 w 2034539"/>
              <a:gd name="T43" fmla="*/ 168080 h 323850"/>
              <a:gd name="T44" fmla="*/ 83650 w 2034539"/>
              <a:gd name="T45" fmla="*/ 184375 h 323850"/>
              <a:gd name="T46" fmla="*/ 49434 w 2034539"/>
              <a:gd name="T47" fmla="*/ 209645 h 323850"/>
              <a:gd name="T48" fmla="*/ 23029 w 2034539"/>
              <a:gd name="T49" fmla="*/ 242344 h 323850"/>
              <a:gd name="T50" fmla="*/ 6021 w 2034539"/>
              <a:gd name="T51" fmla="*/ 280927 h 323850"/>
              <a:gd name="T52" fmla="*/ 0 w 2034539"/>
              <a:gd name="T53" fmla="*/ 323850 h 323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34539" h="323850">
                <a:moveTo>
                  <a:pt x="2034539" y="323850"/>
                </a:moveTo>
                <a:lnTo>
                  <a:pt x="2028518" y="280927"/>
                </a:lnTo>
                <a:lnTo>
                  <a:pt x="2011510" y="242344"/>
                </a:lnTo>
                <a:lnTo>
                  <a:pt x="1985105" y="209645"/>
                </a:lnTo>
                <a:lnTo>
                  <a:pt x="1950889" y="184375"/>
                </a:lnTo>
                <a:lnTo>
                  <a:pt x="1910450" y="168080"/>
                </a:lnTo>
                <a:lnTo>
                  <a:pt x="1865376" y="162306"/>
                </a:lnTo>
                <a:lnTo>
                  <a:pt x="1229867" y="162306"/>
                </a:lnTo>
                <a:lnTo>
                  <a:pt x="1184737" y="156527"/>
                </a:lnTo>
                <a:lnTo>
                  <a:pt x="1144157" y="140208"/>
                </a:lnTo>
                <a:lnTo>
                  <a:pt x="1109757" y="114871"/>
                </a:lnTo>
                <a:lnTo>
                  <a:pt x="1083168" y="82042"/>
                </a:lnTo>
                <a:lnTo>
                  <a:pt x="1066020" y="43243"/>
                </a:lnTo>
                <a:lnTo>
                  <a:pt x="1059942" y="0"/>
                </a:lnTo>
                <a:lnTo>
                  <a:pt x="1053920" y="43243"/>
                </a:lnTo>
                <a:lnTo>
                  <a:pt x="1036912" y="82042"/>
                </a:lnTo>
                <a:lnTo>
                  <a:pt x="1010507" y="114871"/>
                </a:lnTo>
                <a:lnTo>
                  <a:pt x="976291" y="140208"/>
                </a:lnTo>
                <a:lnTo>
                  <a:pt x="935852" y="156527"/>
                </a:lnTo>
                <a:lnTo>
                  <a:pt x="890777" y="162306"/>
                </a:lnTo>
                <a:lnTo>
                  <a:pt x="169163" y="162306"/>
                </a:lnTo>
                <a:lnTo>
                  <a:pt x="124089" y="168080"/>
                </a:lnTo>
                <a:lnTo>
                  <a:pt x="83650" y="184375"/>
                </a:lnTo>
                <a:lnTo>
                  <a:pt x="49434" y="209645"/>
                </a:lnTo>
                <a:lnTo>
                  <a:pt x="23029" y="242344"/>
                </a:lnTo>
                <a:lnTo>
                  <a:pt x="6021" y="280927"/>
                </a:lnTo>
                <a:lnTo>
                  <a:pt x="0" y="32385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929" name="object 18"/>
          <p:cNvSpPr>
            <a:spLocks/>
          </p:cNvSpPr>
          <p:nvPr/>
        </p:nvSpPr>
        <p:spPr bwMode="auto">
          <a:xfrm>
            <a:off x="1400175" y="5432425"/>
            <a:ext cx="981075" cy="828675"/>
          </a:xfrm>
          <a:custGeom>
            <a:avLst/>
            <a:gdLst>
              <a:gd name="T0" fmla="*/ 1138330 w 1148080"/>
              <a:gd name="T1" fmla="*/ 397569 h 969009"/>
              <a:gd name="T2" fmla="*/ 1092342 w 1148080"/>
              <a:gd name="T3" fmla="*/ 276965 h 969009"/>
              <a:gd name="T4" fmla="*/ 1012657 w 1148080"/>
              <a:gd name="T5" fmla="*/ 172469 h 969009"/>
              <a:gd name="T6" fmla="*/ 904735 w 1148080"/>
              <a:gd name="T7" fmla="*/ 88716 h 969009"/>
              <a:gd name="T8" fmla="*/ 774038 w 1148080"/>
              <a:gd name="T9" fmla="*/ 30342 h 969009"/>
              <a:gd name="T10" fmla="*/ 626026 w 1148080"/>
              <a:gd name="T11" fmla="*/ 1982 h 969009"/>
              <a:gd name="T12" fmla="*/ 470621 w 1148080"/>
              <a:gd name="T13" fmla="*/ 7814 h 969009"/>
              <a:gd name="T14" fmla="*/ 327774 w 1148080"/>
              <a:gd name="T15" fmla="*/ 46694 h 969009"/>
              <a:gd name="T16" fmla="*/ 204062 w 1148080"/>
              <a:gd name="T17" fmla="*/ 114042 h 969009"/>
              <a:gd name="T18" fmla="*/ 104874 w 1148080"/>
              <a:gd name="T19" fmla="*/ 205318 h 969009"/>
              <a:gd name="T20" fmla="*/ 35886 w 1148080"/>
              <a:gd name="T21" fmla="*/ 315605 h 969009"/>
              <a:gd name="T22" fmla="*/ 2344 w 1148080"/>
              <a:gd name="T23" fmla="*/ 440549 h 969009"/>
              <a:gd name="T24" fmla="*/ 9241 w 1148080"/>
              <a:gd name="T25" fmla="*/ 571668 h 969009"/>
              <a:gd name="T26" fmla="*/ 55229 w 1148080"/>
              <a:gd name="T27" fmla="*/ 692154 h 969009"/>
              <a:gd name="T28" fmla="*/ 102107 w 1148080"/>
              <a:gd name="T29" fmla="*/ 484631 h 969009"/>
              <a:gd name="T30" fmla="*/ 126144 w 1148080"/>
              <a:gd name="T31" fmla="*/ 358621 h 969009"/>
              <a:gd name="T32" fmla="*/ 193084 w 1148080"/>
              <a:gd name="T33" fmla="*/ 249216 h 969009"/>
              <a:gd name="T34" fmla="*/ 295174 w 1148080"/>
              <a:gd name="T35" fmla="*/ 162964 h 969009"/>
              <a:gd name="T36" fmla="*/ 424659 w 1148080"/>
              <a:gd name="T37" fmla="*/ 106411 h 969009"/>
              <a:gd name="T38" fmla="*/ 573786 w 1148080"/>
              <a:gd name="T39" fmla="*/ 86105 h 969009"/>
              <a:gd name="T40" fmla="*/ 723284 w 1148080"/>
              <a:gd name="T41" fmla="*/ 106411 h 969009"/>
              <a:gd name="T42" fmla="*/ 852994 w 1148080"/>
              <a:gd name="T43" fmla="*/ 162964 h 969009"/>
              <a:gd name="T44" fmla="*/ 955200 w 1148080"/>
              <a:gd name="T45" fmla="*/ 249216 h 969009"/>
              <a:gd name="T46" fmla="*/ 1022183 w 1148080"/>
              <a:gd name="T47" fmla="*/ 358621 h 969009"/>
              <a:gd name="T48" fmla="*/ 1046226 w 1148080"/>
              <a:gd name="T49" fmla="*/ 484631 h 969009"/>
              <a:gd name="T50" fmla="*/ 1092342 w 1148080"/>
              <a:gd name="T51" fmla="*/ 692154 h 969009"/>
              <a:gd name="T52" fmla="*/ 1138330 w 1148080"/>
              <a:gd name="T53" fmla="*/ 571668 h 969009"/>
              <a:gd name="T54" fmla="*/ 1046226 w 1148080"/>
              <a:gd name="T55" fmla="*/ 759073 h 969009"/>
              <a:gd name="T56" fmla="*/ 1035349 w 1148080"/>
              <a:gd name="T57" fmla="*/ 569894 h 969009"/>
              <a:gd name="T58" fmla="*/ 981822 w 1148080"/>
              <a:gd name="T59" fmla="*/ 685292 h 969009"/>
              <a:gd name="T60" fmla="*/ 890500 w 1148080"/>
              <a:gd name="T61" fmla="*/ 779840 h 969009"/>
              <a:gd name="T62" fmla="*/ 769100 w 1148080"/>
              <a:gd name="T63" fmla="*/ 846957 h 969009"/>
              <a:gd name="T64" fmla="*/ 625341 w 1148080"/>
              <a:gd name="T65" fmla="*/ 880059 h 969009"/>
              <a:gd name="T66" fmla="*/ 472568 w 1148080"/>
              <a:gd name="T67" fmla="*/ 873211 h 969009"/>
              <a:gd name="T68" fmla="*/ 335675 w 1148080"/>
              <a:gd name="T69" fmla="*/ 828039 h 969009"/>
              <a:gd name="T70" fmla="*/ 223592 w 1148080"/>
              <a:gd name="T71" fmla="*/ 751047 h 969009"/>
              <a:gd name="T72" fmla="*/ 144073 w 1148080"/>
              <a:gd name="T73" fmla="*/ 648817 h 969009"/>
              <a:gd name="T74" fmla="*/ 104874 w 1148080"/>
              <a:gd name="T75" fmla="*/ 527933 h 969009"/>
              <a:gd name="T76" fmla="*/ 134914 w 1148080"/>
              <a:gd name="T77" fmla="*/ 796477 h 969009"/>
              <a:gd name="T78" fmla="*/ 242836 w 1148080"/>
              <a:gd name="T79" fmla="*/ 880041 h 969009"/>
              <a:gd name="T80" fmla="*/ 373533 w 1148080"/>
              <a:gd name="T81" fmla="*/ 938256 h 969009"/>
              <a:gd name="T82" fmla="*/ 521545 w 1148080"/>
              <a:gd name="T83" fmla="*/ 966526 h 969009"/>
              <a:gd name="T84" fmla="*/ 676950 w 1148080"/>
              <a:gd name="T85" fmla="*/ 960713 h 969009"/>
              <a:gd name="T86" fmla="*/ 819797 w 1148080"/>
              <a:gd name="T87" fmla="*/ 921951 h 969009"/>
              <a:gd name="T88" fmla="*/ 943509 w 1148080"/>
              <a:gd name="T89" fmla="*/ 854776 h 969009"/>
              <a:gd name="T90" fmla="*/ 1042626 w 1148080"/>
              <a:gd name="T91" fmla="*/ 763782 h 969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8080" h="969009">
                <a:moveTo>
                  <a:pt x="1147572" y="484631"/>
                </a:moveTo>
                <a:lnTo>
                  <a:pt x="1145227" y="440549"/>
                </a:lnTo>
                <a:lnTo>
                  <a:pt x="1138330" y="397569"/>
                </a:lnTo>
                <a:lnTo>
                  <a:pt x="1127082" y="355864"/>
                </a:lnTo>
                <a:lnTo>
                  <a:pt x="1111685" y="315605"/>
                </a:lnTo>
                <a:lnTo>
                  <a:pt x="1092342" y="276965"/>
                </a:lnTo>
                <a:lnTo>
                  <a:pt x="1069255" y="240114"/>
                </a:lnTo>
                <a:lnTo>
                  <a:pt x="1042626" y="205225"/>
                </a:lnTo>
                <a:lnTo>
                  <a:pt x="1012657" y="172469"/>
                </a:lnTo>
                <a:lnTo>
                  <a:pt x="979551" y="142017"/>
                </a:lnTo>
                <a:lnTo>
                  <a:pt x="943509" y="114042"/>
                </a:lnTo>
                <a:lnTo>
                  <a:pt x="904735" y="88716"/>
                </a:lnTo>
                <a:lnTo>
                  <a:pt x="863430" y="66209"/>
                </a:lnTo>
                <a:lnTo>
                  <a:pt x="819797" y="46694"/>
                </a:lnTo>
                <a:lnTo>
                  <a:pt x="774038" y="30342"/>
                </a:lnTo>
                <a:lnTo>
                  <a:pt x="726355" y="17324"/>
                </a:lnTo>
                <a:lnTo>
                  <a:pt x="676950" y="7814"/>
                </a:lnTo>
                <a:lnTo>
                  <a:pt x="626026" y="1982"/>
                </a:lnTo>
                <a:lnTo>
                  <a:pt x="573786" y="0"/>
                </a:lnTo>
                <a:lnTo>
                  <a:pt x="521545" y="1982"/>
                </a:lnTo>
                <a:lnTo>
                  <a:pt x="470621" y="7814"/>
                </a:lnTo>
                <a:lnTo>
                  <a:pt x="421216" y="17324"/>
                </a:lnTo>
                <a:lnTo>
                  <a:pt x="373533" y="30342"/>
                </a:lnTo>
                <a:lnTo>
                  <a:pt x="327774" y="46694"/>
                </a:lnTo>
                <a:lnTo>
                  <a:pt x="284141" y="66209"/>
                </a:lnTo>
                <a:lnTo>
                  <a:pt x="242836" y="88716"/>
                </a:lnTo>
                <a:lnTo>
                  <a:pt x="204062" y="114042"/>
                </a:lnTo>
                <a:lnTo>
                  <a:pt x="168020" y="142017"/>
                </a:lnTo>
                <a:lnTo>
                  <a:pt x="134914" y="172469"/>
                </a:lnTo>
                <a:lnTo>
                  <a:pt x="104874" y="205318"/>
                </a:lnTo>
                <a:lnTo>
                  <a:pt x="78316" y="240114"/>
                </a:lnTo>
                <a:lnTo>
                  <a:pt x="55229" y="276965"/>
                </a:lnTo>
                <a:lnTo>
                  <a:pt x="35886" y="315605"/>
                </a:lnTo>
                <a:lnTo>
                  <a:pt x="20489" y="355864"/>
                </a:lnTo>
                <a:lnTo>
                  <a:pt x="9241" y="397569"/>
                </a:lnTo>
                <a:lnTo>
                  <a:pt x="2344" y="440549"/>
                </a:lnTo>
                <a:lnTo>
                  <a:pt x="0" y="484631"/>
                </a:lnTo>
                <a:lnTo>
                  <a:pt x="2344" y="528707"/>
                </a:lnTo>
                <a:lnTo>
                  <a:pt x="9241" y="571668"/>
                </a:lnTo>
                <a:lnTo>
                  <a:pt x="20489" y="613342"/>
                </a:lnTo>
                <a:lnTo>
                  <a:pt x="35886" y="653561"/>
                </a:lnTo>
                <a:lnTo>
                  <a:pt x="55229" y="692154"/>
                </a:lnTo>
                <a:lnTo>
                  <a:pt x="78316" y="728951"/>
                </a:lnTo>
                <a:lnTo>
                  <a:pt x="102108" y="760070"/>
                </a:lnTo>
                <a:lnTo>
                  <a:pt x="102107" y="484631"/>
                </a:lnTo>
                <a:lnTo>
                  <a:pt x="104874" y="441187"/>
                </a:lnTo>
                <a:lnTo>
                  <a:pt x="112982" y="399103"/>
                </a:lnTo>
                <a:lnTo>
                  <a:pt x="126144" y="358621"/>
                </a:lnTo>
                <a:lnTo>
                  <a:pt x="144073" y="319984"/>
                </a:lnTo>
                <a:lnTo>
                  <a:pt x="166482" y="283435"/>
                </a:lnTo>
                <a:lnTo>
                  <a:pt x="193084" y="249216"/>
                </a:lnTo>
                <a:lnTo>
                  <a:pt x="223592" y="217570"/>
                </a:lnTo>
                <a:lnTo>
                  <a:pt x="257717" y="188738"/>
                </a:lnTo>
                <a:lnTo>
                  <a:pt x="295174" y="162964"/>
                </a:lnTo>
                <a:lnTo>
                  <a:pt x="335675" y="140490"/>
                </a:lnTo>
                <a:lnTo>
                  <a:pt x="378932" y="121558"/>
                </a:lnTo>
                <a:lnTo>
                  <a:pt x="424659" y="106411"/>
                </a:lnTo>
                <a:lnTo>
                  <a:pt x="472568" y="95292"/>
                </a:lnTo>
                <a:lnTo>
                  <a:pt x="522373" y="88443"/>
                </a:lnTo>
                <a:lnTo>
                  <a:pt x="573786" y="86105"/>
                </a:lnTo>
                <a:lnTo>
                  <a:pt x="625341" y="88443"/>
                </a:lnTo>
                <a:lnTo>
                  <a:pt x="675269" y="95292"/>
                </a:lnTo>
                <a:lnTo>
                  <a:pt x="723284" y="106411"/>
                </a:lnTo>
                <a:lnTo>
                  <a:pt x="769100" y="121558"/>
                </a:lnTo>
                <a:lnTo>
                  <a:pt x="812433" y="140490"/>
                </a:lnTo>
                <a:lnTo>
                  <a:pt x="852994" y="162964"/>
                </a:lnTo>
                <a:lnTo>
                  <a:pt x="890500" y="188738"/>
                </a:lnTo>
                <a:lnTo>
                  <a:pt x="924664" y="217570"/>
                </a:lnTo>
                <a:lnTo>
                  <a:pt x="955200" y="249216"/>
                </a:lnTo>
                <a:lnTo>
                  <a:pt x="981822" y="283435"/>
                </a:lnTo>
                <a:lnTo>
                  <a:pt x="1004245" y="319984"/>
                </a:lnTo>
                <a:lnTo>
                  <a:pt x="1022183" y="358621"/>
                </a:lnTo>
                <a:lnTo>
                  <a:pt x="1035349" y="399103"/>
                </a:lnTo>
                <a:lnTo>
                  <a:pt x="1043459" y="441187"/>
                </a:lnTo>
                <a:lnTo>
                  <a:pt x="1046226" y="484631"/>
                </a:lnTo>
                <a:lnTo>
                  <a:pt x="1046226" y="759073"/>
                </a:lnTo>
                <a:lnTo>
                  <a:pt x="1069255" y="728951"/>
                </a:lnTo>
                <a:lnTo>
                  <a:pt x="1092342" y="692154"/>
                </a:lnTo>
                <a:lnTo>
                  <a:pt x="1111685" y="653561"/>
                </a:lnTo>
                <a:lnTo>
                  <a:pt x="1127082" y="613342"/>
                </a:lnTo>
                <a:lnTo>
                  <a:pt x="1138330" y="571668"/>
                </a:lnTo>
                <a:lnTo>
                  <a:pt x="1145227" y="528707"/>
                </a:lnTo>
                <a:lnTo>
                  <a:pt x="1147572" y="484631"/>
                </a:lnTo>
                <a:close/>
              </a:path>
              <a:path w="1148080" h="969009">
                <a:moveTo>
                  <a:pt x="1046226" y="759073"/>
                </a:moveTo>
                <a:lnTo>
                  <a:pt x="1046226" y="484631"/>
                </a:lnTo>
                <a:lnTo>
                  <a:pt x="1043459" y="527933"/>
                </a:lnTo>
                <a:lnTo>
                  <a:pt x="1035349" y="569894"/>
                </a:lnTo>
                <a:lnTo>
                  <a:pt x="1022183" y="610270"/>
                </a:lnTo>
                <a:lnTo>
                  <a:pt x="1004245" y="648817"/>
                </a:lnTo>
                <a:lnTo>
                  <a:pt x="981822" y="685292"/>
                </a:lnTo>
                <a:lnTo>
                  <a:pt x="955200" y="719449"/>
                </a:lnTo>
                <a:lnTo>
                  <a:pt x="924664" y="751047"/>
                </a:lnTo>
                <a:lnTo>
                  <a:pt x="890500" y="779840"/>
                </a:lnTo>
                <a:lnTo>
                  <a:pt x="852994" y="805586"/>
                </a:lnTo>
                <a:lnTo>
                  <a:pt x="812433" y="828039"/>
                </a:lnTo>
                <a:lnTo>
                  <a:pt x="769100" y="846957"/>
                </a:lnTo>
                <a:lnTo>
                  <a:pt x="723284" y="862096"/>
                </a:lnTo>
                <a:lnTo>
                  <a:pt x="675269" y="873211"/>
                </a:lnTo>
                <a:lnTo>
                  <a:pt x="625341" y="880059"/>
                </a:lnTo>
                <a:lnTo>
                  <a:pt x="573786" y="882395"/>
                </a:lnTo>
                <a:lnTo>
                  <a:pt x="522373" y="880059"/>
                </a:lnTo>
                <a:lnTo>
                  <a:pt x="472568" y="873211"/>
                </a:lnTo>
                <a:lnTo>
                  <a:pt x="424659" y="862096"/>
                </a:lnTo>
                <a:lnTo>
                  <a:pt x="378932" y="846957"/>
                </a:lnTo>
                <a:lnTo>
                  <a:pt x="335675" y="828039"/>
                </a:lnTo>
                <a:lnTo>
                  <a:pt x="295174" y="805586"/>
                </a:lnTo>
                <a:lnTo>
                  <a:pt x="257717" y="779840"/>
                </a:lnTo>
                <a:lnTo>
                  <a:pt x="223592" y="751047"/>
                </a:lnTo>
                <a:lnTo>
                  <a:pt x="193084" y="719449"/>
                </a:lnTo>
                <a:lnTo>
                  <a:pt x="166482" y="685291"/>
                </a:lnTo>
                <a:lnTo>
                  <a:pt x="144073" y="648817"/>
                </a:lnTo>
                <a:lnTo>
                  <a:pt x="126144" y="610270"/>
                </a:lnTo>
                <a:lnTo>
                  <a:pt x="112982" y="569894"/>
                </a:lnTo>
                <a:lnTo>
                  <a:pt x="104874" y="527933"/>
                </a:lnTo>
                <a:lnTo>
                  <a:pt x="102107" y="484631"/>
                </a:lnTo>
                <a:lnTo>
                  <a:pt x="102108" y="760070"/>
                </a:lnTo>
                <a:lnTo>
                  <a:pt x="134914" y="796477"/>
                </a:lnTo>
                <a:lnTo>
                  <a:pt x="168020" y="826865"/>
                </a:lnTo>
                <a:lnTo>
                  <a:pt x="204062" y="854776"/>
                </a:lnTo>
                <a:lnTo>
                  <a:pt x="242836" y="880041"/>
                </a:lnTo>
                <a:lnTo>
                  <a:pt x="284141" y="902490"/>
                </a:lnTo>
                <a:lnTo>
                  <a:pt x="327774" y="921951"/>
                </a:lnTo>
                <a:lnTo>
                  <a:pt x="373533" y="938256"/>
                </a:lnTo>
                <a:lnTo>
                  <a:pt x="421216" y="951233"/>
                </a:lnTo>
                <a:lnTo>
                  <a:pt x="470621" y="960713"/>
                </a:lnTo>
                <a:lnTo>
                  <a:pt x="521545" y="966526"/>
                </a:lnTo>
                <a:lnTo>
                  <a:pt x="573786" y="968501"/>
                </a:lnTo>
                <a:lnTo>
                  <a:pt x="626026" y="966526"/>
                </a:lnTo>
                <a:lnTo>
                  <a:pt x="676950" y="960713"/>
                </a:lnTo>
                <a:lnTo>
                  <a:pt x="726355" y="951233"/>
                </a:lnTo>
                <a:lnTo>
                  <a:pt x="774038" y="938256"/>
                </a:lnTo>
                <a:lnTo>
                  <a:pt x="819797" y="921951"/>
                </a:lnTo>
                <a:lnTo>
                  <a:pt x="863430" y="902490"/>
                </a:lnTo>
                <a:lnTo>
                  <a:pt x="904735" y="880041"/>
                </a:lnTo>
                <a:lnTo>
                  <a:pt x="943509" y="854776"/>
                </a:lnTo>
                <a:lnTo>
                  <a:pt x="979551" y="826865"/>
                </a:lnTo>
                <a:lnTo>
                  <a:pt x="1012657" y="796477"/>
                </a:lnTo>
                <a:lnTo>
                  <a:pt x="1042626" y="763782"/>
                </a:lnTo>
                <a:lnTo>
                  <a:pt x="1046226" y="759073"/>
                </a:lnTo>
                <a:close/>
              </a:path>
            </a:pathLst>
          </a:custGeom>
          <a:solidFill>
            <a:srgbClr val="B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930" name="object 19"/>
          <p:cNvSpPr>
            <a:spLocks/>
          </p:cNvSpPr>
          <p:nvPr/>
        </p:nvSpPr>
        <p:spPr bwMode="auto">
          <a:xfrm>
            <a:off x="1481138" y="5500688"/>
            <a:ext cx="819150" cy="690562"/>
          </a:xfrm>
          <a:custGeom>
            <a:avLst/>
            <a:gdLst>
              <a:gd name="T0" fmla="*/ 957072 w 957580"/>
              <a:gd name="T1" fmla="*/ 404621 h 808990"/>
              <a:gd name="T2" fmla="*/ 954265 w 957580"/>
              <a:gd name="T3" fmla="*/ 360568 h 808990"/>
              <a:gd name="T4" fmla="*/ 946040 w 957580"/>
              <a:gd name="T5" fmla="*/ 317881 h 808990"/>
              <a:gd name="T6" fmla="*/ 932688 w 957580"/>
              <a:gd name="T7" fmla="*/ 276807 h 808990"/>
              <a:gd name="T8" fmla="*/ 914499 w 957580"/>
              <a:gd name="T9" fmla="*/ 237594 h 808990"/>
              <a:gd name="T10" fmla="*/ 891765 w 957580"/>
              <a:gd name="T11" fmla="*/ 200490 h 808990"/>
              <a:gd name="T12" fmla="*/ 864778 w 957580"/>
              <a:gd name="T13" fmla="*/ 165744 h 808990"/>
              <a:gd name="T14" fmla="*/ 833828 w 957580"/>
              <a:gd name="T15" fmla="*/ 133602 h 808990"/>
              <a:gd name="T16" fmla="*/ 799208 w 957580"/>
              <a:gd name="T17" fmla="*/ 104314 h 808990"/>
              <a:gd name="T18" fmla="*/ 761207 w 957580"/>
              <a:gd name="T19" fmla="*/ 78126 h 808990"/>
              <a:gd name="T20" fmla="*/ 720118 w 957580"/>
              <a:gd name="T21" fmla="*/ 55287 h 808990"/>
              <a:gd name="T22" fmla="*/ 676231 w 957580"/>
              <a:gd name="T23" fmla="*/ 36044 h 808990"/>
              <a:gd name="T24" fmla="*/ 629838 w 957580"/>
              <a:gd name="T25" fmla="*/ 20647 h 808990"/>
              <a:gd name="T26" fmla="*/ 581231 w 957580"/>
              <a:gd name="T27" fmla="*/ 9341 h 808990"/>
              <a:gd name="T28" fmla="*/ 530699 w 957580"/>
              <a:gd name="T29" fmla="*/ 2376 h 808990"/>
              <a:gd name="T30" fmla="*/ 478536 w 957580"/>
              <a:gd name="T31" fmla="*/ 0 h 808990"/>
              <a:gd name="T32" fmla="*/ 426372 w 957580"/>
              <a:gd name="T33" fmla="*/ 2376 h 808990"/>
              <a:gd name="T34" fmla="*/ 375840 w 957580"/>
              <a:gd name="T35" fmla="*/ 9341 h 808990"/>
              <a:gd name="T36" fmla="*/ 327233 w 957580"/>
              <a:gd name="T37" fmla="*/ 20647 h 808990"/>
              <a:gd name="T38" fmla="*/ 280840 w 957580"/>
              <a:gd name="T39" fmla="*/ 36044 h 808990"/>
              <a:gd name="T40" fmla="*/ 236953 w 957580"/>
              <a:gd name="T41" fmla="*/ 55287 h 808990"/>
              <a:gd name="T42" fmla="*/ 195864 w 957580"/>
              <a:gd name="T43" fmla="*/ 78126 h 808990"/>
              <a:gd name="T44" fmla="*/ 157863 w 957580"/>
              <a:gd name="T45" fmla="*/ 104314 h 808990"/>
              <a:gd name="T46" fmla="*/ 123243 w 957580"/>
              <a:gd name="T47" fmla="*/ 133602 h 808990"/>
              <a:gd name="T48" fmla="*/ 92293 w 957580"/>
              <a:gd name="T49" fmla="*/ 165744 h 808990"/>
              <a:gd name="T50" fmla="*/ 65306 w 957580"/>
              <a:gd name="T51" fmla="*/ 200490 h 808990"/>
              <a:gd name="T52" fmla="*/ 42572 w 957580"/>
              <a:gd name="T53" fmla="*/ 237594 h 808990"/>
              <a:gd name="T54" fmla="*/ 24384 w 957580"/>
              <a:gd name="T55" fmla="*/ 276807 h 808990"/>
              <a:gd name="T56" fmla="*/ 11031 w 957580"/>
              <a:gd name="T57" fmla="*/ 317881 h 808990"/>
              <a:gd name="T58" fmla="*/ 2806 w 957580"/>
              <a:gd name="T59" fmla="*/ 360568 h 808990"/>
              <a:gd name="T60" fmla="*/ 0 w 957580"/>
              <a:gd name="T61" fmla="*/ 404622 h 808990"/>
              <a:gd name="T62" fmla="*/ 2806 w 957580"/>
              <a:gd name="T63" fmla="*/ 448532 h 808990"/>
              <a:gd name="T64" fmla="*/ 11031 w 957580"/>
              <a:gd name="T65" fmla="*/ 491096 h 808990"/>
              <a:gd name="T66" fmla="*/ 24384 w 957580"/>
              <a:gd name="T67" fmla="*/ 532064 h 808990"/>
              <a:gd name="T68" fmla="*/ 42572 w 957580"/>
              <a:gd name="T69" fmla="*/ 571188 h 808990"/>
              <a:gd name="T70" fmla="*/ 65306 w 957580"/>
              <a:gd name="T71" fmla="*/ 608217 h 808990"/>
              <a:gd name="T72" fmla="*/ 92293 w 957580"/>
              <a:gd name="T73" fmla="*/ 642902 h 808990"/>
              <a:gd name="T74" fmla="*/ 123243 w 957580"/>
              <a:gd name="T75" fmla="*/ 674994 h 808990"/>
              <a:gd name="T76" fmla="*/ 157863 w 957580"/>
              <a:gd name="T77" fmla="*/ 704245 h 808990"/>
              <a:gd name="T78" fmla="*/ 195864 w 957580"/>
              <a:gd name="T79" fmla="*/ 730404 h 808990"/>
              <a:gd name="T80" fmla="*/ 236953 w 957580"/>
              <a:gd name="T81" fmla="*/ 753222 h 808990"/>
              <a:gd name="T82" fmla="*/ 280840 w 957580"/>
              <a:gd name="T83" fmla="*/ 772451 h 808990"/>
              <a:gd name="T84" fmla="*/ 327233 w 957580"/>
              <a:gd name="T85" fmla="*/ 787840 h 808990"/>
              <a:gd name="T86" fmla="*/ 375840 w 957580"/>
              <a:gd name="T87" fmla="*/ 799142 h 808990"/>
              <a:gd name="T88" fmla="*/ 426372 w 957580"/>
              <a:gd name="T89" fmla="*/ 806105 h 808990"/>
              <a:gd name="T90" fmla="*/ 478536 w 957580"/>
              <a:gd name="T91" fmla="*/ 808482 h 808990"/>
              <a:gd name="T92" fmla="*/ 530699 w 957580"/>
              <a:gd name="T93" fmla="*/ 806105 h 808990"/>
              <a:gd name="T94" fmla="*/ 581231 w 957580"/>
              <a:gd name="T95" fmla="*/ 799142 h 808990"/>
              <a:gd name="T96" fmla="*/ 629838 w 957580"/>
              <a:gd name="T97" fmla="*/ 787840 h 808990"/>
              <a:gd name="T98" fmla="*/ 676231 w 957580"/>
              <a:gd name="T99" fmla="*/ 772451 h 808990"/>
              <a:gd name="T100" fmla="*/ 720118 w 957580"/>
              <a:gd name="T101" fmla="*/ 753222 h 808990"/>
              <a:gd name="T102" fmla="*/ 761207 w 957580"/>
              <a:gd name="T103" fmla="*/ 730404 h 808990"/>
              <a:gd name="T104" fmla="*/ 799208 w 957580"/>
              <a:gd name="T105" fmla="*/ 704245 h 808990"/>
              <a:gd name="T106" fmla="*/ 833828 w 957580"/>
              <a:gd name="T107" fmla="*/ 674994 h 808990"/>
              <a:gd name="T108" fmla="*/ 864778 w 957580"/>
              <a:gd name="T109" fmla="*/ 642902 h 808990"/>
              <a:gd name="T110" fmla="*/ 891765 w 957580"/>
              <a:gd name="T111" fmla="*/ 608217 h 808990"/>
              <a:gd name="T112" fmla="*/ 914499 w 957580"/>
              <a:gd name="T113" fmla="*/ 571188 h 808990"/>
              <a:gd name="T114" fmla="*/ 932688 w 957580"/>
              <a:gd name="T115" fmla="*/ 532064 h 808990"/>
              <a:gd name="T116" fmla="*/ 946040 w 957580"/>
              <a:gd name="T117" fmla="*/ 491096 h 808990"/>
              <a:gd name="T118" fmla="*/ 954265 w 957580"/>
              <a:gd name="T119" fmla="*/ 448532 h 808990"/>
              <a:gd name="T120" fmla="*/ 957072 w 957580"/>
              <a:gd name="T121" fmla="*/ 404621 h 808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7580" h="808990">
                <a:moveTo>
                  <a:pt x="957072" y="404621"/>
                </a:moveTo>
                <a:lnTo>
                  <a:pt x="954265" y="360568"/>
                </a:lnTo>
                <a:lnTo>
                  <a:pt x="946040" y="317881"/>
                </a:lnTo>
                <a:lnTo>
                  <a:pt x="932688" y="276807"/>
                </a:lnTo>
                <a:lnTo>
                  <a:pt x="914499" y="237594"/>
                </a:lnTo>
                <a:lnTo>
                  <a:pt x="891765" y="200490"/>
                </a:lnTo>
                <a:lnTo>
                  <a:pt x="864778" y="165744"/>
                </a:lnTo>
                <a:lnTo>
                  <a:pt x="833828" y="133602"/>
                </a:lnTo>
                <a:lnTo>
                  <a:pt x="799208" y="104314"/>
                </a:lnTo>
                <a:lnTo>
                  <a:pt x="761207" y="78126"/>
                </a:lnTo>
                <a:lnTo>
                  <a:pt x="720118" y="55287"/>
                </a:lnTo>
                <a:lnTo>
                  <a:pt x="676231" y="36044"/>
                </a:lnTo>
                <a:lnTo>
                  <a:pt x="629838" y="20647"/>
                </a:lnTo>
                <a:lnTo>
                  <a:pt x="581231" y="9341"/>
                </a:lnTo>
                <a:lnTo>
                  <a:pt x="530699" y="2376"/>
                </a:lnTo>
                <a:lnTo>
                  <a:pt x="478536" y="0"/>
                </a:lnTo>
                <a:lnTo>
                  <a:pt x="426372" y="2376"/>
                </a:lnTo>
                <a:lnTo>
                  <a:pt x="375840" y="9341"/>
                </a:lnTo>
                <a:lnTo>
                  <a:pt x="327233" y="20647"/>
                </a:lnTo>
                <a:lnTo>
                  <a:pt x="280840" y="36044"/>
                </a:lnTo>
                <a:lnTo>
                  <a:pt x="236953" y="55287"/>
                </a:lnTo>
                <a:lnTo>
                  <a:pt x="195864" y="78126"/>
                </a:lnTo>
                <a:lnTo>
                  <a:pt x="157863" y="104314"/>
                </a:lnTo>
                <a:lnTo>
                  <a:pt x="123243" y="133602"/>
                </a:lnTo>
                <a:lnTo>
                  <a:pt x="92293" y="165744"/>
                </a:lnTo>
                <a:lnTo>
                  <a:pt x="65306" y="200490"/>
                </a:lnTo>
                <a:lnTo>
                  <a:pt x="42572" y="237594"/>
                </a:lnTo>
                <a:lnTo>
                  <a:pt x="24384" y="276807"/>
                </a:lnTo>
                <a:lnTo>
                  <a:pt x="11031" y="317881"/>
                </a:lnTo>
                <a:lnTo>
                  <a:pt x="2806" y="360568"/>
                </a:lnTo>
                <a:lnTo>
                  <a:pt x="0" y="404622"/>
                </a:lnTo>
                <a:lnTo>
                  <a:pt x="2806" y="448532"/>
                </a:lnTo>
                <a:lnTo>
                  <a:pt x="11031" y="491096"/>
                </a:lnTo>
                <a:lnTo>
                  <a:pt x="24384" y="532064"/>
                </a:lnTo>
                <a:lnTo>
                  <a:pt x="42572" y="571188"/>
                </a:lnTo>
                <a:lnTo>
                  <a:pt x="65306" y="608217"/>
                </a:lnTo>
                <a:lnTo>
                  <a:pt x="92293" y="642902"/>
                </a:lnTo>
                <a:lnTo>
                  <a:pt x="123243" y="674994"/>
                </a:lnTo>
                <a:lnTo>
                  <a:pt x="157863" y="704245"/>
                </a:lnTo>
                <a:lnTo>
                  <a:pt x="195864" y="730404"/>
                </a:lnTo>
                <a:lnTo>
                  <a:pt x="236953" y="753222"/>
                </a:lnTo>
                <a:lnTo>
                  <a:pt x="280840" y="772451"/>
                </a:lnTo>
                <a:lnTo>
                  <a:pt x="327233" y="787840"/>
                </a:lnTo>
                <a:lnTo>
                  <a:pt x="375840" y="799142"/>
                </a:lnTo>
                <a:lnTo>
                  <a:pt x="426372" y="806105"/>
                </a:lnTo>
                <a:lnTo>
                  <a:pt x="478536" y="808482"/>
                </a:lnTo>
                <a:lnTo>
                  <a:pt x="530699" y="806105"/>
                </a:lnTo>
                <a:lnTo>
                  <a:pt x="581231" y="799142"/>
                </a:lnTo>
                <a:lnTo>
                  <a:pt x="629838" y="787840"/>
                </a:lnTo>
                <a:lnTo>
                  <a:pt x="676231" y="772451"/>
                </a:lnTo>
                <a:lnTo>
                  <a:pt x="720118" y="753222"/>
                </a:lnTo>
                <a:lnTo>
                  <a:pt x="761207" y="730404"/>
                </a:lnTo>
                <a:lnTo>
                  <a:pt x="799208" y="704245"/>
                </a:lnTo>
                <a:lnTo>
                  <a:pt x="833828" y="674994"/>
                </a:lnTo>
                <a:lnTo>
                  <a:pt x="864778" y="642902"/>
                </a:lnTo>
                <a:lnTo>
                  <a:pt x="891765" y="608217"/>
                </a:lnTo>
                <a:lnTo>
                  <a:pt x="914499" y="571188"/>
                </a:lnTo>
                <a:lnTo>
                  <a:pt x="932688" y="532064"/>
                </a:lnTo>
                <a:lnTo>
                  <a:pt x="946040" y="491096"/>
                </a:lnTo>
                <a:lnTo>
                  <a:pt x="954265" y="448532"/>
                </a:lnTo>
                <a:lnTo>
                  <a:pt x="957072" y="404621"/>
                </a:lnTo>
                <a:close/>
              </a:path>
            </a:pathLst>
          </a:cu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0" name="object 20"/>
          <p:cNvSpPr txBox="1"/>
          <p:nvPr/>
        </p:nvSpPr>
        <p:spPr>
          <a:xfrm>
            <a:off x="1552575" y="5567363"/>
            <a:ext cx="674688" cy="5365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候选码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zh-CN" sz="1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主码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932" name="object 21"/>
          <p:cNvSpPr>
            <a:spLocks/>
          </p:cNvSpPr>
          <p:nvPr/>
        </p:nvSpPr>
        <p:spPr bwMode="auto">
          <a:xfrm>
            <a:off x="2378075" y="5405438"/>
            <a:ext cx="1258888" cy="866775"/>
          </a:xfrm>
          <a:custGeom>
            <a:avLst/>
            <a:gdLst>
              <a:gd name="T0" fmla="*/ 1463425 w 1472564"/>
              <a:gd name="T1" fmla="*/ 428410 h 1013459"/>
              <a:gd name="T2" fmla="*/ 1419495 w 1472564"/>
              <a:gd name="T3" fmla="*/ 318274 h 1013459"/>
              <a:gd name="T4" fmla="*/ 1342562 w 1472564"/>
              <a:gd name="T5" fmla="*/ 219663 h 1013459"/>
              <a:gd name="T6" fmla="*/ 1237064 w 1472564"/>
              <a:gd name="T7" fmla="*/ 135631 h 1013459"/>
              <a:gd name="T8" fmla="*/ 1107440 w 1472564"/>
              <a:gd name="T9" fmla="*/ 69229 h 1013459"/>
              <a:gd name="T10" fmla="*/ 958127 w 1472564"/>
              <a:gd name="T11" fmla="*/ 23509 h 1013459"/>
              <a:gd name="T12" fmla="*/ 793567 w 1472564"/>
              <a:gd name="T13" fmla="*/ 1525 h 1013459"/>
              <a:gd name="T14" fmla="*/ 622342 w 1472564"/>
              <a:gd name="T15" fmla="*/ 6028 h 1013459"/>
              <a:gd name="T16" fmla="*/ 462371 w 1472564"/>
              <a:gd name="T17" fmla="*/ 36263 h 1013459"/>
              <a:gd name="T18" fmla="*/ 319129 w 1472564"/>
              <a:gd name="T19" fmla="*/ 89215 h 1013459"/>
              <a:gd name="T20" fmla="*/ 197053 w 1472564"/>
              <a:gd name="T21" fmla="*/ 161833 h 1013459"/>
              <a:gd name="T22" fmla="*/ 100583 w 1472564"/>
              <a:gd name="T23" fmla="*/ 251064 h 1013459"/>
              <a:gd name="T24" fmla="*/ 34158 w 1472564"/>
              <a:gd name="T25" fmla="*/ 353856 h 1013459"/>
              <a:gd name="T26" fmla="*/ 2217 w 1472564"/>
              <a:gd name="T27" fmla="*/ 467155 h 1013459"/>
              <a:gd name="T28" fmla="*/ 8758 w 1472564"/>
              <a:gd name="T29" fmla="*/ 585049 h 1013459"/>
              <a:gd name="T30" fmla="*/ 52688 w 1472564"/>
              <a:gd name="T31" fmla="*/ 695185 h 1013459"/>
              <a:gd name="T32" fmla="*/ 129621 w 1472564"/>
              <a:gd name="T33" fmla="*/ 793796 h 1013459"/>
              <a:gd name="T34" fmla="*/ 132778 w 1472564"/>
              <a:gd name="T35" fmla="*/ 468802 h 1013459"/>
              <a:gd name="T36" fmla="*/ 188637 w 1472564"/>
              <a:gd name="T37" fmla="*/ 328084 h 1013459"/>
              <a:gd name="T38" fmla="*/ 272792 w 1472564"/>
              <a:gd name="T39" fmla="*/ 238213 h 1013459"/>
              <a:gd name="T40" fmla="*/ 386750 w 1472564"/>
              <a:gd name="T41" fmla="*/ 166192 h 1013459"/>
              <a:gd name="T42" fmla="*/ 524732 w 1472564"/>
              <a:gd name="T43" fmla="*/ 116001 h 1013459"/>
              <a:gd name="T44" fmla="*/ 680960 w 1472564"/>
              <a:gd name="T45" fmla="*/ 91620 h 1013459"/>
              <a:gd name="T46" fmla="*/ 844944 w 1472564"/>
              <a:gd name="T47" fmla="*/ 96633 h 1013459"/>
              <a:gd name="T48" fmla="*/ 995614 w 1472564"/>
              <a:gd name="T49" fmla="*/ 130060 h 1013459"/>
              <a:gd name="T50" fmla="*/ 1126056 w 1472564"/>
              <a:gd name="T51" fmla="*/ 187970 h 1013459"/>
              <a:gd name="T52" fmla="*/ 1230533 w 1472564"/>
              <a:gd name="T53" fmla="*/ 266383 h 1013459"/>
              <a:gd name="T54" fmla="*/ 1303310 w 1472564"/>
              <a:gd name="T55" fmla="*/ 361320 h 1013459"/>
              <a:gd name="T56" fmla="*/ 1341120 w 1472564"/>
              <a:gd name="T57" fmla="*/ 506729 h 1013459"/>
              <a:gd name="T58" fmla="*/ 1371600 w 1472564"/>
              <a:gd name="T59" fmla="*/ 762395 h 1013459"/>
              <a:gd name="T60" fmla="*/ 1438025 w 1472564"/>
              <a:gd name="T61" fmla="*/ 659603 h 1013459"/>
              <a:gd name="T62" fmla="*/ 1469966 w 1472564"/>
              <a:gd name="T63" fmla="*/ 546304 h 1013459"/>
              <a:gd name="T64" fmla="*/ 1341120 w 1472564"/>
              <a:gd name="T65" fmla="*/ 506729 h 1013459"/>
              <a:gd name="T66" fmla="*/ 1303310 w 1472564"/>
              <a:gd name="T67" fmla="*/ 652139 h 1013459"/>
              <a:gd name="T68" fmla="*/ 1230533 w 1472564"/>
              <a:gd name="T69" fmla="*/ 747076 h 1013459"/>
              <a:gd name="T70" fmla="*/ 1126056 w 1472564"/>
              <a:gd name="T71" fmla="*/ 825489 h 1013459"/>
              <a:gd name="T72" fmla="*/ 995614 w 1472564"/>
              <a:gd name="T73" fmla="*/ 883399 h 1013459"/>
              <a:gd name="T74" fmla="*/ 844944 w 1472564"/>
              <a:gd name="T75" fmla="*/ 916826 h 1013459"/>
              <a:gd name="T76" fmla="*/ 680960 w 1472564"/>
              <a:gd name="T77" fmla="*/ 921839 h 1013459"/>
              <a:gd name="T78" fmla="*/ 524732 w 1472564"/>
              <a:gd name="T79" fmla="*/ 897458 h 1013459"/>
              <a:gd name="T80" fmla="*/ 386750 w 1472564"/>
              <a:gd name="T81" fmla="*/ 847267 h 1013459"/>
              <a:gd name="T82" fmla="*/ 272792 w 1472564"/>
              <a:gd name="T83" fmla="*/ 775246 h 1013459"/>
              <a:gd name="T84" fmla="*/ 188637 w 1472564"/>
              <a:gd name="T85" fmla="*/ 685375 h 1013459"/>
              <a:gd name="T86" fmla="*/ 132778 w 1472564"/>
              <a:gd name="T87" fmla="*/ 544657 h 1013459"/>
              <a:gd name="T88" fmla="*/ 161832 w 1472564"/>
              <a:gd name="T89" fmla="*/ 823577 h 1013459"/>
              <a:gd name="T90" fmla="*/ 275866 w 1472564"/>
              <a:gd name="T91" fmla="*/ 902072 h 1013459"/>
              <a:gd name="T92" fmla="*/ 412546 w 1472564"/>
              <a:gd name="T93" fmla="*/ 961919 h 1013459"/>
              <a:gd name="T94" fmla="*/ 567434 w 1472564"/>
              <a:gd name="T95" fmla="*/ 1000066 h 1013459"/>
              <a:gd name="T96" fmla="*/ 736092 w 1472564"/>
              <a:gd name="T97" fmla="*/ 1013459 h 1013459"/>
              <a:gd name="T98" fmla="*/ 904749 w 1472564"/>
              <a:gd name="T99" fmla="*/ 1000066 h 1013459"/>
              <a:gd name="T100" fmla="*/ 1059637 w 1472564"/>
              <a:gd name="T101" fmla="*/ 961919 h 1013459"/>
              <a:gd name="T102" fmla="*/ 1196317 w 1472564"/>
              <a:gd name="T103" fmla="*/ 902072 h 1013459"/>
              <a:gd name="T104" fmla="*/ 1310351 w 1472564"/>
              <a:gd name="T105" fmla="*/ 823577 h 1013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2564" h="1013459">
                <a:moveTo>
                  <a:pt x="1472184" y="506729"/>
                </a:moveTo>
                <a:lnTo>
                  <a:pt x="1469966" y="467155"/>
                </a:lnTo>
                <a:lnTo>
                  <a:pt x="1463425" y="428410"/>
                </a:lnTo>
                <a:lnTo>
                  <a:pt x="1452723" y="390606"/>
                </a:lnTo>
                <a:lnTo>
                  <a:pt x="1438025" y="353856"/>
                </a:lnTo>
                <a:lnTo>
                  <a:pt x="1419495" y="318274"/>
                </a:lnTo>
                <a:lnTo>
                  <a:pt x="1397299" y="283972"/>
                </a:lnTo>
                <a:lnTo>
                  <a:pt x="1371600" y="251064"/>
                </a:lnTo>
                <a:lnTo>
                  <a:pt x="1342562" y="219663"/>
                </a:lnTo>
                <a:lnTo>
                  <a:pt x="1310351" y="189882"/>
                </a:lnTo>
                <a:lnTo>
                  <a:pt x="1275130" y="161833"/>
                </a:lnTo>
                <a:lnTo>
                  <a:pt x="1237064" y="135631"/>
                </a:lnTo>
                <a:lnTo>
                  <a:pt x="1196317" y="111387"/>
                </a:lnTo>
                <a:lnTo>
                  <a:pt x="1153054" y="89215"/>
                </a:lnTo>
                <a:lnTo>
                  <a:pt x="1107440" y="69229"/>
                </a:lnTo>
                <a:lnTo>
                  <a:pt x="1059637" y="51540"/>
                </a:lnTo>
                <a:lnTo>
                  <a:pt x="1009812" y="36263"/>
                </a:lnTo>
                <a:lnTo>
                  <a:pt x="958127" y="23509"/>
                </a:lnTo>
                <a:lnTo>
                  <a:pt x="904749" y="13393"/>
                </a:lnTo>
                <a:lnTo>
                  <a:pt x="849841" y="6028"/>
                </a:lnTo>
                <a:lnTo>
                  <a:pt x="793567" y="1525"/>
                </a:lnTo>
                <a:lnTo>
                  <a:pt x="736092" y="0"/>
                </a:lnTo>
                <a:lnTo>
                  <a:pt x="678616" y="1525"/>
                </a:lnTo>
                <a:lnTo>
                  <a:pt x="622342" y="6028"/>
                </a:lnTo>
                <a:lnTo>
                  <a:pt x="567434" y="13393"/>
                </a:lnTo>
                <a:lnTo>
                  <a:pt x="514056" y="23509"/>
                </a:lnTo>
                <a:lnTo>
                  <a:pt x="462371" y="36263"/>
                </a:lnTo>
                <a:lnTo>
                  <a:pt x="412546" y="51540"/>
                </a:lnTo>
                <a:lnTo>
                  <a:pt x="364743" y="69229"/>
                </a:lnTo>
                <a:lnTo>
                  <a:pt x="319129" y="89215"/>
                </a:lnTo>
                <a:lnTo>
                  <a:pt x="275866" y="111387"/>
                </a:lnTo>
                <a:lnTo>
                  <a:pt x="235119" y="135631"/>
                </a:lnTo>
                <a:lnTo>
                  <a:pt x="197053" y="161833"/>
                </a:lnTo>
                <a:lnTo>
                  <a:pt x="161832" y="189882"/>
                </a:lnTo>
                <a:lnTo>
                  <a:pt x="129621" y="219663"/>
                </a:lnTo>
                <a:lnTo>
                  <a:pt x="100583" y="251064"/>
                </a:lnTo>
                <a:lnTo>
                  <a:pt x="74884" y="283972"/>
                </a:lnTo>
                <a:lnTo>
                  <a:pt x="52688" y="318274"/>
                </a:lnTo>
                <a:lnTo>
                  <a:pt x="34158" y="353856"/>
                </a:lnTo>
                <a:lnTo>
                  <a:pt x="19460" y="390606"/>
                </a:lnTo>
                <a:lnTo>
                  <a:pt x="8758" y="428410"/>
                </a:lnTo>
                <a:lnTo>
                  <a:pt x="2217" y="467155"/>
                </a:lnTo>
                <a:lnTo>
                  <a:pt x="0" y="506729"/>
                </a:lnTo>
                <a:lnTo>
                  <a:pt x="2217" y="546304"/>
                </a:lnTo>
                <a:lnTo>
                  <a:pt x="8758" y="585049"/>
                </a:lnTo>
                <a:lnTo>
                  <a:pt x="19460" y="622853"/>
                </a:lnTo>
                <a:lnTo>
                  <a:pt x="34158" y="659603"/>
                </a:lnTo>
                <a:lnTo>
                  <a:pt x="52688" y="695185"/>
                </a:lnTo>
                <a:lnTo>
                  <a:pt x="74884" y="729487"/>
                </a:lnTo>
                <a:lnTo>
                  <a:pt x="100583" y="762395"/>
                </a:lnTo>
                <a:lnTo>
                  <a:pt x="129621" y="793796"/>
                </a:lnTo>
                <a:lnTo>
                  <a:pt x="130302" y="794425"/>
                </a:lnTo>
                <a:lnTo>
                  <a:pt x="130302" y="506729"/>
                </a:lnTo>
                <a:lnTo>
                  <a:pt x="132778" y="468802"/>
                </a:lnTo>
                <a:lnTo>
                  <a:pt x="151944" y="395950"/>
                </a:lnTo>
                <a:lnTo>
                  <a:pt x="168207" y="361320"/>
                </a:lnTo>
                <a:lnTo>
                  <a:pt x="188637" y="328084"/>
                </a:lnTo>
                <a:lnTo>
                  <a:pt x="213021" y="296389"/>
                </a:lnTo>
                <a:lnTo>
                  <a:pt x="241144" y="266383"/>
                </a:lnTo>
                <a:lnTo>
                  <a:pt x="272792" y="238213"/>
                </a:lnTo>
                <a:lnTo>
                  <a:pt x="307752" y="212026"/>
                </a:lnTo>
                <a:lnTo>
                  <a:pt x="345810" y="187970"/>
                </a:lnTo>
                <a:lnTo>
                  <a:pt x="386750" y="166192"/>
                </a:lnTo>
                <a:lnTo>
                  <a:pt x="430360" y="146840"/>
                </a:lnTo>
                <a:lnTo>
                  <a:pt x="476425" y="130060"/>
                </a:lnTo>
                <a:lnTo>
                  <a:pt x="524732" y="116001"/>
                </a:lnTo>
                <a:lnTo>
                  <a:pt x="575066" y="104810"/>
                </a:lnTo>
                <a:lnTo>
                  <a:pt x="627213" y="96633"/>
                </a:lnTo>
                <a:lnTo>
                  <a:pt x="680960" y="91620"/>
                </a:lnTo>
                <a:lnTo>
                  <a:pt x="736092" y="89915"/>
                </a:lnTo>
                <a:lnTo>
                  <a:pt x="791216" y="91620"/>
                </a:lnTo>
                <a:lnTo>
                  <a:pt x="844944" y="96633"/>
                </a:lnTo>
                <a:lnTo>
                  <a:pt x="897060" y="104810"/>
                </a:lnTo>
                <a:lnTo>
                  <a:pt x="947355" y="116001"/>
                </a:lnTo>
                <a:lnTo>
                  <a:pt x="995614" y="130060"/>
                </a:lnTo>
                <a:lnTo>
                  <a:pt x="1041625" y="146840"/>
                </a:lnTo>
                <a:lnTo>
                  <a:pt x="1085177" y="166192"/>
                </a:lnTo>
                <a:lnTo>
                  <a:pt x="1126056" y="187970"/>
                </a:lnTo>
                <a:lnTo>
                  <a:pt x="1164050" y="212026"/>
                </a:lnTo>
                <a:lnTo>
                  <a:pt x="1198946" y="238213"/>
                </a:lnTo>
                <a:lnTo>
                  <a:pt x="1230533" y="266383"/>
                </a:lnTo>
                <a:lnTo>
                  <a:pt x="1258598" y="296389"/>
                </a:lnTo>
                <a:lnTo>
                  <a:pt x="1282927" y="328084"/>
                </a:lnTo>
                <a:lnTo>
                  <a:pt x="1303310" y="361320"/>
                </a:lnTo>
                <a:lnTo>
                  <a:pt x="1319533" y="395950"/>
                </a:lnTo>
                <a:lnTo>
                  <a:pt x="1338650" y="468802"/>
                </a:lnTo>
                <a:lnTo>
                  <a:pt x="1341120" y="506729"/>
                </a:lnTo>
                <a:lnTo>
                  <a:pt x="1341120" y="795129"/>
                </a:lnTo>
                <a:lnTo>
                  <a:pt x="1342562" y="793796"/>
                </a:lnTo>
                <a:lnTo>
                  <a:pt x="1371600" y="762395"/>
                </a:lnTo>
                <a:lnTo>
                  <a:pt x="1397299" y="729487"/>
                </a:lnTo>
                <a:lnTo>
                  <a:pt x="1419495" y="695185"/>
                </a:lnTo>
                <a:lnTo>
                  <a:pt x="1438025" y="659603"/>
                </a:lnTo>
                <a:lnTo>
                  <a:pt x="1452723" y="622853"/>
                </a:lnTo>
                <a:lnTo>
                  <a:pt x="1463425" y="585049"/>
                </a:lnTo>
                <a:lnTo>
                  <a:pt x="1469966" y="546304"/>
                </a:lnTo>
                <a:lnTo>
                  <a:pt x="1472184" y="506729"/>
                </a:lnTo>
                <a:close/>
              </a:path>
              <a:path w="1472564" h="1013459">
                <a:moveTo>
                  <a:pt x="1341120" y="795129"/>
                </a:moveTo>
                <a:lnTo>
                  <a:pt x="1341120" y="506729"/>
                </a:lnTo>
                <a:lnTo>
                  <a:pt x="1338650" y="544657"/>
                </a:lnTo>
                <a:lnTo>
                  <a:pt x="1331384" y="581632"/>
                </a:lnTo>
                <a:lnTo>
                  <a:pt x="1303310" y="652139"/>
                </a:lnTo>
                <a:lnTo>
                  <a:pt x="1282927" y="685375"/>
                </a:lnTo>
                <a:lnTo>
                  <a:pt x="1258598" y="717070"/>
                </a:lnTo>
                <a:lnTo>
                  <a:pt x="1230533" y="747076"/>
                </a:lnTo>
                <a:lnTo>
                  <a:pt x="1198946" y="775246"/>
                </a:lnTo>
                <a:lnTo>
                  <a:pt x="1164050" y="801433"/>
                </a:lnTo>
                <a:lnTo>
                  <a:pt x="1126056" y="825489"/>
                </a:lnTo>
                <a:lnTo>
                  <a:pt x="1085177" y="847267"/>
                </a:lnTo>
                <a:lnTo>
                  <a:pt x="1041625" y="866619"/>
                </a:lnTo>
                <a:lnTo>
                  <a:pt x="995614" y="883399"/>
                </a:lnTo>
                <a:lnTo>
                  <a:pt x="947355" y="897458"/>
                </a:lnTo>
                <a:lnTo>
                  <a:pt x="897060" y="908649"/>
                </a:lnTo>
                <a:lnTo>
                  <a:pt x="844944" y="916826"/>
                </a:lnTo>
                <a:lnTo>
                  <a:pt x="791216" y="921839"/>
                </a:lnTo>
                <a:lnTo>
                  <a:pt x="736092" y="923543"/>
                </a:lnTo>
                <a:lnTo>
                  <a:pt x="680960" y="921839"/>
                </a:lnTo>
                <a:lnTo>
                  <a:pt x="627213" y="916826"/>
                </a:lnTo>
                <a:lnTo>
                  <a:pt x="575066" y="908649"/>
                </a:lnTo>
                <a:lnTo>
                  <a:pt x="524732" y="897458"/>
                </a:lnTo>
                <a:lnTo>
                  <a:pt x="476425" y="883399"/>
                </a:lnTo>
                <a:lnTo>
                  <a:pt x="430360" y="866619"/>
                </a:lnTo>
                <a:lnTo>
                  <a:pt x="386750" y="847267"/>
                </a:lnTo>
                <a:lnTo>
                  <a:pt x="345810" y="825489"/>
                </a:lnTo>
                <a:lnTo>
                  <a:pt x="307752" y="801433"/>
                </a:lnTo>
                <a:lnTo>
                  <a:pt x="272792" y="775246"/>
                </a:lnTo>
                <a:lnTo>
                  <a:pt x="241144" y="747076"/>
                </a:lnTo>
                <a:lnTo>
                  <a:pt x="213021" y="717070"/>
                </a:lnTo>
                <a:lnTo>
                  <a:pt x="188637" y="685375"/>
                </a:lnTo>
                <a:lnTo>
                  <a:pt x="168207" y="652139"/>
                </a:lnTo>
                <a:lnTo>
                  <a:pt x="151944" y="617509"/>
                </a:lnTo>
                <a:lnTo>
                  <a:pt x="132778" y="544657"/>
                </a:lnTo>
                <a:lnTo>
                  <a:pt x="130302" y="506729"/>
                </a:lnTo>
                <a:lnTo>
                  <a:pt x="130302" y="794425"/>
                </a:lnTo>
                <a:lnTo>
                  <a:pt x="161832" y="823577"/>
                </a:lnTo>
                <a:lnTo>
                  <a:pt x="197053" y="851626"/>
                </a:lnTo>
                <a:lnTo>
                  <a:pt x="235119" y="877828"/>
                </a:lnTo>
                <a:lnTo>
                  <a:pt x="275866" y="902072"/>
                </a:lnTo>
                <a:lnTo>
                  <a:pt x="319129" y="924244"/>
                </a:lnTo>
                <a:lnTo>
                  <a:pt x="364744" y="944230"/>
                </a:lnTo>
                <a:lnTo>
                  <a:pt x="412546" y="961919"/>
                </a:lnTo>
                <a:lnTo>
                  <a:pt x="462371" y="977196"/>
                </a:lnTo>
                <a:lnTo>
                  <a:pt x="514056" y="989950"/>
                </a:lnTo>
                <a:lnTo>
                  <a:pt x="567434" y="1000066"/>
                </a:lnTo>
                <a:lnTo>
                  <a:pt x="622342" y="1007431"/>
                </a:lnTo>
                <a:lnTo>
                  <a:pt x="678616" y="1011934"/>
                </a:lnTo>
                <a:lnTo>
                  <a:pt x="736092" y="1013459"/>
                </a:lnTo>
                <a:lnTo>
                  <a:pt x="793567" y="1011934"/>
                </a:lnTo>
                <a:lnTo>
                  <a:pt x="849841" y="1007431"/>
                </a:lnTo>
                <a:lnTo>
                  <a:pt x="904749" y="1000066"/>
                </a:lnTo>
                <a:lnTo>
                  <a:pt x="958127" y="989950"/>
                </a:lnTo>
                <a:lnTo>
                  <a:pt x="1009812" y="977196"/>
                </a:lnTo>
                <a:lnTo>
                  <a:pt x="1059637" y="961919"/>
                </a:lnTo>
                <a:lnTo>
                  <a:pt x="1107440" y="944230"/>
                </a:lnTo>
                <a:lnTo>
                  <a:pt x="1153054" y="924244"/>
                </a:lnTo>
                <a:lnTo>
                  <a:pt x="1196317" y="902072"/>
                </a:lnTo>
                <a:lnTo>
                  <a:pt x="1237064" y="877828"/>
                </a:lnTo>
                <a:lnTo>
                  <a:pt x="1275130" y="851626"/>
                </a:lnTo>
                <a:lnTo>
                  <a:pt x="1310351" y="823577"/>
                </a:lnTo>
                <a:lnTo>
                  <a:pt x="1341120" y="795129"/>
                </a:lnTo>
                <a:close/>
              </a:path>
            </a:pathLst>
          </a:custGeom>
          <a:solidFill>
            <a:srgbClr val="B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933" name="object 22"/>
          <p:cNvSpPr>
            <a:spLocks/>
          </p:cNvSpPr>
          <p:nvPr/>
        </p:nvSpPr>
        <p:spPr bwMode="auto">
          <a:xfrm>
            <a:off x="2482850" y="5475288"/>
            <a:ext cx="1049338" cy="723900"/>
          </a:xfrm>
          <a:custGeom>
            <a:avLst/>
            <a:gdLst>
              <a:gd name="T0" fmla="*/ 1224315 w 1226820"/>
              <a:gd name="T1" fmla="*/ 384361 h 845820"/>
              <a:gd name="T2" fmla="*/ 1204930 w 1226820"/>
              <a:gd name="T3" fmla="*/ 310356 h 845820"/>
              <a:gd name="T4" fmla="*/ 1167811 w 1226820"/>
              <a:gd name="T5" fmla="*/ 241458 h 845820"/>
              <a:gd name="T6" fmla="*/ 1114684 w 1226820"/>
              <a:gd name="T7" fmla="*/ 178854 h 845820"/>
              <a:gd name="T8" fmla="*/ 1047273 w 1226820"/>
              <a:gd name="T9" fmla="*/ 123729 h 845820"/>
              <a:gd name="T10" fmla="*/ 967304 w 1226820"/>
              <a:gd name="T11" fmla="*/ 77268 h 845820"/>
              <a:gd name="T12" fmla="*/ 876500 w 1226820"/>
              <a:gd name="T13" fmla="*/ 40657 h 845820"/>
              <a:gd name="T14" fmla="*/ 776587 w 1226820"/>
              <a:gd name="T15" fmla="*/ 15081 h 845820"/>
              <a:gd name="T16" fmla="*/ 669289 w 1226820"/>
              <a:gd name="T17" fmla="*/ 1725 h 845820"/>
              <a:gd name="T18" fmla="*/ 557530 w 1226820"/>
              <a:gd name="T19" fmla="*/ 1725 h 845820"/>
              <a:gd name="T20" fmla="*/ 450232 w 1226820"/>
              <a:gd name="T21" fmla="*/ 15081 h 845820"/>
              <a:gd name="T22" fmla="*/ 350319 w 1226820"/>
              <a:gd name="T23" fmla="*/ 40657 h 845820"/>
              <a:gd name="T24" fmla="*/ 259515 w 1226820"/>
              <a:gd name="T25" fmla="*/ 77268 h 845820"/>
              <a:gd name="T26" fmla="*/ 179546 w 1226820"/>
              <a:gd name="T27" fmla="*/ 123729 h 845820"/>
              <a:gd name="T28" fmla="*/ 112135 w 1226820"/>
              <a:gd name="T29" fmla="*/ 178854 h 845820"/>
              <a:gd name="T30" fmla="*/ 59008 w 1226820"/>
              <a:gd name="T31" fmla="*/ 241458 h 845820"/>
              <a:gd name="T32" fmla="*/ 21889 w 1226820"/>
              <a:gd name="T33" fmla="*/ 310356 h 845820"/>
              <a:gd name="T34" fmla="*/ 2504 w 1226820"/>
              <a:gd name="T35" fmla="*/ 384361 h 845820"/>
              <a:gd name="T36" fmla="*/ 2504 w 1226820"/>
              <a:gd name="T37" fmla="*/ 461458 h 845820"/>
              <a:gd name="T38" fmla="*/ 21889 w 1226820"/>
              <a:gd name="T39" fmla="*/ 535463 h 845820"/>
              <a:gd name="T40" fmla="*/ 59008 w 1226820"/>
              <a:gd name="T41" fmla="*/ 604361 h 845820"/>
              <a:gd name="T42" fmla="*/ 112135 w 1226820"/>
              <a:gd name="T43" fmla="*/ 666965 h 845820"/>
              <a:gd name="T44" fmla="*/ 179546 w 1226820"/>
              <a:gd name="T45" fmla="*/ 722090 h 845820"/>
              <a:gd name="T46" fmla="*/ 259515 w 1226820"/>
              <a:gd name="T47" fmla="*/ 768551 h 845820"/>
              <a:gd name="T48" fmla="*/ 350319 w 1226820"/>
              <a:gd name="T49" fmla="*/ 805162 h 845820"/>
              <a:gd name="T50" fmla="*/ 450232 w 1226820"/>
              <a:gd name="T51" fmla="*/ 830738 h 845820"/>
              <a:gd name="T52" fmla="*/ 557530 w 1226820"/>
              <a:gd name="T53" fmla="*/ 844094 h 845820"/>
              <a:gd name="T54" fmla="*/ 669289 w 1226820"/>
              <a:gd name="T55" fmla="*/ 844094 h 845820"/>
              <a:gd name="T56" fmla="*/ 776587 w 1226820"/>
              <a:gd name="T57" fmla="*/ 830738 h 845820"/>
              <a:gd name="T58" fmla="*/ 876500 w 1226820"/>
              <a:gd name="T59" fmla="*/ 805162 h 845820"/>
              <a:gd name="T60" fmla="*/ 967304 w 1226820"/>
              <a:gd name="T61" fmla="*/ 768551 h 845820"/>
              <a:gd name="T62" fmla="*/ 1047273 w 1226820"/>
              <a:gd name="T63" fmla="*/ 722090 h 845820"/>
              <a:gd name="T64" fmla="*/ 1114684 w 1226820"/>
              <a:gd name="T65" fmla="*/ 666965 h 845820"/>
              <a:gd name="T66" fmla="*/ 1167811 w 1226820"/>
              <a:gd name="T67" fmla="*/ 604361 h 845820"/>
              <a:gd name="T68" fmla="*/ 1204930 w 1226820"/>
              <a:gd name="T69" fmla="*/ 535463 h 845820"/>
              <a:gd name="T70" fmla="*/ 1224315 w 1226820"/>
              <a:gd name="T71" fmla="*/ 461458 h 845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26820" h="845820">
                <a:moveTo>
                  <a:pt x="1226820" y="422909"/>
                </a:moveTo>
                <a:lnTo>
                  <a:pt x="1224315" y="384361"/>
                </a:lnTo>
                <a:lnTo>
                  <a:pt x="1216947" y="346794"/>
                </a:lnTo>
                <a:lnTo>
                  <a:pt x="1204930" y="310356"/>
                </a:lnTo>
                <a:lnTo>
                  <a:pt x="1188479" y="275194"/>
                </a:lnTo>
                <a:lnTo>
                  <a:pt x="1167811" y="241458"/>
                </a:lnTo>
                <a:lnTo>
                  <a:pt x="1143141" y="209295"/>
                </a:lnTo>
                <a:lnTo>
                  <a:pt x="1114684" y="178854"/>
                </a:lnTo>
                <a:lnTo>
                  <a:pt x="1082656" y="150283"/>
                </a:lnTo>
                <a:lnTo>
                  <a:pt x="1047273" y="123729"/>
                </a:lnTo>
                <a:lnTo>
                  <a:pt x="1008751" y="99342"/>
                </a:lnTo>
                <a:lnTo>
                  <a:pt x="967304" y="77268"/>
                </a:lnTo>
                <a:lnTo>
                  <a:pt x="923148" y="57658"/>
                </a:lnTo>
                <a:lnTo>
                  <a:pt x="876500" y="40657"/>
                </a:lnTo>
                <a:lnTo>
                  <a:pt x="827574" y="26416"/>
                </a:lnTo>
                <a:lnTo>
                  <a:pt x="776587" y="15081"/>
                </a:lnTo>
                <a:lnTo>
                  <a:pt x="723753" y="6801"/>
                </a:lnTo>
                <a:lnTo>
                  <a:pt x="669289" y="1725"/>
                </a:lnTo>
                <a:lnTo>
                  <a:pt x="613410" y="0"/>
                </a:lnTo>
                <a:lnTo>
                  <a:pt x="557530" y="1725"/>
                </a:lnTo>
                <a:lnTo>
                  <a:pt x="503066" y="6801"/>
                </a:lnTo>
                <a:lnTo>
                  <a:pt x="450232" y="15081"/>
                </a:lnTo>
                <a:lnTo>
                  <a:pt x="399245" y="26416"/>
                </a:lnTo>
                <a:lnTo>
                  <a:pt x="350319" y="40657"/>
                </a:lnTo>
                <a:lnTo>
                  <a:pt x="303671" y="57658"/>
                </a:lnTo>
                <a:lnTo>
                  <a:pt x="259515" y="77268"/>
                </a:lnTo>
                <a:lnTo>
                  <a:pt x="218068" y="99342"/>
                </a:lnTo>
                <a:lnTo>
                  <a:pt x="179546" y="123729"/>
                </a:lnTo>
                <a:lnTo>
                  <a:pt x="144163" y="150283"/>
                </a:lnTo>
                <a:lnTo>
                  <a:pt x="112135" y="178854"/>
                </a:lnTo>
                <a:lnTo>
                  <a:pt x="83678" y="209296"/>
                </a:lnTo>
                <a:lnTo>
                  <a:pt x="59008" y="241458"/>
                </a:lnTo>
                <a:lnTo>
                  <a:pt x="38340" y="275194"/>
                </a:lnTo>
                <a:lnTo>
                  <a:pt x="21889" y="310356"/>
                </a:lnTo>
                <a:lnTo>
                  <a:pt x="9872" y="346794"/>
                </a:lnTo>
                <a:lnTo>
                  <a:pt x="2504" y="384361"/>
                </a:lnTo>
                <a:lnTo>
                  <a:pt x="0" y="422909"/>
                </a:lnTo>
                <a:lnTo>
                  <a:pt x="2504" y="461458"/>
                </a:lnTo>
                <a:lnTo>
                  <a:pt x="9872" y="499025"/>
                </a:lnTo>
                <a:lnTo>
                  <a:pt x="21889" y="535463"/>
                </a:lnTo>
                <a:lnTo>
                  <a:pt x="38340" y="570625"/>
                </a:lnTo>
                <a:lnTo>
                  <a:pt x="59008" y="604361"/>
                </a:lnTo>
                <a:lnTo>
                  <a:pt x="83678" y="636524"/>
                </a:lnTo>
                <a:lnTo>
                  <a:pt x="112135" y="666965"/>
                </a:lnTo>
                <a:lnTo>
                  <a:pt x="144163" y="695536"/>
                </a:lnTo>
                <a:lnTo>
                  <a:pt x="179546" y="722090"/>
                </a:lnTo>
                <a:lnTo>
                  <a:pt x="218068" y="746477"/>
                </a:lnTo>
                <a:lnTo>
                  <a:pt x="259515" y="768551"/>
                </a:lnTo>
                <a:lnTo>
                  <a:pt x="303671" y="788162"/>
                </a:lnTo>
                <a:lnTo>
                  <a:pt x="350319" y="805162"/>
                </a:lnTo>
                <a:lnTo>
                  <a:pt x="399245" y="819404"/>
                </a:lnTo>
                <a:lnTo>
                  <a:pt x="450232" y="830738"/>
                </a:lnTo>
                <a:lnTo>
                  <a:pt x="503066" y="839018"/>
                </a:lnTo>
                <a:lnTo>
                  <a:pt x="557530" y="844094"/>
                </a:lnTo>
                <a:lnTo>
                  <a:pt x="613410" y="845819"/>
                </a:lnTo>
                <a:lnTo>
                  <a:pt x="669289" y="844094"/>
                </a:lnTo>
                <a:lnTo>
                  <a:pt x="723753" y="839018"/>
                </a:lnTo>
                <a:lnTo>
                  <a:pt x="776587" y="830738"/>
                </a:lnTo>
                <a:lnTo>
                  <a:pt x="827574" y="819404"/>
                </a:lnTo>
                <a:lnTo>
                  <a:pt x="876500" y="805162"/>
                </a:lnTo>
                <a:lnTo>
                  <a:pt x="923148" y="788161"/>
                </a:lnTo>
                <a:lnTo>
                  <a:pt x="967304" y="768551"/>
                </a:lnTo>
                <a:lnTo>
                  <a:pt x="1008751" y="746477"/>
                </a:lnTo>
                <a:lnTo>
                  <a:pt x="1047273" y="722090"/>
                </a:lnTo>
                <a:lnTo>
                  <a:pt x="1082656" y="695536"/>
                </a:lnTo>
                <a:lnTo>
                  <a:pt x="1114684" y="666965"/>
                </a:lnTo>
                <a:lnTo>
                  <a:pt x="1143141" y="636524"/>
                </a:lnTo>
                <a:lnTo>
                  <a:pt x="1167811" y="604361"/>
                </a:lnTo>
                <a:lnTo>
                  <a:pt x="1188479" y="570625"/>
                </a:lnTo>
                <a:lnTo>
                  <a:pt x="1204930" y="535463"/>
                </a:lnTo>
                <a:lnTo>
                  <a:pt x="1216947" y="499025"/>
                </a:lnTo>
                <a:lnTo>
                  <a:pt x="1224315" y="461458"/>
                </a:lnTo>
                <a:lnTo>
                  <a:pt x="1226820" y="422909"/>
                </a:lnTo>
                <a:close/>
              </a:path>
            </a:pathLst>
          </a:cu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934" name="object 23"/>
          <p:cNvSpPr>
            <a:spLocks/>
          </p:cNvSpPr>
          <p:nvPr/>
        </p:nvSpPr>
        <p:spPr bwMode="auto">
          <a:xfrm>
            <a:off x="2482850" y="5475288"/>
            <a:ext cx="1049338" cy="723900"/>
          </a:xfrm>
          <a:custGeom>
            <a:avLst/>
            <a:gdLst>
              <a:gd name="T0" fmla="*/ 557530 w 1226820"/>
              <a:gd name="T1" fmla="*/ 1725 h 845820"/>
              <a:gd name="T2" fmla="*/ 450232 w 1226820"/>
              <a:gd name="T3" fmla="*/ 15081 h 845820"/>
              <a:gd name="T4" fmla="*/ 350319 w 1226820"/>
              <a:gd name="T5" fmla="*/ 40657 h 845820"/>
              <a:gd name="T6" fmla="*/ 259515 w 1226820"/>
              <a:gd name="T7" fmla="*/ 77268 h 845820"/>
              <a:gd name="T8" fmla="*/ 179546 w 1226820"/>
              <a:gd name="T9" fmla="*/ 123729 h 845820"/>
              <a:gd name="T10" fmla="*/ 112135 w 1226820"/>
              <a:gd name="T11" fmla="*/ 178854 h 845820"/>
              <a:gd name="T12" fmla="*/ 59008 w 1226820"/>
              <a:gd name="T13" fmla="*/ 241458 h 845820"/>
              <a:gd name="T14" fmla="*/ 21889 w 1226820"/>
              <a:gd name="T15" fmla="*/ 310356 h 845820"/>
              <a:gd name="T16" fmla="*/ 2504 w 1226820"/>
              <a:gd name="T17" fmla="*/ 384361 h 845820"/>
              <a:gd name="T18" fmla="*/ 2504 w 1226820"/>
              <a:gd name="T19" fmla="*/ 461458 h 845820"/>
              <a:gd name="T20" fmla="*/ 21889 w 1226820"/>
              <a:gd name="T21" fmla="*/ 535463 h 845820"/>
              <a:gd name="T22" fmla="*/ 59008 w 1226820"/>
              <a:gd name="T23" fmla="*/ 604361 h 845820"/>
              <a:gd name="T24" fmla="*/ 112135 w 1226820"/>
              <a:gd name="T25" fmla="*/ 666965 h 845820"/>
              <a:gd name="T26" fmla="*/ 179546 w 1226820"/>
              <a:gd name="T27" fmla="*/ 722090 h 845820"/>
              <a:gd name="T28" fmla="*/ 259515 w 1226820"/>
              <a:gd name="T29" fmla="*/ 768551 h 845820"/>
              <a:gd name="T30" fmla="*/ 350319 w 1226820"/>
              <a:gd name="T31" fmla="*/ 805162 h 845820"/>
              <a:gd name="T32" fmla="*/ 450232 w 1226820"/>
              <a:gd name="T33" fmla="*/ 830738 h 845820"/>
              <a:gd name="T34" fmla="*/ 557530 w 1226820"/>
              <a:gd name="T35" fmla="*/ 844094 h 845820"/>
              <a:gd name="T36" fmla="*/ 669289 w 1226820"/>
              <a:gd name="T37" fmla="*/ 844094 h 845820"/>
              <a:gd name="T38" fmla="*/ 776587 w 1226820"/>
              <a:gd name="T39" fmla="*/ 830738 h 845820"/>
              <a:gd name="T40" fmla="*/ 876500 w 1226820"/>
              <a:gd name="T41" fmla="*/ 805162 h 845820"/>
              <a:gd name="T42" fmla="*/ 967304 w 1226820"/>
              <a:gd name="T43" fmla="*/ 768551 h 845820"/>
              <a:gd name="T44" fmla="*/ 1047273 w 1226820"/>
              <a:gd name="T45" fmla="*/ 722090 h 845820"/>
              <a:gd name="T46" fmla="*/ 1114684 w 1226820"/>
              <a:gd name="T47" fmla="*/ 666965 h 845820"/>
              <a:gd name="T48" fmla="*/ 1167811 w 1226820"/>
              <a:gd name="T49" fmla="*/ 604361 h 845820"/>
              <a:gd name="T50" fmla="*/ 1204930 w 1226820"/>
              <a:gd name="T51" fmla="*/ 535463 h 845820"/>
              <a:gd name="T52" fmla="*/ 1224315 w 1226820"/>
              <a:gd name="T53" fmla="*/ 461458 h 845820"/>
              <a:gd name="T54" fmla="*/ 1224315 w 1226820"/>
              <a:gd name="T55" fmla="*/ 384361 h 845820"/>
              <a:gd name="T56" fmla="*/ 1204930 w 1226820"/>
              <a:gd name="T57" fmla="*/ 310356 h 845820"/>
              <a:gd name="T58" fmla="*/ 1167811 w 1226820"/>
              <a:gd name="T59" fmla="*/ 241458 h 845820"/>
              <a:gd name="T60" fmla="*/ 1114684 w 1226820"/>
              <a:gd name="T61" fmla="*/ 178854 h 845820"/>
              <a:gd name="T62" fmla="*/ 1047273 w 1226820"/>
              <a:gd name="T63" fmla="*/ 123729 h 845820"/>
              <a:gd name="T64" fmla="*/ 967304 w 1226820"/>
              <a:gd name="T65" fmla="*/ 77268 h 845820"/>
              <a:gd name="T66" fmla="*/ 876500 w 1226820"/>
              <a:gd name="T67" fmla="*/ 40657 h 845820"/>
              <a:gd name="T68" fmla="*/ 776587 w 1226820"/>
              <a:gd name="T69" fmla="*/ 15081 h 845820"/>
              <a:gd name="T70" fmla="*/ 669289 w 1226820"/>
              <a:gd name="T71" fmla="*/ 1725 h 845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26820" h="845820">
                <a:moveTo>
                  <a:pt x="613410" y="0"/>
                </a:moveTo>
                <a:lnTo>
                  <a:pt x="557530" y="1725"/>
                </a:lnTo>
                <a:lnTo>
                  <a:pt x="503066" y="6801"/>
                </a:lnTo>
                <a:lnTo>
                  <a:pt x="450232" y="15081"/>
                </a:lnTo>
                <a:lnTo>
                  <a:pt x="399245" y="26416"/>
                </a:lnTo>
                <a:lnTo>
                  <a:pt x="350319" y="40657"/>
                </a:lnTo>
                <a:lnTo>
                  <a:pt x="303671" y="57658"/>
                </a:lnTo>
                <a:lnTo>
                  <a:pt x="259515" y="77268"/>
                </a:lnTo>
                <a:lnTo>
                  <a:pt x="218068" y="99342"/>
                </a:lnTo>
                <a:lnTo>
                  <a:pt x="179546" y="123729"/>
                </a:lnTo>
                <a:lnTo>
                  <a:pt x="144163" y="150283"/>
                </a:lnTo>
                <a:lnTo>
                  <a:pt x="112135" y="178854"/>
                </a:lnTo>
                <a:lnTo>
                  <a:pt x="83678" y="209296"/>
                </a:lnTo>
                <a:lnTo>
                  <a:pt x="59008" y="241458"/>
                </a:lnTo>
                <a:lnTo>
                  <a:pt x="38340" y="275194"/>
                </a:lnTo>
                <a:lnTo>
                  <a:pt x="21889" y="310356"/>
                </a:lnTo>
                <a:lnTo>
                  <a:pt x="9872" y="346794"/>
                </a:lnTo>
                <a:lnTo>
                  <a:pt x="2504" y="384361"/>
                </a:lnTo>
                <a:lnTo>
                  <a:pt x="0" y="422909"/>
                </a:lnTo>
                <a:lnTo>
                  <a:pt x="2504" y="461458"/>
                </a:lnTo>
                <a:lnTo>
                  <a:pt x="9872" y="499025"/>
                </a:lnTo>
                <a:lnTo>
                  <a:pt x="21889" y="535463"/>
                </a:lnTo>
                <a:lnTo>
                  <a:pt x="38340" y="570625"/>
                </a:lnTo>
                <a:lnTo>
                  <a:pt x="59008" y="604361"/>
                </a:lnTo>
                <a:lnTo>
                  <a:pt x="83678" y="636524"/>
                </a:lnTo>
                <a:lnTo>
                  <a:pt x="112135" y="666965"/>
                </a:lnTo>
                <a:lnTo>
                  <a:pt x="144163" y="695536"/>
                </a:lnTo>
                <a:lnTo>
                  <a:pt x="179546" y="722090"/>
                </a:lnTo>
                <a:lnTo>
                  <a:pt x="218068" y="746477"/>
                </a:lnTo>
                <a:lnTo>
                  <a:pt x="259515" y="768551"/>
                </a:lnTo>
                <a:lnTo>
                  <a:pt x="303671" y="788162"/>
                </a:lnTo>
                <a:lnTo>
                  <a:pt x="350319" y="805162"/>
                </a:lnTo>
                <a:lnTo>
                  <a:pt x="399245" y="819404"/>
                </a:lnTo>
                <a:lnTo>
                  <a:pt x="450232" y="830738"/>
                </a:lnTo>
                <a:lnTo>
                  <a:pt x="503066" y="839018"/>
                </a:lnTo>
                <a:lnTo>
                  <a:pt x="557530" y="844094"/>
                </a:lnTo>
                <a:lnTo>
                  <a:pt x="613410" y="845819"/>
                </a:lnTo>
                <a:lnTo>
                  <a:pt x="669289" y="844094"/>
                </a:lnTo>
                <a:lnTo>
                  <a:pt x="723753" y="839018"/>
                </a:lnTo>
                <a:lnTo>
                  <a:pt x="776587" y="830738"/>
                </a:lnTo>
                <a:lnTo>
                  <a:pt x="827574" y="819404"/>
                </a:lnTo>
                <a:lnTo>
                  <a:pt x="876500" y="805162"/>
                </a:lnTo>
                <a:lnTo>
                  <a:pt x="923148" y="788161"/>
                </a:lnTo>
                <a:lnTo>
                  <a:pt x="967304" y="768551"/>
                </a:lnTo>
                <a:lnTo>
                  <a:pt x="1008751" y="746477"/>
                </a:lnTo>
                <a:lnTo>
                  <a:pt x="1047273" y="722090"/>
                </a:lnTo>
                <a:lnTo>
                  <a:pt x="1082656" y="695536"/>
                </a:lnTo>
                <a:lnTo>
                  <a:pt x="1114684" y="666965"/>
                </a:lnTo>
                <a:lnTo>
                  <a:pt x="1143141" y="636524"/>
                </a:lnTo>
                <a:lnTo>
                  <a:pt x="1167811" y="604361"/>
                </a:lnTo>
                <a:lnTo>
                  <a:pt x="1188479" y="570625"/>
                </a:lnTo>
                <a:lnTo>
                  <a:pt x="1204930" y="535463"/>
                </a:lnTo>
                <a:lnTo>
                  <a:pt x="1216947" y="499025"/>
                </a:lnTo>
                <a:lnTo>
                  <a:pt x="1224315" y="461458"/>
                </a:lnTo>
                <a:lnTo>
                  <a:pt x="1226820" y="422909"/>
                </a:lnTo>
                <a:lnTo>
                  <a:pt x="1224315" y="384361"/>
                </a:lnTo>
                <a:lnTo>
                  <a:pt x="1216947" y="346794"/>
                </a:lnTo>
                <a:lnTo>
                  <a:pt x="1204930" y="310356"/>
                </a:lnTo>
                <a:lnTo>
                  <a:pt x="1188479" y="275194"/>
                </a:lnTo>
                <a:lnTo>
                  <a:pt x="1167811" y="241458"/>
                </a:lnTo>
                <a:lnTo>
                  <a:pt x="1143141" y="209296"/>
                </a:lnTo>
                <a:lnTo>
                  <a:pt x="1114684" y="178854"/>
                </a:lnTo>
                <a:lnTo>
                  <a:pt x="1082656" y="150283"/>
                </a:lnTo>
                <a:lnTo>
                  <a:pt x="1047273" y="123729"/>
                </a:lnTo>
                <a:lnTo>
                  <a:pt x="1008751" y="99342"/>
                </a:lnTo>
                <a:lnTo>
                  <a:pt x="967304" y="77268"/>
                </a:lnTo>
                <a:lnTo>
                  <a:pt x="923148" y="57658"/>
                </a:lnTo>
                <a:lnTo>
                  <a:pt x="876500" y="40657"/>
                </a:lnTo>
                <a:lnTo>
                  <a:pt x="827574" y="26416"/>
                </a:lnTo>
                <a:lnTo>
                  <a:pt x="776587" y="15081"/>
                </a:lnTo>
                <a:lnTo>
                  <a:pt x="723753" y="6801"/>
                </a:lnTo>
                <a:lnTo>
                  <a:pt x="669289" y="1725"/>
                </a:lnTo>
                <a:lnTo>
                  <a:pt x="613410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4" name="object 24"/>
          <p:cNvSpPr txBox="1"/>
          <p:nvPr/>
        </p:nvSpPr>
        <p:spPr>
          <a:xfrm>
            <a:off x="2582863" y="5546725"/>
            <a:ext cx="846137" cy="511175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indent="20638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15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主属性与 非主</a:t>
            </a: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属性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25613" y="1422400"/>
            <a:ext cx="457200" cy="5365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域和 域值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24150" y="1544638"/>
            <a:ext cx="457200" cy="274637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元组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13150" y="1414463"/>
            <a:ext cx="674688" cy="5365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227013" indent="-2159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笛卡尔 积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939" name="object 28"/>
          <p:cNvSpPr>
            <a:spLocks/>
          </p:cNvSpPr>
          <p:nvPr/>
        </p:nvSpPr>
        <p:spPr bwMode="auto">
          <a:xfrm>
            <a:off x="3560763" y="2924175"/>
            <a:ext cx="2103437" cy="0"/>
          </a:xfrm>
          <a:custGeom>
            <a:avLst/>
            <a:gdLst>
              <a:gd name="T0" fmla="*/ 0 w 2460625"/>
              <a:gd name="T1" fmla="*/ 2460498 w 246062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460625">
                <a:moveTo>
                  <a:pt x="0" y="0"/>
                </a:moveTo>
                <a:lnTo>
                  <a:pt x="2460498" y="0"/>
                </a:lnTo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101725" y="688975"/>
            <a:ext cx="1230313" cy="495300"/>
          </a:xfrm>
        </p:spPr>
        <p:txBody>
          <a:bodyPr lIns="0" tIns="62444" rIns="0" bIns="0">
            <a:spAutoFit/>
          </a:bodyPr>
          <a:lstStyle/>
          <a:p>
            <a:pPr eaLnBrk="1" hangingPunct="1">
              <a:spcBef>
                <a:spcPts val="400"/>
              </a:spcBef>
            </a:pPr>
            <a:r>
              <a:rPr lang="zh-CN" altLang="zh-CN" sz="2800">
                <a:solidFill>
                  <a:srgbClr val="FFFFFF"/>
                </a:solidFill>
                <a:cs typeface="Arial" panose="020B0604020202020204" pitchFamily="34" charset="0"/>
              </a:rPr>
              <a:t>(8)</a:t>
            </a:r>
            <a:r>
              <a:rPr lang="zh-CN" altLang="zh-CN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小结</a:t>
            </a:r>
            <a:endParaRPr lang="zh-CN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941" name="object 30"/>
          <p:cNvSpPr>
            <a:spLocks/>
          </p:cNvSpPr>
          <p:nvPr/>
        </p:nvSpPr>
        <p:spPr bwMode="auto">
          <a:xfrm>
            <a:off x="2486025" y="4583113"/>
            <a:ext cx="981075" cy="828675"/>
          </a:xfrm>
          <a:custGeom>
            <a:avLst/>
            <a:gdLst>
              <a:gd name="T0" fmla="*/ 1138330 w 1148079"/>
              <a:gd name="T1" fmla="*/ 396833 h 969010"/>
              <a:gd name="T2" fmla="*/ 1092342 w 1148079"/>
              <a:gd name="T3" fmla="*/ 276347 h 969010"/>
              <a:gd name="T4" fmla="*/ 1012657 w 1148079"/>
              <a:gd name="T5" fmla="*/ 172024 h 969010"/>
              <a:gd name="T6" fmla="*/ 904735 w 1148079"/>
              <a:gd name="T7" fmla="*/ 88460 h 969010"/>
              <a:gd name="T8" fmla="*/ 774038 w 1148079"/>
              <a:gd name="T9" fmla="*/ 30245 h 969010"/>
              <a:gd name="T10" fmla="*/ 626026 w 1148079"/>
              <a:gd name="T11" fmla="*/ 1975 h 969010"/>
              <a:gd name="T12" fmla="*/ 470621 w 1148079"/>
              <a:gd name="T13" fmla="*/ 7788 h 969010"/>
              <a:gd name="T14" fmla="*/ 327774 w 1148079"/>
              <a:gd name="T15" fmla="*/ 46550 h 969010"/>
              <a:gd name="T16" fmla="*/ 204062 w 1148079"/>
              <a:gd name="T17" fmla="*/ 113725 h 969010"/>
              <a:gd name="T18" fmla="*/ 104945 w 1148079"/>
              <a:gd name="T19" fmla="*/ 204719 h 969010"/>
              <a:gd name="T20" fmla="*/ 35886 w 1148079"/>
              <a:gd name="T21" fmla="*/ 314940 h 969010"/>
              <a:gd name="T22" fmla="*/ 2344 w 1148079"/>
              <a:gd name="T23" fmla="*/ 439794 h 969010"/>
              <a:gd name="T24" fmla="*/ 9241 w 1148079"/>
              <a:gd name="T25" fmla="*/ 570932 h 969010"/>
              <a:gd name="T26" fmla="*/ 55229 w 1148079"/>
              <a:gd name="T27" fmla="*/ 691536 h 969010"/>
              <a:gd name="T28" fmla="*/ 101346 w 1148079"/>
              <a:gd name="T29" fmla="*/ 483869 h 969010"/>
              <a:gd name="T30" fmla="*/ 125461 w 1148079"/>
              <a:gd name="T31" fmla="*/ 358231 h 969010"/>
              <a:gd name="T32" fmla="*/ 192590 w 1148079"/>
              <a:gd name="T33" fmla="*/ 249052 h 969010"/>
              <a:gd name="T34" fmla="*/ 294906 w 1148079"/>
              <a:gd name="T35" fmla="*/ 162915 h 969010"/>
              <a:gd name="T36" fmla="*/ 424580 w 1148079"/>
              <a:gd name="T37" fmla="*/ 106405 h 969010"/>
              <a:gd name="T38" fmla="*/ 573786 w 1148079"/>
              <a:gd name="T39" fmla="*/ 86105 h 969010"/>
              <a:gd name="T40" fmla="*/ 722991 w 1148079"/>
              <a:gd name="T41" fmla="*/ 106405 h 969010"/>
              <a:gd name="T42" fmla="*/ 852665 w 1148079"/>
              <a:gd name="T43" fmla="*/ 162915 h 969010"/>
              <a:gd name="T44" fmla="*/ 954981 w 1148079"/>
              <a:gd name="T45" fmla="*/ 249052 h 969010"/>
              <a:gd name="T46" fmla="*/ 1022110 w 1148079"/>
              <a:gd name="T47" fmla="*/ 358231 h 969010"/>
              <a:gd name="T48" fmla="*/ 1046226 w 1148079"/>
              <a:gd name="T49" fmla="*/ 483869 h 969010"/>
              <a:gd name="T50" fmla="*/ 1092342 w 1148079"/>
              <a:gd name="T51" fmla="*/ 691536 h 969010"/>
              <a:gd name="T52" fmla="*/ 1138330 w 1148079"/>
              <a:gd name="T53" fmla="*/ 570932 h 969010"/>
              <a:gd name="T54" fmla="*/ 1046226 w 1148079"/>
              <a:gd name="T55" fmla="*/ 758560 h 969010"/>
              <a:gd name="T56" fmla="*/ 1035314 w 1148079"/>
              <a:gd name="T57" fmla="*/ 569398 h 969010"/>
              <a:gd name="T58" fmla="*/ 981653 w 1148079"/>
              <a:gd name="T59" fmla="*/ 685066 h 969010"/>
              <a:gd name="T60" fmla="*/ 890197 w 1148079"/>
              <a:gd name="T61" fmla="*/ 779763 h 969010"/>
              <a:gd name="T62" fmla="*/ 768773 w 1148079"/>
              <a:gd name="T63" fmla="*/ 846943 h 969010"/>
              <a:gd name="T64" fmla="*/ 625208 w 1148079"/>
              <a:gd name="T65" fmla="*/ 880058 h 969010"/>
              <a:gd name="T66" fmla="*/ 472531 w 1148079"/>
              <a:gd name="T67" fmla="*/ 873209 h 969010"/>
              <a:gd name="T68" fmla="*/ 335477 w 1148079"/>
              <a:gd name="T69" fmla="*/ 828011 h 969010"/>
              <a:gd name="T70" fmla="*/ 223172 w 1148079"/>
              <a:gd name="T71" fmla="*/ 750931 h 969010"/>
              <a:gd name="T72" fmla="*/ 143445 w 1148079"/>
              <a:gd name="T73" fmla="*/ 648517 h 969010"/>
              <a:gd name="T74" fmla="*/ 104122 w 1148079"/>
              <a:gd name="T75" fmla="*/ 527314 h 969010"/>
              <a:gd name="T76" fmla="*/ 134914 w 1148079"/>
              <a:gd name="T77" fmla="*/ 796032 h 969010"/>
              <a:gd name="T78" fmla="*/ 242836 w 1148079"/>
              <a:gd name="T79" fmla="*/ 879785 h 969010"/>
              <a:gd name="T80" fmla="*/ 373533 w 1148079"/>
              <a:gd name="T81" fmla="*/ 938159 h 969010"/>
              <a:gd name="T82" fmla="*/ 521545 w 1148079"/>
              <a:gd name="T83" fmla="*/ 966519 h 969010"/>
              <a:gd name="T84" fmla="*/ 676950 w 1148079"/>
              <a:gd name="T85" fmla="*/ 960687 h 969010"/>
              <a:gd name="T86" fmla="*/ 819797 w 1148079"/>
              <a:gd name="T87" fmla="*/ 921807 h 969010"/>
              <a:gd name="T88" fmla="*/ 943509 w 1148079"/>
              <a:gd name="T89" fmla="*/ 854459 h 969010"/>
              <a:gd name="T90" fmla="*/ 1042626 w 1148079"/>
              <a:gd name="T91" fmla="*/ 763276 h 969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8079" h="969010">
                <a:moveTo>
                  <a:pt x="1147572" y="483869"/>
                </a:moveTo>
                <a:lnTo>
                  <a:pt x="1145227" y="439794"/>
                </a:lnTo>
                <a:lnTo>
                  <a:pt x="1138330" y="396833"/>
                </a:lnTo>
                <a:lnTo>
                  <a:pt x="1127082" y="355159"/>
                </a:lnTo>
                <a:lnTo>
                  <a:pt x="1111685" y="314940"/>
                </a:lnTo>
                <a:lnTo>
                  <a:pt x="1092342" y="276347"/>
                </a:lnTo>
                <a:lnTo>
                  <a:pt x="1069255" y="239550"/>
                </a:lnTo>
                <a:lnTo>
                  <a:pt x="1042626" y="204719"/>
                </a:lnTo>
                <a:lnTo>
                  <a:pt x="1012657" y="172024"/>
                </a:lnTo>
                <a:lnTo>
                  <a:pt x="979551" y="141636"/>
                </a:lnTo>
                <a:lnTo>
                  <a:pt x="943509" y="113725"/>
                </a:lnTo>
                <a:lnTo>
                  <a:pt x="904735" y="88460"/>
                </a:lnTo>
                <a:lnTo>
                  <a:pt x="863430" y="66011"/>
                </a:lnTo>
                <a:lnTo>
                  <a:pt x="819797" y="46550"/>
                </a:lnTo>
                <a:lnTo>
                  <a:pt x="774038" y="30245"/>
                </a:lnTo>
                <a:lnTo>
                  <a:pt x="726355" y="17268"/>
                </a:lnTo>
                <a:lnTo>
                  <a:pt x="676950" y="7788"/>
                </a:lnTo>
                <a:lnTo>
                  <a:pt x="626026" y="1975"/>
                </a:lnTo>
                <a:lnTo>
                  <a:pt x="573786" y="0"/>
                </a:lnTo>
                <a:lnTo>
                  <a:pt x="521545" y="1975"/>
                </a:lnTo>
                <a:lnTo>
                  <a:pt x="470621" y="7788"/>
                </a:lnTo>
                <a:lnTo>
                  <a:pt x="421216" y="17268"/>
                </a:lnTo>
                <a:lnTo>
                  <a:pt x="373533" y="30245"/>
                </a:lnTo>
                <a:lnTo>
                  <a:pt x="327774" y="46550"/>
                </a:lnTo>
                <a:lnTo>
                  <a:pt x="284141" y="66011"/>
                </a:lnTo>
                <a:lnTo>
                  <a:pt x="242836" y="88460"/>
                </a:lnTo>
                <a:lnTo>
                  <a:pt x="204062" y="113725"/>
                </a:lnTo>
                <a:lnTo>
                  <a:pt x="168020" y="141636"/>
                </a:lnTo>
                <a:lnTo>
                  <a:pt x="134914" y="172024"/>
                </a:lnTo>
                <a:lnTo>
                  <a:pt x="104945" y="204719"/>
                </a:lnTo>
                <a:lnTo>
                  <a:pt x="78316" y="239550"/>
                </a:lnTo>
                <a:lnTo>
                  <a:pt x="55229" y="276347"/>
                </a:lnTo>
                <a:lnTo>
                  <a:pt x="35886" y="314940"/>
                </a:lnTo>
                <a:lnTo>
                  <a:pt x="20489" y="355159"/>
                </a:lnTo>
                <a:lnTo>
                  <a:pt x="9241" y="396833"/>
                </a:lnTo>
                <a:lnTo>
                  <a:pt x="2344" y="439794"/>
                </a:lnTo>
                <a:lnTo>
                  <a:pt x="0" y="483869"/>
                </a:lnTo>
                <a:lnTo>
                  <a:pt x="2344" y="527952"/>
                </a:lnTo>
                <a:lnTo>
                  <a:pt x="9241" y="570932"/>
                </a:lnTo>
                <a:lnTo>
                  <a:pt x="20489" y="612637"/>
                </a:lnTo>
                <a:lnTo>
                  <a:pt x="35886" y="652896"/>
                </a:lnTo>
                <a:lnTo>
                  <a:pt x="55229" y="691536"/>
                </a:lnTo>
                <a:lnTo>
                  <a:pt x="78316" y="728387"/>
                </a:lnTo>
                <a:lnTo>
                  <a:pt x="101346" y="758560"/>
                </a:lnTo>
                <a:lnTo>
                  <a:pt x="101346" y="483869"/>
                </a:lnTo>
                <a:lnTo>
                  <a:pt x="104122" y="440568"/>
                </a:lnTo>
                <a:lnTo>
                  <a:pt x="112257" y="398607"/>
                </a:lnTo>
                <a:lnTo>
                  <a:pt x="125461" y="358231"/>
                </a:lnTo>
                <a:lnTo>
                  <a:pt x="143445" y="319684"/>
                </a:lnTo>
                <a:lnTo>
                  <a:pt x="165918" y="283209"/>
                </a:lnTo>
                <a:lnTo>
                  <a:pt x="192590" y="249052"/>
                </a:lnTo>
                <a:lnTo>
                  <a:pt x="223172" y="217454"/>
                </a:lnTo>
                <a:lnTo>
                  <a:pt x="257374" y="188661"/>
                </a:lnTo>
                <a:lnTo>
                  <a:pt x="294906" y="162915"/>
                </a:lnTo>
                <a:lnTo>
                  <a:pt x="335477" y="140461"/>
                </a:lnTo>
                <a:lnTo>
                  <a:pt x="378798" y="121544"/>
                </a:lnTo>
                <a:lnTo>
                  <a:pt x="424580" y="106405"/>
                </a:lnTo>
                <a:lnTo>
                  <a:pt x="472531" y="95290"/>
                </a:lnTo>
                <a:lnTo>
                  <a:pt x="522363" y="88442"/>
                </a:lnTo>
                <a:lnTo>
                  <a:pt x="573786" y="86105"/>
                </a:lnTo>
                <a:lnTo>
                  <a:pt x="625208" y="88442"/>
                </a:lnTo>
                <a:lnTo>
                  <a:pt x="675040" y="95290"/>
                </a:lnTo>
                <a:lnTo>
                  <a:pt x="722991" y="106405"/>
                </a:lnTo>
                <a:lnTo>
                  <a:pt x="768773" y="121544"/>
                </a:lnTo>
                <a:lnTo>
                  <a:pt x="812094" y="140461"/>
                </a:lnTo>
                <a:lnTo>
                  <a:pt x="852665" y="162915"/>
                </a:lnTo>
                <a:lnTo>
                  <a:pt x="890197" y="188661"/>
                </a:lnTo>
                <a:lnTo>
                  <a:pt x="924399" y="217454"/>
                </a:lnTo>
                <a:lnTo>
                  <a:pt x="954981" y="249052"/>
                </a:lnTo>
                <a:lnTo>
                  <a:pt x="981653" y="283209"/>
                </a:lnTo>
                <a:lnTo>
                  <a:pt x="1004126" y="319684"/>
                </a:lnTo>
                <a:lnTo>
                  <a:pt x="1022110" y="358231"/>
                </a:lnTo>
                <a:lnTo>
                  <a:pt x="1035314" y="398607"/>
                </a:lnTo>
                <a:lnTo>
                  <a:pt x="1043449" y="440568"/>
                </a:lnTo>
                <a:lnTo>
                  <a:pt x="1046226" y="483869"/>
                </a:lnTo>
                <a:lnTo>
                  <a:pt x="1046226" y="758560"/>
                </a:lnTo>
                <a:lnTo>
                  <a:pt x="1069255" y="728387"/>
                </a:lnTo>
                <a:lnTo>
                  <a:pt x="1092342" y="691536"/>
                </a:lnTo>
                <a:lnTo>
                  <a:pt x="1111685" y="652896"/>
                </a:lnTo>
                <a:lnTo>
                  <a:pt x="1127082" y="612637"/>
                </a:lnTo>
                <a:lnTo>
                  <a:pt x="1138330" y="570932"/>
                </a:lnTo>
                <a:lnTo>
                  <a:pt x="1145227" y="527952"/>
                </a:lnTo>
                <a:lnTo>
                  <a:pt x="1147572" y="483869"/>
                </a:lnTo>
                <a:close/>
              </a:path>
              <a:path w="1148079" h="969010">
                <a:moveTo>
                  <a:pt x="1046226" y="758560"/>
                </a:moveTo>
                <a:lnTo>
                  <a:pt x="1046226" y="483869"/>
                </a:lnTo>
                <a:lnTo>
                  <a:pt x="1043449" y="527314"/>
                </a:lnTo>
                <a:lnTo>
                  <a:pt x="1035314" y="569398"/>
                </a:lnTo>
                <a:lnTo>
                  <a:pt x="1022110" y="609880"/>
                </a:lnTo>
                <a:lnTo>
                  <a:pt x="1004126" y="648517"/>
                </a:lnTo>
                <a:lnTo>
                  <a:pt x="981653" y="685066"/>
                </a:lnTo>
                <a:lnTo>
                  <a:pt x="954981" y="719285"/>
                </a:lnTo>
                <a:lnTo>
                  <a:pt x="924399" y="750931"/>
                </a:lnTo>
                <a:lnTo>
                  <a:pt x="890197" y="779763"/>
                </a:lnTo>
                <a:lnTo>
                  <a:pt x="852665" y="805537"/>
                </a:lnTo>
                <a:lnTo>
                  <a:pt x="812094" y="828011"/>
                </a:lnTo>
                <a:lnTo>
                  <a:pt x="768773" y="846943"/>
                </a:lnTo>
                <a:lnTo>
                  <a:pt x="722991" y="862090"/>
                </a:lnTo>
                <a:lnTo>
                  <a:pt x="675040" y="873209"/>
                </a:lnTo>
                <a:lnTo>
                  <a:pt x="625208" y="880058"/>
                </a:lnTo>
                <a:lnTo>
                  <a:pt x="573786" y="882395"/>
                </a:lnTo>
                <a:lnTo>
                  <a:pt x="522363" y="880058"/>
                </a:lnTo>
                <a:lnTo>
                  <a:pt x="472531" y="873209"/>
                </a:lnTo>
                <a:lnTo>
                  <a:pt x="424580" y="862090"/>
                </a:lnTo>
                <a:lnTo>
                  <a:pt x="378798" y="846943"/>
                </a:lnTo>
                <a:lnTo>
                  <a:pt x="335477" y="828011"/>
                </a:lnTo>
                <a:lnTo>
                  <a:pt x="294906" y="805537"/>
                </a:lnTo>
                <a:lnTo>
                  <a:pt x="257374" y="779763"/>
                </a:lnTo>
                <a:lnTo>
                  <a:pt x="223172" y="750931"/>
                </a:lnTo>
                <a:lnTo>
                  <a:pt x="192590" y="719285"/>
                </a:lnTo>
                <a:lnTo>
                  <a:pt x="165918" y="685066"/>
                </a:lnTo>
                <a:lnTo>
                  <a:pt x="143445" y="648517"/>
                </a:lnTo>
                <a:lnTo>
                  <a:pt x="125461" y="609880"/>
                </a:lnTo>
                <a:lnTo>
                  <a:pt x="112257" y="569398"/>
                </a:lnTo>
                <a:lnTo>
                  <a:pt x="104122" y="527314"/>
                </a:lnTo>
                <a:lnTo>
                  <a:pt x="101346" y="483869"/>
                </a:lnTo>
                <a:lnTo>
                  <a:pt x="101346" y="758560"/>
                </a:lnTo>
                <a:lnTo>
                  <a:pt x="134914" y="796032"/>
                </a:lnTo>
                <a:lnTo>
                  <a:pt x="168020" y="826484"/>
                </a:lnTo>
                <a:lnTo>
                  <a:pt x="204062" y="854459"/>
                </a:lnTo>
                <a:lnTo>
                  <a:pt x="242836" y="879785"/>
                </a:lnTo>
                <a:lnTo>
                  <a:pt x="284141" y="902292"/>
                </a:lnTo>
                <a:lnTo>
                  <a:pt x="327774" y="921807"/>
                </a:lnTo>
                <a:lnTo>
                  <a:pt x="373533" y="938159"/>
                </a:lnTo>
                <a:lnTo>
                  <a:pt x="421216" y="951177"/>
                </a:lnTo>
                <a:lnTo>
                  <a:pt x="470621" y="960687"/>
                </a:lnTo>
                <a:lnTo>
                  <a:pt x="521545" y="966519"/>
                </a:lnTo>
                <a:lnTo>
                  <a:pt x="573786" y="968501"/>
                </a:lnTo>
                <a:lnTo>
                  <a:pt x="626026" y="966519"/>
                </a:lnTo>
                <a:lnTo>
                  <a:pt x="676950" y="960687"/>
                </a:lnTo>
                <a:lnTo>
                  <a:pt x="726355" y="951177"/>
                </a:lnTo>
                <a:lnTo>
                  <a:pt x="774038" y="938159"/>
                </a:lnTo>
                <a:lnTo>
                  <a:pt x="819797" y="921807"/>
                </a:lnTo>
                <a:lnTo>
                  <a:pt x="863430" y="902292"/>
                </a:lnTo>
                <a:lnTo>
                  <a:pt x="904735" y="879785"/>
                </a:lnTo>
                <a:lnTo>
                  <a:pt x="943509" y="854459"/>
                </a:lnTo>
                <a:lnTo>
                  <a:pt x="979551" y="826484"/>
                </a:lnTo>
                <a:lnTo>
                  <a:pt x="1012657" y="796032"/>
                </a:lnTo>
                <a:lnTo>
                  <a:pt x="1042626" y="763276"/>
                </a:lnTo>
                <a:lnTo>
                  <a:pt x="1046226" y="758560"/>
                </a:lnTo>
                <a:close/>
              </a:path>
            </a:pathLst>
          </a:custGeom>
          <a:solidFill>
            <a:srgbClr val="B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942" name="object 31"/>
          <p:cNvSpPr>
            <a:spLocks/>
          </p:cNvSpPr>
          <p:nvPr/>
        </p:nvSpPr>
        <p:spPr bwMode="auto">
          <a:xfrm>
            <a:off x="2566988" y="4649788"/>
            <a:ext cx="819150" cy="692150"/>
          </a:xfrm>
          <a:custGeom>
            <a:avLst/>
            <a:gdLst>
              <a:gd name="T0" fmla="*/ 957072 w 957579"/>
              <a:gd name="T1" fmla="*/ 403859 h 808989"/>
              <a:gd name="T2" fmla="*/ 954265 w 957579"/>
              <a:gd name="T3" fmla="*/ 359949 h 808989"/>
              <a:gd name="T4" fmla="*/ 946040 w 957579"/>
              <a:gd name="T5" fmla="*/ 317385 h 808989"/>
              <a:gd name="T6" fmla="*/ 932688 w 957579"/>
              <a:gd name="T7" fmla="*/ 276417 h 808989"/>
              <a:gd name="T8" fmla="*/ 914499 w 957579"/>
              <a:gd name="T9" fmla="*/ 237293 h 808989"/>
              <a:gd name="T10" fmla="*/ 891765 w 957579"/>
              <a:gd name="T11" fmla="*/ 200264 h 808989"/>
              <a:gd name="T12" fmla="*/ 864778 w 957579"/>
              <a:gd name="T13" fmla="*/ 165579 h 808989"/>
              <a:gd name="T14" fmla="*/ 833828 w 957579"/>
              <a:gd name="T15" fmla="*/ 133487 h 808989"/>
              <a:gd name="T16" fmla="*/ 799208 w 957579"/>
              <a:gd name="T17" fmla="*/ 104236 h 808989"/>
              <a:gd name="T18" fmla="*/ 761207 w 957579"/>
              <a:gd name="T19" fmla="*/ 78077 h 808989"/>
              <a:gd name="T20" fmla="*/ 720118 w 957579"/>
              <a:gd name="T21" fmla="*/ 55259 h 808989"/>
              <a:gd name="T22" fmla="*/ 676231 w 957579"/>
              <a:gd name="T23" fmla="*/ 36030 h 808989"/>
              <a:gd name="T24" fmla="*/ 629838 w 957579"/>
              <a:gd name="T25" fmla="*/ 20641 h 808989"/>
              <a:gd name="T26" fmla="*/ 581231 w 957579"/>
              <a:gd name="T27" fmla="*/ 9339 h 808989"/>
              <a:gd name="T28" fmla="*/ 530699 w 957579"/>
              <a:gd name="T29" fmla="*/ 2376 h 808989"/>
              <a:gd name="T30" fmla="*/ 478536 w 957579"/>
              <a:gd name="T31" fmla="*/ 0 h 808989"/>
              <a:gd name="T32" fmla="*/ 426372 w 957579"/>
              <a:gd name="T33" fmla="*/ 2376 h 808989"/>
              <a:gd name="T34" fmla="*/ 375840 w 957579"/>
              <a:gd name="T35" fmla="*/ 9339 h 808989"/>
              <a:gd name="T36" fmla="*/ 327233 w 957579"/>
              <a:gd name="T37" fmla="*/ 20641 h 808989"/>
              <a:gd name="T38" fmla="*/ 280840 w 957579"/>
              <a:gd name="T39" fmla="*/ 36030 h 808989"/>
              <a:gd name="T40" fmla="*/ 236953 w 957579"/>
              <a:gd name="T41" fmla="*/ 55259 h 808989"/>
              <a:gd name="T42" fmla="*/ 195864 w 957579"/>
              <a:gd name="T43" fmla="*/ 78077 h 808989"/>
              <a:gd name="T44" fmla="*/ 157863 w 957579"/>
              <a:gd name="T45" fmla="*/ 104236 h 808989"/>
              <a:gd name="T46" fmla="*/ 123243 w 957579"/>
              <a:gd name="T47" fmla="*/ 133487 h 808989"/>
              <a:gd name="T48" fmla="*/ 92293 w 957579"/>
              <a:gd name="T49" fmla="*/ 165579 h 808989"/>
              <a:gd name="T50" fmla="*/ 65306 w 957579"/>
              <a:gd name="T51" fmla="*/ 200264 h 808989"/>
              <a:gd name="T52" fmla="*/ 42572 w 957579"/>
              <a:gd name="T53" fmla="*/ 237293 h 808989"/>
              <a:gd name="T54" fmla="*/ 24384 w 957579"/>
              <a:gd name="T55" fmla="*/ 276417 h 808989"/>
              <a:gd name="T56" fmla="*/ 11031 w 957579"/>
              <a:gd name="T57" fmla="*/ 317385 h 808989"/>
              <a:gd name="T58" fmla="*/ 2806 w 957579"/>
              <a:gd name="T59" fmla="*/ 359949 h 808989"/>
              <a:gd name="T60" fmla="*/ 0 w 957579"/>
              <a:gd name="T61" fmla="*/ 403860 h 808989"/>
              <a:gd name="T62" fmla="*/ 2806 w 957579"/>
              <a:gd name="T63" fmla="*/ 447913 h 808989"/>
              <a:gd name="T64" fmla="*/ 11031 w 957579"/>
              <a:gd name="T65" fmla="*/ 490600 h 808989"/>
              <a:gd name="T66" fmla="*/ 24384 w 957579"/>
              <a:gd name="T67" fmla="*/ 531674 h 808989"/>
              <a:gd name="T68" fmla="*/ 42572 w 957579"/>
              <a:gd name="T69" fmla="*/ 570887 h 808989"/>
              <a:gd name="T70" fmla="*/ 65306 w 957579"/>
              <a:gd name="T71" fmla="*/ 607991 h 808989"/>
              <a:gd name="T72" fmla="*/ 92293 w 957579"/>
              <a:gd name="T73" fmla="*/ 642737 h 808989"/>
              <a:gd name="T74" fmla="*/ 123243 w 957579"/>
              <a:gd name="T75" fmla="*/ 674879 h 808989"/>
              <a:gd name="T76" fmla="*/ 157863 w 957579"/>
              <a:gd name="T77" fmla="*/ 704167 h 808989"/>
              <a:gd name="T78" fmla="*/ 195864 w 957579"/>
              <a:gd name="T79" fmla="*/ 730355 h 808989"/>
              <a:gd name="T80" fmla="*/ 236953 w 957579"/>
              <a:gd name="T81" fmla="*/ 753194 h 808989"/>
              <a:gd name="T82" fmla="*/ 280840 w 957579"/>
              <a:gd name="T83" fmla="*/ 772437 h 808989"/>
              <a:gd name="T84" fmla="*/ 327233 w 957579"/>
              <a:gd name="T85" fmla="*/ 787834 h 808989"/>
              <a:gd name="T86" fmla="*/ 375840 w 957579"/>
              <a:gd name="T87" fmla="*/ 799140 h 808989"/>
              <a:gd name="T88" fmla="*/ 426372 w 957579"/>
              <a:gd name="T89" fmla="*/ 806105 h 808989"/>
              <a:gd name="T90" fmla="*/ 478536 w 957579"/>
              <a:gd name="T91" fmla="*/ 808482 h 808989"/>
              <a:gd name="T92" fmla="*/ 530699 w 957579"/>
              <a:gd name="T93" fmla="*/ 806105 h 808989"/>
              <a:gd name="T94" fmla="*/ 581231 w 957579"/>
              <a:gd name="T95" fmla="*/ 799140 h 808989"/>
              <a:gd name="T96" fmla="*/ 629838 w 957579"/>
              <a:gd name="T97" fmla="*/ 787834 h 808989"/>
              <a:gd name="T98" fmla="*/ 676231 w 957579"/>
              <a:gd name="T99" fmla="*/ 772437 h 808989"/>
              <a:gd name="T100" fmla="*/ 720118 w 957579"/>
              <a:gd name="T101" fmla="*/ 753194 h 808989"/>
              <a:gd name="T102" fmla="*/ 761207 w 957579"/>
              <a:gd name="T103" fmla="*/ 730355 h 808989"/>
              <a:gd name="T104" fmla="*/ 799208 w 957579"/>
              <a:gd name="T105" fmla="*/ 704167 h 808989"/>
              <a:gd name="T106" fmla="*/ 833828 w 957579"/>
              <a:gd name="T107" fmla="*/ 674879 h 808989"/>
              <a:gd name="T108" fmla="*/ 864778 w 957579"/>
              <a:gd name="T109" fmla="*/ 642737 h 808989"/>
              <a:gd name="T110" fmla="*/ 891765 w 957579"/>
              <a:gd name="T111" fmla="*/ 607991 h 808989"/>
              <a:gd name="T112" fmla="*/ 914499 w 957579"/>
              <a:gd name="T113" fmla="*/ 570887 h 808989"/>
              <a:gd name="T114" fmla="*/ 932688 w 957579"/>
              <a:gd name="T115" fmla="*/ 531674 h 808989"/>
              <a:gd name="T116" fmla="*/ 946040 w 957579"/>
              <a:gd name="T117" fmla="*/ 490600 h 808989"/>
              <a:gd name="T118" fmla="*/ 954265 w 957579"/>
              <a:gd name="T119" fmla="*/ 447913 h 808989"/>
              <a:gd name="T120" fmla="*/ 957072 w 957579"/>
              <a:gd name="T121" fmla="*/ 403859 h 808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7579" h="808989">
                <a:moveTo>
                  <a:pt x="957072" y="403859"/>
                </a:moveTo>
                <a:lnTo>
                  <a:pt x="954265" y="359949"/>
                </a:lnTo>
                <a:lnTo>
                  <a:pt x="946040" y="317385"/>
                </a:lnTo>
                <a:lnTo>
                  <a:pt x="932688" y="276417"/>
                </a:lnTo>
                <a:lnTo>
                  <a:pt x="914499" y="237293"/>
                </a:lnTo>
                <a:lnTo>
                  <a:pt x="891765" y="200264"/>
                </a:lnTo>
                <a:lnTo>
                  <a:pt x="864778" y="165579"/>
                </a:lnTo>
                <a:lnTo>
                  <a:pt x="833828" y="133487"/>
                </a:lnTo>
                <a:lnTo>
                  <a:pt x="799208" y="104236"/>
                </a:lnTo>
                <a:lnTo>
                  <a:pt x="761207" y="78077"/>
                </a:lnTo>
                <a:lnTo>
                  <a:pt x="720118" y="55259"/>
                </a:lnTo>
                <a:lnTo>
                  <a:pt x="676231" y="36030"/>
                </a:lnTo>
                <a:lnTo>
                  <a:pt x="629838" y="20641"/>
                </a:lnTo>
                <a:lnTo>
                  <a:pt x="581231" y="9339"/>
                </a:lnTo>
                <a:lnTo>
                  <a:pt x="530699" y="2376"/>
                </a:lnTo>
                <a:lnTo>
                  <a:pt x="478536" y="0"/>
                </a:lnTo>
                <a:lnTo>
                  <a:pt x="426372" y="2376"/>
                </a:lnTo>
                <a:lnTo>
                  <a:pt x="375840" y="9339"/>
                </a:lnTo>
                <a:lnTo>
                  <a:pt x="327233" y="20641"/>
                </a:lnTo>
                <a:lnTo>
                  <a:pt x="280840" y="36030"/>
                </a:lnTo>
                <a:lnTo>
                  <a:pt x="236953" y="55259"/>
                </a:lnTo>
                <a:lnTo>
                  <a:pt x="195864" y="78077"/>
                </a:lnTo>
                <a:lnTo>
                  <a:pt x="157863" y="104236"/>
                </a:lnTo>
                <a:lnTo>
                  <a:pt x="123243" y="133487"/>
                </a:lnTo>
                <a:lnTo>
                  <a:pt x="92293" y="165579"/>
                </a:lnTo>
                <a:lnTo>
                  <a:pt x="65306" y="200264"/>
                </a:lnTo>
                <a:lnTo>
                  <a:pt x="42572" y="237293"/>
                </a:lnTo>
                <a:lnTo>
                  <a:pt x="24384" y="276417"/>
                </a:lnTo>
                <a:lnTo>
                  <a:pt x="11031" y="317385"/>
                </a:lnTo>
                <a:lnTo>
                  <a:pt x="2806" y="359949"/>
                </a:lnTo>
                <a:lnTo>
                  <a:pt x="0" y="403860"/>
                </a:lnTo>
                <a:lnTo>
                  <a:pt x="2806" y="447913"/>
                </a:lnTo>
                <a:lnTo>
                  <a:pt x="11031" y="490600"/>
                </a:lnTo>
                <a:lnTo>
                  <a:pt x="24384" y="531674"/>
                </a:lnTo>
                <a:lnTo>
                  <a:pt x="42572" y="570887"/>
                </a:lnTo>
                <a:lnTo>
                  <a:pt x="65306" y="607991"/>
                </a:lnTo>
                <a:lnTo>
                  <a:pt x="92293" y="642737"/>
                </a:lnTo>
                <a:lnTo>
                  <a:pt x="123243" y="674879"/>
                </a:lnTo>
                <a:lnTo>
                  <a:pt x="157863" y="704167"/>
                </a:lnTo>
                <a:lnTo>
                  <a:pt x="195864" y="730355"/>
                </a:lnTo>
                <a:lnTo>
                  <a:pt x="236953" y="753194"/>
                </a:lnTo>
                <a:lnTo>
                  <a:pt x="280840" y="772437"/>
                </a:lnTo>
                <a:lnTo>
                  <a:pt x="327233" y="787834"/>
                </a:lnTo>
                <a:lnTo>
                  <a:pt x="375840" y="799140"/>
                </a:lnTo>
                <a:lnTo>
                  <a:pt x="426372" y="806105"/>
                </a:lnTo>
                <a:lnTo>
                  <a:pt x="478536" y="808482"/>
                </a:lnTo>
                <a:lnTo>
                  <a:pt x="530699" y="806105"/>
                </a:lnTo>
                <a:lnTo>
                  <a:pt x="581231" y="799140"/>
                </a:lnTo>
                <a:lnTo>
                  <a:pt x="629838" y="787834"/>
                </a:lnTo>
                <a:lnTo>
                  <a:pt x="676231" y="772437"/>
                </a:lnTo>
                <a:lnTo>
                  <a:pt x="720118" y="753194"/>
                </a:lnTo>
                <a:lnTo>
                  <a:pt x="761207" y="730355"/>
                </a:lnTo>
                <a:lnTo>
                  <a:pt x="799208" y="704167"/>
                </a:lnTo>
                <a:lnTo>
                  <a:pt x="833828" y="674879"/>
                </a:lnTo>
                <a:lnTo>
                  <a:pt x="864778" y="642737"/>
                </a:lnTo>
                <a:lnTo>
                  <a:pt x="891765" y="607991"/>
                </a:lnTo>
                <a:lnTo>
                  <a:pt x="914499" y="570887"/>
                </a:lnTo>
                <a:lnTo>
                  <a:pt x="932688" y="531674"/>
                </a:lnTo>
                <a:lnTo>
                  <a:pt x="946040" y="490600"/>
                </a:lnTo>
                <a:lnTo>
                  <a:pt x="954265" y="447913"/>
                </a:lnTo>
                <a:lnTo>
                  <a:pt x="957072" y="403859"/>
                </a:lnTo>
                <a:close/>
              </a:path>
            </a:pathLst>
          </a:custGeom>
          <a:solidFill>
            <a:srgbClr val="33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943" name="object 32"/>
          <p:cNvSpPr>
            <a:spLocks/>
          </p:cNvSpPr>
          <p:nvPr/>
        </p:nvSpPr>
        <p:spPr bwMode="auto">
          <a:xfrm>
            <a:off x="2566988" y="4649788"/>
            <a:ext cx="819150" cy="692150"/>
          </a:xfrm>
          <a:custGeom>
            <a:avLst/>
            <a:gdLst>
              <a:gd name="T0" fmla="*/ 478536 w 957579"/>
              <a:gd name="T1" fmla="*/ 0 h 808989"/>
              <a:gd name="T2" fmla="*/ 426372 w 957579"/>
              <a:gd name="T3" fmla="*/ 2376 h 808989"/>
              <a:gd name="T4" fmla="*/ 375840 w 957579"/>
              <a:gd name="T5" fmla="*/ 9339 h 808989"/>
              <a:gd name="T6" fmla="*/ 327233 w 957579"/>
              <a:gd name="T7" fmla="*/ 20641 h 808989"/>
              <a:gd name="T8" fmla="*/ 280840 w 957579"/>
              <a:gd name="T9" fmla="*/ 36030 h 808989"/>
              <a:gd name="T10" fmla="*/ 236953 w 957579"/>
              <a:gd name="T11" fmla="*/ 55259 h 808989"/>
              <a:gd name="T12" fmla="*/ 195864 w 957579"/>
              <a:gd name="T13" fmla="*/ 78077 h 808989"/>
              <a:gd name="T14" fmla="*/ 157863 w 957579"/>
              <a:gd name="T15" fmla="*/ 104236 h 808989"/>
              <a:gd name="T16" fmla="*/ 123243 w 957579"/>
              <a:gd name="T17" fmla="*/ 133487 h 808989"/>
              <a:gd name="T18" fmla="*/ 92293 w 957579"/>
              <a:gd name="T19" fmla="*/ 165579 h 808989"/>
              <a:gd name="T20" fmla="*/ 65306 w 957579"/>
              <a:gd name="T21" fmla="*/ 200264 h 808989"/>
              <a:gd name="T22" fmla="*/ 42572 w 957579"/>
              <a:gd name="T23" fmla="*/ 237293 h 808989"/>
              <a:gd name="T24" fmla="*/ 24384 w 957579"/>
              <a:gd name="T25" fmla="*/ 276417 h 808989"/>
              <a:gd name="T26" fmla="*/ 11031 w 957579"/>
              <a:gd name="T27" fmla="*/ 317385 h 808989"/>
              <a:gd name="T28" fmla="*/ 2806 w 957579"/>
              <a:gd name="T29" fmla="*/ 359949 h 808989"/>
              <a:gd name="T30" fmla="*/ 0 w 957579"/>
              <a:gd name="T31" fmla="*/ 403860 h 808989"/>
              <a:gd name="T32" fmla="*/ 2806 w 957579"/>
              <a:gd name="T33" fmla="*/ 447913 h 808989"/>
              <a:gd name="T34" fmla="*/ 11031 w 957579"/>
              <a:gd name="T35" fmla="*/ 490600 h 808989"/>
              <a:gd name="T36" fmla="*/ 24384 w 957579"/>
              <a:gd name="T37" fmla="*/ 531674 h 808989"/>
              <a:gd name="T38" fmla="*/ 42572 w 957579"/>
              <a:gd name="T39" fmla="*/ 570887 h 808989"/>
              <a:gd name="T40" fmla="*/ 65306 w 957579"/>
              <a:gd name="T41" fmla="*/ 607991 h 808989"/>
              <a:gd name="T42" fmla="*/ 92293 w 957579"/>
              <a:gd name="T43" fmla="*/ 642737 h 808989"/>
              <a:gd name="T44" fmla="*/ 123243 w 957579"/>
              <a:gd name="T45" fmla="*/ 674879 h 808989"/>
              <a:gd name="T46" fmla="*/ 157863 w 957579"/>
              <a:gd name="T47" fmla="*/ 704167 h 808989"/>
              <a:gd name="T48" fmla="*/ 195864 w 957579"/>
              <a:gd name="T49" fmla="*/ 730355 h 808989"/>
              <a:gd name="T50" fmla="*/ 236953 w 957579"/>
              <a:gd name="T51" fmla="*/ 753194 h 808989"/>
              <a:gd name="T52" fmla="*/ 280840 w 957579"/>
              <a:gd name="T53" fmla="*/ 772437 h 808989"/>
              <a:gd name="T54" fmla="*/ 327233 w 957579"/>
              <a:gd name="T55" fmla="*/ 787834 h 808989"/>
              <a:gd name="T56" fmla="*/ 375840 w 957579"/>
              <a:gd name="T57" fmla="*/ 799140 h 808989"/>
              <a:gd name="T58" fmla="*/ 426372 w 957579"/>
              <a:gd name="T59" fmla="*/ 806105 h 808989"/>
              <a:gd name="T60" fmla="*/ 478536 w 957579"/>
              <a:gd name="T61" fmla="*/ 808482 h 808989"/>
              <a:gd name="T62" fmla="*/ 530699 w 957579"/>
              <a:gd name="T63" fmla="*/ 806105 h 808989"/>
              <a:gd name="T64" fmla="*/ 581231 w 957579"/>
              <a:gd name="T65" fmla="*/ 799140 h 808989"/>
              <a:gd name="T66" fmla="*/ 629838 w 957579"/>
              <a:gd name="T67" fmla="*/ 787834 h 808989"/>
              <a:gd name="T68" fmla="*/ 676231 w 957579"/>
              <a:gd name="T69" fmla="*/ 772437 h 808989"/>
              <a:gd name="T70" fmla="*/ 720118 w 957579"/>
              <a:gd name="T71" fmla="*/ 753194 h 808989"/>
              <a:gd name="T72" fmla="*/ 761207 w 957579"/>
              <a:gd name="T73" fmla="*/ 730355 h 808989"/>
              <a:gd name="T74" fmla="*/ 799208 w 957579"/>
              <a:gd name="T75" fmla="*/ 704167 h 808989"/>
              <a:gd name="T76" fmla="*/ 833828 w 957579"/>
              <a:gd name="T77" fmla="*/ 674879 h 808989"/>
              <a:gd name="T78" fmla="*/ 864778 w 957579"/>
              <a:gd name="T79" fmla="*/ 642737 h 808989"/>
              <a:gd name="T80" fmla="*/ 891765 w 957579"/>
              <a:gd name="T81" fmla="*/ 607991 h 808989"/>
              <a:gd name="T82" fmla="*/ 914499 w 957579"/>
              <a:gd name="T83" fmla="*/ 570887 h 808989"/>
              <a:gd name="T84" fmla="*/ 932688 w 957579"/>
              <a:gd name="T85" fmla="*/ 531674 h 808989"/>
              <a:gd name="T86" fmla="*/ 946040 w 957579"/>
              <a:gd name="T87" fmla="*/ 490600 h 808989"/>
              <a:gd name="T88" fmla="*/ 954265 w 957579"/>
              <a:gd name="T89" fmla="*/ 447913 h 808989"/>
              <a:gd name="T90" fmla="*/ 957072 w 957579"/>
              <a:gd name="T91" fmla="*/ 403859 h 808989"/>
              <a:gd name="T92" fmla="*/ 954265 w 957579"/>
              <a:gd name="T93" fmla="*/ 359949 h 808989"/>
              <a:gd name="T94" fmla="*/ 946040 w 957579"/>
              <a:gd name="T95" fmla="*/ 317385 h 808989"/>
              <a:gd name="T96" fmla="*/ 932688 w 957579"/>
              <a:gd name="T97" fmla="*/ 276417 h 808989"/>
              <a:gd name="T98" fmla="*/ 914499 w 957579"/>
              <a:gd name="T99" fmla="*/ 237293 h 808989"/>
              <a:gd name="T100" fmla="*/ 891765 w 957579"/>
              <a:gd name="T101" fmla="*/ 200264 h 808989"/>
              <a:gd name="T102" fmla="*/ 864778 w 957579"/>
              <a:gd name="T103" fmla="*/ 165579 h 808989"/>
              <a:gd name="T104" fmla="*/ 833828 w 957579"/>
              <a:gd name="T105" fmla="*/ 133487 h 808989"/>
              <a:gd name="T106" fmla="*/ 799208 w 957579"/>
              <a:gd name="T107" fmla="*/ 104236 h 808989"/>
              <a:gd name="T108" fmla="*/ 761207 w 957579"/>
              <a:gd name="T109" fmla="*/ 78077 h 808989"/>
              <a:gd name="T110" fmla="*/ 720118 w 957579"/>
              <a:gd name="T111" fmla="*/ 55259 h 808989"/>
              <a:gd name="T112" fmla="*/ 676231 w 957579"/>
              <a:gd name="T113" fmla="*/ 36030 h 808989"/>
              <a:gd name="T114" fmla="*/ 629838 w 957579"/>
              <a:gd name="T115" fmla="*/ 20641 h 808989"/>
              <a:gd name="T116" fmla="*/ 581231 w 957579"/>
              <a:gd name="T117" fmla="*/ 9339 h 808989"/>
              <a:gd name="T118" fmla="*/ 530699 w 957579"/>
              <a:gd name="T119" fmla="*/ 2376 h 808989"/>
              <a:gd name="T120" fmla="*/ 478536 w 957579"/>
              <a:gd name="T121" fmla="*/ 0 h 808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7579" h="808989">
                <a:moveTo>
                  <a:pt x="478536" y="0"/>
                </a:moveTo>
                <a:lnTo>
                  <a:pt x="426372" y="2376"/>
                </a:lnTo>
                <a:lnTo>
                  <a:pt x="375840" y="9339"/>
                </a:lnTo>
                <a:lnTo>
                  <a:pt x="327233" y="20641"/>
                </a:lnTo>
                <a:lnTo>
                  <a:pt x="280840" y="36030"/>
                </a:lnTo>
                <a:lnTo>
                  <a:pt x="236953" y="55259"/>
                </a:lnTo>
                <a:lnTo>
                  <a:pt x="195864" y="78077"/>
                </a:lnTo>
                <a:lnTo>
                  <a:pt x="157863" y="104236"/>
                </a:lnTo>
                <a:lnTo>
                  <a:pt x="123243" y="133487"/>
                </a:lnTo>
                <a:lnTo>
                  <a:pt x="92293" y="165579"/>
                </a:lnTo>
                <a:lnTo>
                  <a:pt x="65306" y="200264"/>
                </a:lnTo>
                <a:lnTo>
                  <a:pt x="42572" y="237293"/>
                </a:lnTo>
                <a:lnTo>
                  <a:pt x="24384" y="276417"/>
                </a:lnTo>
                <a:lnTo>
                  <a:pt x="11031" y="317385"/>
                </a:lnTo>
                <a:lnTo>
                  <a:pt x="2806" y="359949"/>
                </a:lnTo>
                <a:lnTo>
                  <a:pt x="0" y="403860"/>
                </a:lnTo>
                <a:lnTo>
                  <a:pt x="2806" y="447913"/>
                </a:lnTo>
                <a:lnTo>
                  <a:pt x="11031" y="490600"/>
                </a:lnTo>
                <a:lnTo>
                  <a:pt x="24384" y="531674"/>
                </a:lnTo>
                <a:lnTo>
                  <a:pt x="42572" y="570887"/>
                </a:lnTo>
                <a:lnTo>
                  <a:pt x="65306" y="607991"/>
                </a:lnTo>
                <a:lnTo>
                  <a:pt x="92293" y="642737"/>
                </a:lnTo>
                <a:lnTo>
                  <a:pt x="123243" y="674879"/>
                </a:lnTo>
                <a:lnTo>
                  <a:pt x="157863" y="704167"/>
                </a:lnTo>
                <a:lnTo>
                  <a:pt x="195864" y="730355"/>
                </a:lnTo>
                <a:lnTo>
                  <a:pt x="236953" y="753194"/>
                </a:lnTo>
                <a:lnTo>
                  <a:pt x="280840" y="772437"/>
                </a:lnTo>
                <a:lnTo>
                  <a:pt x="327233" y="787834"/>
                </a:lnTo>
                <a:lnTo>
                  <a:pt x="375840" y="799140"/>
                </a:lnTo>
                <a:lnTo>
                  <a:pt x="426372" y="806105"/>
                </a:lnTo>
                <a:lnTo>
                  <a:pt x="478536" y="808482"/>
                </a:lnTo>
                <a:lnTo>
                  <a:pt x="530699" y="806105"/>
                </a:lnTo>
                <a:lnTo>
                  <a:pt x="581231" y="799140"/>
                </a:lnTo>
                <a:lnTo>
                  <a:pt x="629838" y="787834"/>
                </a:lnTo>
                <a:lnTo>
                  <a:pt x="676231" y="772437"/>
                </a:lnTo>
                <a:lnTo>
                  <a:pt x="720118" y="753194"/>
                </a:lnTo>
                <a:lnTo>
                  <a:pt x="761207" y="730355"/>
                </a:lnTo>
                <a:lnTo>
                  <a:pt x="799208" y="704167"/>
                </a:lnTo>
                <a:lnTo>
                  <a:pt x="833828" y="674879"/>
                </a:lnTo>
                <a:lnTo>
                  <a:pt x="864778" y="642737"/>
                </a:lnTo>
                <a:lnTo>
                  <a:pt x="891765" y="607991"/>
                </a:lnTo>
                <a:lnTo>
                  <a:pt x="914499" y="570887"/>
                </a:lnTo>
                <a:lnTo>
                  <a:pt x="932688" y="531674"/>
                </a:lnTo>
                <a:lnTo>
                  <a:pt x="946040" y="490600"/>
                </a:lnTo>
                <a:lnTo>
                  <a:pt x="954265" y="447913"/>
                </a:lnTo>
                <a:lnTo>
                  <a:pt x="957072" y="403859"/>
                </a:lnTo>
                <a:lnTo>
                  <a:pt x="954265" y="359949"/>
                </a:lnTo>
                <a:lnTo>
                  <a:pt x="946040" y="317385"/>
                </a:lnTo>
                <a:lnTo>
                  <a:pt x="932688" y="276417"/>
                </a:lnTo>
                <a:lnTo>
                  <a:pt x="914499" y="237293"/>
                </a:lnTo>
                <a:lnTo>
                  <a:pt x="891765" y="200264"/>
                </a:lnTo>
                <a:lnTo>
                  <a:pt x="864778" y="165579"/>
                </a:lnTo>
                <a:lnTo>
                  <a:pt x="833828" y="133487"/>
                </a:lnTo>
                <a:lnTo>
                  <a:pt x="799208" y="104236"/>
                </a:lnTo>
                <a:lnTo>
                  <a:pt x="761207" y="78077"/>
                </a:lnTo>
                <a:lnTo>
                  <a:pt x="720118" y="55259"/>
                </a:lnTo>
                <a:lnTo>
                  <a:pt x="676231" y="36030"/>
                </a:lnTo>
                <a:lnTo>
                  <a:pt x="629838" y="20641"/>
                </a:lnTo>
                <a:lnTo>
                  <a:pt x="581231" y="9339"/>
                </a:lnTo>
                <a:lnTo>
                  <a:pt x="530699" y="2376"/>
                </a:lnTo>
                <a:lnTo>
                  <a:pt x="478536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3" name="object 33"/>
          <p:cNvSpPr txBox="1"/>
          <p:nvPr/>
        </p:nvSpPr>
        <p:spPr>
          <a:xfrm>
            <a:off x="2584450" y="4846638"/>
            <a:ext cx="782638" cy="274637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度</a:t>
            </a:r>
            <a:r>
              <a:rPr lang="zh-CN" altLang="zh-CN" sz="1700">
                <a:solidFill>
                  <a:srgbClr val="FFFFFF"/>
                </a:solidFill>
                <a:latin typeface="宋体" panose="02010600030101010101" pitchFamily="2" charset="-122"/>
              </a:rPr>
              <a:t>/</a:t>
            </a: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</a:t>
            </a:r>
            <a:r>
              <a:rPr lang="zh-CN" altLang="zh-CN" sz="1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CN" altLang="zh-CN"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45" name="object 34"/>
          <p:cNvSpPr>
            <a:spLocks noChangeArrowheads="1"/>
          </p:cNvSpPr>
          <p:nvPr/>
        </p:nvSpPr>
        <p:spPr bwMode="auto">
          <a:xfrm>
            <a:off x="3521075" y="3768725"/>
            <a:ext cx="1055688" cy="24828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" name="object 35"/>
          <p:cNvSpPr txBox="1"/>
          <p:nvPr/>
        </p:nvSpPr>
        <p:spPr>
          <a:xfrm>
            <a:off x="3703638" y="4854575"/>
            <a:ext cx="673100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基数</a:t>
            </a:r>
            <a:r>
              <a:rPr lang="zh-CN" altLang="zh-CN" sz="1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CN" altLang="zh-CN"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83013" y="4035425"/>
            <a:ext cx="457200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元组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57625" y="5689600"/>
            <a:ext cx="457200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外码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949" name="object 38"/>
          <p:cNvSpPr>
            <a:spLocks/>
          </p:cNvSpPr>
          <p:nvPr/>
        </p:nvSpPr>
        <p:spPr bwMode="auto">
          <a:xfrm>
            <a:off x="4770438" y="3740150"/>
            <a:ext cx="981075" cy="828675"/>
          </a:xfrm>
          <a:custGeom>
            <a:avLst/>
            <a:gdLst>
              <a:gd name="T0" fmla="*/ 1138330 w 1148079"/>
              <a:gd name="T1" fmla="*/ 397569 h 969010"/>
              <a:gd name="T2" fmla="*/ 1092342 w 1148079"/>
              <a:gd name="T3" fmla="*/ 276965 h 969010"/>
              <a:gd name="T4" fmla="*/ 1012657 w 1148079"/>
              <a:gd name="T5" fmla="*/ 172469 h 969010"/>
              <a:gd name="T6" fmla="*/ 904735 w 1148079"/>
              <a:gd name="T7" fmla="*/ 88716 h 969010"/>
              <a:gd name="T8" fmla="*/ 774038 w 1148079"/>
              <a:gd name="T9" fmla="*/ 30342 h 969010"/>
              <a:gd name="T10" fmla="*/ 626026 w 1148079"/>
              <a:gd name="T11" fmla="*/ 1982 h 969010"/>
              <a:gd name="T12" fmla="*/ 470621 w 1148079"/>
              <a:gd name="T13" fmla="*/ 7814 h 969010"/>
              <a:gd name="T14" fmla="*/ 327774 w 1148079"/>
              <a:gd name="T15" fmla="*/ 46694 h 969010"/>
              <a:gd name="T16" fmla="*/ 204062 w 1148079"/>
              <a:gd name="T17" fmla="*/ 114042 h 969010"/>
              <a:gd name="T18" fmla="*/ 104874 w 1148079"/>
              <a:gd name="T19" fmla="*/ 205318 h 969010"/>
              <a:gd name="T20" fmla="*/ 35886 w 1148079"/>
              <a:gd name="T21" fmla="*/ 315605 h 969010"/>
              <a:gd name="T22" fmla="*/ 2344 w 1148079"/>
              <a:gd name="T23" fmla="*/ 440549 h 969010"/>
              <a:gd name="T24" fmla="*/ 9241 w 1148079"/>
              <a:gd name="T25" fmla="*/ 571668 h 969010"/>
              <a:gd name="T26" fmla="*/ 55229 w 1148079"/>
              <a:gd name="T27" fmla="*/ 692154 h 969010"/>
              <a:gd name="T28" fmla="*/ 102107 w 1148079"/>
              <a:gd name="T29" fmla="*/ 484631 h 969010"/>
              <a:gd name="T30" fmla="*/ 126144 w 1148079"/>
              <a:gd name="T31" fmla="*/ 358621 h 969010"/>
              <a:gd name="T32" fmla="*/ 193084 w 1148079"/>
              <a:gd name="T33" fmla="*/ 249216 h 969010"/>
              <a:gd name="T34" fmla="*/ 295174 w 1148079"/>
              <a:gd name="T35" fmla="*/ 162964 h 969010"/>
              <a:gd name="T36" fmla="*/ 424659 w 1148079"/>
              <a:gd name="T37" fmla="*/ 106411 h 969010"/>
              <a:gd name="T38" fmla="*/ 573786 w 1148079"/>
              <a:gd name="T39" fmla="*/ 86105 h 969010"/>
              <a:gd name="T40" fmla="*/ 723284 w 1148079"/>
              <a:gd name="T41" fmla="*/ 106411 h 969010"/>
              <a:gd name="T42" fmla="*/ 852994 w 1148079"/>
              <a:gd name="T43" fmla="*/ 162964 h 969010"/>
              <a:gd name="T44" fmla="*/ 955200 w 1148079"/>
              <a:gd name="T45" fmla="*/ 249216 h 969010"/>
              <a:gd name="T46" fmla="*/ 1022183 w 1148079"/>
              <a:gd name="T47" fmla="*/ 358621 h 969010"/>
              <a:gd name="T48" fmla="*/ 1046226 w 1148079"/>
              <a:gd name="T49" fmla="*/ 484631 h 969010"/>
              <a:gd name="T50" fmla="*/ 1092342 w 1148079"/>
              <a:gd name="T51" fmla="*/ 692154 h 969010"/>
              <a:gd name="T52" fmla="*/ 1138330 w 1148079"/>
              <a:gd name="T53" fmla="*/ 571668 h 969010"/>
              <a:gd name="T54" fmla="*/ 1046226 w 1148079"/>
              <a:gd name="T55" fmla="*/ 759073 h 969010"/>
              <a:gd name="T56" fmla="*/ 1035349 w 1148079"/>
              <a:gd name="T57" fmla="*/ 569894 h 969010"/>
              <a:gd name="T58" fmla="*/ 981822 w 1148079"/>
              <a:gd name="T59" fmla="*/ 685292 h 969010"/>
              <a:gd name="T60" fmla="*/ 890500 w 1148079"/>
              <a:gd name="T61" fmla="*/ 779840 h 969010"/>
              <a:gd name="T62" fmla="*/ 769100 w 1148079"/>
              <a:gd name="T63" fmla="*/ 846957 h 969010"/>
              <a:gd name="T64" fmla="*/ 625341 w 1148079"/>
              <a:gd name="T65" fmla="*/ 880059 h 969010"/>
              <a:gd name="T66" fmla="*/ 472568 w 1148079"/>
              <a:gd name="T67" fmla="*/ 873211 h 969010"/>
              <a:gd name="T68" fmla="*/ 335675 w 1148079"/>
              <a:gd name="T69" fmla="*/ 828039 h 969010"/>
              <a:gd name="T70" fmla="*/ 223592 w 1148079"/>
              <a:gd name="T71" fmla="*/ 751047 h 969010"/>
              <a:gd name="T72" fmla="*/ 144073 w 1148079"/>
              <a:gd name="T73" fmla="*/ 648817 h 969010"/>
              <a:gd name="T74" fmla="*/ 104874 w 1148079"/>
              <a:gd name="T75" fmla="*/ 527933 h 969010"/>
              <a:gd name="T76" fmla="*/ 134914 w 1148079"/>
              <a:gd name="T77" fmla="*/ 796477 h 969010"/>
              <a:gd name="T78" fmla="*/ 242836 w 1148079"/>
              <a:gd name="T79" fmla="*/ 880041 h 969010"/>
              <a:gd name="T80" fmla="*/ 373533 w 1148079"/>
              <a:gd name="T81" fmla="*/ 938256 h 969010"/>
              <a:gd name="T82" fmla="*/ 521545 w 1148079"/>
              <a:gd name="T83" fmla="*/ 966526 h 969010"/>
              <a:gd name="T84" fmla="*/ 676950 w 1148079"/>
              <a:gd name="T85" fmla="*/ 960713 h 969010"/>
              <a:gd name="T86" fmla="*/ 819797 w 1148079"/>
              <a:gd name="T87" fmla="*/ 921951 h 969010"/>
              <a:gd name="T88" fmla="*/ 943509 w 1148079"/>
              <a:gd name="T89" fmla="*/ 854776 h 969010"/>
              <a:gd name="T90" fmla="*/ 1042626 w 1148079"/>
              <a:gd name="T91" fmla="*/ 763782 h 969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8079" h="969010">
                <a:moveTo>
                  <a:pt x="1147572" y="484631"/>
                </a:moveTo>
                <a:lnTo>
                  <a:pt x="1145227" y="440549"/>
                </a:lnTo>
                <a:lnTo>
                  <a:pt x="1138330" y="397569"/>
                </a:lnTo>
                <a:lnTo>
                  <a:pt x="1127082" y="355864"/>
                </a:lnTo>
                <a:lnTo>
                  <a:pt x="1111685" y="315605"/>
                </a:lnTo>
                <a:lnTo>
                  <a:pt x="1092342" y="276965"/>
                </a:lnTo>
                <a:lnTo>
                  <a:pt x="1069255" y="240114"/>
                </a:lnTo>
                <a:lnTo>
                  <a:pt x="1042626" y="205225"/>
                </a:lnTo>
                <a:lnTo>
                  <a:pt x="1012657" y="172469"/>
                </a:lnTo>
                <a:lnTo>
                  <a:pt x="979551" y="142017"/>
                </a:lnTo>
                <a:lnTo>
                  <a:pt x="943509" y="114042"/>
                </a:lnTo>
                <a:lnTo>
                  <a:pt x="904735" y="88716"/>
                </a:lnTo>
                <a:lnTo>
                  <a:pt x="863430" y="66209"/>
                </a:lnTo>
                <a:lnTo>
                  <a:pt x="819797" y="46694"/>
                </a:lnTo>
                <a:lnTo>
                  <a:pt x="774038" y="30342"/>
                </a:lnTo>
                <a:lnTo>
                  <a:pt x="726355" y="17324"/>
                </a:lnTo>
                <a:lnTo>
                  <a:pt x="676950" y="7814"/>
                </a:lnTo>
                <a:lnTo>
                  <a:pt x="626026" y="1982"/>
                </a:lnTo>
                <a:lnTo>
                  <a:pt x="573786" y="0"/>
                </a:lnTo>
                <a:lnTo>
                  <a:pt x="521545" y="1982"/>
                </a:lnTo>
                <a:lnTo>
                  <a:pt x="470621" y="7814"/>
                </a:lnTo>
                <a:lnTo>
                  <a:pt x="421216" y="17324"/>
                </a:lnTo>
                <a:lnTo>
                  <a:pt x="373533" y="30342"/>
                </a:lnTo>
                <a:lnTo>
                  <a:pt x="327774" y="46694"/>
                </a:lnTo>
                <a:lnTo>
                  <a:pt x="284141" y="66209"/>
                </a:lnTo>
                <a:lnTo>
                  <a:pt x="242836" y="88716"/>
                </a:lnTo>
                <a:lnTo>
                  <a:pt x="204062" y="114042"/>
                </a:lnTo>
                <a:lnTo>
                  <a:pt x="168020" y="142017"/>
                </a:lnTo>
                <a:lnTo>
                  <a:pt x="134914" y="172469"/>
                </a:lnTo>
                <a:lnTo>
                  <a:pt x="104874" y="205318"/>
                </a:lnTo>
                <a:lnTo>
                  <a:pt x="78316" y="240114"/>
                </a:lnTo>
                <a:lnTo>
                  <a:pt x="55229" y="276965"/>
                </a:lnTo>
                <a:lnTo>
                  <a:pt x="35886" y="315605"/>
                </a:lnTo>
                <a:lnTo>
                  <a:pt x="20489" y="355864"/>
                </a:lnTo>
                <a:lnTo>
                  <a:pt x="9241" y="397569"/>
                </a:lnTo>
                <a:lnTo>
                  <a:pt x="2344" y="440549"/>
                </a:lnTo>
                <a:lnTo>
                  <a:pt x="0" y="484631"/>
                </a:lnTo>
                <a:lnTo>
                  <a:pt x="2344" y="528707"/>
                </a:lnTo>
                <a:lnTo>
                  <a:pt x="9241" y="571668"/>
                </a:lnTo>
                <a:lnTo>
                  <a:pt x="20489" y="613342"/>
                </a:lnTo>
                <a:lnTo>
                  <a:pt x="35886" y="653561"/>
                </a:lnTo>
                <a:lnTo>
                  <a:pt x="55229" y="692154"/>
                </a:lnTo>
                <a:lnTo>
                  <a:pt x="78316" y="728951"/>
                </a:lnTo>
                <a:lnTo>
                  <a:pt x="102108" y="760070"/>
                </a:lnTo>
                <a:lnTo>
                  <a:pt x="102107" y="484631"/>
                </a:lnTo>
                <a:lnTo>
                  <a:pt x="104874" y="441187"/>
                </a:lnTo>
                <a:lnTo>
                  <a:pt x="112982" y="399103"/>
                </a:lnTo>
                <a:lnTo>
                  <a:pt x="126144" y="358621"/>
                </a:lnTo>
                <a:lnTo>
                  <a:pt x="144073" y="319984"/>
                </a:lnTo>
                <a:lnTo>
                  <a:pt x="166482" y="283435"/>
                </a:lnTo>
                <a:lnTo>
                  <a:pt x="193084" y="249216"/>
                </a:lnTo>
                <a:lnTo>
                  <a:pt x="223592" y="217570"/>
                </a:lnTo>
                <a:lnTo>
                  <a:pt x="257717" y="188738"/>
                </a:lnTo>
                <a:lnTo>
                  <a:pt x="295174" y="162964"/>
                </a:lnTo>
                <a:lnTo>
                  <a:pt x="335675" y="140490"/>
                </a:lnTo>
                <a:lnTo>
                  <a:pt x="378932" y="121558"/>
                </a:lnTo>
                <a:lnTo>
                  <a:pt x="424659" y="106411"/>
                </a:lnTo>
                <a:lnTo>
                  <a:pt x="472568" y="95292"/>
                </a:lnTo>
                <a:lnTo>
                  <a:pt x="522373" y="88443"/>
                </a:lnTo>
                <a:lnTo>
                  <a:pt x="573786" y="86105"/>
                </a:lnTo>
                <a:lnTo>
                  <a:pt x="625341" y="88443"/>
                </a:lnTo>
                <a:lnTo>
                  <a:pt x="675269" y="95292"/>
                </a:lnTo>
                <a:lnTo>
                  <a:pt x="723284" y="106411"/>
                </a:lnTo>
                <a:lnTo>
                  <a:pt x="769100" y="121558"/>
                </a:lnTo>
                <a:lnTo>
                  <a:pt x="812433" y="140490"/>
                </a:lnTo>
                <a:lnTo>
                  <a:pt x="852994" y="162964"/>
                </a:lnTo>
                <a:lnTo>
                  <a:pt x="890500" y="188738"/>
                </a:lnTo>
                <a:lnTo>
                  <a:pt x="924664" y="217570"/>
                </a:lnTo>
                <a:lnTo>
                  <a:pt x="955200" y="249216"/>
                </a:lnTo>
                <a:lnTo>
                  <a:pt x="981822" y="283435"/>
                </a:lnTo>
                <a:lnTo>
                  <a:pt x="1004245" y="319984"/>
                </a:lnTo>
                <a:lnTo>
                  <a:pt x="1022183" y="358621"/>
                </a:lnTo>
                <a:lnTo>
                  <a:pt x="1035349" y="399103"/>
                </a:lnTo>
                <a:lnTo>
                  <a:pt x="1043459" y="441187"/>
                </a:lnTo>
                <a:lnTo>
                  <a:pt x="1046226" y="484631"/>
                </a:lnTo>
                <a:lnTo>
                  <a:pt x="1046226" y="759073"/>
                </a:lnTo>
                <a:lnTo>
                  <a:pt x="1069255" y="728951"/>
                </a:lnTo>
                <a:lnTo>
                  <a:pt x="1092342" y="692154"/>
                </a:lnTo>
                <a:lnTo>
                  <a:pt x="1111685" y="653561"/>
                </a:lnTo>
                <a:lnTo>
                  <a:pt x="1127082" y="613342"/>
                </a:lnTo>
                <a:lnTo>
                  <a:pt x="1138330" y="571668"/>
                </a:lnTo>
                <a:lnTo>
                  <a:pt x="1145227" y="528707"/>
                </a:lnTo>
                <a:lnTo>
                  <a:pt x="1147572" y="484631"/>
                </a:lnTo>
                <a:close/>
              </a:path>
              <a:path w="1148079" h="969010">
                <a:moveTo>
                  <a:pt x="1046226" y="759073"/>
                </a:moveTo>
                <a:lnTo>
                  <a:pt x="1046226" y="484631"/>
                </a:lnTo>
                <a:lnTo>
                  <a:pt x="1043459" y="527933"/>
                </a:lnTo>
                <a:lnTo>
                  <a:pt x="1035349" y="569894"/>
                </a:lnTo>
                <a:lnTo>
                  <a:pt x="1022183" y="610270"/>
                </a:lnTo>
                <a:lnTo>
                  <a:pt x="1004245" y="648817"/>
                </a:lnTo>
                <a:lnTo>
                  <a:pt x="981822" y="685292"/>
                </a:lnTo>
                <a:lnTo>
                  <a:pt x="955200" y="719449"/>
                </a:lnTo>
                <a:lnTo>
                  <a:pt x="924664" y="751047"/>
                </a:lnTo>
                <a:lnTo>
                  <a:pt x="890500" y="779840"/>
                </a:lnTo>
                <a:lnTo>
                  <a:pt x="852994" y="805586"/>
                </a:lnTo>
                <a:lnTo>
                  <a:pt x="812433" y="828039"/>
                </a:lnTo>
                <a:lnTo>
                  <a:pt x="769100" y="846957"/>
                </a:lnTo>
                <a:lnTo>
                  <a:pt x="723284" y="862096"/>
                </a:lnTo>
                <a:lnTo>
                  <a:pt x="675269" y="873211"/>
                </a:lnTo>
                <a:lnTo>
                  <a:pt x="625341" y="880059"/>
                </a:lnTo>
                <a:lnTo>
                  <a:pt x="573786" y="882395"/>
                </a:lnTo>
                <a:lnTo>
                  <a:pt x="522373" y="880059"/>
                </a:lnTo>
                <a:lnTo>
                  <a:pt x="472568" y="873211"/>
                </a:lnTo>
                <a:lnTo>
                  <a:pt x="424659" y="862096"/>
                </a:lnTo>
                <a:lnTo>
                  <a:pt x="378932" y="846957"/>
                </a:lnTo>
                <a:lnTo>
                  <a:pt x="335675" y="828039"/>
                </a:lnTo>
                <a:lnTo>
                  <a:pt x="295174" y="805586"/>
                </a:lnTo>
                <a:lnTo>
                  <a:pt x="257717" y="779840"/>
                </a:lnTo>
                <a:lnTo>
                  <a:pt x="223592" y="751047"/>
                </a:lnTo>
                <a:lnTo>
                  <a:pt x="193084" y="719449"/>
                </a:lnTo>
                <a:lnTo>
                  <a:pt x="166482" y="685291"/>
                </a:lnTo>
                <a:lnTo>
                  <a:pt x="144073" y="648817"/>
                </a:lnTo>
                <a:lnTo>
                  <a:pt x="126144" y="610270"/>
                </a:lnTo>
                <a:lnTo>
                  <a:pt x="112982" y="569894"/>
                </a:lnTo>
                <a:lnTo>
                  <a:pt x="104874" y="527933"/>
                </a:lnTo>
                <a:lnTo>
                  <a:pt x="102107" y="484631"/>
                </a:lnTo>
                <a:lnTo>
                  <a:pt x="102108" y="760070"/>
                </a:lnTo>
                <a:lnTo>
                  <a:pt x="134914" y="796477"/>
                </a:lnTo>
                <a:lnTo>
                  <a:pt x="168020" y="826865"/>
                </a:lnTo>
                <a:lnTo>
                  <a:pt x="204062" y="854776"/>
                </a:lnTo>
                <a:lnTo>
                  <a:pt x="242836" y="880041"/>
                </a:lnTo>
                <a:lnTo>
                  <a:pt x="284141" y="902490"/>
                </a:lnTo>
                <a:lnTo>
                  <a:pt x="327774" y="921951"/>
                </a:lnTo>
                <a:lnTo>
                  <a:pt x="373533" y="938256"/>
                </a:lnTo>
                <a:lnTo>
                  <a:pt x="421216" y="951233"/>
                </a:lnTo>
                <a:lnTo>
                  <a:pt x="470621" y="960713"/>
                </a:lnTo>
                <a:lnTo>
                  <a:pt x="521545" y="966526"/>
                </a:lnTo>
                <a:lnTo>
                  <a:pt x="573786" y="968501"/>
                </a:lnTo>
                <a:lnTo>
                  <a:pt x="626026" y="966526"/>
                </a:lnTo>
                <a:lnTo>
                  <a:pt x="676950" y="960713"/>
                </a:lnTo>
                <a:lnTo>
                  <a:pt x="726355" y="951233"/>
                </a:lnTo>
                <a:lnTo>
                  <a:pt x="774038" y="938256"/>
                </a:lnTo>
                <a:lnTo>
                  <a:pt x="819797" y="921951"/>
                </a:lnTo>
                <a:lnTo>
                  <a:pt x="863430" y="902490"/>
                </a:lnTo>
                <a:lnTo>
                  <a:pt x="904735" y="880041"/>
                </a:lnTo>
                <a:lnTo>
                  <a:pt x="943509" y="854776"/>
                </a:lnTo>
                <a:lnTo>
                  <a:pt x="979551" y="826865"/>
                </a:lnTo>
                <a:lnTo>
                  <a:pt x="1012657" y="796477"/>
                </a:lnTo>
                <a:lnTo>
                  <a:pt x="1042626" y="763782"/>
                </a:lnTo>
                <a:lnTo>
                  <a:pt x="1046226" y="759073"/>
                </a:lnTo>
                <a:close/>
              </a:path>
            </a:pathLst>
          </a:custGeom>
          <a:solidFill>
            <a:srgbClr val="B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950" name="object 39"/>
          <p:cNvSpPr>
            <a:spLocks/>
          </p:cNvSpPr>
          <p:nvPr/>
        </p:nvSpPr>
        <p:spPr bwMode="auto">
          <a:xfrm>
            <a:off x="4851400" y="3806825"/>
            <a:ext cx="819150" cy="692150"/>
          </a:xfrm>
          <a:custGeom>
            <a:avLst/>
            <a:gdLst>
              <a:gd name="T0" fmla="*/ 957072 w 957579"/>
              <a:gd name="T1" fmla="*/ 404621 h 808989"/>
              <a:gd name="T2" fmla="*/ 954265 w 957579"/>
              <a:gd name="T3" fmla="*/ 360568 h 808989"/>
              <a:gd name="T4" fmla="*/ 946040 w 957579"/>
              <a:gd name="T5" fmla="*/ 317881 h 808989"/>
              <a:gd name="T6" fmla="*/ 932688 w 957579"/>
              <a:gd name="T7" fmla="*/ 276807 h 808989"/>
              <a:gd name="T8" fmla="*/ 914499 w 957579"/>
              <a:gd name="T9" fmla="*/ 237594 h 808989"/>
              <a:gd name="T10" fmla="*/ 891765 w 957579"/>
              <a:gd name="T11" fmla="*/ 200490 h 808989"/>
              <a:gd name="T12" fmla="*/ 864778 w 957579"/>
              <a:gd name="T13" fmla="*/ 165744 h 808989"/>
              <a:gd name="T14" fmla="*/ 833828 w 957579"/>
              <a:gd name="T15" fmla="*/ 133602 h 808989"/>
              <a:gd name="T16" fmla="*/ 799208 w 957579"/>
              <a:gd name="T17" fmla="*/ 104314 h 808989"/>
              <a:gd name="T18" fmla="*/ 761207 w 957579"/>
              <a:gd name="T19" fmla="*/ 78126 h 808989"/>
              <a:gd name="T20" fmla="*/ 720118 w 957579"/>
              <a:gd name="T21" fmla="*/ 55287 h 808989"/>
              <a:gd name="T22" fmla="*/ 676231 w 957579"/>
              <a:gd name="T23" fmla="*/ 36044 h 808989"/>
              <a:gd name="T24" fmla="*/ 629838 w 957579"/>
              <a:gd name="T25" fmla="*/ 20647 h 808989"/>
              <a:gd name="T26" fmla="*/ 581231 w 957579"/>
              <a:gd name="T27" fmla="*/ 9341 h 808989"/>
              <a:gd name="T28" fmla="*/ 530699 w 957579"/>
              <a:gd name="T29" fmla="*/ 2376 h 808989"/>
              <a:gd name="T30" fmla="*/ 478536 w 957579"/>
              <a:gd name="T31" fmla="*/ 0 h 808989"/>
              <a:gd name="T32" fmla="*/ 426372 w 957579"/>
              <a:gd name="T33" fmla="*/ 2376 h 808989"/>
              <a:gd name="T34" fmla="*/ 375840 w 957579"/>
              <a:gd name="T35" fmla="*/ 9341 h 808989"/>
              <a:gd name="T36" fmla="*/ 327233 w 957579"/>
              <a:gd name="T37" fmla="*/ 20647 h 808989"/>
              <a:gd name="T38" fmla="*/ 280840 w 957579"/>
              <a:gd name="T39" fmla="*/ 36044 h 808989"/>
              <a:gd name="T40" fmla="*/ 236953 w 957579"/>
              <a:gd name="T41" fmla="*/ 55287 h 808989"/>
              <a:gd name="T42" fmla="*/ 195864 w 957579"/>
              <a:gd name="T43" fmla="*/ 78126 h 808989"/>
              <a:gd name="T44" fmla="*/ 157863 w 957579"/>
              <a:gd name="T45" fmla="*/ 104314 h 808989"/>
              <a:gd name="T46" fmla="*/ 123243 w 957579"/>
              <a:gd name="T47" fmla="*/ 133602 h 808989"/>
              <a:gd name="T48" fmla="*/ 92293 w 957579"/>
              <a:gd name="T49" fmla="*/ 165744 h 808989"/>
              <a:gd name="T50" fmla="*/ 65306 w 957579"/>
              <a:gd name="T51" fmla="*/ 200490 h 808989"/>
              <a:gd name="T52" fmla="*/ 42572 w 957579"/>
              <a:gd name="T53" fmla="*/ 237594 h 808989"/>
              <a:gd name="T54" fmla="*/ 24384 w 957579"/>
              <a:gd name="T55" fmla="*/ 276807 h 808989"/>
              <a:gd name="T56" fmla="*/ 11031 w 957579"/>
              <a:gd name="T57" fmla="*/ 317881 h 808989"/>
              <a:gd name="T58" fmla="*/ 2806 w 957579"/>
              <a:gd name="T59" fmla="*/ 360568 h 808989"/>
              <a:gd name="T60" fmla="*/ 0 w 957579"/>
              <a:gd name="T61" fmla="*/ 404622 h 808989"/>
              <a:gd name="T62" fmla="*/ 2806 w 957579"/>
              <a:gd name="T63" fmla="*/ 448532 h 808989"/>
              <a:gd name="T64" fmla="*/ 11031 w 957579"/>
              <a:gd name="T65" fmla="*/ 491096 h 808989"/>
              <a:gd name="T66" fmla="*/ 24384 w 957579"/>
              <a:gd name="T67" fmla="*/ 532064 h 808989"/>
              <a:gd name="T68" fmla="*/ 42572 w 957579"/>
              <a:gd name="T69" fmla="*/ 571188 h 808989"/>
              <a:gd name="T70" fmla="*/ 65306 w 957579"/>
              <a:gd name="T71" fmla="*/ 608217 h 808989"/>
              <a:gd name="T72" fmla="*/ 92293 w 957579"/>
              <a:gd name="T73" fmla="*/ 642902 h 808989"/>
              <a:gd name="T74" fmla="*/ 123243 w 957579"/>
              <a:gd name="T75" fmla="*/ 674994 h 808989"/>
              <a:gd name="T76" fmla="*/ 157863 w 957579"/>
              <a:gd name="T77" fmla="*/ 704245 h 808989"/>
              <a:gd name="T78" fmla="*/ 195864 w 957579"/>
              <a:gd name="T79" fmla="*/ 730404 h 808989"/>
              <a:gd name="T80" fmla="*/ 236953 w 957579"/>
              <a:gd name="T81" fmla="*/ 753222 h 808989"/>
              <a:gd name="T82" fmla="*/ 280840 w 957579"/>
              <a:gd name="T83" fmla="*/ 772451 h 808989"/>
              <a:gd name="T84" fmla="*/ 327233 w 957579"/>
              <a:gd name="T85" fmla="*/ 787840 h 808989"/>
              <a:gd name="T86" fmla="*/ 375840 w 957579"/>
              <a:gd name="T87" fmla="*/ 799142 h 808989"/>
              <a:gd name="T88" fmla="*/ 426372 w 957579"/>
              <a:gd name="T89" fmla="*/ 806105 h 808989"/>
              <a:gd name="T90" fmla="*/ 478536 w 957579"/>
              <a:gd name="T91" fmla="*/ 808482 h 808989"/>
              <a:gd name="T92" fmla="*/ 530699 w 957579"/>
              <a:gd name="T93" fmla="*/ 806105 h 808989"/>
              <a:gd name="T94" fmla="*/ 581231 w 957579"/>
              <a:gd name="T95" fmla="*/ 799142 h 808989"/>
              <a:gd name="T96" fmla="*/ 629838 w 957579"/>
              <a:gd name="T97" fmla="*/ 787840 h 808989"/>
              <a:gd name="T98" fmla="*/ 676231 w 957579"/>
              <a:gd name="T99" fmla="*/ 772451 h 808989"/>
              <a:gd name="T100" fmla="*/ 720118 w 957579"/>
              <a:gd name="T101" fmla="*/ 753222 h 808989"/>
              <a:gd name="T102" fmla="*/ 761207 w 957579"/>
              <a:gd name="T103" fmla="*/ 730404 h 808989"/>
              <a:gd name="T104" fmla="*/ 799208 w 957579"/>
              <a:gd name="T105" fmla="*/ 704245 h 808989"/>
              <a:gd name="T106" fmla="*/ 833828 w 957579"/>
              <a:gd name="T107" fmla="*/ 674994 h 808989"/>
              <a:gd name="T108" fmla="*/ 864778 w 957579"/>
              <a:gd name="T109" fmla="*/ 642902 h 808989"/>
              <a:gd name="T110" fmla="*/ 891765 w 957579"/>
              <a:gd name="T111" fmla="*/ 608217 h 808989"/>
              <a:gd name="T112" fmla="*/ 914499 w 957579"/>
              <a:gd name="T113" fmla="*/ 571188 h 808989"/>
              <a:gd name="T114" fmla="*/ 932688 w 957579"/>
              <a:gd name="T115" fmla="*/ 532064 h 808989"/>
              <a:gd name="T116" fmla="*/ 946040 w 957579"/>
              <a:gd name="T117" fmla="*/ 491096 h 808989"/>
              <a:gd name="T118" fmla="*/ 954265 w 957579"/>
              <a:gd name="T119" fmla="*/ 448532 h 808989"/>
              <a:gd name="T120" fmla="*/ 957072 w 957579"/>
              <a:gd name="T121" fmla="*/ 404621 h 808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7579" h="808989">
                <a:moveTo>
                  <a:pt x="957072" y="404621"/>
                </a:moveTo>
                <a:lnTo>
                  <a:pt x="954265" y="360568"/>
                </a:lnTo>
                <a:lnTo>
                  <a:pt x="946040" y="317881"/>
                </a:lnTo>
                <a:lnTo>
                  <a:pt x="932688" y="276807"/>
                </a:lnTo>
                <a:lnTo>
                  <a:pt x="914499" y="237594"/>
                </a:lnTo>
                <a:lnTo>
                  <a:pt x="891765" y="200490"/>
                </a:lnTo>
                <a:lnTo>
                  <a:pt x="864778" y="165744"/>
                </a:lnTo>
                <a:lnTo>
                  <a:pt x="833828" y="133602"/>
                </a:lnTo>
                <a:lnTo>
                  <a:pt x="799208" y="104314"/>
                </a:lnTo>
                <a:lnTo>
                  <a:pt x="761207" y="78126"/>
                </a:lnTo>
                <a:lnTo>
                  <a:pt x="720118" y="55287"/>
                </a:lnTo>
                <a:lnTo>
                  <a:pt x="676231" y="36044"/>
                </a:lnTo>
                <a:lnTo>
                  <a:pt x="629838" y="20647"/>
                </a:lnTo>
                <a:lnTo>
                  <a:pt x="581231" y="9341"/>
                </a:lnTo>
                <a:lnTo>
                  <a:pt x="530699" y="2376"/>
                </a:lnTo>
                <a:lnTo>
                  <a:pt x="478536" y="0"/>
                </a:lnTo>
                <a:lnTo>
                  <a:pt x="426372" y="2376"/>
                </a:lnTo>
                <a:lnTo>
                  <a:pt x="375840" y="9341"/>
                </a:lnTo>
                <a:lnTo>
                  <a:pt x="327233" y="20647"/>
                </a:lnTo>
                <a:lnTo>
                  <a:pt x="280840" y="36044"/>
                </a:lnTo>
                <a:lnTo>
                  <a:pt x="236953" y="55287"/>
                </a:lnTo>
                <a:lnTo>
                  <a:pt x="195864" y="78126"/>
                </a:lnTo>
                <a:lnTo>
                  <a:pt x="157863" y="104314"/>
                </a:lnTo>
                <a:lnTo>
                  <a:pt x="123243" y="133602"/>
                </a:lnTo>
                <a:lnTo>
                  <a:pt x="92293" y="165744"/>
                </a:lnTo>
                <a:lnTo>
                  <a:pt x="65306" y="200490"/>
                </a:lnTo>
                <a:lnTo>
                  <a:pt x="42572" y="237594"/>
                </a:lnTo>
                <a:lnTo>
                  <a:pt x="24384" y="276807"/>
                </a:lnTo>
                <a:lnTo>
                  <a:pt x="11031" y="317881"/>
                </a:lnTo>
                <a:lnTo>
                  <a:pt x="2806" y="360568"/>
                </a:lnTo>
                <a:lnTo>
                  <a:pt x="0" y="404622"/>
                </a:lnTo>
                <a:lnTo>
                  <a:pt x="2806" y="448532"/>
                </a:lnTo>
                <a:lnTo>
                  <a:pt x="11031" y="491096"/>
                </a:lnTo>
                <a:lnTo>
                  <a:pt x="24384" y="532064"/>
                </a:lnTo>
                <a:lnTo>
                  <a:pt x="42572" y="571188"/>
                </a:lnTo>
                <a:lnTo>
                  <a:pt x="65306" y="608217"/>
                </a:lnTo>
                <a:lnTo>
                  <a:pt x="92293" y="642902"/>
                </a:lnTo>
                <a:lnTo>
                  <a:pt x="123243" y="674994"/>
                </a:lnTo>
                <a:lnTo>
                  <a:pt x="157863" y="704245"/>
                </a:lnTo>
                <a:lnTo>
                  <a:pt x="195864" y="730404"/>
                </a:lnTo>
                <a:lnTo>
                  <a:pt x="236953" y="753222"/>
                </a:lnTo>
                <a:lnTo>
                  <a:pt x="280840" y="772451"/>
                </a:lnTo>
                <a:lnTo>
                  <a:pt x="327233" y="787840"/>
                </a:lnTo>
                <a:lnTo>
                  <a:pt x="375840" y="799142"/>
                </a:lnTo>
                <a:lnTo>
                  <a:pt x="426372" y="806105"/>
                </a:lnTo>
                <a:lnTo>
                  <a:pt x="478536" y="808482"/>
                </a:lnTo>
                <a:lnTo>
                  <a:pt x="530699" y="806105"/>
                </a:lnTo>
                <a:lnTo>
                  <a:pt x="581231" y="799142"/>
                </a:lnTo>
                <a:lnTo>
                  <a:pt x="629838" y="787840"/>
                </a:lnTo>
                <a:lnTo>
                  <a:pt x="676231" y="772451"/>
                </a:lnTo>
                <a:lnTo>
                  <a:pt x="720118" y="753222"/>
                </a:lnTo>
                <a:lnTo>
                  <a:pt x="761207" y="730404"/>
                </a:lnTo>
                <a:lnTo>
                  <a:pt x="799208" y="704245"/>
                </a:lnTo>
                <a:lnTo>
                  <a:pt x="833828" y="674994"/>
                </a:lnTo>
                <a:lnTo>
                  <a:pt x="864778" y="642902"/>
                </a:lnTo>
                <a:lnTo>
                  <a:pt x="891765" y="608217"/>
                </a:lnTo>
                <a:lnTo>
                  <a:pt x="914499" y="571188"/>
                </a:lnTo>
                <a:lnTo>
                  <a:pt x="932688" y="532064"/>
                </a:lnTo>
                <a:lnTo>
                  <a:pt x="946040" y="491096"/>
                </a:lnTo>
                <a:lnTo>
                  <a:pt x="954265" y="448532"/>
                </a:lnTo>
                <a:lnTo>
                  <a:pt x="957072" y="404621"/>
                </a:lnTo>
                <a:close/>
              </a:path>
            </a:pathLst>
          </a:custGeom>
          <a:solidFill>
            <a:srgbClr val="33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951" name="object 40"/>
          <p:cNvSpPr>
            <a:spLocks/>
          </p:cNvSpPr>
          <p:nvPr/>
        </p:nvSpPr>
        <p:spPr bwMode="auto">
          <a:xfrm>
            <a:off x="4851400" y="3806825"/>
            <a:ext cx="819150" cy="692150"/>
          </a:xfrm>
          <a:custGeom>
            <a:avLst/>
            <a:gdLst>
              <a:gd name="T0" fmla="*/ 478536 w 957579"/>
              <a:gd name="T1" fmla="*/ 0 h 808989"/>
              <a:gd name="T2" fmla="*/ 426372 w 957579"/>
              <a:gd name="T3" fmla="*/ 2376 h 808989"/>
              <a:gd name="T4" fmla="*/ 375840 w 957579"/>
              <a:gd name="T5" fmla="*/ 9341 h 808989"/>
              <a:gd name="T6" fmla="*/ 327233 w 957579"/>
              <a:gd name="T7" fmla="*/ 20647 h 808989"/>
              <a:gd name="T8" fmla="*/ 280840 w 957579"/>
              <a:gd name="T9" fmla="*/ 36044 h 808989"/>
              <a:gd name="T10" fmla="*/ 236953 w 957579"/>
              <a:gd name="T11" fmla="*/ 55287 h 808989"/>
              <a:gd name="T12" fmla="*/ 195864 w 957579"/>
              <a:gd name="T13" fmla="*/ 78126 h 808989"/>
              <a:gd name="T14" fmla="*/ 157863 w 957579"/>
              <a:gd name="T15" fmla="*/ 104314 h 808989"/>
              <a:gd name="T16" fmla="*/ 123243 w 957579"/>
              <a:gd name="T17" fmla="*/ 133602 h 808989"/>
              <a:gd name="T18" fmla="*/ 92293 w 957579"/>
              <a:gd name="T19" fmla="*/ 165744 h 808989"/>
              <a:gd name="T20" fmla="*/ 65306 w 957579"/>
              <a:gd name="T21" fmla="*/ 200490 h 808989"/>
              <a:gd name="T22" fmla="*/ 42572 w 957579"/>
              <a:gd name="T23" fmla="*/ 237594 h 808989"/>
              <a:gd name="T24" fmla="*/ 24384 w 957579"/>
              <a:gd name="T25" fmla="*/ 276807 h 808989"/>
              <a:gd name="T26" fmla="*/ 11031 w 957579"/>
              <a:gd name="T27" fmla="*/ 317881 h 808989"/>
              <a:gd name="T28" fmla="*/ 2806 w 957579"/>
              <a:gd name="T29" fmla="*/ 360568 h 808989"/>
              <a:gd name="T30" fmla="*/ 0 w 957579"/>
              <a:gd name="T31" fmla="*/ 404622 h 808989"/>
              <a:gd name="T32" fmla="*/ 2806 w 957579"/>
              <a:gd name="T33" fmla="*/ 448532 h 808989"/>
              <a:gd name="T34" fmla="*/ 11031 w 957579"/>
              <a:gd name="T35" fmla="*/ 491096 h 808989"/>
              <a:gd name="T36" fmla="*/ 24384 w 957579"/>
              <a:gd name="T37" fmla="*/ 532064 h 808989"/>
              <a:gd name="T38" fmla="*/ 42572 w 957579"/>
              <a:gd name="T39" fmla="*/ 571188 h 808989"/>
              <a:gd name="T40" fmla="*/ 65306 w 957579"/>
              <a:gd name="T41" fmla="*/ 608217 h 808989"/>
              <a:gd name="T42" fmla="*/ 92293 w 957579"/>
              <a:gd name="T43" fmla="*/ 642902 h 808989"/>
              <a:gd name="T44" fmla="*/ 123243 w 957579"/>
              <a:gd name="T45" fmla="*/ 674994 h 808989"/>
              <a:gd name="T46" fmla="*/ 157863 w 957579"/>
              <a:gd name="T47" fmla="*/ 704245 h 808989"/>
              <a:gd name="T48" fmla="*/ 195864 w 957579"/>
              <a:gd name="T49" fmla="*/ 730404 h 808989"/>
              <a:gd name="T50" fmla="*/ 236953 w 957579"/>
              <a:gd name="T51" fmla="*/ 753222 h 808989"/>
              <a:gd name="T52" fmla="*/ 280840 w 957579"/>
              <a:gd name="T53" fmla="*/ 772451 h 808989"/>
              <a:gd name="T54" fmla="*/ 327233 w 957579"/>
              <a:gd name="T55" fmla="*/ 787840 h 808989"/>
              <a:gd name="T56" fmla="*/ 375840 w 957579"/>
              <a:gd name="T57" fmla="*/ 799142 h 808989"/>
              <a:gd name="T58" fmla="*/ 426372 w 957579"/>
              <a:gd name="T59" fmla="*/ 806105 h 808989"/>
              <a:gd name="T60" fmla="*/ 478536 w 957579"/>
              <a:gd name="T61" fmla="*/ 808482 h 808989"/>
              <a:gd name="T62" fmla="*/ 530699 w 957579"/>
              <a:gd name="T63" fmla="*/ 806105 h 808989"/>
              <a:gd name="T64" fmla="*/ 581231 w 957579"/>
              <a:gd name="T65" fmla="*/ 799142 h 808989"/>
              <a:gd name="T66" fmla="*/ 629838 w 957579"/>
              <a:gd name="T67" fmla="*/ 787840 h 808989"/>
              <a:gd name="T68" fmla="*/ 676231 w 957579"/>
              <a:gd name="T69" fmla="*/ 772451 h 808989"/>
              <a:gd name="T70" fmla="*/ 720118 w 957579"/>
              <a:gd name="T71" fmla="*/ 753222 h 808989"/>
              <a:gd name="T72" fmla="*/ 761207 w 957579"/>
              <a:gd name="T73" fmla="*/ 730404 h 808989"/>
              <a:gd name="T74" fmla="*/ 799208 w 957579"/>
              <a:gd name="T75" fmla="*/ 704245 h 808989"/>
              <a:gd name="T76" fmla="*/ 833828 w 957579"/>
              <a:gd name="T77" fmla="*/ 674994 h 808989"/>
              <a:gd name="T78" fmla="*/ 864778 w 957579"/>
              <a:gd name="T79" fmla="*/ 642902 h 808989"/>
              <a:gd name="T80" fmla="*/ 891765 w 957579"/>
              <a:gd name="T81" fmla="*/ 608217 h 808989"/>
              <a:gd name="T82" fmla="*/ 914499 w 957579"/>
              <a:gd name="T83" fmla="*/ 571188 h 808989"/>
              <a:gd name="T84" fmla="*/ 932688 w 957579"/>
              <a:gd name="T85" fmla="*/ 532064 h 808989"/>
              <a:gd name="T86" fmla="*/ 946040 w 957579"/>
              <a:gd name="T87" fmla="*/ 491096 h 808989"/>
              <a:gd name="T88" fmla="*/ 954265 w 957579"/>
              <a:gd name="T89" fmla="*/ 448532 h 808989"/>
              <a:gd name="T90" fmla="*/ 957072 w 957579"/>
              <a:gd name="T91" fmla="*/ 404621 h 808989"/>
              <a:gd name="T92" fmla="*/ 954265 w 957579"/>
              <a:gd name="T93" fmla="*/ 360568 h 808989"/>
              <a:gd name="T94" fmla="*/ 946040 w 957579"/>
              <a:gd name="T95" fmla="*/ 317881 h 808989"/>
              <a:gd name="T96" fmla="*/ 932688 w 957579"/>
              <a:gd name="T97" fmla="*/ 276807 h 808989"/>
              <a:gd name="T98" fmla="*/ 914499 w 957579"/>
              <a:gd name="T99" fmla="*/ 237594 h 808989"/>
              <a:gd name="T100" fmla="*/ 891765 w 957579"/>
              <a:gd name="T101" fmla="*/ 200490 h 808989"/>
              <a:gd name="T102" fmla="*/ 864778 w 957579"/>
              <a:gd name="T103" fmla="*/ 165744 h 808989"/>
              <a:gd name="T104" fmla="*/ 833828 w 957579"/>
              <a:gd name="T105" fmla="*/ 133602 h 808989"/>
              <a:gd name="T106" fmla="*/ 799208 w 957579"/>
              <a:gd name="T107" fmla="*/ 104314 h 808989"/>
              <a:gd name="T108" fmla="*/ 761207 w 957579"/>
              <a:gd name="T109" fmla="*/ 78126 h 808989"/>
              <a:gd name="T110" fmla="*/ 720118 w 957579"/>
              <a:gd name="T111" fmla="*/ 55287 h 808989"/>
              <a:gd name="T112" fmla="*/ 676231 w 957579"/>
              <a:gd name="T113" fmla="*/ 36044 h 808989"/>
              <a:gd name="T114" fmla="*/ 629838 w 957579"/>
              <a:gd name="T115" fmla="*/ 20647 h 808989"/>
              <a:gd name="T116" fmla="*/ 581231 w 957579"/>
              <a:gd name="T117" fmla="*/ 9341 h 808989"/>
              <a:gd name="T118" fmla="*/ 530699 w 957579"/>
              <a:gd name="T119" fmla="*/ 2376 h 808989"/>
              <a:gd name="T120" fmla="*/ 478536 w 957579"/>
              <a:gd name="T121" fmla="*/ 0 h 808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7579" h="808989">
                <a:moveTo>
                  <a:pt x="478536" y="0"/>
                </a:moveTo>
                <a:lnTo>
                  <a:pt x="426372" y="2376"/>
                </a:lnTo>
                <a:lnTo>
                  <a:pt x="375840" y="9341"/>
                </a:lnTo>
                <a:lnTo>
                  <a:pt x="327233" y="20647"/>
                </a:lnTo>
                <a:lnTo>
                  <a:pt x="280840" y="36044"/>
                </a:lnTo>
                <a:lnTo>
                  <a:pt x="236953" y="55287"/>
                </a:lnTo>
                <a:lnTo>
                  <a:pt x="195864" y="78126"/>
                </a:lnTo>
                <a:lnTo>
                  <a:pt x="157863" y="104314"/>
                </a:lnTo>
                <a:lnTo>
                  <a:pt x="123243" y="133602"/>
                </a:lnTo>
                <a:lnTo>
                  <a:pt x="92293" y="165744"/>
                </a:lnTo>
                <a:lnTo>
                  <a:pt x="65306" y="200490"/>
                </a:lnTo>
                <a:lnTo>
                  <a:pt x="42572" y="237594"/>
                </a:lnTo>
                <a:lnTo>
                  <a:pt x="24384" y="276807"/>
                </a:lnTo>
                <a:lnTo>
                  <a:pt x="11031" y="317881"/>
                </a:lnTo>
                <a:lnTo>
                  <a:pt x="2806" y="360568"/>
                </a:lnTo>
                <a:lnTo>
                  <a:pt x="0" y="404622"/>
                </a:lnTo>
                <a:lnTo>
                  <a:pt x="2806" y="448532"/>
                </a:lnTo>
                <a:lnTo>
                  <a:pt x="11031" y="491096"/>
                </a:lnTo>
                <a:lnTo>
                  <a:pt x="24384" y="532064"/>
                </a:lnTo>
                <a:lnTo>
                  <a:pt x="42572" y="571188"/>
                </a:lnTo>
                <a:lnTo>
                  <a:pt x="65306" y="608217"/>
                </a:lnTo>
                <a:lnTo>
                  <a:pt x="92293" y="642902"/>
                </a:lnTo>
                <a:lnTo>
                  <a:pt x="123243" y="674994"/>
                </a:lnTo>
                <a:lnTo>
                  <a:pt x="157863" y="704245"/>
                </a:lnTo>
                <a:lnTo>
                  <a:pt x="195864" y="730404"/>
                </a:lnTo>
                <a:lnTo>
                  <a:pt x="236953" y="753222"/>
                </a:lnTo>
                <a:lnTo>
                  <a:pt x="280840" y="772451"/>
                </a:lnTo>
                <a:lnTo>
                  <a:pt x="327233" y="787840"/>
                </a:lnTo>
                <a:lnTo>
                  <a:pt x="375840" y="799142"/>
                </a:lnTo>
                <a:lnTo>
                  <a:pt x="426372" y="806105"/>
                </a:lnTo>
                <a:lnTo>
                  <a:pt x="478536" y="808482"/>
                </a:lnTo>
                <a:lnTo>
                  <a:pt x="530699" y="806105"/>
                </a:lnTo>
                <a:lnTo>
                  <a:pt x="581231" y="799142"/>
                </a:lnTo>
                <a:lnTo>
                  <a:pt x="629838" y="787840"/>
                </a:lnTo>
                <a:lnTo>
                  <a:pt x="676231" y="772451"/>
                </a:lnTo>
                <a:lnTo>
                  <a:pt x="720118" y="753222"/>
                </a:lnTo>
                <a:lnTo>
                  <a:pt x="761207" y="730404"/>
                </a:lnTo>
                <a:lnTo>
                  <a:pt x="799208" y="704245"/>
                </a:lnTo>
                <a:lnTo>
                  <a:pt x="833828" y="674994"/>
                </a:lnTo>
                <a:lnTo>
                  <a:pt x="864778" y="642902"/>
                </a:lnTo>
                <a:lnTo>
                  <a:pt x="891765" y="608217"/>
                </a:lnTo>
                <a:lnTo>
                  <a:pt x="914499" y="571188"/>
                </a:lnTo>
                <a:lnTo>
                  <a:pt x="932688" y="532064"/>
                </a:lnTo>
                <a:lnTo>
                  <a:pt x="946040" y="491096"/>
                </a:lnTo>
                <a:lnTo>
                  <a:pt x="954265" y="448532"/>
                </a:lnTo>
                <a:lnTo>
                  <a:pt x="957072" y="404621"/>
                </a:lnTo>
                <a:lnTo>
                  <a:pt x="954265" y="360568"/>
                </a:lnTo>
                <a:lnTo>
                  <a:pt x="946040" y="317881"/>
                </a:lnTo>
                <a:lnTo>
                  <a:pt x="932688" y="276807"/>
                </a:lnTo>
                <a:lnTo>
                  <a:pt x="914499" y="237594"/>
                </a:lnTo>
                <a:lnTo>
                  <a:pt x="891765" y="200490"/>
                </a:lnTo>
                <a:lnTo>
                  <a:pt x="864778" y="165744"/>
                </a:lnTo>
                <a:lnTo>
                  <a:pt x="833828" y="133602"/>
                </a:lnTo>
                <a:lnTo>
                  <a:pt x="799208" y="104314"/>
                </a:lnTo>
                <a:lnTo>
                  <a:pt x="761207" y="78126"/>
                </a:lnTo>
                <a:lnTo>
                  <a:pt x="720118" y="55287"/>
                </a:lnTo>
                <a:lnTo>
                  <a:pt x="676231" y="36044"/>
                </a:lnTo>
                <a:lnTo>
                  <a:pt x="629838" y="20647"/>
                </a:lnTo>
                <a:lnTo>
                  <a:pt x="581231" y="9341"/>
                </a:lnTo>
                <a:lnTo>
                  <a:pt x="530699" y="2376"/>
                </a:lnTo>
                <a:lnTo>
                  <a:pt x="478536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1" name="object 41"/>
          <p:cNvSpPr txBox="1"/>
          <p:nvPr/>
        </p:nvSpPr>
        <p:spPr>
          <a:xfrm>
            <a:off x="5032375" y="3875088"/>
            <a:ext cx="457200" cy="5365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indent="1079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标题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953" name="object 42"/>
          <p:cNvSpPr>
            <a:spLocks/>
          </p:cNvSpPr>
          <p:nvPr/>
        </p:nvSpPr>
        <p:spPr bwMode="auto">
          <a:xfrm>
            <a:off x="5792788" y="3735388"/>
            <a:ext cx="981075" cy="828675"/>
          </a:xfrm>
          <a:custGeom>
            <a:avLst/>
            <a:gdLst>
              <a:gd name="T0" fmla="*/ 1138330 w 1148079"/>
              <a:gd name="T1" fmla="*/ 396833 h 969010"/>
              <a:gd name="T2" fmla="*/ 1092342 w 1148079"/>
              <a:gd name="T3" fmla="*/ 276347 h 969010"/>
              <a:gd name="T4" fmla="*/ 1012657 w 1148079"/>
              <a:gd name="T5" fmla="*/ 172024 h 969010"/>
              <a:gd name="T6" fmla="*/ 904735 w 1148079"/>
              <a:gd name="T7" fmla="*/ 88460 h 969010"/>
              <a:gd name="T8" fmla="*/ 774038 w 1148079"/>
              <a:gd name="T9" fmla="*/ 30245 h 969010"/>
              <a:gd name="T10" fmla="*/ 626026 w 1148079"/>
              <a:gd name="T11" fmla="*/ 1975 h 969010"/>
              <a:gd name="T12" fmla="*/ 470621 w 1148079"/>
              <a:gd name="T13" fmla="*/ 7788 h 969010"/>
              <a:gd name="T14" fmla="*/ 327774 w 1148079"/>
              <a:gd name="T15" fmla="*/ 46550 h 969010"/>
              <a:gd name="T16" fmla="*/ 204062 w 1148079"/>
              <a:gd name="T17" fmla="*/ 113725 h 969010"/>
              <a:gd name="T18" fmla="*/ 104945 w 1148079"/>
              <a:gd name="T19" fmla="*/ 204719 h 969010"/>
              <a:gd name="T20" fmla="*/ 35886 w 1148079"/>
              <a:gd name="T21" fmla="*/ 314940 h 969010"/>
              <a:gd name="T22" fmla="*/ 2344 w 1148079"/>
              <a:gd name="T23" fmla="*/ 439794 h 969010"/>
              <a:gd name="T24" fmla="*/ 9241 w 1148079"/>
              <a:gd name="T25" fmla="*/ 570932 h 969010"/>
              <a:gd name="T26" fmla="*/ 55229 w 1148079"/>
              <a:gd name="T27" fmla="*/ 691536 h 969010"/>
              <a:gd name="T28" fmla="*/ 101346 w 1148079"/>
              <a:gd name="T29" fmla="*/ 483870 h 969010"/>
              <a:gd name="T30" fmla="*/ 125461 w 1148079"/>
              <a:gd name="T31" fmla="*/ 358231 h 969010"/>
              <a:gd name="T32" fmla="*/ 192590 w 1148079"/>
              <a:gd name="T33" fmla="*/ 249052 h 969010"/>
              <a:gd name="T34" fmla="*/ 294906 w 1148079"/>
              <a:gd name="T35" fmla="*/ 162915 h 969010"/>
              <a:gd name="T36" fmla="*/ 424580 w 1148079"/>
              <a:gd name="T37" fmla="*/ 106405 h 969010"/>
              <a:gd name="T38" fmla="*/ 573786 w 1148079"/>
              <a:gd name="T39" fmla="*/ 86106 h 969010"/>
              <a:gd name="T40" fmla="*/ 722991 w 1148079"/>
              <a:gd name="T41" fmla="*/ 106405 h 969010"/>
              <a:gd name="T42" fmla="*/ 852665 w 1148079"/>
              <a:gd name="T43" fmla="*/ 162915 h 969010"/>
              <a:gd name="T44" fmla="*/ 954981 w 1148079"/>
              <a:gd name="T45" fmla="*/ 249052 h 969010"/>
              <a:gd name="T46" fmla="*/ 1022110 w 1148079"/>
              <a:gd name="T47" fmla="*/ 358231 h 969010"/>
              <a:gd name="T48" fmla="*/ 1046226 w 1148079"/>
              <a:gd name="T49" fmla="*/ 483870 h 969010"/>
              <a:gd name="T50" fmla="*/ 1092342 w 1148079"/>
              <a:gd name="T51" fmla="*/ 691536 h 969010"/>
              <a:gd name="T52" fmla="*/ 1138330 w 1148079"/>
              <a:gd name="T53" fmla="*/ 570932 h 969010"/>
              <a:gd name="T54" fmla="*/ 1046226 w 1148079"/>
              <a:gd name="T55" fmla="*/ 758560 h 969010"/>
              <a:gd name="T56" fmla="*/ 1035314 w 1148079"/>
              <a:gd name="T57" fmla="*/ 569398 h 969010"/>
              <a:gd name="T58" fmla="*/ 981653 w 1148079"/>
              <a:gd name="T59" fmla="*/ 685066 h 969010"/>
              <a:gd name="T60" fmla="*/ 890197 w 1148079"/>
              <a:gd name="T61" fmla="*/ 779763 h 969010"/>
              <a:gd name="T62" fmla="*/ 768773 w 1148079"/>
              <a:gd name="T63" fmla="*/ 846943 h 969010"/>
              <a:gd name="T64" fmla="*/ 625208 w 1148079"/>
              <a:gd name="T65" fmla="*/ 880058 h 969010"/>
              <a:gd name="T66" fmla="*/ 472531 w 1148079"/>
              <a:gd name="T67" fmla="*/ 873209 h 969010"/>
              <a:gd name="T68" fmla="*/ 335477 w 1148079"/>
              <a:gd name="T69" fmla="*/ 828011 h 969010"/>
              <a:gd name="T70" fmla="*/ 223172 w 1148079"/>
              <a:gd name="T71" fmla="*/ 750931 h 969010"/>
              <a:gd name="T72" fmla="*/ 143445 w 1148079"/>
              <a:gd name="T73" fmla="*/ 648517 h 969010"/>
              <a:gd name="T74" fmla="*/ 104122 w 1148079"/>
              <a:gd name="T75" fmla="*/ 527314 h 969010"/>
              <a:gd name="T76" fmla="*/ 134914 w 1148079"/>
              <a:gd name="T77" fmla="*/ 796032 h 969010"/>
              <a:gd name="T78" fmla="*/ 242836 w 1148079"/>
              <a:gd name="T79" fmla="*/ 879785 h 969010"/>
              <a:gd name="T80" fmla="*/ 373533 w 1148079"/>
              <a:gd name="T81" fmla="*/ 938159 h 969010"/>
              <a:gd name="T82" fmla="*/ 521545 w 1148079"/>
              <a:gd name="T83" fmla="*/ 966519 h 969010"/>
              <a:gd name="T84" fmla="*/ 676950 w 1148079"/>
              <a:gd name="T85" fmla="*/ 960687 h 969010"/>
              <a:gd name="T86" fmla="*/ 819797 w 1148079"/>
              <a:gd name="T87" fmla="*/ 921807 h 969010"/>
              <a:gd name="T88" fmla="*/ 943509 w 1148079"/>
              <a:gd name="T89" fmla="*/ 854459 h 969010"/>
              <a:gd name="T90" fmla="*/ 1042626 w 1148079"/>
              <a:gd name="T91" fmla="*/ 763276 h 969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8079" h="969010">
                <a:moveTo>
                  <a:pt x="1147572" y="483870"/>
                </a:moveTo>
                <a:lnTo>
                  <a:pt x="1145227" y="439794"/>
                </a:lnTo>
                <a:lnTo>
                  <a:pt x="1138330" y="396833"/>
                </a:lnTo>
                <a:lnTo>
                  <a:pt x="1127082" y="355159"/>
                </a:lnTo>
                <a:lnTo>
                  <a:pt x="1111685" y="314940"/>
                </a:lnTo>
                <a:lnTo>
                  <a:pt x="1092342" y="276347"/>
                </a:lnTo>
                <a:lnTo>
                  <a:pt x="1069255" y="239550"/>
                </a:lnTo>
                <a:lnTo>
                  <a:pt x="1042626" y="204719"/>
                </a:lnTo>
                <a:lnTo>
                  <a:pt x="1012657" y="172024"/>
                </a:lnTo>
                <a:lnTo>
                  <a:pt x="979551" y="141636"/>
                </a:lnTo>
                <a:lnTo>
                  <a:pt x="943509" y="113725"/>
                </a:lnTo>
                <a:lnTo>
                  <a:pt x="904735" y="88460"/>
                </a:lnTo>
                <a:lnTo>
                  <a:pt x="863430" y="66011"/>
                </a:lnTo>
                <a:lnTo>
                  <a:pt x="819797" y="46550"/>
                </a:lnTo>
                <a:lnTo>
                  <a:pt x="774038" y="30245"/>
                </a:lnTo>
                <a:lnTo>
                  <a:pt x="726355" y="17268"/>
                </a:lnTo>
                <a:lnTo>
                  <a:pt x="676950" y="7788"/>
                </a:lnTo>
                <a:lnTo>
                  <a:pt x="626026" y="1975"/>
                </a:lnTo>
                <a:lnTo>
                  <a:pt x="573786" y="0"/>
                </a:lnTo>
                <a:lnTo>
                  <a:pt x="521545" y="1975"/>
                </a:lnTo>
                <a:lnTo>
                  <a:pt x="470621" y="7788"/>
                </a:lnTo>
                <a:lnTo>
                  <a:pt x="421216" y="17268"/>
                </a:lnTo>
                <a:lnTo>
                  <a:pt x="373533" y="30245"/>
                </a:lnTo>
                <a:lnTo>
                  <a:pt x="327774" y="46550"/>
                </a:lnTo>
                <a:lnTo>
                  <a:pt x="284141" y="66011"/>
                </a:lnTo>
                <a:lnTo>
                  <a:pt x="242836" y="88460"/>
                </a:lnTo>
                <a:lnTo>
                  <a:pt x="204062" y="113725"/>
                </a:lnTo>
                <a:lnTo>
                  <a:pt x="168020" y="141636"/>
                </a:lnTo>
                <a:lnTo>
                  <a:pt x="134914" y="172024"/>
                </a:lnTo>
                <a:lnTo>
                  <a:pt x="104945" y="204719"/>
                </a:lnTo>
                <a:lnTo>
                  <a:pt x="78316" y="239550"/>
                </a:lnTo>
                <a:lnTo>
                  <a:pt x="55229" y="276347"/>
                </a:lnTo>
                <a:lnTo>
                  <a:pt x="35886" y="314940"/>
                </a:lnTo>
                <a:lnTo>
                  <a:pt x="20489" y="355159"/>
                </a:lnTo>
                <a:lnTo>
                  <a:pt x="9241" y="396833"/>
                </a:lnTo>
                <a:lnTo>
                  <a:pt x="2344" y="439794"/>
                </a:lnTo>
                <a:lnTo>
                  <a:pt x="0" y="483870"/>
                </a:lnTo>
                <a:lnTo>
                  <a:pt x="2344" y="527952"/>
                </a:lnTo>
                <a:lnTo>
                  <a:pt x="9241" y="570932"/>
                </a:lnTo>
                <a:lnTo>
                  <a:pt x="20489" y="612637"/>
                </a:lnTo>
                <a:lnTo>
                  <a:pt x="35886" y="652896"/>
                </a:lnTo>
                <a:lnTo>
                  <a:pt x="55229" y="691536"/>
                </a:lnTo>
                <a:lnTo>
                  <a:pt x="78316" y="728387"/>
                </a:lnTo>
                <a:lnTo>
                  <a:pt x="101346" y="758560"/>
                </a:lnTo>
                <a:lnTo>
                  <a:pt x="101346" y="483870"/>
                </a:lnTo>
                <a:lnTo>
                  <a:pt x="104122" y="440568"/>
                </a:lnTo>
                <a:lnTo>
                  <a:pt x="112257" y="398607"/>
                </a:lnTo>
                <a:lnTo>
                  <a:pt x="125461" y="358231"/>
                </a:lnTo>
                <a:lnTo>
                  <a:pt x="143445" y="319684"/>
                </a:lnTo>
                <a:lnTo>
                  <a:pt x="165918" y="283210"/>
                </a:lnTo>
                <a:lnTo>
                  <a:pt x="192590" y="249052"/>
                </a:lnTo>
                <a:lnTo>
                  <a:pt x="223172" y="217454"/>
                </a:lnTo>
                <a:lnTo>
                  <a:pt x="257374" y="188661"/>
                </a:lnTo>
                <a:lnTo>
                  <a:pt x="294906" y="162915"/>
                </a:lnTo>
                <a:lnTo>
                  <a:pt x="335477" y="140462"/>
                </a:lnTo>
                <a:lnTo>
                  <a:pt x="378798" y="121544"/>
                </a:lnTo>
                <a:lnTo>
                  <a:pt x="424580" y="106405"/>
                </a:lnTo>
                <a:lnTo>
                  <a:pt x="472531" y="95290"/>
                </a:lnTo>
                <a:lnTo>
                  <a:pt x="522363" y="88442"/>
                </a:lnTo>
                <a:lnTo>
                  <a:pt x="573786" y="86106"/>
                </a:lnTo>
                <a:lnTo>
                  <a:pt x="625208" y="88442"/>
                </a:lnTo>
                <a:lnTo>
                  <a:pt x="675040" y="95290"/>
                </a:lnTo>
                <a:lnTo>
                  <a:pt x="722991" y="106405"/>
                </a:lnTo>
                <a:lnTo>
                  <a:pt x="768773" y="121544"/>
                </a:lnTo>
                <a:lnTo>
                  <a:pt x="812094" y="140462"/>
                </a:lnTo>
                <a:lnTo>
                  <a:pt x="852665" y="162915"/>
                </a:lnTo>
                <a:lnTo>
                  <a:pt x="890197" y="188661"/>
                </a:lnTo>
                <a:lnTo>
                  <a:pt x="924399" y="217454"/>
                </a:lnTo>
                <a:lnTo>
                  <a:pt x="954981" y="249052"/>
                </a:lnTo>
                <a:lnTo>
                  <a:pt x="981653" y="283210"/>
                </a:lnTo>
                <a:lnTo>
                  <a:pt x="1004126" y="319684"/>
                </a:lnTo>
                <a:lnTo>
                  <a:pt x="1022110" y="358231"/>
                </a:lnTo>
                <a:lnTo>
                  <a:pt x="1035314" y="398607"/>
                </a:lnTo>
                <a:lnTo>
                  <a:pt x="1043449" y="440568"/>
                </a:lnTo>
                <a:lnTo>
                  <a:pt x="1046226" y="483870"/>
                </a:lnTo>
                <a:lnTo>
                  <a:pt x="1046226" y="758560"/>
                </a:lnTo>
                <a:lnTo>
                  <a:pt x="1069255" y="728387"/>
                </a:lnTo>
                <a:lnTo>
                  <a:pt x="1092342" y="691536"/>
                </a:lnTo>
                <a:lnTo>
                  <a:pt x="1111685" y="652896"/>
                </a:lnTo>
                <a:lnTo>
                  <a:pt x="1127082" y="612637"/>
                </a:lnTo>
                <a:lnTo>
                  <a:pt x="1138330" y="570932"/>
                </a:lnTo>
                <a:lnTo>
                  <a:pt x="1145227" y="527952"/>
                </a:lnTo>
                <a:lnTo>
                  <a:pt x="1147572" y="483870"/>
                </a:lnTo>
                <a:close/>
              </a:path>
              <a:path w="1148079" h="969010">
                <a:moveTo>
                  <a:pt x="1046226" y="758560"/>
                </a:moveTo>
                <a:lnTo>
                  <a:pt x="1046226" y="483870"/>
                </a:lnTo>
                <a:lnTo>
                  <a:pt x="1043449" y="527314"/>
                </a:lnTo>
                <a:lnTo>
                  <a:pt x="1035314" y="569398"/>
                </a:lnTo>
                <a:lnTo>
                  <a:pt x="1022110" y="609880"/>
                </a:lnTo>
                <a:lnTo>
                  <a:pt x="1004126" y="648517"/>
                </a:lnTo>
                <a:lnTo>
                  <a:pt x="981653" y="685066"/>
                </a:lnTo>
                <a:lnTo>
                  <a:pt x="954981" y="719285"/>
                </a:lnTo>
                <a:lnTo>
                  <a:pt x="924399" y="750931"/>
                </a:lnTo>
                <a:lnTo>
                  <a:pt x="890197" y="779763"/>
                </a:lnTo>
                <a:lnTo>
                  <a:pt x="852665" y="805537"/>
                </a:lnTo>
                <a:lnTo>
                  <a:pt x="812094" y="828011"/>
                </a:lnTo>
                <a:lnTo>
                  <a:pt x="768773" y="846943"/>
                </a:lnTo>
                <a:lnTo>
                  <a:pt x="722991" y="862090"/>
                </a:lnTo>
                <a:lnTo>
                  <a:pt x="675040" y="873209"/>
                </a:lnTo>
                <a:lnTo>
                  <a:pt x="625208" y="880058"/>
                </a:lnTo>
                <a:lnTo>
                  <a:pt x="573786" y="882396"/>
                </a:lnTo>
                <a:lnTo>
                  <a:pt x="522363" y="880058"/>
                </a:lnTo>
                <a:lnTo>
                  <a:pt x="472531" y="873209"/>
                </a:lnTo>
                <a:lnTo>
                  <a:pt x="424580" y="862090"/>
                </a:lnTo>
                <a:lnTo>
                  <a:pt x="378798" y="846943"/>
                </a:lnTo>
                <a:lnTo>
                  <a:pt x="335477" y="828011"/>
                </a:lnTo>
                <a:lnTo>
                  <a:pt x="294906" y="805537"/>
                </a:lnTo>
                <a:lnTo>
                  <a:pt x="257374" y="779763"/>
                </a:lnTo>
                <a:lnTo>
                  <a:pt x="223172" y="750931"/>
                </a:lnTo>
                <a:lnTo>
                  <a:pt x="192590" y="719285"/>
                </a:lnTo>
                <a:lnTo>
                  <a:pt x="165918" y="685066"/>
                </a:lnTo>
                <a:lnTo>
                  <a:pt x="143445" y="648517"/>
                </a:lnTo>
                <a:lnTo>
                  <a:pt x="125461" y="609880"/>
                </a:lnTo>
                <a:lnTo>
                  <a:pt x="112257" y="569398"/>
                </a:lnTo>
                <a:lnTo>
                  <a:pt x="104122" y="527314"/>
                </a:lnTo>
                <a:lnTo>
                  <a:pt x="101346" y="483870"/>
                </a:lnTo>
                <a:lnTo>
                  <a:pt x="101346" y="758560"/>
                </a:lnTo>
                <a:lnTo>
                  <a:pt x="134914" y="796032"/>
                </a:lnTo>
                <a:lnTo>
                  <a:pt x="168020" y="826484"/>
                </a:lnTo>
                <a:lnTo>
                  <a:pt x="204062" y="854459"/>
                </a:lnTo>
                <a:lnTo>
                  <a:pt x="242836" y="879785"/>
                </a:lnTo>
                <a:lnTo>
                  <a:pt x="284141" y="902292"/>
                </a:lnTo>
                <a:lnTo>
                  <a:pt x="327774" y="921807"/>
                </a:lnTo>
                <a:lnTo>
                  <a:pt x="373533" y="938159"/>
                </a:lnTo>
                <a:lnTo>
                  <a:pt x="421216" y="951177"/>
                </a:lnTo>
                <a:lnTo>
                  <a:pt x="470621" y="960687"/>
                </a:lnTo>
                <a:lnTo>
                  <a:pt x="521545" y="966519"/>
                </a:lnTo>
                <a:lnTo>
                  <a:pt x="573786" y="968502"/>
                </a:lnTo>
                <a:lnTo>
                  <a:pt x="626026" y="966519"/>
                </a:lnTo>
                <a:lnTo>
                  <a:pt x="676950" y="960687"/>
                </a:lnTo>
                <a:lnTo>
                  <a:pt x="726355" y="951177"/>
                </a:lnTo>
                <a:lnTo>
                  <a:pt x="774038" y="938159"/>
                </a:lnTo>
                <a:lnTo>
                  <a:pt x="819797" y="921807"/>
                </a:lnTo>
                <a:lnTo>
                  <a:pt x="863430" y="902292"/>
                </a:lnTo>
                <a:lnTo>
                  <a:pt x="904735" y="879785"/>
                </a:lnTo>
                <a:lnTo>
                  <a:pt x="943509" y="854459"/>
                </a:lnTo>
                <a:lnTo>
                  <a:pt x="979551" y="826484"/>
                </a:lnTo>
                <a:lnTo>
                  <a:pt x="1012657" y="796032"/>
                </a:lnTo>
                <a:lnTo>
                  <a:pt x="1042626" y="763276"/>
                </a:lnTo>
                <a:lnTo>
                  <a:pt x="1046226" y="758560"/>
                </a:lnTo>
                <a:close/>
              </a:path>
            </a:pathLst>
          </a:custGeom>
          <a:solidFill>
            <a:srgbClr val="B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954" name="object 43"/>
          <p:cNvSpPr>
            <a:spLocks/>
          </p:cNvSpPr>
          <p:nvPr/>
        </p:nvSpPr>
        <p:spPr bwMode="auto">
          <a:xfrm>
            <a:off x="5873750" y="3803650"/>
            <a:ext cx="819150" cy="692150"/>
          </a:xfrm>
          <a:custGeom>
            <a:avLst/>
            <a:gdLst>
              <a:gd name="T0" fmla="*/ 957071 w 957579"/>
              <a:gd name="T1" fmla="*/ 403859 h 808989"/>
              <a:gd name="T2" fmla="*/ 954265 w 957579"/>
              <a:gd name="T3" fmla="*/ 359949 h 808989"/>
              <a:gd name="T4" fmla="*/ 946040 w 957579"/>
              <a:gd name="T5" fmla="*/ 317385 h 808989"/>
              <a:gd name="T6" fmla="*/ 932687 w 957579"/>
              <a:gd name="T7" fmla="*/ 276417 h 808989"/>
              <a:gd name="T8" fmla="*/ 914499 w 957579"/>
              <a:gd name="T9" fmla="*/ 237293 h 808989"/>
              <a:gd name="T10" fmla="*/ 891765 w 957579"/>
              <a:gd name="T11" fmla="*/ 200264 h 808989"/>
              <a:gd name="T12" fmla="*/ 864778 w 957579"/>
              <a:gd name="T13" fmla="*/ 165579 h 808989"/>
              <a:gd name="T14" fmla="*/ 833828 w 957579"/>
              <a:gd name="T15" fmla="*/ 133487 h 808989"/>
              <a:gd name="T16" fmla="*/ 799208 w 957579"/>
              <a:gd name="T17" fmla="*/ 104236 h 808989"/>
              <a:gd name="T18" fmla="*/ 761207 w 957579"/>
              <a:gd name="T19" fmla="*/ 78077 h 808989"/>
              <a:gd name="T20" fmla="*/ 720118 w 957579"/>
              <a:gd name="T21" fmla="*/ 55259 h 808989"/>
              <a:gd name="T22" fmla="*/ 676231 w 957579"/>
              <a:gd name="T23" fmla="*/ 36030 h 808989"/>
              <a:gd name="T24" fmla="*/ 629838 w 957579"/>
              <a:gd name="T25" fmla="*/ 20641 h 808989"/>
              <a:gd name="T26" fmla="*/ 581231 w 957579"/>
              <a:gd name="T27" fmla="*/ 9339 h 808989"/>
              <a:gd name="T28" fmla="*/ 530699 w 957579"/>
              <a:gd name="T29" fmla="*/ 2376 h 808989"/>
              <a:gd name="T30" fmla="*/ 478535 w 957579"/>
              <a:gd name="T31" fmla="*/ 0 h 808989"/>
              <a:gd name="T32" fmla="*/ 426372 w 957579"/>
              <a:gd name="T33" fmla="*/ 2376 h 808989"/>
              <a:gd name="T34" fmla="*/ 375840 w 957579"/>
              <a:gd name="T35" fmla="*/ 9339 h 808989"/>
              <a:gd name="T36" fmla="*/ 327233 w 957579"/>
              <a:gd name="T37" fmla="*/ 20641 h 808989"/>
              <a:gd name="T38" fmla="*/ 280840 w 957579"/>
              <a:gd name="T39" fmla="*/ 36030 h 808989"/>
              <a:gd name="T40" fmla="*/ 236953 w 957579"/>
              <a:gd name="T41" fmla="*/ 55259 h 808989"/>
              <a:gd name="T42" fmla="*/ 195864 w 957579"/>
              <a:gd name="T43" fmla="*/ 78077 h 808989"/>
              <a:gd name="T44" fmla="*/ 157863 w 957579"/>
              <a:gd name="T45" fmla="*/ 104236 h 808989"/>
              <a:gd name="T46" fmla="*/ 123243 w 957579"/>
              <a:gd name="T47" fmla="*/ 133487 h 808989"/>
              <a:gd name="T48" fmla="*/ 92293 w 957579"/>
              <a:gd name="T49" fmla="*/ 165579 h 808989"/>
              <a:gd name="T50" fmla="*/ 65306 w 957579"/>
              <a:gd name="T51" fmla="*/ 200264 h 808989"/>
              <a:gd name="T52" fmla="*/ 42572 w 957579"/>
              <a:gd name="T53" fmla="*/ 237293 h 808989"/>
              <a:gd name="T54" fmla="*/ 24383 w 957579"/>
              <a:gd name="T55" fmla="*/ 276417 h 808989"/>
              <a:gd name="T56" fmla="*/ 11031 w 957579"/>
              <a:gd name="T57" fmla="*/ 317385 h 808989"/>
              <a:gd name="T58" fmla="*/ 2806 w 957579"/>
              <a:gd name="T59" fmla="*/ 359949 h 808989"/>
              <a:gd name="T60" fmla="*/ 0 w 957579"/>
              <a:gd name="T61" fmla="*/ 403860 h 808989"/>
              <a:gd name="T62" fmla="*/ 2806 w 957579"/>
              <a:gd name="T63" fmla="*/ 447913 h 808989"/>
              <a:gd name="T64" fmla="*/ 11031 w 957579"/>
              <a:gd name="T65" fmla="*/ 490600 h 808989"/>
              <a:gd name="T66" fmla="*/ 24383 w 957579"/>
              <a:gd name="T67" fmla="*/ 531674 h 808989"/>
              <a:gd name="T68" fmla="*/ 42572 w 957579"/>
              <a:gd name="T69" fmla="*/ 570887 h 808989"/>
              <a:gd name="T70" fmla="*/ 65306 w 957579"/>
              <a:gd name="T71" fmla="*/ 607991 h 808989"/>
              <a:gd name="T72" fmla="*/ 92293 w 957579"/>
              <a:gd name="T73" fmla="*/ 642737 h 808989"/>
              <a:gd name="T74" fmla="*/ 123243 w 957579"/>
              <a:gd name="T75" fmla="*/ 674879 h 808989"/>
              <a:gd name="T76" fmla="*/ 157863 w 957579"/>
              <a:gd name="T77" fmla="*/ 704167 h 808989"/>
              <a:gd name="T78" fmla="*/ 195864 w 957579"/>
              <a:gd name="T79" fmla="*/ 730355 h 808989"/>
              <a:gd name="T80" fmla="*/ 236953 w 957579"/>
              <a:gd name="T81" fmla="*/ 753194 h 808989"/>
              <a:gd name="T82" fmla="*/ 280840 w 957579"/>
              <a:gd name="T83" fmla="*/ 772437 h 808989"/>
              <a:gd name="T84" fmla="*/ 327233 w 957579"/>
              <a:gd name="T85" fmla="*/ 787834 h 808989"/>
              <a:gd name="T86" fmla="*/ 375840 w 957579"/>
              <a:gd name="T87" fmla="*/ 799140 h 808989"/>
              <a:gd name="T88" fmla="*/ 426372 w 957579"/>
              <a:gd name="T89" fmla="*/ 806105 h 808989"/>
              <a:gd name="T90" fmla="*/ 478535 w 957579"/>
              <a:gd name="T91" fmla="*/ 808482 h 808989"/>
              <a:gd name="T92" fmla="*/ 530699 w 957579"/>
              <a:gd name="T93" fmla="*/ 806105 h 808989"/>
              <a:gd name="T94" fmla="*/ 581231 w 957579"/>
              <a:gd name="T95" fmla="*/ 799140 h 808989"/>
              <a:gd name="T96" fmla="*/ 629838 w 957579"/>
              <a:gd name="T97" fmla="*/ 787834 h 808989"/>
              <a:gd name="T98" fmla="*/ 676231 w 957579"/>
              <a:gd name="T99" fmla="*/ 772437 h 808989"/>
              <a:gd name="T100" fmla="*/ 720118 w 957579"/>
              <a:gd name="T101" fmla="*/ 753194 h 808989"/>
              <a:gd name="T102" fmla="*/ 761207 w 957579"/>
              <a:gd name="T103" fmla="*/ 730355 h 808989"/>
              <a:gd name="T104" fmla="*/ 799208 w 957579"/>
              <a:gd name="T105" fmla="*/ 704167 h 808989"/>
              <a:gd name="T106" fmla="*/ 833828 w 957579"/>
              <a:gd name="T107" fmla="*/ 674879 h 808989"/>
              <a:gd name="T108" fmla="*/ 864778 w 957579"/>
              <a:gd name="T109" fmla="*/ 642737 h 808989"/>
              <a:gd name="T110" fmla="*/ 891765 w 957579"/>
              <a:gd name="T111" fmla="*/ 607991 h 808989"/>
              <a:gd name="T112" fmla="*/ 914499 w 957579"/>
              <a:gd name="T113" fmla="*/ 570887 h 808989"/>
              <a:gd name="T114" fmla="*/ 932687 w 957579"/>
              <a:gd name="T115" fmla="*/ 531674 h 808989"/>
              <a:gd name="T116" fmla="*/ 946040 w 957579"/>
              <a:gd name="T117" fmla="*/ 490600 h 808989"/>
              <a:gd name="T118" fmla="*/ 954265 w 957579"/>
              <a:gd name="T119" fmla="*/ 447913 h 808989"/>
              <a:gd name="T120" fmla="*/ 957071 w 957579"/>
              <a:gd name="T121" fmla="*/ 403859 h 808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7579" h="808989">
                <a:moveTo>
                  <a:pt x="957071" y="403859"/>
                </a:moveTo>
                <a:lnTo>
                  <a:pt x="954265" y="359949"/>
                </a:lnTo>
                <a:lnTo>
                  <a:pt x="946040" y="317385"/>
                </a:lnTo>
                <a:lnTo>
                  <a:pt x="932687" y="276417"/>
                </a:lnTo>
                <a:lnTo>
                  <a:pt x="914499" y="237293"/>
                </a:lnTo>
                <a:lnTo>
                  <a:pt x="891765" y="200264"/>
                </a:lnTo>
                <a:lnTo>
                  <a:pt x="864778" y="165579"/>
                </a:lnTo>
                <a:lnTo>
                  <a:pt x="833828" y="133487"/>
                </a:lnTo>
                <a:lnTo>
                  <a:pt x="799208" y="104236"/>
                </a:lnTo>
                <a:lnTo>
                  <a:pt x="761207" y="78077"/>
                </a:lnTo>
                <a:lnTo>
                  <a:pt x="720118" y="55259"/>
                </a:lnTo>
                <a:lnTo>
                  <a:pt x="676231" y="36030"/>
                </a:lnTo>
                <a:lnTo>
                  <a:pt x="629838" y="20641"/>
                </a:lnTo>
                <a:lnTo>
                  <a:pt x="581231" y="9339"/>
                </a:lnTo>
                <a:lnTo>
                  <a:pt x="530699" y="2376"/>
                </a:lnTo>
                <a:lnTo>
                  <a:pt x="478535" y="0"/>
                </a:lnTo>
                <a:lnTo>
                  <a:pt x="426372" y="2376"/>
                </a:lnTo>
                <a:lnTo>
                  <a:pt x="375840" y="9339"/>
                </a:lnTo>
                <a:lnTo>
                  <a:pt x="327233" y="20641"/>
                </a:lnTo>
                <a:lnTo>
                  <a:pt x="280840" y="36030"/>
                </a:lnTo>
                <a:lnTo>
                  <a:pt x="236953" y="55259"/>
                </a:lnTo>
                <a:lnTo>
                  <a:pt x="195864" y="78077"/>
                </a:lnTo>
                <a:lnTo>
                  <a:pt x="157863" y="104236"/>
                </a:lnTo>
                <a:lnTo>
                  <a:pt x="123243" y="133487"/>
                </a:lnTo>
                <a:lnTo>
                  <a:pt x="92293" y="165579"/>
                </a:lnTo>
                <a:lnTo>
                  <a:pt x="65306" y="200264"/>
                </a:lnTo>
                <a:lnTo>
                  <a:pt x="42572" y="237293"/>
                </a:lnTo>
                <a:lnTo>
                  <a:pt x="24383" y="276417"/>
                </a:lnTo>
                <a:lnTo>
                  <a:pt x="11031" y="317385"/>
                </a:lnTo>
                <a:lnTo>
                  <a:pt x="2806" y="359949"/>
                </a:lnTo>
                <a:lnTo>
                  <a:pt x="0" y="403860"/>
                </a:lnTo>
                <a:lnTo>
                  <a:pt x="2806" y="447913"/>
                </a:lnTo>
                <a:lnTo>
                  <a:pt x="11031" y="490600"/>
                </a:lnTo>
                <a:lnTo>
                  <a:pt x="24383" y="531674"/>
                </a:lnTo>
                <a:lnTo>
                  <a:pt x="42572" y="570887"/>
                </a:lnTo>
                <a:lnTo>
                  <a:pt x="65306" y="607991"/>
                </a:lnTo>
                <a:lnTo>
                  <a:pt x="92293" y="642737"/>
                </a:lnTo>
                <a:lnTo>
                  <a:pt x="123243" y="674879"/>
                </a:lnTo>
                <a:lnTo>
                  <a:pt x="157863" y="704167"/>
                </a:lnTo>
                <a:lnTo>
                  <a:pt x="195864" y="730355"/>
                </a:lnTo>
                <a:lnTo>
                  <a:pt x="236953" y="753194"/>
                </a:lnTo>
                <a:lnTo>
                  <a:pt x="280840" y="772437"/>
                </a:lnTo>
                <a:lnTo>
                  <a:pt x="327233" y="787834"/>
                </a:lnTo>
                <a:lnTo>
                  <a:pt x="375840" y="799140"/>
                </a:lnTo>
                <a:lnTo>
                  <a:pt x="426372" y="806105"/>
                </a:lnTo>
                <a:lnTo>
                  <a:pt x="478535" y="808482"/>
                </a:lnTo>
                <a:lnTo>
                  <a:pt x="530699" y="806105"/>
                </a:lnTo>
                <a:lnTo>
                  <a:pt x="581231" y="799140"/>
                </a:lnTo>
                <a:lnTo>
                  <a:pt x="629838" y="787834"/>
                </a:lnTo>
                <a:lnTo>
                  <a:pt x="676231" y="772437"/>
                </a:lnTo>
                <a:lnTo>
                  <a:pt x="720118" y="753194"/>
                </a:lnTo>
                <a:lnTo>
                  <a:pt x="761207" y="730355"/>
                </a:lnTo>
                <a:lnTo>
                  <a:pt x="799208" y="704167"/>
                </a:lnTo>
                <a:lnTo>
                  <a:pt x="833828" y="674879"/>
                </a:lnTo>
                <a:lnTo>
                  <a:pt x="864778" y="642737"/>
                </a:lnTo>
                <a:lnTo>
                  <a:pt x="891765" y="607991"/>
                </a:lnTo>
                <a:lnTo>
                  <a:pt x="914499" y="570887"/>
                </a:lnTo>
                <a:lnTo>
                  <a:pt x="932687" y="531674"/>
                </a:lnTo>
                <a:lnTo>
                  <a:pt x="946040" y="490600"/>
                </a:lnTo>
                <a:lnTo>
                  <a:pt x="954265" y="447913"/>
                </a:lnTo>
                <a:lnTo>
                  <a:pt x="957071" y="403859"/>
                </a:lnTo>
                <a:close/>
              </a:path>
            </a:pathLst>
          </a:custGeom>
          <a:solidFill>
            <a:srgbClr val="33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955" name="object 44"/>
          <p:cNvSpPr>
            <a:spLocks/>
          </p:cNvSpPr>
          <p:nvPr/>
        </p:nvSpPr>
        <p:spPr bwMode="auto">
          <a:xfrm>
            <a:off x="5873750" y="3803650"/>
            <a:ext cx="819150" cy="692150"/>
          </a:xfrm>
          <a:custGeom>
            <a:avLst/>
            <a:gdLst>
              <a:gd name="T0" fmla="*/ 478535 w 957579"/>
              <a:gd name="T1" fmla="*/ 0 h 808989"/>
              <a:gd name="T2" fmla="*/ 426372 w 957579"/>
              <a:gd name="T3" fmla="*/ 2376 h 808989"/>
              <a:gd name="T4" fmla="*/ 375840 w 957579"/>
              <a:gd name="T5" fmla="*/ 9339 h 808989"/>
              <a:gd name="T6" fmla="*/ 327233 w 957579"/>
              <a:gd name="T7" fmla="*/ 20641 h 808989"/>
              <a:gd name="T8" fmla="*/ 280840 w 957579"/>
              <a:gd name="T9" fmla="*/ 36030 h 808989"/>
              <a:gd name="T10" fmla="*/ 236953 w 957579"/>
              <a:gd name="T11" fmla="*/ 55259 h 808989"/>
              <a:gd name="T12" fmla="*/ 195864 w 957579"/>
              <a:gd name="T13" fmla="*/ 78077 h 808989"/>
              <a:gd name="T14" fmla="*/ 157863 w 957579"/>
              <a:gd name="T15" fmla="*/ 104236 h 808989"/>
              <a:gd name="T16" fmla="*/ 123243 w 957579"/>
              <a:gd name="T17" fmla="*/ 133487 h 808989"/>
              <a:gd name="T18" fmla="*/ 92293 w 957579"/>
              <a:gd name="T19" fmla="*/ 165579 h 808989"/>
              <a:gd name="T20" fmla="*/ 65306 w 957579"/>
              <a:gd name="T21" fmla="*/ 200264 h 808989"/>
              <a:gd name="T22" fmla="*/ 42572 w 957579"/>
              <a:gd name="T23" fmla="*/ 237293 h 808989"/>
              <a:gd name="T24" fmla="*/ 24383 w 957579"/>
              <a:gd name="T25" fmla="*/ 276417 h 808989"/>
              <a:gd name="T26" fmla="*/ 11031 w 957579"/>
              <a:gd name="T27" fmla="*/ 317385 h 808989"/>
              <a:gd name="T28" fmla="*/ 2806 w 957579"/>
              <a:gd name="T29" fmla="*/ 359949 h 808989"/>
              <a:gd name="T30" fmla="*/ 0 w 957579"/>
              <a:gd name="T31" fmla="*/ 403860 h 808989"/>
              <a:gd name="T32" fmla="*/ 2806 w 957579"/>
              <a:gd name="T33" fmla="*/ 447913 h 808989"/>
              <a:gd name="T34" fmla="*/ 11031 w 957579"/>
              <a:gd name="T35" fmla="*/ 490600 h 808989"/>
              <a:gd name="T36" fmla="*/ 24383 w 957579"/>
              <a:gd name="T37" fmla="*/ 531674 h 808989"/>
              <a:gd name="T38" fmla="*/ 42572 w 957579"/>
              <a:gd name="T39" fmla="*/ 570887 h 808989"/>
              <a:gd name="T40" fmla="*/ 65306 w 957579"/>
              <a:gd name="T41" fmla="*/ 607991 h 808989"/>
              <a:gd name="T42" fmla="*/ 92293 w 957579"/>
              <a:gd name="T43" fmla="*/ 642737 h 808989"/>
              <a:gd name="T44" fmla="*/ 123243 w 957579"/>
              <a:gd name="T45" fmla="*/ 674879 h 808989"/>
              <a:gd name="T46" fmla="*/ 157863 w 957579"/>
              <a:gd name="T47" fmla="*/ 704167 h 808989"/>
              <a:gd name="T48" fmla="*/ 195864 w 957579"/>
              <a:gd name="T49" fmla="*/ 730355 h 808989"/>
              <a:gd name="T50" fmla="*/ 236953 w 957579"/>
              <a:gd name="T51" fmla="*/ 753194 h 808989"/>
              <a:gd name="T52" fmla="*/ 280840 w 957579"/>
              <a:gd name="T53" fmla="*/ 772437 h 808989"/>
              <a:gd name="T54" fmla="*/ 327233 w 957579"/>
              <a:gd name="T55" fmla="*/ 787834 h 808989"/>
              <a:gd name="T56" fmla="*/ 375840 w 957579"/>
              <a:gd name="T57" fmla="*/ 799140 h 808989"/>
              <a:gd name="T58" fmla="*/ 426372 w 957579"/>
              <a:gd name="T59" fmla="*/ 806105 h 808989"/>
              <a:gd name="T60" fmla="*/ 478535 w 957579"/>
              <a:gd name="T61" fmla="*/ 808482 h 808989"/>
              <a:gd name="T62" fmla="*/ 530699 w 957579"/>
              <a:gd name="T63" fmla="*/ 806105 h 808989"/>
              <a:gd name="T64" fmla="*/ 581231 w 957579"/>
              <a:gd name="T65" fmla="*/ 799140 h 808989"/>
              <a:gd name="T66" fmla="*/ 629838 w 957579"/>
              <a:gd name="T67" fmla="*/ 787834 h 808989"/>
              <a:gd name="T68" fmla="*/ 676231 w 957579"/>
              <a:gd name="T69" fmla="*/ 772437 h 808989"/>
              <a:gd name="T70" fmla="*/ 720118 w 957579"/>
              <a:gd name="T71" fmla="*/ 753194 h 808989"/>
              <a:gd name="T72" fmla="*/ 761207 w 957579"/>
              <a:gd name="T73" fmla="*/ 730355 h 808989"/>
              <a:gd name="T74" fmla="*/ 799208 w 957579"/>
              <a:gd name="T75" fmla="*/ 704167 h 808989"/>
              <a:gd name="T76" fmla="*/ 833828 w 957579"/>
              <a:gd name="T77" fmla="*/ 674879 h 808989"/>
              <a:gd name="T78" fmla="*/ 864778 w 957579"/>
              <a:gd name="T79" fmla="*/ 642737 h 808989"/>
              <a:gd name="T80" fmla="*/ 891765 w 957579"/>
              <a:gd name="T81" fmla="*/ 607991 h 808989"/>
              <a:gd name="T82" fmla="*/ 914499 w 957579"/>
              <a:gd name="T83" fmla="*/ 570887 h 808989"/>
              <a:gd name="T84" fmla="*/ 932687 w 957579"/>
              <a:gd name="T85" fmla="*/ 531674 h 808989"/>
              <a:gd name="T86" fmla="*/ 946040 w 957579"/>
              <a:gd name="T87" fmla="*/ 490600 h 808989"/>
              <a:gd name="T88" fmla="*/ 954265 w 957579"/>
              <a:gd name="T89" fmla="*/ 447913 h 808989"/>
              <a:gd name="T90" fmla="*/ 957071 w 957579"/>
              <a:gd name="T91" fmla="*/ 403859 h 808989"/>
              <a:gd name="T92" fmla="*/ 954265 w 957579"/>
              <a:gd name="T93" fmla="*/ 359949 h 808989"/>
              <a:gd name="T94" fmla="*/ 946040 w 957579"/>
              <a:gd name="T95" fmla="*/ 317385 h 808989"/>
              <a:gd name="T96" fmla="*/ 932687 w 957579"/>
              <a:gd name="T97" fmla="*/ 276417 h 808989"/>
              <a:gd name="T98" fmla="*/ 914499 w 957579"/>
              <a:gd name="T99" fmla="*/ 237293 h 808989"/>
              <a:gd name="T100" fmla="*/ 891765 w 957579"/>
              <a:gd name="T101" fmla="*/ 200264 h 808989"/>
              <a:gd name="T102" fmla="*/ 864778 w 957579"/>
              <a:gd name="T103" fmla="*/ 165579 h 808989"/>
              <a:gd name="T104" fmla="*/ 833828 w 957579"/>
              <a:gd name="T105" fmla="*/ 133487 h 808989"/>
              <a:gd name="T106" fmla="*/ 799208 w 957579"/>
              <a:gd name="T107" fmla="*/ 104236 h 808989"/>
              <a:gd name="T108" fmla="*/ 761207 w 957579"/>
              <a:gd name="T109" fmla="*/ 78077 h 808989"/>
              <a:gd name="T110" fmla="*/ 720118 w 957579"/>
              <a:gd name="T111" fmla="*/ 55259 h 808989"/>
              <a:gd name="T112" fmla="*/ 676231 w 957579"/>
              <a:gd name="T113" fmla="*/ 36030 h 808989"/>
              <a:gd name="T114" fmla="*/ 629838 w 957579"/>
              <a:gd name="T115" fmla="*/ 20641 h 808989"/>
              <a:gd name="T116" fmla="*/ 581231 w 957579"/>
              <a:gd name="T117" fmla="*/ 9339 h 808989"/>
              <a:gd name="T118" fmla="*/ 530699 w 957579"/>
              <a:gd name="T119" fmla="*/ 2376 h 808989"/>
              <a:gd name="T120" fmla="*/ 478535 w 957579"/>
              <a:gd name="T121" fmla="*/ 0 h 808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7579" h="808989">
                <a:moveTo>
                  <a:pt x="478535" y="0"/>
                </a:moveTo>
                <a:lnTo>
                  <a:pt x="426372" y="2376"/>
                </a:lnTo>
                <a:lnTo>
                  <a:pt x="375840" y="9339"/>
                </a:lnTo>
                <a:lnTo>
                  <a:pt x="327233" y="20641"/>
                </a:lnTo>
                <a:lnTo>
                  <a:pt x="280840" y="36030"/>
                </a:lnTo>
                <a:lnTo>
                  <a:pt x="236953" y="55259"/>
                </a:lnTo>
                <a:lnTo>
                  <a:pt x="195864" y="78077"/>
                </a:lnTo>
                <a:lnTo>
                  <a:pt x="157863" y="104236"/>
                </a:lnTo>
                <a:lnTo>
                  <a:pt x="123243" y="133487"/>
                </a:lnTo>
                <a:lnTo>
                  <a:pt x="92293" y="165579"/>
                </a:lnTo>
                <a:lnTo>
                  <a:pt x="65306" y="200264"/>
                </a:lnTo>
                <a:lnTo>
                  <a:pt x="42572" y="237293"/>
                </a:lnTo>
                <a:lnTo>
                  <a:pt x="24383" y="276417"/>
                </a:lnTo>
                <a:lnTo>
                  <a:pt x="11031" y="317385"/>
                </a:lnTo>
                <a:lnTo>
                  <a:pt x="2806" y="359949"/>
                </a:lnTo>
                <a:lnTo>
                  <a:pt x="0" y="403860"/>
                </a:lnTo>
                <a:lnTo>
                  <a:pt x="2806" y="447913"/>
                </a:lnTo>
                <a:lnTo>
                  <a:pt x="11031" y="490600"/>
                </a:lnTo>
                <a:lnTo>
                  <a:pt x="24383" y="531674"/>
                </a:lnTo>
                <a:lnTo>
                  <a:pt x="42572" y="570887"/>
                </a:lnTo>
                <a:lnTo>
                  <a:pt x="65306" y="607991"/>
                </a:lnTo>
                <a:lnTo>
                  <a:pt x="92293" y="642737"/>
                </a:lnTo>
                <a:lnTo>
                  <a:pt x="123243" y="674879"/>
                </a:lnTo>
                <a:lnTo>
                  <a:pt x="157863" y="704167"/>
                </a:lnTo>
                <a:lnTo>
                  <a:pt x="195864" y="730355"/>
                </a:lnTo>
                <a:lnTo>
                  <a:pt x="236953" y="753194"/>
                </a:lnTo>
                <a:lnTo>
                  <a:pt x="280840" y="772437"/>
                </a:lnTo>
                <a:lnTo>
                  <a:pt x="327233" y="787834"/>
                </a:lnTo>
                <a:lnTo>
                  <a:pt x="375840" y="799140"/>
                </a:lnTo>
                <a:lnTo>
                  <a:pt x="426372" y="806105"/>
                </a:lnTo>
                <a:lnTo>
                  <a:pt x="478535" y="808482"/>
                </a:lnTo>
                <a:lnTo>
                  <a:pt x="530699" y="806105"/>
                </a:lnTo>
                <a:lnTo>
                  <a:pt x="581231" y="799140"/>
                </a:lnTo>
                <a:lnTo>
                  <a:pt x="629838" y="787834"/>
                </a:lnTo>
                <a:lnTo>
                  <a:pt x="676231" y="772437"/>
                </a:lnTo>
                <a:lnTo>
                  <a:pt x="720118" y="753194"/>
                </a:lnTo>
                <a:lnTo>
                  <a:pt x="761207" y="730355"/>
                </a:lnTo>
                <a:lnTo>
                  <a:pt x="799208" y="704167"/>
                </a:lnTo>
                <a:lnTo>
                  <a:pt x="833828" y="674879"/>
                </a:lnTo>
                <a:lnTo>
                  <a:pt x="864778" y="642737"/>
                </a:lnTo>
                <a:lnTo>
                  <a:pt x="891765" y="607991"/>
                </a:lnTo>
                <a:lnTo>
                  <a:pt x="914499" y="570887"/>
                </a:lnTo>
                <a:lnTo>
                  <a:pt x="932687" y="531674"/>
                </a:lnTo>
                <a:lnTo>
                  <a:pt x="946040" y="490600"/>
                </a:lnTo>
                <a:lnTo>
                  <a:pt x="954265" y="447913"/>
                </a:lnTo>
                <a:lnTo>
                  <a:pt x="957071" y="403859"/>
                </a:lnTo>
                <a:lnTo>
                  <a:pt x="954265" y="359949"/>
                </a:lnTo>
                <a:lnTo>
                  <a:pt x="946040" y="317385"/>
                </a:lnTo>
                <a:lnTo>
                  <a:pt x="932687" y="276417"/>
                </a:lnTo>
                <a:lnTo>
                  <a:pt x="914499" y="237293"/>
                </a:lnTo>
                <a:lnTo>
                  <a:pt x="891765" y="200264"/>
                </a:lnTo>
                <a:lnTo>
                  <a:pt x="864778" y="165579"/>
                </a:lnTo>
                <a:lnTo>
                  <a:pt x="833828" y="133487"/>
                </a:lnTo>
                <a:lnTo>
                  <a:pt x="799208" y="104236"/>
                </a:lnTo>
                <a:lnTo>
                  <a:pt x="761207" y="78077"/>
                </a:lnTo>
                <a:lnTo>
                  <a:pt x="720118" y="55259"/>
                </a:lnTo>
                <a:lnTo>
                  <a:pt x="676231" y="36030"/>
                </a:lnTo>
                <a:lnTo>
                  <a:pt x="629838" y="20641"/>
                </a:lnTo>
                <a:lnTo>
                  <a:pt x="581231" y="9339"/>
                </a:lnTo>
                <a:lnTo>
                  <a:pt x="530699" y="2376"/>
                </a:lnTo>
                <a:lnTo>
                  <a:pt x="478535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" name="object 45"/>
          <p:cNvSpPr txBox="1"/>
          <p:nvPr/>
        </p:nvSpPr>
        <p:spPr>
          <a:xfrm>
            <a:off x="5945188" y="3870325"/>
            <a:ext cx="674687" cy="5365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117475" indent="-1079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列名与 列值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957" name="object 46"/>
          <p:cNvSpPr>
            <a:spLocks/>
          </p:cNvSpPr>
          <p:nvPr/>
        </p:nvSpPr>
        <p:spPr bwMode="auto">
          <a:xfrm>
            <a:off x="5384800" y="3402013"/>
            <a:ext cx="1741488" cy="276225"/>
          </a:xfrm>
          <a:custGeom>
            <a:avLst/>
            <a:gdLst>
              <a:gd name="T0" fmla="*/ 2035302 w 2035809"/>
              <a:gd name="T1" fmla="*/ 323850 h 323850"/>
              <a:gd name="T2" fmla="*/ 2029223 w 2035809"/>
              <a:gd name="T3" fmla="*/ 280927 h 323850"/>
              <a:gd name="T4" fmla="*/ 2012075 w 2035809"/>
              <a:gd name="T5" fmla="*/ 242344 h 323850"/>
              <a:gd name="T6" fmla="*/ 1985486 w 2035809"/>
              <a:gd name="T7" fmla="*/ 209645 h 323850"/>
              <a:gd name="T8" fmla="*/ 1951086 w 2035809"/>
              <a:gd name="T9" fmla="*/ 184375 h 323850"/>
              <a:gd name="T10" fmla="*/ 1910506 w 2035809"/>
              <a:gd name="T11" fmla="*/ 168080 h 323850"/>
              <a:gd name="T12" fmla="*/ 1865376 w 2035809"/>
              <a:gd name="T13" fmla="*/ 162306 h 323850"/>
              <a:gd name="T14" fmla="*/ 1229867 w 2035809"/>
              <a:gd name="T15" fmla="*/ 162306 h 323850"/>
              <a:gd name="T16" fmla="*/ 1184793 w 2035809"/>
              <a:gd name="T17" fmla="*/ 156527 h 323850"/>
              <a:gd name="T18" fmla="*/ 1144354 w 2035809"/>
              <a:gd name="T19" fmla="*/ 140208 h 323850"/>
              <a:gd name="T20" fmla="*/ 1110138 w 2035809"/>
              <a:gd name="T21" fmla="*/ 114871 h 323850"/>
              <a:gd name="T22" fmla="*/ 1083733 w 2035809"/>
              <a:gd name="T23" fmla="*/ 82042 h 323850"/>
              <a:gd name="T24" fmla="*/ 1066725 w 2035809"/>
              <a:gd name="T25" fmla="*/ 43243 h 323850"/>
              <a:gd name="T26" fmla="*/ 1060704 w 2035809"/>
              <a:gd name="T27" fmla="*/ 0 h 323850"/>
              <a:gd name="T28" fmla="*/ 1054625 w 2035809"/>
              <a:gd name="T29" fmla="*/ 43243 h 323850"/>
              <a:gd name="T30" fmla="*/ 1037477 w 2035809"/>
              <a:gd name="T31" fmla="*/ 82042 h 323850"/>
              <a:gd name="T32" fmla="*/ 1010888 w 2035809"/>
              <a:gd name="T33" fmla="*/ 114871 h 323850"/>
              <a:gd name="T34" fmla="*/ 976488 w 2035809"/>
              <a:gd name="T35" fmla="*/ 140208 h 323850"/>
              <a:gd name="T36" fmla="*/ 935908 w 2035809"/>
              <a:gd name="T37" fmla="*/ 156527 h 323850"/>
              <a:gd name="T38" fmla="*/ 890777 w 2035809"/>
              <a:gd name="T39" fmla="*/ 162306 h 323850"/>
              <a:gd name="T40" fmla="*/ 169163 w 2035809"/>
              <a:gd name="T41" fmla="*/ 162306 h 323850"/>
              <a:gd name="T42" fmla="*/ 124354 w 2035809"/>
              <a:gd name="T43" fmla="*/ 168080 h 323850"/>
              <a:gd name="T44" fmla="*/ 83989 w 2035809"/>
              <a:gd name="T45" fmla="*/ 184375 h 323850"/>
              <a:gd name="T46" fmla="*/ 49720 w 2035809"/>
              <a:gd name="T47" fmla="*/ 209645 h 323850"/>
              <a:gd name="T48" fmla="*/ 23198 w 2035809"/>
              <a:gd name="T49" fmla="*/ 242344 h 323850"/>
              <a:gd name="T50" fmla="*/ 6074 w 2035809"/>
              <a:gd name="T51" fmla="*/ 280927 h 323850"/>
              <a:gd name="T52" fmla="*/ 0 w 2035809"/>
              <a:gd name="T53" fmla="*/ 323850 h 323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35809" h="323850">
                <a:moveTo>
                  <a:pt x="2035302" y="323850"/>
                </a:moveTo>
                <a:lnTo>
                  <a:pt x="2029223" y="280927"/>
                </a:lnTo>
                <a:lnTo>
                  <a:pt x="2012075" y="242344"/>
                </a:lnTo>
                <a:lnTo>
                  <a:pt x="1985486" y="209645"/>
                </a:lnTo>
                <a:lnTo>
                  <a:pt x="1951086" y="184375"/>
                </a:lnTo>
                <a:lnTo>
                  <a:pt x="1910506" y="168080"/>
                </a:lnTo>
                <a:lnTo>
                  <a:pt x="1865376" y="162306"/>
                </a:lnTo>
                <a:lnTo>
                  <a:pt x="1229867" y="162306"/>
                </a:lnTo>
                <a:lnTo>
                  <a:pt x="1184793" y="156527"/>
                </a:lnTo>
                <a:lnTo>
                  <a:pt x="1144354" y="140208"/>
                </a:lnTo>
                <a:lnTo>
                  <a:pt x="1110138" y="114871"/>
                </a:lnTo>
                <a:lnTo>
                  <a:pt x="1083733" y="82042"/>
                </a:lnTo>
                <a:lnTo>
                  <a:pt x="1066725" y="43243"/>
                </a:lnTo>
                <a:lnTo>
                  <a:pt x="1060704" y="0"/>
                </a:lnTo>
                <a:lnTo>
                  <a:pt x="1054625" y="43243"/>
                </a:lnTo>
                <a:lnTo>
                  <a:pt x="1037477" y="82042"/>
                </a:lnTo>
                <a:lnTo>
                  <a:pt x="1010888" y="114871"/>
                </a:lnTo>
                <a:lnTo>
                  <a:pt x="976488" y="140208"/>
                </a:lnTo>
                <a:lnTo>
                  <a:pt x="935908" y="156527"/>
                </a:lnTo>
                <a:lnTo>
                  <a:pt x="890777" y="162306"/>
                </a:lnTo>
                <a:lnTo>
                  <a:pt x="169163" y="162306"/>
                </a:lnTo>
                <a:lnTo>
                  <a:pt x="124354" y="168080"/>
                </a:lnTo>
                <a:lnTo>
                  <a:pt x="83989" y="184375"/>
                </a:lnTo>
                <a:lnTo>
                  <a:pt x="49720" y="209645"/>
                </a:lnTo>
                <a:lnTo>
                  <a:pt x="23198" y="242344"/>
                </a:lnTo>
                <a:lnTo>
                  <a:pt x="6074" y="280927"/>
                </a:lnTo>
                <a:lnTo>
                  <a:pt x="0" y="32385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958" name="object 47"/>
          <p:cNvSpPr>
            <a:spLocks/>
          </p:cNvSpPr>
          <p:nvPr/>
        </p:nvSpPr>
        <p:spPr bwMode="auto">
          <a:xfrm>
            <a:off x="6832600" y="3744913"/>
            <a:ext cx="981075" cy="828675"/>
          </a:xfrm>
          <a:custGeom>
            <a:avLst/>
            <a:gdLst>
              <a:gd name="T0" fmla="*/ 1138330 w 1148079"/>
              <a:gd name="T1" fmla="*/ 396833 h 967739"/>
              <a:gd name="T2" fmla="*/ 1092342 w 1148079"/>
              <a:gd name="T3" fmla="*/ 276347 h 967739"/>
              <a:gd name="T4" fmla="*/ 1012657 w 1148079"/>
              <a:gd name="T5" fmla="*/ 172024 h 967739"/>
              <a:gd name="T6" fmla="*/ 904735 w 1148079"/>
              <a:gd name="T7" fmla="*/ 88460 h 967739"/>
              <a:gd name="T8" fmla="*/ 774038 w 1148079"/>
              <a:gd name="T9" fmla="*/ 30245 h 967739"/>
              <a:gd name="T10" fmla="*/ 626026 w 1148079"/>
              <a:gd name="T11" fmla="*/ 1975 h 967739"/>
              <a:gd name="T12" fmla="*/ 470621 w 1148079"/>
              <a:gd name="T13" fmla="*/ 7788 h 967739"/>
              <a:gd name="T14" fmla="*/ 327774 w 1148079"/>
              <a:gd name="T15" fmla="*/ 46550 h 967739"/>
              <a:gd name="T16" fmla="*/ 204062 w 1148079"/>
              <a:gd name="T17" fmla="*/ 113725 h 967739"/>
              <a:gd name="T18" fmla="*/ 104945 w 1148079"/>
              <a:gd name="T19" fmla="*/ 204719 h 967739"/>
              <a:gd name="T20" fmla="*/ 35886 w 1148079"/>
              <a:gd name="T21" fmla="*/ 314940 h 967739"/>
              <a:gd name="T22" fmla="*/ 2344 w 1148079"/>
              <a:gd name="T23" fmla="*/ 439794 h 967739"/>
              <a:gd name="T24" fmla="*/ 9241 w 1148079"/>
              <a:gd name="T25" fmla="*/ 570906 h 967739"/>
              <a:gd name="T26" fmla="*/ 55229 w 1148079"/>
              <a:gd name="T27" fmla="*/ 691392 h 967739"/>
              <a:gd name="T28" fmla="*/ 101346 w 1148079"/>
              <a:gd name="T29" fmla="*/ 483870 h 967739"/>
              <a:gd name="T30" fmla="*/ 125461 w 1148079"/>
              <a:gd name="T31" fmla="*/ 357859 h 967739"/>
              <a:gd name="T32" fmla="*/ 192590 w 1148079"/>
              <a:gd name="T33" fmla="*/ 248454 h 967739"/>
              <a:gd name="T34" fmla="*/ 294906 w 1148079"/>
              <a:gd name="T35" fmla="*/ 162202 h 967739"/>
              <a:gd name="T36" fmla="*/ 424580 w 1148079"/>
              <a:gd name="T37" fmla="*/ 105649 h 967739"/>
              <a:gd name="T38" fmla="*/ 573786 w 1148079"/>
              <a:gd name="T39" fmla="*/ 85344 h 967739"/>
              <a:gd name="T40" fmla="*/ 722912 w 1148079"/>
              <a:gd name="T41" fmla="*/ 105649 h 967739"/>
              <a:gd name="T42" fmla="*/ 852397 w 1148079"/>
              <a:gd name="T43" fmla="*/ 162202 h 967739"/>
              <a:gd name="T44" fmla="*/ 954487 w 1148079"/>
              <a:gd name="T45" fmla="*/ 248454 h 967739"/>
              <a:gd name="T46" fmla="*/ 1021427 w 1148079"/>
              <a:gd name="T47" fmla="*/ 357859 h 967739"/>
              <a:gd name="T48" fmla="*/ 1045463 w 1148079"/>
              <a:gd name="T49" fmla="*/ 483870 h 967739"/>
              <a:gd name="T50" fmla="*/ 1092342 w 1148079"/>
              <a:gd name="T51" fmla="*/ 691392 h 967739"/>
              <a:gd name="T52" fmla="*/ 1138330 w 1148079"/>
              <a:gd name="T53" fmla="*/ 570906 h 967739"/>
              <a:gd name="T54" fmla="*/ 1045463 w 1148079"/>
              <a:gd name="T55" fmla="*/ 759308 h 967739"/>
              <a:gd name="T56" fmla="*/ 1034589 w 1148079"/>
              <a:gd name="T57" fmla="*/ 569398 h 967739"/>
              <a:gd name="T58" fmla="*/ 981089 w 1148079"/>
              <a:gd name="T59" fmla="*/ 685066 h 967739"/>
              <a:gd name="T60" fmla="*/ 889854 w 1148079"/>
              <a:gd name="T61" fmla="*/ 779763 h 967739"/>
              <a:gd name="T62" fmla="*/ 768639 w 1148079"/>
              <a:gd name="T63" fmla="*/ 846943 h 967739"/>
              <a:gd name="T64" fmla="*/ 625198 w 1148079"/>
              <a:gd name="T65" fmla="*/ 880058 h 967739"/>
              <a:gd name="T66" fmla="*/ 472531 w 1148079"/>
              <a:gd name="T67" fmla="*/ 873209 h 967739"/>
              <a:gd name="T68" fmla="*/ 335477 w 1148079"/>
              <a:gd name="T69" fmla="*/ 828011 h 967739"/>
              <a:gd name="T70" fmla="*/ 223172 w 1148079"/>
              <a:gd name="T71" fmla="*/ 750931 h 967739"/>
              <a:gd name="T72" fmla="*/ 143445 w 1148079"/>
              <a:gd name="T73" fmla="*/ 648517 h 967739"/>
              <a:gd name="T74" fmla="*/ 104122 w 1148079"/>
              <a:gd name="T75" fmla="*/ 527314 h 967739"/>
              <a:gd name="T76" fmla="*/ 134914 w 1148079"/>
              <a:gd name="T77" fmla="*/ 795715 h 967739"/>
              <a:gd name="T78" fmla="*/ 242836 w 1148079"/>
              <a:gd name="T79" fmla="*/ 879279 h 967739"/>
              <a:gd name="T80" fmla="*/ 373533 w 1148079"/>
              <a:gd name="T81" fmla="*/ 937494 h 967739"/>
              <a:gd name="T82" fmla="*/ 521545 w 1148079"/>
              <a:gd name="T83" fmla="*/ 965764 h 967739"/>
              <a:gd name="T84" fmla="*/ 676950 w 1148079"/>
              <a:gd name="T85" fmla="*/ 959951 h 967739"/>
              <a:gd name="T86" fmla="*/ 819797 w 1148079"/>
              <a:gd name="T87" fmla="*/ 921189 h 967739"/>
              <a:gd name="T88" fmla="*/ 943509 w 1148079"/>
              <a:gd name="T89" fmla="*/ 854014 h 967739"/>
              <a:gd name="T90" fmla="*/ 1042697 w 1148079"/>
              <a:gd name="T91" fmla="*/ 762927 h 967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8079" h="967739">
                <a:moveTo>
                  <a:pt x="1147572" y="483870"/>
                </a:moveTo>
                <a:lnTo>
                  <a:pt x="1145227" y="439794"/>
                </a:lnTo>
                <a:lnTo>
                  <a:pt x="1138330" y="396833"/>
                </a:lnTo>
                <a:lnTo>
                  <a:pt x="1127082" y="355159"/>
                </a:lnTo>
                <a:lnTo>
                  <a:pt x="1111685" y="314940"/>
                </a:lnTo>
                <a:lnTo>
                  <a:pt x="1092342" y="276347"/>
                </a:lnTo>
                <a:lnTo>
                  <a:pt x="1069255" y="239550"/>
                </a:lnTo>
                <a:lnTo>
                  <a:pt x="1042626" y="204719"/>
                </a:lnTo>
                <a:lnTo>
                  <a:pt x="1012657" y="172024"/>
                </a:lnTo>
                <a:lnTo>
                  <a:pt x="979551" y="141636"/>
                </a:lnTo>
                <a:lnTo>
                  <a:pt x="943509" y="113725"/>
                </a:lnTo>
                <a:lnTo>
                  <a:pt x="904735" y="88460"/>
                </a:lnTo>
                <a:lnTo>
                  <a:pt x="863430" y="66011"/>
                </a:lnTo>
                <a:lnTo>
                  <a:pt x="819797" y="46550"/>
                </a:lnTo>
                <a:lnTo>
                  <a:pt x="774038" y="30245"/>
                </a:lnTo>
                <a:lnTo>
                  <a:pt x="726355" y="17268"/>
                </a:lnTo>
                <a:lnTo>
                  <a:pt x="676950" y="7788"/>
                </a:lnTo>
                <a:lnTo>
                  <a:pt x="626026" y="1975"/>
                </a:lnTo>
                <a:lnTo>
                  <a:pt x="573786" y="0"/>
                </a:lnTo>
                <a:lnTo>
                  <a:pt x="521545" y="1975"/>
                </a:lnTo>
                <a:lnTo>
                  <a:pt x="470621" y="7788"/>
                </a:lnTo>
                <a:lnTo>
                  <a:pt x="421216" y="17268"/>
                </a:lnTo>
                <a:lnTo>
                  <a:pt x="373533" y="30245"/>
                </a:lnTo>
                <a:lnTo>
                  <a:pt x="327774" y="46550"/>
                </a:lnTo>
                <a:lnTo>
                  <a:pt x="284141" y="66011"/>
                </a:lnTo>
                <a:lnTo>
                  <a:pt x="242836" y="88460"/>
                </a:lnTo>
                <a:lnTo>
                  <a:pt x="204062" y="113725"/>
                </a:lnTo>
                <a:lnTo>
                  <a:pt x="168020" y="141636"/>
                </a:lnTo>
                <a:lnTo>
                  <a:pt x="134914" y="172024"/>
                </a:lnTo>
                <a:lnTo>
                  <a:pt x="104945" y="204719"/>
                </a:lnTo>
                <a:lnTo>
                  <a:pt x="78316" y="239550"/>
                </a:lnTo>
                <a:lnTo>
                  <a:pt x="55229" y="276347"/>
                </a:lnTo>
                <a:lnTo>
                  <a:pt x="35886" y="314940"/>
                </a:lnTo>
                <a:lnTo>
                  <a:pt x="20489" y="355159"/>
                </a:lnTo>
                <a:lnTo>
                  <a:pt x="9241" y="396833"/>
                </a:lnTo>
                <a:lnTo>
                  <a:pt x="2344" y="439794"/>
                </a:lnTo>
                <a:lnTo>
                  <a:pt x="0" y="483870"/>
                </a:lnTo>
                <a:lnTo>
                  <a:pt x="2344" y="527945"/>
                </a:lnTo>
                <a:lnTo>
                  <a:pt x="9241" y="570906"/>
                </a:lnTo>
                <a:lnTo>
                  <a:pt x="20489" y="612580"/>
                </a:lnTo>
                <a:lnTo>
                  <a:pt x="35886" y="652799"/>
                </a:lnTo>
                <a:lnTo>
                  <a:pt x="55229" y="691392"/>
                </a:lnTo>
                <a:lnTo>
                  <a:pt x="78316" y="728189"/>
                </a:lnTo>
                <a:lnTo>
                  <a:pt x="101346" y="758311"/>
                </a:lnTo>
                <a:lnTo>
                  <a:pt x="101346" y="483870"/>
                </a:lnTo>
                <a:lnTo>
                  <a:pt x="104122" y="440425"/>
                </a:lnTo>
                <a:lnTo>
                  <a:pt x="112257" y="398341"/>
                </a:lnTo>
                <a:lnTo>
                  <a:pt x="125461" y="357859"/>
                </a:lnTo>
                <a:lnTo>
                  <a:pt x="143445" y="319222"/>
                </a:lnTo>
                <a:lnTo>
                  <a:pt x="165918" y="282673"/>
                </a:lnTo>
                <a:lnTo>
                  <a:pt x="192590" y="248454"/>
                </a:lnTo>
                <a:lnTo>
                  <a:pt x="223172" y="216808"/>
                </a:lnTo>
                <a:lnTo>
                  <a:pt x="257374" y="187976"/>
                </a:lnTo>
                <a:lnTo>
                  <a:pt x="294906" y="162202"/>
                </a:lnTo>
                <a:lnTo>
                  <a:pt x="335477" y="139728"/>
                </a:lnTo>
                <a:lnTo>
                  <a:pt x="378798" y="120796"/>
                </a:lnTo>
                <a:lnTo>
                  <a:pt x="424580" y="105649"/>
                </a:lnTo>
                <a:lnTo>
                  <a:pt x="472531" y="94530"/>
                </a:lnTo>
                <a:lnTo>
                  <a:pt x="522363" y="87681"/>
                </a:lnTo>
                <a:lnTo>
                  <a:pt x="573786" y="85344"/>
                </a:lnTo>
                <a:lnTo>
                  <a:pt x="625198" y="87681"/>
                </a:lnTo>
                <a:lnTo>
                  <a:pt x="675003" y="94530"/>
                </a:lnTo>
                <a:lnTo>
                  <a:pt x="722912" y="105649"/>
                </a:lnTo>
                <a:lnTo>
                  <a:pt x="768639" y="120796"/>
                </a:lnTo>
                <a:lnTo>
                  <a:pt x="811896" y="139728"/>
                </a:lnTo>
                <a:lnTo>
                  <a:pt x="852397" y="162202"/>
                </a:lnTo>
                <a:lnTo>
                  <a:pt x="889854" y="187976"/>
                </a:lnTo>
                <a:lnTo>
                  <a:pt x="923979" y="216808"/>
                </a:lnTo>
                <a:lnTo>
                  <a:pt x="954487" y="248454"/>
                </a:lnTo>
                <a:lnTo>
                  <a:pt x="981089" y="282673"/>
                </a:lnTo>
                <a:lnTo>
                  <a:pt x="1003498" y="319222"/>
                </a:lnTo>
                <a:lnTo>
                  <a:pt x="1021427" y="357859"/>
                </a:lnTo>
                <a:lnTo>
                  <a:pt x="1034589" y="398341"/>
                </a:lnTo>
                <a:lnTo>
                  <a:pt x="1042697" y="440425"/>
                </a:lnTo>
                <a:lnTo>
                  <a:pt x="1045463" y="483870"/>
                </a:lnTo>
                <a:lnTo>
                  <a:pt x="1045463" y="759308"/>
                </a:lnTo>
                <a:lnTo>
                  <a:pt x="1069255" y="728189"/>
                </a:lnTo>
                <a:lnTo>
                  <a:pt x="1092342" y="691392"/>
                </a:lnTo>
                <a:lnTo>
                  <a:pt x="1111685" y="652799"/>
                </a:lnTo>
                <a:lnTo>
                  <a:pt x="1127082" y="612580"/>
                </a:lnTo>
                <a:lnTo>
                  <a:pt x="1138330" y="570906"/>
                </a:lnTo>
                <a:lnTo>
                  <a:pt x="1145227" y="527945"/>
                </a:lnTo>
                <a:lnTo>
                  <a:pt x="1147572" y="483870"/>
                </a:lnTo>
                <a:close/>
              </a:path>
              <a:path w="1148079" h="967739">
                <a:moveTo>
                  <a:pt x="1045463" y="759308"/>
                </a:moveTo>
                <a:lnTo>
                  <a:pt x="1045463" y="483870"/>
                </a:lnTo>
                <a:lnTo>
                  <a:pt x="1042697" y="527314"/>
                </a:lnTo>
                <a:lnTo>
                  <a:pt x="1034589" y="569398"/>
                </a:lnTo>
                <a:lnTo>
                  <a:pt x="1021427" y="609880"/>
                </a:lnTo>
                <a:lnTo>
                  <a:pt x="1003498" y="648517"/>
                </a:lnTo>
                <a:lnTo>
                  <a:pt x="981089" y="685066"/>
                </a:lnTo>
                <a:lnTo>
                  <a:pt x="954487" y="719285"/>
                </a:lnTo>
                <a:lnTo>
                  <a:pt x="923979" y="750931"/>
                </a:lnTo>
                <a:lnTo>
                  <a:pt x="889854" y="779763"/>
                </a:lnTo>
                <a:lnTo>
                  <a:pt x="852397" y="805537"/>
                </a:lnTo>
                <a:lnTo>
                  <a:pt x="811896" y="828011"/>
                </a:lnTo>
                <a:lnTo>
                  <a:pt x="768639" y="846943"/>
                </a:lnTo>
                <a:lnTo>
                  <a:pt x="722912" y="862090"/>
                </a:lnTo>
                <a:lnTo>
                  <a:pt x="675003" y="873209"/>
                </a:lnTo>
                <a:lnTo>
                  <a:pt x="625198" y="880058"/>
                </a:lnTo>
                <a:lnTo>
                  <a:pt x="573786" y="882396"/>
                </a:lnTo>
                <a:lnTo>
                  <a:pt x="522363" y="880058"/>
                </a:lnTo>
                <a:lnTo>
                  <a:pt x="472531" y="873209"/>
                </a:lnTo>
                <a:lnTo>
                  <a:pt x="424580" y="862090"/>
                </a:lnTo>
                <a:lnTo>
                  <a:pt x="378798" y="846943"/>
                </a:lnTo>
                <a:lnTo>
                  <a:pt x="335477" y="828011"/>
                </a:lnTo>
                <a:lnTo>
                  <a:pt x="294906" y="805537"/>
                </a:lnTo>
                <a:lnTo>
                  <a:pt x="257374" y="779763"/>
                </a:lnTo>
                <a:lnTo>
                  <a:pt x="223172" y="750931"/>
                </a:lnTo>
                <a:lnTo>
                  <a:pt x="192590" y="719285"/>
                </a:lnTo>
                <a:lnTo>
                  <a:pt x="165918" y="685066"/>
                </a:lnTo>
                <a:lnTo>
                  <a:pt x="143445" y="648517"/>
                </a:lnTo>
                <a:lnTo>
                  <a:pt x="125461" y="609880"/>
                </a:lnTo>
                <a:lnTo>
                  <a:pt x="112257" y="569398"/>
                </a:lnTo>
                <a:lnTo>
                  <a:pt x="104122" y="527314"/>
                </a:lnTo>
                <a:lnTo>
                  <a:pt x="101346" y="483870"/>
                </a:lnTo>
                <a:lnTo>
                  <a:pt x="101346" y="758311"/>
                </a:lnTo>
                <a:lnTo>
                  <a:pt x="134914" y="795715"/>
                </a:lnTo>
                <a:lnTo>
                  <a:pt x="168020" y="826103"/>
                </a:lnTo>
                <a:lnTo>
                  <a:pt x="204062" y="854014"/>
                </a:lnTo>
                <a:lnTo>
                  <a:pt x="242836" y="879279"/>
                </a:lnTo>
                <a:lnTo>
                  <a:pt x="284141" y="901728"/>
                </a:lnTo>
                <a:lnTo>
                  <a:pt x="327774" y="921189"/>
                </a:lnTo>
                <a:lnTo>
                  <a:pt x="373533" y="937494"/>
                </a:lnTo>
                <a:lnTo>
                  <a:pt x="421216" y="950471"/>
                </a:lnTo>
                <a:lnTo>
                  <a:pt x="470621" y="959951"/>
                </a:lnTo>
                <a:lnTo>
                  <a:pt x="521545" y="965764"/>
                </a:lnTo>
                <a:lnTo>
                  <a:pt x="573786" y="967740"/>
                </a:lnTo>
                <a:lnTo>
                  <a:pt x="626026" y="965764"/>
                </a:lnTo>
                <a:lnTo>
                  <a:pt x="676950" y="959951"/>
                </a:lnTo>
                <a:lnTo>
                  <a:pt x="726355" y="950471"/>
                </a:lnTo>
                <a:lnTo>
                  <a:pt x="774038" y="937494"/>
                </a:lnTo>
                <a:lnTo>
                  <a:pt x="819797" y="921189"/>
                </a:lnTo>
                <a:lnTo>
                  <a:pt x="863430" y="901728"/>
                </a:lnTo>
                <a:lnTo>
                  <a:pt x="904735" y="879279"/>
                </a:lnTo>
                <a:lnTo>
                  <a:pt x="943509" y="854014"/>
                </a:lnTo>
                <a:lnTo>
                  <a:pt x="979551" y="826103"/>
                </a:lnTo>
                <a:lnTo>
                  <a:pt x="1012657" y="795715"/>
                </a:lnTo>
                <a:lnTo>
                  <a:pt x="1042697" y="762927"/>
                </a:lnTo>
                <a:lnTo>
                  <a:pt x="1045463" y="759308"/>
                </a:lnTo>
                <a:close/>
              </a:path>
            </a:pathLst>
          </a:custGeom>
          <a:solidFill>
            <a:srgbClr val="B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959" name="object 48"/>
          <p:cNvSpPr>
            <a:spLocks/>
          </p:cNvSpPr>
          <p:nvPr/>
        </p:nvSpPr>
        <p:spPr bwMode="auto">
          <a:xfrm>
            <a:off x="6913563" y="3813175"/>
            <a:ext cx="819150" cy="690563"/>
          </a:xfrm>
          <a:custGeom>
            <a:avLst/>
            <a:gdLst>
              <a:gd name="T0" fmla="*/ 957071 w 957579"/>
              <a:gd name="T1" fmla="*/ 403859 h 807720"/>
              <a:gd name="T2" fmla="*/ 954265 w 957579"/>
              <a:gd name="T3" fmla="*/ 359816 h 807720"/>
              <a:gd name="T4" fmla="*/ 946040 w 957579"/>
              <a:gd name="T5" fmla="*/ 317156 h 807720"/>
              <a:gd name="T6" fmla="*/ 932687 w 957579"/>
              <a:gd name="T7" fmla="*/ 276124 h 807720"/>
              <a:gd name="T8" fmla="*/ 914499 w 957579"/>
              <a:gd name="T9" fmla="*/ 236965 h 807720"/>
              <a:gd name="T10" fmla="*/ 891765 w 957579"/>
              <a:gd name="T11" fmla="*/ 199926 h 807720"/>
              <a:gd name="T12" fmla="*/ 864778 w 957579"/>
              <a:gd name="T13" fmla="*/ 165250 h 807720"/>
              <a:gd name="T14" fmla="*/ 833828 w 957579"/>
              <a:gd name="T15" fmla="*/ 133183 h 807720"/>
              <a:gd name="T16" fmla="*/ 799208 w 957579"/>
              <a:gd name="T17" fmla="*/ 103971 h 807720"/>
              <a:gd name="T18" fmla="*/ 761207 w 957579"/>
              <a:gd name="T19" fmla="*/ 77858 h 807720"/>
              <a:gd name="T20" fmla="*/ 720118 w 957579"/>
              <a:gd name="T21" fmla="*/ 55089 h 807720"/>
              <a:gd name="T22" fmla="*/ 676231 w 957579"/>
              <a:gd name="T23" fmla="*/ 35911 h 807720"/>
              <a:gd name="T24" fmla="*/ 629838 w 957579"/>
              <a:gd name="T25" fmla="*/ 20567 h 807720"/>
              <a:gd name="T26" fmla="*/ 581231 w 957579"/>
              <a:gd name="T27" fmla="*/ 9304 h 807720"/>
              <a:gd name="T28" fmla="*/ 530699 w 957579"/>
              <a:gd name="T29" fmla="*/ 2367 h 807720"/>
              <a:gd name="T30" fmla="*/ 478535 w 957579"/>
              <a:gd name="T31" fmla="*/ 0 h 807720"/>
              <a:gd name="T32" fmla="*/ 426372 w 957579"/>
              <a:gd name="T33" fmla="*/ 2367 h 807720"/>
              <a:gd name="T34" fmla="*/ 375840 w 957579"/>
              <a:gd name="T35" fmla="*/ 9304 h 807720"/>
              <a:gd name="T36" fmla="*/ 327233 w 957579"/>
              <a:gd name="T37" fmla="*/ 20567 h 807720"/>
              <a:gd name="T38" fmla="*/ 280840 w 957579"/>
              <a:gd name="T39" fmla="*/ 35911 h 807720"/>
              <a:gd name="T40" fmla="*/ 236953 w 957579"/>
              <a:gd name="T41" fmla="*/ 55089 h 807720"/>
              <a:gd name="T42" fmla="*/ 195864 w 957579"/>
              <a:gd name="T43" fmla="*/ 77858 h 807720"/>
              <a:gd name="T44" fmla="*/ 157863 w 957579"/>
              <a:gd name="T45" fmla="*/ 103971 h 807720"/>
              <a:gd name="T46" fmla="*/ 123243 w 957579"/>
              <a:gd name="T47" fmla="*/ 133183 h 807720"/>
              <a:gd name="T48" fmla="*/ 92293 w 957579"/>
              <a:gd name="T49" fmla="*/ 165250 h 807720"/>
              <a:gd name="T50" fmla="*/ 65306 w 957579"/>
              <a:gd name="T51" fmla="*/ 199926 h 807720"/>
              <a:gd name="T52" fmla="*/ 42572 w 957579"/>
              <a:gd name="T53" fmla="*/ 236965 h 807720"/>
              <a:gd name="T54" fmla="*/ 24383 w 957579"/>
              <a:gd name="T55" fmla="*/ 276124 h 807720"/>
              <a:gd name="T56" fmla="*/ 11031 w 957579"/>
              <a:gd name="T57" fmla="*/ 317156 h 807720"/>
              <a:gd name="T58" fmla="*/ 2806 w 957579"/>
              <a:gd name="T59" fmla="*/ 359816 h 807720"/>
              <a:gd name="T60" fmla="*/ 0 w 957579"/>
              <a:gd name="T61" fmla="*/ 403860 h 807720"/>
              <a:gd name="T62" fmla="*/ 2806 w 957579"/>
              <a:gd name="T63" fmla="*/ 447903 h 807720"/>
              <a:gd name="T64" fmla="*/ 11031 w 957579"/>
              <a:gd name="T65" fmla="*/ 490563 h 807720"/>
              <a:gd name="T66" fmla="*/ 24383 w 957579"/>
              <a:gd name="T67" fmla="*/ 531595 h 807720"/>
              <a:gd name="T68" fmla="*/ 42572 w 957579"/>
              <a:gd name="T69" fmla="*/ 570754 h 807720"/>
              <a:gd name="T70" fmla="*/ 65306 w 957579"/>
              <a:gd name="T71" fmla="*/ 607793 h 807720"/>
              <a:gd name="T72" fmla="*/ 92293 w 957579"/>
              <a:gd name="T73" fmla="*/ 642469 h 807720"/>
              <a:gd name="T74" fmla="*/ 123243 w 957579"/>
              <a:gd name="T75" fmla="*/ 674536 h 807720"/>
              <a:gd name="T76" fmla="*/ 157863 w 957579"/>
              <a:gd name="T77" fmla="*/ 703748 h 807720"/>
              <a:gd name="T78" fmla="*/ 195864 w 957579"/>
              <a:gd name="T79" fmla="*/ 729861 h 807720"/>
              <a:gd name="T80" fmla="*/ 236953 w 957579"/>
              <a:gd name="T81" fmla="*/ 752630 h 807720"/>
              <a:gd name="T82" fmla="*/ 280840 w 957579"/>
              <a:gd name="T83" fmla="*/ 771808 h 807720"/>
              <a:gd name="T84" fmla="*/ 327233 w 957579"/>
              <a:gd name="T85" fmla="*/ 787152 h 807720"/>
              <a:gd name="T86" fmla="*/ 375840 w 957579"/>
              <a:gd name="T87" fmla="*/ 798415 h 807720"/>
              <a:gd name="T88" fmla="*/ 426372 w 957579"/>
              <a:gd name="T89" fmla="*/ 805352 h 807720"/>
              <a:gd name="T90" fmla="*/ 478535 w 957579"/>
              <a:gd name="T91" fmla="*/ 807720 h 807720"/>
              <a:gd name="T92" fmla="*/ 530699 w 957579"/>
              <a:gd name="T93" fmla="*/ 805352 h 807720"/>
              <a:gd name="T94" fmla="*/ 581231 w 957579"/>
              <a:gd name="T95" fmla="*/ 798415 h 807720"/>
              <a:gd name="T96" fmla="*/ 629838 w 957579"/>
              <a:gd name="T97" fmla="*/ 787152 h 807720"/>
              <a:gd name="T98" fmla="*/ 676231 w 957579"/>
              <a:gd name="T99" fmla="*/ 771808 h 807720"/>
              <a:gd name="T100" fmla="*/ 720118 w 957579"/>
              <a:gd name="T101" fmla="*/ 752630 h 807720"/>
              <a:gd name="T102" fmla="*/ 761207 w 957579"/>
              <a:gd name="T103" fmla="*/ 729861 h 807720"/>
              <a:gd name="T104" fmla="*/ 799208 w 957579"/>
              <a:gd name="T105" fmla="*/ 703748 h 807720"/>
              <a:gd name="T106" fmla="*/ 833828 w 957579"/>
              <a:gd name="T107" fmla="*/ 674536 h 807720"/>
              <a:gd name="T108" fmla="*/ 864778 w 957579"/>
              <a:gd name="T109" fmla="*/ 642469 h 807720"/>
              <a:gd name="T110" fmla="*/ 891765 w 957579"/>
              <a:gd name="T111" fmla="*/ 607793 h 807720"/>
              <a:gd name="T112" fmla="*/ 914499 w 957579"/>
              <a:gd name="T113" fmla="*/ 570754 h 807720"/>
              <a:gd name="T114" fmla="*/ 932687 w 957579"/>
              <a:gd name="T115" fmla="*/ 531595 h 807720"/>
              <a:gd name="T116" fmla="*/ 946040 w 957579"/>
              <a:gd name="T117" fmla="*/ 490563 h 807720"/>
              <a:gd name="T118" fmla="*/ 954265 w 957579"/>
              <a:gd name="T119" fmla="*/ 447903 h 807720"/>
              <a:gd name="T120" fmla="*/ 957071 w 957579"/>
              <a:gd name="T121" fmla="*/ 403859 h 807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7579" h="807720">
                <a:moveTo>
                  <a:pt x="957071" y="403859"/>
                </a:moveTo>
                <a:lnTo>
                  <a:pt x="954265" y="359816"/>
                </a:lnTo>
                <a:lnTo>
                  <a:pt x="946040" y="317156"/>
                </a:lnTo>
                <a:lnTo>
                  <a:pt x="932687" y="276124"/>
                </a:lnTo>
                <a:lnTo>
                  <a:pt x="914499" y="236965"/>
                </a:lnTo>
                <a:lnTo>
                  <a:pt x="891765" y="199926"/>
                </a:lnTo>
                <a:lnTo>
                  <a:pt x="864778" y="165250"/>
                </a:lnTo>
                <a:lnTo>
                  <a:pt x="833828" y="133183"/>
                </a:lnTo>
                <a:lnTo>
                  <a:pt x="799208" y="103971"/>
                </a:lnTo>
                <a:lnTo>
                  <a:pt x="761207" y="77858"/>
                </a:lnTo>
                <a:lnTo>
                  <a:pt x="720118" y="55089"/>
                </a:lnTo>
                <a:lnTo>
                  <a:pt x="676231" y="35911"/>
                </a:lnTo>
                <a:lnTo>
                  <a:pt x="629838" y="20567"/>
                </a:lnTo>
                <a:lnTo>
                  <a:pt x="581231" y="9304"/>
                </a:lnTo>
                <a:lnTo>
                  <a:pt x="530699" y="2367"/>
                </a:lnTo>
                <a:lnTo>
                  <a:pt x="478535" y="0"/>
                </a:lnTo>
                <a:lnTo>
                  <a:pt x="426372" y="2367"/>
                </a:lnTo>
                <a:lnTo>
                  <a:pt x="375840" y="9304"/>
                </a:lnTo>
                <a:lnTo>
                  <a:pt x="327233" y="20567"/>
                </a:lnTo>
                <a:lnTo>
                  <a:pt x="280840" y="35911"/>
                </a:lnTo>
                <a:lnTo>
                  <a:pt x="236953" y="55089"/>
                </a:lnTo>
                <a:lnTo>
                  <a:pt x="195864" y="77858"/>
                </a:lnTo>
                <a:lnTo>
                  <a:pt x="157863" y="103971"/>
                </a:lnTo>
                <a:lnTo>
                  <a:pt x="123243" y="133183"/>
                </a:lnTo>
                <a:lnTo>
                  <a:pt x="92293" y="165250"/>
                </a:lnTo>
                <a:lnTo>
                  <a:pt x="65306" y="199926"/>
                </a:lnTo>
                <a:lnTo>
                  <a:pt x="42572" y="236965"/>
                </a:lnTo>
                <a:lnTo>
                  <a:pt x="24383" y="276124"/>
                </a:lnTo>
                <a:lnTo>
                  <a:pt x="11031" y="317156"/>
                </a:lnTo>
                <a:lnTo>
                  <a:pt x="2806" y="359816"/>
                </a:lnTo>
                <a:lnTo>
                  <a:pt x="0" y="403860"/>
                </a:lnTo>
                <a:lnTo>
                  <a:pt x="2806" y="447903"/>
                </a:lnTo>
                <a:lnTo>
                  <a:pt x="11031" y="490563"/>
                </a:lnTo>
                <a:lnTo>
                  <a:pt x="24383" y="531595"/>
                </a:lnTo>
                <a:lnTo>
                  <a:pt x="42572" y="570754"/>
                </a:lnTo>
                <a:lnTo>
                  <a:pt x="65306" y="607793"/>
                </a:lnTo>
                <a:lnTo>
                  <a:pt x="92293" y="642469"/>
                </a:lnTo>
                <a:lnTo>
                  <a:pt x="123243" y="674536"/>
                </a:lnTo>
                <a:lnTo>
                  <a:pt x="157863" y="703748"/>
                </a:lnTo>
                <a:lnTo>
                  <a:pt x="195864" y="729861"/>
                </a:lnTo>
                <a:lnTo>
                  <a:pt x="236953" y="752630"/>
                </a:lnTo>
                <a:lnTo>
                  <a:pt x="280840" y="771808"/>
                </a:lnTo>
                <a:lnTo>
                  <a:pt x="327233" y="787152"/>
                </a:lnTo>
                <a:lnTo>
                  <a:pt x="375840" y="798415"/>
                </a:lnTo>
                <a:lnTo>
                  <a:pt x="426372" y="805352"/>
                </a:lnTo>
                <a:lnTo>
                  <a:pt x="478535" y="807720"/>
                </a:lnTo>
                <a:lnTo>
                  <a:pt x="530699" y="805352"/>
                </a:lnTo>
                <a:lnTo>
                  <a:pt x="581231" y="798415"/>
                </a:lnTo>
                <a:lnTo>
                  <a:pt x="629838" y="787152"/>
                </a:lnTo>
                <a:lnTo>
                  <a:pt x="676231" y="771808"/>
                </a:lnTo>
                <a:lnTo>
                  <a:pt x="720118" y="752630"/>
                </a:lnTo>
                <a:lnTo>
                  <a:pt x="761207" y="729861"/>
                </a:lnTo>
                <a:lnTo>
                  <a:pt x="799208" y="703748"/>
                </a:lnTo>
                <a:lnTo>
                  <a:pt x="833828" y="674536"/>
                </a:lnTo>
                <a:lnTo>
                  <a:pt x="864778" y="642469"/>
                </a:lnTo>
                <a:lnTo>
                  <a:pt x="891765" y="607793"/>
                </a:lnTo>
                <a:lnTo>
                  <a:pt x="914499" y="570754"/>
                </a:lnTo>
                <a:lnTo>
                  <a:pt x="932687" y="531595"/>
                </a:lnTo>
                <a:lnTo>
                  <a:pt x="946040" y="490563"/>
                </a:lnTo>
                <a:lnTo>
                  <a:pt x="954265" y="447903"/>
                </a:lnTo>
                <a:lnTo>
                  <a:pt x="957071" y="403859"/>
                </a:lnTo>
                <a:close/>
              </a:path>
            </a:pathLst>
          </a:custGeom>
          <a:solidFill>
            <a:srgbClr val="33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960" name="object 49"/>
          <p:cNvSpPr>
            <a:spLocks/>
          </p:cNvSpPr>
          <p:nvPr/>
        </p:nvSpPr>
        <p:spPr bwMode="auto">
          <a:xfrm>
            <a:off x="6913563" y="3813175"/>
            <a:ext cx="819150" cy="690563"/>
          </a:xfrm>
          <a:custGeom>
            <a:avLst/>
            <a:gdLst>
              <a:gd name="T0" fmla="*/ 478535 w 957579"/>
              <a:gd name="T1" fmla="*/ 0 h 807720"/>
              <a:gd name="T2" fmla="*/ 426372 w 957579"/>
              <a:gd name="T3" fmla="*/ 2367 h 807720"/>
              <a:gd name="T4" fmla="*/ 375840 w 957579"/>
              <a:gd name="T5" fmla="*/ 9304 h 807720"/>
              <a:gd name="T6" fmla="*/ 327233 w 957579"/>
              <a:gd name="T7" fmla="*/ 20567 h 807720"/>
              <a:gd name="T8" fmla="*/ 280840 w 957579"/>
              <a:gd name="T9" fmla="*/ 35911 h 807720"/>
              <a:gd name="T10" fmla="*/ 236953 w 957579"/>
              <a:gd name="T11" fmla="*/ 55089 h 807720"/>
              <a:gd name="T12" fmla="*/ 195864 w 957579"/>
              <a:gd name="T13" fmla="*/ 77858 h 807720"/>
              <a:gd name="T14" fmla="*/ 157863 w 957579"/>
              <a:gd name="T15" fmla="*/ 103971 h 807720"/>
              <a:gd name="T16" fmla="*/ 123243 w 957579"/>
              <a:gd name="T17" fmla="*/ 133183 h 807720"/>
              <a:gd name="T18" fmla="*/ 92293 w 957579"/>
              <a:gd name="T19" fmla="*/ 165250 h 807720"/>
              <a:gd name="T20" fmla="*/ 65306 w 957579"/>
              <a:gd name="T21" fmla="*/ 199926 h 807720"/>
              <a:gd name="T22" fmla="*/ 42572 w 957579"/>
              <a:gd name="T23" fmla="*/ 236965 h 807720"/>
              <a:gd name="T24" fmla="*/ 24383 w 957579"/>
              <a:gd name="T25" fmla="*/ 276124 h 807720"/>
              <a:gd name="T26" fmla="*/ 11031 w 957579"/>
              <a:gd name="T27" fmla="*/ 317156 h 807720"/>
              <a:gd name="T28" fmla="*/ 2806 w 957579"/>
              <a:gd name="T29" fmla="*/ 359816 h 807720"/>
              <a:gd name="T30" fmla="*/ 0 w 957579"/>
              <a:gd name="T31" fmla="*/ 403860 h 807720"/>
              <a:gd name="T32" fmla="*/ 2806 w 957579"/>
              <a:gd name="T33" fmla="*/ 447903 h 807720"/>
              <a:gd name="T34" fmla="*/ 11031 w 957579"/>
              <a:gd name="T35" fmla="*/ 490563 h 807720"/>
              <a:gd name="T36" fmla="*/ 24383 w 957579"/>
              <a:gd name="T37" fmla="*/ 531595 h 807720"/>
              <a:gd name="T38" fmla="*/ 42572 w 957579"/>
              <a:gd name="T39" fmla="*/ 570754 h 807720"/>
              <a:gd name="T40" fmla="*/ 65306 w 957579"/>
              <a:gd name="T41" fmla="*/ 607793 h 807720"/>
              <a:gd name="T42" fmla="*/ 92293 w 957579"/>
              <a:gd name="T43" fmla="*/ 642469 h 807720"/>
              <a:gd name="T44" fmla="*/ 123243 w 957579"/>
              <a:gd name="T45" fmla="*/ 674536 h 807720"/>
              <a:gd name="T46" fmla="*/ 157863 w 957579"/>
              <a:gd name="T47" fmla="*/ 703748 h 807720"/>
              <a:gd name="T48" fmla="*/ 195864 w 957579"/>
              <a:gd name="T49" fmla="*/ 729861 h 807720"/>
              <a:gd name="T50" fmla="*/ 236953 w 957579"/>
              <a:gd name="T51" fmla="*/ 752630 h 807720"/>
              <a:gd name="T52" fmla="*/ 280840 w 957579"/>
              <a:gd name="T53" fmla="*/ 771808 h 807720"/>
              <a:gd name="T54" fmla="*/ 327233 w 957579"/>
              <a:gd name="T55" fmla="*/ 787152 h 807720"/>
              <a:gd name="T56" fmla="*/ 375840 w 957579"/>
              <a:gd name="T57" fmla="*/ 798415 h 807720"/>
              <a:gd name="T58" fmla="*/ 426372 w 957579"/>
              <a:gd name="T59" fmla="*/ 805352 h 807720"/>
              <a:gd name="T60" fmla="*/ 478535 w 957579"/>
              <a:gd name="T61" fmla="*/ 807720 h 807720"/>
              <a:gd name="T62" fmla="*/ 530699 w 957579"/>
              <a:gd name="T63" fmla="*/ 805352 h 807720"/>
              <a:gd name="T64" fmla="*/ 581231 w 957579"/>
              <a:gd name="T65" fmla="*/ 798415 h 807720"/>
              <a:gd name="T66" fmla="*/ 629838 w 957579"/>
              <a:gd name="T67" fmla="*/ 787152 h 807720"/>
              <a:gd name="T68" fmla="*/ 676231 w 957579"/>
              <a:gd name="T69" fmla="*/ 771808 h 807720"/>
              <a:gd name="T70" fmla="*/ 720118 w 957579"/>
              <a:gd name="T71" fmla="*/ 752630 h 807720"/>
              <a:gd name="T72" fmla="*/ 761207 w 957579"/>
              <a:gd name="T73" fmla="*/ 729861 h 807720"/>
              <a:gd name="T74" fmla="*/ 799208 w 957579"/>
              <a:gd name="T75" fmla="*/ 703748 h 807720"/>
              <a:gd name="T76" fmla="*/ 833828 w 957579"/>
              <a:gd name="T77" fmla="*/ 674536 h 807720"/>
              <a:gd name="T78" fmla="*/ 864778 w 957579"/>
              <a:gd name="T79" fmla="*/ 642469 h 807720"/>
              <a:gd name="T80" fmla="*/ 891765 w 957579"/>
              <a:gd name="T81" fmla="*/ 607793 h 807720"/>
              <a:gd name="T82" fmla="*/ 914499 w 957579"/>
              <a:gd name="T83" fmla="*/ 570754 h 807720"/>
              <a:gd name="T84" fmla="*/ 932687 w 957579"/>
              <a:gd name="T85" fmla="*/ 531595 h 807720"/>
              <a:gd name="T86" fmla="*/ 946040 w 957579"/>
              <a:gd name="T87" fmla="*/ 490563 h 807720"/>
              <a:gd name="T88" fmla="*/ 954265 w 957579"/>
              <a:gd name="T89" fmla="*/ 447903 h 807720"/>
              <a:gd name="T90" fmla="*/ 957071 w 957579"/>
              <a:gd name="T91" fmla="*/ 403859 h 807720"/>
              <a:gd name="T92" fmla="*/ 954265 w 957579"/>
              <a:gd name="T93" fmla="*/ 359816 h 807720"/>
              <a:gd name="T94" fmla="*/ 946040 w 957579"/>
              <a:gd name="T95" fmla="*/ 317156 h 807720"/>
              <a:gd name="T96" fmla="*/ 932687 w 957579"/>
              <a:gd name="T97" fmla="*/ 276124 h 807720"/>
              <a:gd name="T98" fmla="*/ 914499 w 957579"/>
              <a:gd name="T99" fmla="*/ 236965 h 807720"/>
              <a:gd name="T100" fmla="*/ 891765 w 957579"/>
              <a:gd name="T101" fmla="*/ 199926 h 807720"/>
              <a:gd name="T102" fmla="*/ 864778 w 957579"/>
              <a:gd name="T103" fmla="*/ 165250 h 807720"/>
              <a:gd name="T104" fmla="*/ 833828 w 957579"/>
              <a:gd name="T105" fmla="*/ 133183 h 807720"/>
              <a:gd name="T106" fmla="*/ 799208 w 957579"/>
              <a:gd name="T107" fmla="*/ 103971 h 807720"/>
              <a:gd name="T108" fmla="*/ 761207 w 957579"/>
              <a:gd name="T109" fmla="*/ 77858 h 807720"/>
              <a:gd name="T110" fmla="*/ 720118 w 957579"/>
              <a:gd name="T111" fmla="*/ 55089 h 807720"/>
              <a:gd name="T112" fmla="*/ 676231 w 957579"/>
              <a:gd name="T113" fmla="*/ 35911 h 807720"/>
              <a:gd name="T114" fmla="*/ 629838 w 957579"/>
              <a:gd name="T115" fmla="*/ 20567 h 807720"/>
              <a:gd name="T116" fmla="*/ 581231 w 957579"/>
              <a:gd name="T117" fmla="*/ 9304 h 807720"/>
              <a:gd name="T118" fmla="*/ 530699 w 957579"/>
              <a:gd name="T119" fmla="*/ 2367 h 807720"/>
              <a:gd name="T120" fmla="*/ 478535 w 957579"/>
              <a:gd name="T121" fmla="*/ 0 h 807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7579" h="807720">
                <a:moveTo>
                  <a:pt x="478535" y="0"/>
                </a:moveTo>
                <a:lnTo>
                  <a:pt x="426372" y="2367"/>
                </a:lnTo>
                <a:lnTo>
                  <a:pt x="375840" y="9304"/>
                </a:lnTo>
                <a:lnTo>
                  <a:pt x="327233" y="20567"/>
                </a:lnTo>
                <a:lnTo>
                  <a:pt x="280840" y="35911"/>
                </a:lnTo>
                <a:lnTo>
                  <a:pt x="236953" y="55089"/>
                </a:lnTo>
                <a:lnTo>
                  <a:pt x="195864" y="77858"/>
                </a:lnTo>
                <a:lnTo>
                  <a:pt x="157863" y="103971"/>
                </a:lnTo>
                <a:lnTo>
                  <a:pt x="123243" y="133183"/>
                </a:lnTo>
                <a:lnTo>
                  <a:pt x="92293" y="165250"/>
                </a:lnTo>
                <a:lnTo>
                  <a:pt x="65306" y="199926"/>
                </a:lnTo>
                <a:lnTo>
                  <a:pt x="42572" y="236965"/>
                </a:lnTo>
                <a:lnTo>
                  <a:pt x="24383" y="276124"/>
                </a:lnTo>
                <a:lnTo>
                  <a:pt x="11031" y="317156"/>
                </a:lnTo>
                <a:lnTo>
                  <a:pt x="2806" y="359816"/>
                </a:lnTo>
                <a:lnTo>
                  <a:pt x="0" y="403860"/>
                </a:lnTo>
                <a:lnTo>
                  <a:pt x="2806" y="447903"/>
                </a:lnTo>
                <a:lnTo>
                  <a:pt x="11031" y="490563"/>
                </a:lnTo>
                <a:lnTo>
                  <a:pt x="24383" y="531595"/>
                </a:lnTo>
                <a:lnTo>
                  <a:pt x="42572" y="570754"/>
                </a:lnTo>
                <a:lnTo>
                  <a:pt x="65306" y="607793"/>
                </a:lnTo>
                <a:lnTo>
                  <a:pt x="92293" y="642469"/>
                </a:lnTo>
                <a:lnTo>
                  <a:pt x="123243" y="674536"/>
                </a:lnTo>
                <a:lnTo>
                  <a:pt x="157863" y="703748"/>
                </a:lnTo>
                <a:lnTo>
                  <a:pt x="195864" y="729861"/>
                </a:lnTo>
                <a:lnTo>
                  <a:pt x="236953" y="752630"/>
                </a:lnTo>
                <a:lnTo>
                  <a:pt x="280840" y="771808"/>
                </a:lnTo>
                <a:lnTo>
                  <a:pt x="327233" y="787152"/>
                </a:lnTo>
                <a:lnTo>
                  <a:pt x="375840" y="798415"/>
                </a:lnTo>
                <a:lnTo>
                  <a:pt x="426372" y="805352"/>
                </a:lnTo>
                <a:lnTo>
                  <a:pt x="478535" y="807720"/>
                </a:lnTo>
                <a:lnTo>
                  <a:pt x="530699" y="805352"/>
                </a:lnTo>
                <a:lnTo>
                  <a:pt x="581231" y="798415"/>
                </a:lnTo>
                <a:lnTo>
                  <a:pt x="629838" y="787152"/>
                </a:lnTo>
                <a:lnTo>
                  <a:pt x="676231" y="771808"/>
                </a:lnTo>
                <a:lnTo>
                  <a:pt x="720118" y="752630"/>
                </a:lnTo>
                <a:lnTo>
                  <a:pt x="761207" y="729861"/>
                </a:lnTo>
                <a:lnTo>
                  <a:pt x="799208" y="703748"/>
                </a:lnTo>
                <a:lnTo>
                  <a:pt x="833828" y="674536"/>
                </a:lnTo>
                <a:lnTo>
                  <a:pt x="864778" y="642469"/>
                </a:lnTo>
                <a:lnTo>
                  <a:pt x="891765" y="607793"/>
                </a:lnTo>
                <a:lnTo>
                  <a:pt x="914499" y="570754"/>
                </a:lnTo>
                <a:lnTo>
                  <a:pt x="932687" y="531595"/>
                </a:lnTo>
                <a:lnTo>
                  <a:pt x="946040" y="490563"/>
                </a:lnTo>
                <a:lnTo>
                  <a:pt x="954265" y="447903"/>
                </a:lnTo>
                <a:lnTo>
                  <a:pt x="957071" y="403859"/>
                </a:lnTo>
                <a:lnTo>
                  <a:pt x="954265" y="359816"/>
                </a:lnTo>
                <a:lnTo>
                  <a:pt x="946040" y="317156"/>
                </a:lnTo>
                <a:lnTo>
                  <a:pt x="932687" y="276124"/>
                </a:lnTo>
                <a:lnTo>
                  <a:pt x="914499" y="236965"/>
                </a:lnTo>
                <a:lnTo>
                  <a:pt x="891765" y="199926"/>
                </a:lnTo>
                <a:lnTo>
                  <a:pt x="864778" y="165250"/>
                </a:lnTo>
                <a:lnTo>
                  <a:pt x="833828" y="133183"/>
                </a:lnTo>
                <a:lnTo>
                  <a:pt x="799208" y="103971"/>
                </a:lnTo>
                <a:lnTo>
                  <a:pt x="761207" y="77858"/>
                </a:lnTo>
                <a:lnTo>
                  <a:pt x="720118" y="55089"/>
                </a:lnTo>
                <a:lnTo>
                  <a:pt x="676231" y="35911"/>
                </a:lnTo>
                <a:lnTo>
                  <a:pt x="629838" y="20567"/>
                </a:lnTo>
                <a:lnTo>
                  <a:pt x="581231" y="9304"/>
                </a:lnTo>
                <a:lnTo>
                  <a:pt x="530699" y="2367"/>
                </a:lnTo>
                <a:lnTo>
                  <a:pt x="478535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0" name="object 50"/>
          <p:cNvSpPr txBox="1"/>
          <p:nvPr/>
        </p:nvSpPr>
        <p:spPr>
          <a:xfrm>
            <a:off x="7094538" y="3879850"/>
            <a:ext cx="457200" cy="5365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indent="5397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</a:t>
            </a:r>
            <a:r>
              <a:rPr lang="zh-CN" altLang="zh-CN" sz="1700">
                <a:solidFill>
                  <a:srgbClr val="FFFFFF"/>
                </a:solidFill>
                <a:latin typeface="宋体" panose="02010600030101010101" pitchFamily="2" charset="-122"/>
              </a:rPr>
              <a:t>/  </a:t>
            </a: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记录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962" name="object 51"/>
          <p:cNvSpPr>
            <a:spLocks noChangeArrowheads="1"/>
          </p:cNvSpPr>
          <p:nvPr/>
        </p:nvSpPr>
        <p:spPr bwMode="auto">
          <a:xfrm>
            <a:off x="5086350" y="4873625"/>
            <a:ext cx="2622550" cy="11080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8963" name="灯片编号占位符 5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1ACE96C0-924B-4F07-903F-C1E9ADBFE079}" type="slidenum">
              <a:rPr lang="en-US" altLang="zh-CN" b="0">
                <a:latin typeface="Tahoma" panose="020B0604030504040204" pitchFamily="34" charset="0"/>
              </a:rPr>
              <a:pPr algn="r"/>
              <a:t>33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3"/>
          <p:cNvSpPr>
            <a:spLocks noChangeArrowheads="1"/>
          </p:cNvSpPr>
          <p:nvPr/>
        </p:nvSpPr>
        <p:spPr bwMode="auto">
          <a:xfrm>
            <a:off x="3497263" y="4016375"/>
            <a:ext cx="4959350" cy="2068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" name="object 4"/>
          <p:cNvSpPr txBox="1"/>
          <p:nvPr/>
        </p:nvSpPr>
        <p:spPr>
          <a:xfrm>
            <a:off x="395288" y="1376363"/>
            <a:ext cx="8353425" cy="2598737"/>
          </a:xfrm>
          <a:prstGeom prst="rect">
            <a:avLst/>
          </a:prstGeom>
        </p:spPr>
        <p:txBody>
          <a:bodyPr lIns="0" tIns="165070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1300"/>
              </a:spcBef>
            </a:pPr>
            <a:r>
              <a:rPr lang="en-US" altLang="zh-CN" sz="270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zh-CN" sz="2700">
                <a:latin typeface="微软雅黑" panose="020B0503020204020204" pitchFamily="34" charset="-122"/>
                <a:ea typeface="微软雅黑" panose="020B0503020204020204" pitchFamily="34" charset="-122"/>
              </a:rPr>
              <a:t>实体完整性</a:t>
            </a:r>
          </a:p>
          <a:p>
            <a:pPr algn="l" eaLnBrk="1" hangingPunct="1">
              <a:spcBef>
                <a:spcPts val="763"/>
              </a:spcBef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zh-CN" altLang="zh-CN" sz="24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关系的主码中的属性值不能为空值；</a:t>
            </a:r>
            <a:endParaRPr lang="zh-CN" altLang="zh-CN" sz="240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>
              <a:spcBef>
                <a:spcPts val="625"/>
              </a:spcBef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zh-CN" altLang="zh-CN" sz="24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空值：不知道或无意义的值；</a:t>
            </a:r>
            <a:endParaRPr lang="zh-CN" altLang="zh-CN" sz="240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>
              <a:spcBef>
                <a:spcPts val="625"/>
              </a:spcBef>
              <a:buFont typeface="Wingdings" panose="05000000000000000000" pitchFamily="2" charset="2"/>
              <a:buChar char=""/>
            </a:pP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意义：关系中的元组对应到现实世界相互之间可区分的一个个</a:t>
            </a:r>
            <a:r>
              <a:rPr lang="en-US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zh-CN" sz="2000">
                <a:latin typeface="新宋体" panose="02010609030101010101" pitchFamily="49" charset="-122"/>
                <a:ea typeface="新宋体" panose="02010609030101010101" pitchFamily="49" charset="-122"/>
              </a:rPr>
              <a:t>个体，这些个体是通过主码来唯一标识的；若主码为空，则出现不可标识 的个体，这是不容许的。</a:t>
            </a:r>
          </a:p>
        </p:txBody>
      </p:sp>
      <p:sp>
        <p:nvSpPr>
          <p:cNvPr id="39940" name="object 5"/>
          <p:cNvSpPr>
            <a:spLocks/>
          </p:cNvSpPr>
          <p:nvPr/>
        </p:nvSpPr>
        <p:spPr bwMode="auto">
          <a:xfrm>
            <a:off x="3014663" y="4378325"/>
            <a:ext cx="812800" cy="487363"/>
          </a:xfrm>
          <a:custGeom>
            <a:avLst/>
            <a:gdLst>
              <a:gd name="T0" fmla="*/ 24384 w 950595"/>
              <a:gd name="T1" fmla="*/ 530351 h 570229"/>
              <a:gd name="T2" fmla="*/ 14478 w 950595"/>
              <a:gd name="T3" fmla="*/ 569975 h 570229"/>
              <a:gd name="T4" fmla="*/ 88392 w 950595"/>
              <a:gd name="T5" fmla="*/ 526541 h 570229"/>
              <a:gd name="T6" fmla="*/ 49530 w 950595"/>
              <a:gd name="T7" fmla="*/ 515873 h 570229"/>
              <a:gd name="T8" fmla="*/ 88392 w 950595"/>
              <a:gd name="T9" fmla="*/ 526541 h 570229"/>
              <a:gd name="T10" fmla="*/ 123444 w 950595"/>
              <a:gd name="T11" fmla="*/ 472439 h 570229"/>
              <a:gd name="T12" fmla="*/ 112776 w 950595"/>
              <a:gd name="T13" fmla="*/ 512063 h 570229"/>
              <a:gd name="T14" fmla="*/ 186690 w 950595"/>
              <a:gd name="T15" fmla="*/ 467867 h 570229"/>
              <a:gd name="T16" fmla="*/ 147828 w 950595"/>
              <a:gd name="T17" fmla="*/ 457961 h 570229"/>
              <a:gd name="T18" fmla="*/ 186690 w 950595"/>
              <a:gd name="T19" fmla="*/ 467867 h 570229"/>
              <a:gd name="T20" fmla="*/ 221742 w 950595"/>
              <a:gd name="T21" fmla="*/ 414527 h 570229"/>
              <a:gd name="T22" fmla="*/ 211836 w 950595"/>
              <a:gd name="T23" fmla="*/ 453389 h 570229"/>
              <a:gd name="T24" fmla="*/ 284988 w 950595"/>
              <a:gd name="T25" fmla="*/ 409955 h 570229"/>
              <a:gd name="T26" fmla="*/ 246126 w 950595"/>
              <a:gd name="T27" fmla="*/ 400049 h 570229"/>
              <a:gd name="T28" fmla="*/ 284988 w 950595"/>
              <a:gd name="T29" fmla="*/ 409955 h 570229"/>
              <a:gd name="T30" fmla="*/ 320040 w 950595"/>
              <a:gd name="T31" fmla="*/ 356615 h 570229"/>
              <a:gd name="T32" fmla="*/ 310134 w 950595"/>
              <a:gd name="T33" fmla="*/ 395477 h 570229"/>
              <a:gd name="T34" fmla="*/ 384048 w 950595"/>
              <a:gd name="T35" fmla="*/ 352043 h 570229"/>
              <a:gd name="T36" fmla="*/ 344424 w 950595"/>
              <a:gd name="T37" fmla="*/ 341375 h 570229"/>
              <a:gd name="T38" fmla="*/ 384048 w 950595"/>
              <a:gd name="T39" fmla="*/ 352043 h 570229"/>
              <a:gd name="T40" fmla="*/ 418338 w 950595"/>
              <a:gd name="T41" fmla="*/ 297941 h 570229"/>
              <a:gd name="T42" fmla="*/ 408431 w 950595"/>
              <a:gd name="T43" fmla="*/ 337565 h 570229"/>
              <a:gd name="T44" fmla="*/ 482345 w 950595"/>
              <a:gd name="T45" fmla="*/ 293369 h 570229"/>
              <a:gd name="T46" fmla="*/ 442722 w 950595"/>
              <a:gd name="T47" fmla="*/ 283463 h 570229"/>
              <a:gd name="T48" fmla="*/ 482345 w 950595"/>
              <a:gd name="T49" fmla="*/ 293369 h 570229"/>
              <a:gd name="T50" fmla="*/ 516636 w 950595"/>
              <a:gd name="T51" fmla="*/ 240029 h 570229"/>
              <a:gd name="T52" fmla="*/ 506730 w 950595"/>
              <a:gd name="T53" fmla="*/ 278891 h 570229"/>
              <a:gd name="T54" fmla="*/ 580644 w 950595"/>
              <a:gd name="T55" fmla="*/ 235457 h 570229"/>
              <a:gd name="T56" fmla="*/ 541020 w 950595"/>
              <a:gd name="T57" fmla="*/ 225551 h 570229"/>
              <a:gd name="T58" fmla="*/ 580644 w 950595"/>
              <a:gd name="T59" fmla="*/ 235457 h 570229"/>
              <a:gd name="T60" fmla="*/ 614934 w 950595"/>
              <a:gd name="T61" fmla="*/ 182117 h 570229"/>
              <a:gd name="T62" fmla="*/ 605028 w 950595"/>
              <a:gd name="T63" fmla="*/ 220979 h 570229"/>
              <a:gd name="T64" fmla="*/ 678942 w 950595"/>
              <a:gd name="T65" fmla="*/ 177545 h 570229"/>
              <a:gd name="T66" fmla="*/ 640080 w 950595"/>
              <a:gd name="T67" fmla="*/ 167639 h 570229"/>
              <a:gd name="T68" fmla="*/ 678942 w 950595"/>
              <a:gd name="T69" fmla="*/ 177545 h 570229"/>
              <a:gd name="T70" fmla="*/ 713232 w 950595"/>
              <a:gd name="T71" fmla="*/ 123443 h 570229"/>
              <a:gd name="T72" fmla="*/ 703326 w 950595"/>
              <a:gd name="T73" fmla="*/ 163067 h 570229"/>
              <a:gd name="T74" fmla="*/ 777240 w 950595"/>
              <a:gd name="T75" fmla="*/ 118871 h 570229"/>
              <a:gd name="T76" fmla="*/ 738378 w 950595"/>
              <a:gd name="T77" fmla="*/ 108965 h 570229"/>
              <a:gd name="T78" fmla="*/ 777240 w 950595"/>
              <a:gd name="T79" fmla="*/ 118871 h 570229"/>
              <a:gd name="T80" fmla="*/ 812292 w 950595"/>
              <a:gd name="T81" fmla="*/ 65531 h 570229"/>
              <a:gd name="T82" fmla="*/ 801624 w 950595"/>
              <a:gd name="T83" fmla="*/ 104393 h 570229"/>
              <a:gd name="T84" fmla="*/ 950213 w 950595"/>
              <a:gd name="T85" fmla="*/ 0 h 570229"/>
              <a:gd name="T86" fmla="*/ 852889 w 950595"/>
              <a:gd name="T87" fmla="*/ 41427 h 570229"/>
              <a:gd name="T88" fmla="*/ 864774 w 950595"/>
              <a:gd name="T89" fmla="*/ 42832 h 570229"/>
              <a:gd name="T90" fmla="*/ 876300 w 950595"/>
              <a:gd name="T91" fmla="*/ 80027 h 570229"/>
              <a:gd name="T92" fmla="*/ 871869 w 950595"/>
              <a:gd name="T93" fmla="*/ 54780 h 570229"/>
              <a:gd name="T94" fmla="*/ 852889 w 950595"/>
              <a:gd name="T95" fmla="*/ 41427 h 570229"/>
              <a:gd name="T96" fmla="*/ 851154 w 950595"/>
              <a:gd name="T97" fmla="*/ 75437 h 570229"/>
              <a:gd name="T98" fmla="*/ 871869 w 950595"/>
              <a:gd name="T99" fmla="*/ 54780 h 570229"/>
              <a:gd name="T100" fmla="*/ 875538 w 950595"/>
              <a:gd name="T101" fmla="*/ 60959 h 570229"/>
              <a:gd name="T102" fmla="*/ 848868 w 950595"/>
              <a:gd name="T103" fmla="*/ 109727 h 570229"/>
              <a:gd name="T104" fmla="*/ 864774 w 950595"/>
              <a:gd name="T105" fmla="*/ 42832 h 570229"/>
              <a:gd name="T106" fmla="*/ 852889 w 950595"/>
              <a:gd name="T107" fmla="*/ 41427 h 570229"/>
              <a:gd name="T108" fmla="*/ 875538 w 950595"/>
              <a:gd name="T109" fmla="*/ 60959 h 570229"/>
              <a:gd name="T110" fmla="*/ 867213 w 950595"/>
              <a:gd name="T111" fmla="*/ 65902 h 570229"/>
              <a:gd name="T112" fmla="*/ 876300 w 950595"/>
              <a:gd name="T113" fmla="*/ 80027 h 570229"/>
              <a:gd name="T114" fmla="*/ 871869 w 950595"/>
              <a:gd name="T115" fmla="*/ 54780 h 570229"/>
              <a:gd name="T116" fmla="*/ 875538 w 950595"/>
              <a:gd name="T117" fmla="*/ 80852 h 570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50595" h="570229">
                <a:moveTo>
                  <a:pt x="39624" y="555497"/>
                </a:moveTo>
                <a:lnTo>
                  <a:pt x="24384" y="530351"/>
                </a:lnTo>
                <a:lnTo>
                  <a:pt x="0" y="545591"/>
                </a:lnTo>
                <a:lnTo>
                  <a:pt x="14478" y="569975"/>
                </a:lnTo>
                <a:lnTo>
                  <a:pt x="39624" y="555497"/>
                </a:lnTo>
                <a:close/>
              </a:path>
              <a:path w="950595" h="570229">
                <a:moveTo>
                  <a:pt x="88392" y="526541"/>
                </a:moveTo>
                <a:lnTo>
                  <a:pt x="73914" y="501395"/>
                </a:lnTo>
                <a:lnTo>
                  <a:pt x="49530" y="515873"/>
                </a:lnTo>
                <a:lnTo>
                  <a:pt x="64008" y="541019"/>
                </a:lnTo>
                <a:lnTo>
                  <a:pt x="88392" y="526541"/>
                </a:lnTo>
                <a:close/>
              </a:path>
              <a:path w="950595" h="570229">
                <a:moveTo>
                  <a:pt x="137922" y="496823"/>
                </a:moveTo>
                <a:lnTo>
                  <a:pt x="123444" y="472439"/>
                </a:lnTo>
                <a:lnTo>
                  <a:pt x="98298" y="486917"/>
                </a:lnTo>
                <a:lnTo>
                  <a:pt x="112776" y="512063"/>
                </a:lnTo>
                <a:lnTo>
                  <a:pt x="137922" y="496823"/>
                </a:lnTo>
                <a:close/>
              </a:path>
              <a:path w="950595" h="570229">
                <a:moveTo>
                  <a:pt x="186690" y="467867"/>
                </a:moveTo>
                <a:lnTo>
                  <a:pt x="172212" y="443483"/>
                </a:lnTo>
                <a:lnTo>
                  <a:pt x="147828" y="457961"/>
                </a:lnTo>
                <a:lnTo>
                  <a:pt x="162306" y="482345"/>
                </a:lnTo>
                <a:lnTo>
                  <a:pt x="186690" y="467867"/>
                </a:lnTo>
                <a:close/>
              </a:path>
              <a:path w="950595" h="570229">
                <a:moveTo>
                  <a:pt x="236220" y="438911"/>
                </a:moveTo>
                <a:lnTo>
                  <a:pt x="221742" y="414527"/>
                </a:lnTo>
                <a:lnTo>
                  <a:pt x="196596" y="429005"/>
                </a:lnTo>
                <a:lnTo>
                  <a:pt x="211836" y="453389"/>
                </a:lnTo>
                <a:lnTo>
                  <a:pt x="236220" y="438911"/>
                </a:lnTo>
                <a:close/>
              </a:path>
              <a:path w="950595" h="570229">
                <a:moveTo>
                  <a:pt x="284988" y="409955"/>
                </a:moveTo>
                <a:lnTo>
                  <a:pt x="270510" y="385571"/>
                </a:lnTo>
                <a:lnTo>
                  <a:pt x="246126" y="400049"/>
                </a:lnTo>
                <a:lnTo>
                  <a:pt x="260604" y="424433"/>
                </a:lnTo>
                <a:lnTo>
                  <a:pt x="284988" y="409955"/>
                </a:lnTo>
                <a:close/>
              </a:path>
              <a:path w="950595" h="570229">
                <a:moveTo>
                  <a:pt x="334518" y="380999"/>
                </a:moveTo>
                <a:lnTo>
                  <a:pt x="320040" y="356615"/>
                </a:lnTo>
                <a:lnTo>
                  <a:pt x="295656" y="371093"/>
                </a:lnTo>
                <a:lnTo>
                  <a:pt x="310134" y="395477"/>
                </a:lnTo>
                <a:lnTo>
                  <a:pt x="334518" y="380999"/>
                </a:lnTo>
                <a:close/>
              </a:path>
              <a:path w="950595" h="570229">
                <a:moveTo>
                  <a:pt x="384048" y="352043"/>
                </a:moveTo>
                <a:lnTo>
                  <a:pt x="368808" y="326897"/>
                </a:lnTo>
                <a:lnTo>
                  <a:pt x="344424" y="341375"/>
                </a:lnTo>
                <a:lnTo>
                  <a:pt x="358902" y="366521"/>
                </a:lnTo>
                <a:lnTo>
                  <a:pt x="384048" y="352043"/>
                </a:lnTo>
                <a:close/>
              </a:path>
              <a:path w="950595" h="570229">
                <a:moveTo>
                  <a:pt x="432816" y="323087"/>
                </a:moveTo>
                <a:lnTo>
                  <a:pt x="418338" y="297941"/>
                </a:lnTo>
                <a:lnTo>
                  <a:pt x="393954" y="312419"/>
                </a:lnTo>
                <a:lnTo>
                  <a:pt x="408431" y="337565"/>
                </a:lnTo>
                <a:lnTo>
                  <a:pt x="432816" y="323087"/>
                </a:lnTo>
                <a:close/>
              </a:path>
              <a:path w="950595" h="570229">
                <a:moveTo>
                  <a:pt x="482345" y="293369"/>
                </a:moveTo>
                <a:lnTo>
                  <a:pt x="467868" y="268985"/>
                </a:lnTo>
                <a:lnTo>
                  <a:pt x="442722" y="283463"/>
                </a:lnTo>
                <a:lnTo>
                  <a:pt x="457200" y="307847"/>
                </a:lnTo>
                <a:lnTo>
                  <a:pt x="482345" y="293369"/>
                </a:lnTo>
                <a:close/>
              </a:path>
              <a:path w="950595" h="570229">
                <a:moveTo>
                  <a:pt x="531114" y="264413"/>
                </a:moveTo>
                <a:lnTo>
                  <a:pt x="516636" y="240029"/>
                </a:lnTo>
                <a:lnTo>
                  <a:pt x="492252" y="254507"/>
                </a:lnTo>
                <a:lnTo>
                  <a:pt x="506730" y="278891"/>
                </a:lnTo>
                <a:lnTo>
                  <a:pt x="531114" y="264413"/>
                </a:lnTo>
                <a:close/>
              </a:path>
              <a:path w="950595" h="570229">
                <a:moveTo>
                  <a:pt x="580644" y="235457"/>
                </a:moveTo>
                <a:lnTo>
                  <a:pt x="566166" y="211073"/>
                </a:lnTo>
                <a:lnTo>
                  <a:pt x="541020" y="225551"/>
                </a:lnTo>
                <a:lnTo>
                  <a:pt x="556260" y="249935"/>
                </a:lnTo>
                <a:lnTo>
                  <a:pt x="580644" y="235457"/>
                </a:lnTo>
                <a:close/>
              </a:path>
              <a:path w="950595" h="570229">
                <a:moveTo>
                  <a:pt x="629412" y="206501"/>
                </a:moveTo>
                <a:lnTo>
                  <a:pt x="614934" y="182117"/>
                </a:lnTo>
                <a:lnTo>
                  <a:pt x="590550" y="196595"/>
                </a:lnTo>
                <a:lnTo>
                  <a:pt x="605028" y="220979"/>
                </a:lnTo>
                <a:lnTo>
                  <a:pt x="629412" y="206501"/>
                </a:lnTo>
                <a:close/>
              </a:path>
              <a:path w="950595" h="570229">
                <a:moveTo>
                  <a:pt x="678942" y="177545"/>
                </a:moveTo>
                <a:lnTo>
                  <a:pt x="664464" y="152399"/>
                </a:lnTo>
                <a:lnTo>
                  <a:pt x="640080" y="167639"/>
                </a:lnTo>
                <a:lnTo>
                  <a:pt x="654558" y="192023"/>
                </a:lnTo>
                <a:lnTo>
                  <a:pt x="678942" y="177545"/>
                </a:lnTo>
                <a:close/>
              </a:path>
              <a:path w="950595" h="570229">
                <a:moveTo>
                  <a:pt x="728472" y="148589"/>
                </a:moveTo>
                <a:lnTo>
                  <a:pt x="713232" y="123443"/>
                </a:lnTo>
                <a:lnTo>
                  <a:pt x="688848" y="137921"/>
                </a:lnTo>
                <a:lnTo>
                  <a:pt x="703326" y="163067"/>
                </a:lnTo>
                <a:lnTo>
                  <a:pt x="728472" y="148589"/>
                </a:lnTo>
                <a:close/>
              </a:path>
              <a:path w="950595" h="570229">
                <a:moveTo>
                  <a:pt x="777240" y="118871"/>
                </a:moveTo>
                <a:lnTo>
                  <a:pt x="762762" y="94487"/>
                </a:lnTo>
                <a:lnTo>
                  <a:pt x="738378" y="108965"/>
                </a:lnTo>
                <a:lnTo>
                  <a:pt x="752856" y="134111"/>
                </a:lnTo>
                <a:lnTo>
                  <a:pt x="777240" y="118871"/>
                </a:lnTo>
                <a:close/>
              </a:path>
              <a:path w="950595" h="570229">
                <a:moveTo>
                  <a:pt x="826769" y="89915"/>
                </a:moveTo>
                <a:lnTo>
                  <a:pt x="812292" y="65531"/>
                </a:lnTo>
                <a:lnTo>
                  <a:pt x="787146" y="80009"/>
                </a:lnTo>
                <a:lnTo>
                  <a:pt x="801624" y="104393"/>
                </a:lnTo>
                <a:lnTo>
                  <a:pt x="826769" y="89915"/>
                </a:lnTo>
                <a:close/>
              </a:path>
              <a:path w="950595" h="570229">
                <a:moveTo>
                  <a:pt x="950213" y="0"/>
                </a:moveTo>
                <a:lnTo>
                  <a:pt x="805434" y="35813"/>
                </a:lnTo>
                <a:lnTo>
                  <a:pt x="852889" y="41427"/>
                </a:lnTo>
                <a:lnTo>
                  <a:pt x="861060" y="36575"/>
                </a:lnTo>
                <a:lnTo>
                  <a:pt x="864774" y="42832"/>
                </a:lnTo>
                <a:lnTo>
                  <a:pt x="876300" y="44195"/>
                </a:lnTo>
                <a:lnTo>
                  <a:pt x="876300" y="80027"/>
                </a:lnTo>
                <a:lnTo>
                  <a:pt x="950213" y="0"/>
                </a:lnTo>
                <a:close/>
              </a:path>
              <a:path w="950595" h="570229">
                <a:moveTo>
                  <a:pt x="871869" y="54780"/>
                </a:moveTo>
                <a:lnTo>
                  <a:pt x="864774" y="42832"/>
                </a:lnTo>
                <a:lnTo>
                  <a:pt x="852889" y="41427"/>
                </a:lnTo>
                <a:lnTo>
                  <a:pt x="836676" y="51053"/>
                </a:lnTo>
                <a:lnTo>
                  <a:pt x="851154" y="75437"/>
                </a:lnTo>
                <a:lnTo>
                  <a:pt x="867213" y="65902"/>
                </a:lnTo>
                <a:lnTo>
                  <a:pt x="871869" y="54780"/>
                </a:lnTo>
                <a:close/>
              </a:path>
              <a:path w="950595" h="570229">
                <a:moveTo>
                  <a:pt x="875538" y="80852"/>
                </a:moveTo>
                <a:lnTo>
                  <a:pt x="875538" y="60959"/>
                </a:lnTo>
                <a:lnTo>
                  <a:pt x="867213" y="65902"/>
                </a:lnTo>
                <a:lnTo>
                  <a:pt x="848868" y="109727"/>
                </a:lnTo>
                <a:lnTo>
                  <a:pt x="875538" y="80852"/>
                </a:lnTo>
                <a:close/>
              </a:path>
              <a:path w="950595" h="570229">
                <a:moveTo>
                  <a:pt x="864774" y="42832"/>
                </a:moveTo>
                <a:lnTo>
                  <a:pt x="861060" y="36575"/>
                </a:lnTo>
                <a:lnTo>
                  <a:pt x="852889" y="41427"/>
                </a:lnTo>
                <a:lnTo>
                  <a:pt x="864774" y="42832"/>
                </a:lnTo>
                <a:close/>
              </a:path>
              <a:path w="950595" h="570229">
                <a:moveTo>
                  <a:pt x="875538" y="60959"/>
                </a:moveTo>
                <a:lnTo>
                  <a:pt x="871869" y="54780"/>
                </a:lnTo>
                <a:lnTo>
                  <a:pt x="867213" y="65902"/>
                </a:lnTo>
                <a:lnTo>
                  <a:pt x="875538" y="60959"/>
                </a:lnTo>
                <a:close/>
              </a:path>
              <a:path w="950595" h="570229">
                <a:moveTo>
                  <a:pt x="876300" y="80027"/>
                </a:moveTo>
                <a:lnTo>
                  <a:pt x="876300" y="44195"/>
                </a:lnTo>
                <a:lnTo>
                  <a:pt x="871869" y="54780"/>
                </a:lnTo>
                <a:lnTo>
                  <a:pt x="875538" y="60959"/>
                </a:lnTo>
                <a:lnTo>
                  <a:pt x="875538" y="80852"/>
                </a:lnTo>
                <a:lnTo>
                  <a:pt x="876300" y="80027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941" name="object 6"/>
          <p:cNvSpPr>
            <a:spLocks/>
          </p:cNvSpPr>
          <p:nvPr/>
        </p:nvSpPr>
        <p:spPr bwMode="auto">
          <a:xfrm>
            <a:off x="3765550" y="4206875"/>
            <a:ext cx="561975" cy="320675"/>
          </a:xfrm>
          <a:custGeom>
            <a:avLst/>
            <a:gdLst>
              <a:gd name="T0" fmla="*/ 328422 w 656589"/>
              <a:gd name="T1" fmla="*/ 0 h 375285"/>
              <a:gd name="T2" fmla="*/ 269394 w 656589"/>
              <a:gd name="T3" fmla="*/ 3016 h 375285"/>
              <a:gd name="T4" fmla="*/ 213835 w 656589"/>
              <a:gd name="T5" fmla="*/ 11715 h 375285"/>
              <a:gd name="T6" fmla="*/ 162672 w 656589"/>
              <a:gd name="T7" fmla="*/ 25569 h 375285"/>
              <a:gd name="T8" fmla="*/ 116834 w 656589"/>
              <a:gd name="T9" fmla="*/ 44051 h 375285"/>
              <a:gd name="T10" fmla="*/ 77249 w 656589"/>
              <a:gd name="T11" fmla="*/ 66635 h 375285"/>
              <a:gd name="T12" fmla="*/ 44845 w 656589"/>
              <a:gd name="T13" fmla="*/ 92794 h 375285"/>
              <a:gd name="T14" fmla="*/ 5292 w 656589"/>
              <a:gd name="T15" fmla="*/ 153729 h 375285"/>
              <a:gd name="T16" fmla="*/ 0 w 656589"/>
              <a:gd name="T17" fmla="*/ 187451 h 375285"/>
              <a:gd name="T18" fmla="*/ 5292 w 656589"/>
              <a:gd name="T19" fmla="*/ 220973 h 375285"/>
              <a:gd name="T20" fmla="*/ 44845 w 656589"/>
              <a:gd name="T21" fmla="*/ 281770 h 375285"/>
              <a:gd name="T22" fmla="*/ 77249 w 656589"/>
              <a:gd name="T23" fmla="*/ 307954 h 375285"/>
              <a:gd name="T24" fmla="*/ 116834 w 656589"/>
              <a:gd name="T25" fmla="*/ 330601 h 375285"/>
              <a:gd name="T26" fmla="*/ 162672 w 656589"/>
              <a:gd name="T27" fmla="*/ 349165 h 375285"/>
              <a:gd name="T28" fmla="*/ 213835 w 656589"/>
              <a:gd name="T29" fmla="*/ 363100 h 375285"/>
              <a:gd name="T30" fmla="*/ 269394 w 656589"/>
              <a:gd name="T31" fmla="*/ 371862 h 375285"/>
              <a:gd name="T32" fmla="*/ 328422 w 656589"/>
              <a:gd name="T33" fmla="*/ 374903 h 375285"/>
              <a:gd name="T34" fmla="*/ 387222 w 656589"/>
              <a:gd name="T35" fmla="*/ 371862 h 375285"/>
              <a:gd name="T36" fmla="*/ 442604 w 656589"/>
              <a:gd name="T37" fmla="*/ 363100 h 375285"/>
              <a:gd name="T38" fmla="*/ 493634 w 656589"/>
              <a:gd name="T39" fmla="*/ 349165 h 375285"/>
              <a:gd name="T40" fmla="*/ 539377 w 656589"/>
              <a:gd name="T41" fmla="*/ 330601 h 375285"/>
              <a:gd name="T42" fmla="*/ 578899 w 656589"/>
              <a:gd name="T43" fmla="*/ 307954 h 375285"/>
              <a:gd name="T44" fmla="*/ 611265 w 656589"/>
              <a:gd name="T45" fmla="*/ 281770 h 375285"/>
              <a:gd name="T46" fmla="*/ 650790 w 656589"/>
              <a:gd name="T47" fmla="*/ 220973 h 375285"/>
              <a:gd name="T48" fmla="*/ 656082 w 656589"/>
              <a:gd name="T49" fmla="*/ 187451 h 375285"/>
              <a:gd name="T50" fmla="*/ 650790 w 656589"/>
              <a:gd name="T51" fmla="*/ 153729 h 375285"/>
              <a:gd name="T52" fmla="*/ 611265 w 656589"/>
              <a:gd name="T53" fmla="*/ 92794 h 375285"/>
              <a:gd name="T54" fmla="*/ 578899 w 656589"/>
              <a:gd name="T55" fmla="*/ 66635 h 375285"/>
              <a:gd name="T56" fmla="*/ 539377 w 656589"/>
              <a:gd name="T57" fmla="*/ 44051 h 375285"/>
              <a:gd name="T58" fmla="*/ 493634 w 656589"/>
              <a:gd name="T59" fmla="*/ 25569 h 375285"/>
              <a:gd name="T60" fmla="*/ 442604 w 656589"/>
              <a:gd name="T61" fmla="*/ 11715 h 375285"/>
              <a:gd name="T62" fmla="*/ 387222 w 656589"/>
              <a:gd name="T63" fmla="*/ 3016 h 375285"/>
              <a:gd name="T64" fmla="*/ 328422 w 656589"/>
              <a:gd name="T65" fmla="*/ 0 h 375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56589" h="375285">
                <a:moveTo>
                  <a:pt x="328422" y="0"/>
                </a:moveTo>
                <a:lnTo>
                  <a:pt x="269394" y="3016"/>
                </a:lnTo>
                <a:lnTo>
                  <a:pt x="213835" y="11715"/>
                </a:lnTo>
                <a:lnTo>
                  <a:pt x="162672" y="25569"/>
                </a:lnTo>
                <a:lnTo>
                  <a:pt x="116834" y="44051"/>
                </a:lnTo>
                <a:lnTo>
                  <a:pt x="77249" y="66635"/>
                </a:lnTo>
                <a:lnTo>
                  <a:pt x="44845" y="92794"/>
                </a:lnTo>
                <a:lnTo>
                  <a:pt x="5292" y="153729"/>
                </a:lnTo>
                <a:lnTo>
                  <a:pt x="0" y="187451"/>
                </a:lnTo>
                <a:lnTo>
                  <a:pt x="5292" y="220973"/>
                </a:lnTo>
                <a:lnTo>
                  <a:pt x="44845" y="281770"/>
                </a:lnTo>
                <a:lnTo>
                  <a:pt x="77249" y="307954"/>
                </a:lnTo>
                <a:lnTo>
                  <a:pt x="116834" y="330601"/>
                </a:lnTo>
                <a:lnTo>
                  <a:pt x="162672" y="349165"/>
                </a:lnTo>
                <a:lnTo>
                  <a:pt x="213835" y="363100"/>
                </a:lnTo>
                <a:lnTo>
                  <a:pt x="269394" y="371862"/>
                </a:lnTo>
                <a:lnTo>
                  <a:pt x="328422" y="374903"/>
                </a:lnTo>
                <a:lnTo>
                  <a:pt x="387222" y="371862"/>
                </a:lnTo>
                <a:lnTo>
                  <a:pt x="442604" y="363100"/>
                </a:lnTo>
                <a:lnTo>
                  <a:pt x="493634" y="349165"/>
                </a:lnTo>
                <a:lnTo>
                  <a:pt x="539377" y="330601"/>
                </a:lnTo>
                <a:lnTo>
                  <a:pt x="578899" y="307954"/>
                </a:lnTo>
                <a:lnTo>
                  <a:pt x="611265" y="281770"/>
                </a:lnTo>
                <a:lnTo>
                  <a:pt x="650790" y="220973"/>
                </a:lnTo>
                <a:lnTo>
                  <a:pt x="656082" y="187451"/>
                </a:lnTo>
                <a:lnTo>
                  <a:pt x="650790" y="153729"/>
                </a:lnTo>
                <a:lnTo>
                  <a:pt x="611265" y="92794"/>
                </a:lnTo>
                <a:lnTo>
                  <a:pt x="578899" y="66635"/>
                </a:lnTo>
                <a:lnTo>
                  <a:pt x="539377" y="44051"/>
                </a:lnTo>
                <a:lnTo>
                  <a:pt x="493634" y="25569"/>
                </a:lnTo>
                <a:lnTo>
                  <a:pt x="442604" y="11715"/>
                </a:lnTo>
                <a:lnTo>
                  <a:pt x="387222" y="3016"/>
                </a:lnTo>
                <a:lnTo>
                  <a:pt x="328422" y="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942" name="object 7"/>
          <p:cNvSpPr>
            <a:spLocks/>
          </p:cNvSpPr>
          <p:nvPr/>
        </p:nvSpPr>
        <p:spPr bwMode="auto">
          <a:xfrm>
            <a:off x="3627438" y="4995863"/>
            <a:ext cx="719137" cy="273050"/>
          </a:xfrm>
          <a:custGeom>
            <a:avLst/>
            <a:gdLst>
              <a:gd name="T0" fmla="*/ 420623 w 841375"/>
              <a:gd name="T1" fmla="*/ 0 h 318135"/>
              <a:gd name="T2" fmla="*/ 352370 w 841375"/>
              <a:gd name="T3" fmla="*/ 2093 h 318135"/>
              <a:gd name="T4" fmla="*/ 287633 w 841375"/>
              <a:gd name="T5" fmla="*/ 8150 h 318135"/>
              <a:gd name="T6" fmla="*/ 227276 w 841375"/>
              <a:gd name="T7" fmla="*/ 17837 h 318135"/>
              <a:gd name="T8" fmla="*/ 172163 w 841375"/>
              <a:gd name="T9" fmla="*/ 30821 h 318135"/>
              <a:gd name="T10" fmla="*/ 123158 w 841375"/>
              <a:gd name="T11" fmla="*/ 46767 h 318135"/>
              <a:gd name="T12" fmla="*/ 81125 w 841375"/>
              <a:gd name="T13" fmla="*/ 65343 h 318135"/>
              <a:gd name="T14" fmla="*/ 46929 w 841375"/>
              <a:gd name="T15" fmla="*/ 86213 h 318135"/>
              <a:gd name="T16" fmla="*/ 5502 w 841375"/>
              <a:gd name="T17" fmla="*/ 133504 h 318135"/>
              <a:gd name="T18" fmla="*/ 0 w 841375"/>
              <a:gd name="T19" fmla="*/ 159258 h 318135"/>
              <a:gd name="T20" fmla="*/ 5502 w 841375"/>
              <a:gd name="T21" fmla="*/ 184989 h 318135"/>
              <a:gd name="T22" fmla="*/ 46929 w 841375"/>
              <a:gd name="T23" fmla="*/ 232137 h 318135"/>
              <a:gd name="T24" fmla="*/ 81125 w 841375"/>
              <a:gd name="T25" fmla="*/ 252904 h 318135"/>
              <a:gd name="T26" fmla="*/ 123158 w 841375"/>
              <a:gd name="T27" fmla="*/ 271367 h 318135"/>
              <a:gd name="T28" fmla="*/ 172163 w 841375"/>
              <a:gd name="T29" fmla="*/ 287200 h 318135"/>
              <a:gd name="T30" fmla="*/ 227276 w 841375"/>
              <a:gd name="T31" fmla="*/ 300080 h 318135"/>
              <a:gd name="T32" fmla="*/ 287633 w 841375"/>
              <a:gd name="T33" fmla="*/ 309682 h 318135"/>
              <a:gd name="T34" fmla="*/ 352370 w 841375"/>
              <a:gd name="T35" fmla="*/ 315682 h 318135"/>
              <a:gd name="T36" fmla="*/ 420624 w 841375"/>
              <a:gd name="T37" fmla="*/ 317754 h 318135"/>
              <a:gd name="T38" fmla="*/ 488877 w 841375"/>
              <a:gd name="T39" fmla="*/ 315682 h 318135"/>
              <a:gd name="T40" fmla="*/ 553614 w 841375"/>
              <a:gd name="T41" fmla="*/ 309682 h 318135"/>
              <a:gd name="T42" fmla="*/ 613971 w 841375"/>
              <a:gd name="T43" fmla="*/ 300080 h 318135"/>
              <a:gd name="T44" fmla="*/ 669084 w 841375"/>
              <a:gd name="T45" fmla="*/ 287200 h 318135"/>
              <a:gd name="T46" fmla="*/ 718089 w 841375"/>
              <a:gd name="T47" fmla="*/ 271367 h 318135"/>
              <a:gd name="T48" fmla="*/ 760122 w 841375"/>
              <a:gd name="T49" fmla="*/ 252904 h 318135"/>
              <a:gd name="T50" fmla="*/ 794318 w 841375"/>
              <a:gd name="T51" fmla="*/ 232137 h 318135"/>
              <a:gd name="T52" fmla="*/ 835745 w 841375"/>
              <a:gd name="T53" fmla="*/ 184989 h 318135"/>
              <a:gd name="T54" fmla="*/ 841247 w 841375"/>
              <a:gd name="T55" fmla="*/ 159258 h 318135"/>
              <a:gd name="T56" fmla="*/ 835745 w 841375"/>
              <a:gd name="T57" fmla="*/ 133504 h 318135"/>
              <a:gd name="T58" fmla="*/ 794318 w 841375"/>
              <a:gd name="T59" fmla="*/ 86213 h 318135"/>
              <a:gd name="T60" fmla="*/ 760122 w 841375"/>
              <a:gd name="T61" fmla="*/ 65343 h 318135"/>
              <a:gd name="T62" fmla="*/ 718089 w 841375"/>
              <a:gd name="T63" fmla="*/ 46767 h 318135"/>
              <a:gd name="T64" fmla="*/ 669084 w 841375"/>
              <a:gd name="T65" fmla="*/ 30821 h 318135"/>
              <a:gd name="T66" fmla="*/ 613971 w 841375"/>
              <a:gd name="T67" fmla="*/ 17837 h 318135"/>
              <a:gd name="T68" fmla="*/ 553614 w 841375"/>
              <a:gd name="T69" fmla="*/ 8150 h 318135"/>
              <a:gd name="T70" fmla="*/ 488877 w 841375"/>
              <a:gd name="T71" fmla="*/ 2093 h 318135"/>
              <a:gd name="T72" fmla="*/ 420623 w 841375"/>
              <a:gd name="T73" fmla="*/ 0 h 318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1375" h="318135">
                <a:moveTo>
                  <a:pt x="420623" y="0"/>
                </a:moveTo>
                <a:lnTo>
                  <a:pt x="352370" y="2093"/>
                </a:lnTo>
                <a:lnTo>
                  <a:pt x="287633" y="8150"/>
                </a:lnTo>
                <a:lnTo>
                  <a:pt x="227276" y="17837"/>
                </a:lnTo>
                <a:lnTo>
                  <a:pt x="172163" y="30821"/>
                </a:lnTo>
                <a:lnTo>
                  <a:pt x="123158" y="46767"/>
                </a:lnTo>
                <a:lnTo>
                  <a:pt x="81125" y="65343"/>
                </a:lnTo>
                <a:lnTo>
                  <a:pt x="46929" y="86213"/>
                </a:lnTo>
                <a:lnTo>
                  <a:pt x="5502" y="133504"/>
                </a:lnTo>
                <a:lnTo>
                  <a:pt x="0" y="159258"/>
                </a:lnTo>
                <a:lnTo>
                  <a:pt x="5502" y="184989"/>
                </a:lnTo>
                <a:lnTo>
                  <a:pt x="46929" y="232137"/>
                </a:lnTo>
                <a:lnTo>
                  <a:pt x="81125" y="252904"/>
                </a:lnTo>
                <a:lnTo>
                  <a:pt x="123158" y="271367"/>
                </a:lnTo>
                <a:lnTo>
                  <a:pt x="172163" y="287200"/>
                </a:lnTo>
                <a:lnTo>
                  <a:pt x="227276" y="300080"/>
                </a:lnTo>
                <a:lnTo>
                  <a:pt x="287633" y="309682"/>
                </a:lnTo>
                <a:lnTo>
                  <a:pt x="352370" y="315682"/>
                </a:lnTo>
                <a:lnTo>
                  <a:pt x="420624" y="317754"/>
                </a:lnTo>
                <a:lnTo>
                  <a:pt x="488877" y="315682"/>
                </a:lnTo>
                <a:lnTo>
                  <a:pt x="553614" y="309682"/>
                </a:lnTo>
                <a:lnTo>
                  <a:pt x="613971" y="300080"/>
                </a:lnTo>
                <a:lnTo>
                  <a:pt x="669084" y="287200"/>
                </a:lnTo>
                <a:lnTo>
                  <a:pt x="718089" y="271367"/>
                </a:lnTo>
                <a:lnTo>
                  <a:pt x="760122" y="252904"/>
                </a:lnTo>
                <a:lnTo>
                  <a:pt x="794318" y="232137"/>
                </a:lnTo>
                <a:lnTo>
                  <a:pt x="835745" y="184989"/>
                </a:lnTo>
                <a:lnTo>
                  <a:pt x="841247" y="159258"/>
                </a:lnTo>
                <a:lnTo>
                  <a:pt x="835745" y="133504"/>
                </a:lnTo>
                <a:lnTo>
                  <a:pt x="794318" y="86213"/>
                </a:lnTo>
                <a:lnTo>
                  <a:pt x="760122" y="65343"/>
                </a:lnTo>
                <a:lnTo>
                  <a:pt x="718089" y="46767"/>
                </a:lnTo>
                <a:lnTo>
                  <a:pt x="669084" y="30821"/>
                </a:lnTo>
                <a:lnTo>
                  <a:pt x="613971" y="17837"/>
                </a:lnTo>
                <a:lnTo>
                  <a:pt x="553614" y="8150"/>
                </a:lnTo>
                <a:lnTo>
                  <a:pt x="488877" y="2093"/>
                </a:lnTo>
                <a:lnTo>
                  <a:pt x="420623" y="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943" name="object 8"/>
          <p:cNvSpPr>
            <a:spLocks/>
          </p:cNvSpPr>
          <p:nvPr/>
        </p:nvSpPr>
        <p:spPr bwMode="auto">
          <a:xfrm>
            <a:off x="3671888" y="5799138"/>
            <a:ext cx="719137" cy="271462"/>
          </a:xfrm>
          <a:custGeom>
            <a:avLst/>
            <a:gdLst>
              <a:gd name="T0" fmla="*/ 420624 w 841375"/>
              <a:gd name="T1" fmla="*/ 0 h 317500"/>
              <a:gd name="T2" fmla="*/ 352370 w 841375"/>
              <a:gd name="T3" fmla="*/ 2071 h 317500"/>
              <a:gd name="T4" fmla="*/ 287633 w 841375"/>
              <a:gd name="T5" fmla="*/ 8071 h 317500"/>
              <a:gd name="T6" fmla="*/ 227276 w 841375"/>
              <a:gd name="T7" fmla="*/ 17673 h 317500"/>
              <a:gd name="T8" fmla="*/ 172163 w 841375"/>
              <a:gd name="T9" fmla="*/ 30553 h 317500"/>
              <a:gd name="T10" fmla="*/ 123158 w 841375"/>
              <a:gd name="T11" fmla="*/ 46386 h 317500"/>
              <a:gd name="T12" fmla="*/ 81125 w 841375"/>
              <a:gd name="T13" fmla="*/ 64849 h 317500"/>
              <a:gd name="T14" fmla="*/ 46929 w 841375"/>
              <a:gd name="T15" fmla="*/ 85616 h 317500"/>
              <a:gd name="T16" fmla="*/ 5502 w 841375"/>
              <a:gd name="T17" fmla="*/ 132764 h 317500"/>
              <a:gd name="T18" fmla="*/ 0 w 841375"/>
              <a:gd name="T19" fmla="*/ 158496 h 317500"/>
              <a:gd name="T20" fmla="*/ 5502 w 841375"/>
              <a:gd name="T21" fmla="*/ 184227 h 317500"/>
              <a:gd name="T22" fmla="*/ 46929 w 841375"/>
              <a:gd name="T23" fmla="*/ 231375 h 317500"/>
              <a:gd name="T24" fmla="*/ 81125 w 841375"/>
              <a:gd name="T25" fmla="*/ 252142 h 317500"/>
              <a:gd name="T26" fmla="*/ 123158 w 841375"/>
              <a:gd name="T27" fmla="*/ 270605 h 317500"/>
              <a:gd name="T28" fmla="*/ 172163 w 841375"/>
              <a:gd name="T29" fmla="*/ 286438 h 317500"/>
              <a:gd name="T30" fmla="*/ 227276 w 841375"/>
              <a:gd name="T31" fmla="*/ 299318 h 317500"/>
              <a:gd name="T32" fmla="*/ 287633 w 841375"/>
              <a:gd name="T33" fmla="*/ 308920 h 317500"/>
              <a:gd name="T34" fmla="*/ 352370 w 841375"/>
              <a:gd name="T35" fmla="*/ 314920 h 317500"/>
              <a:gd name="T36" fmla="*/ 420624 w 841375"/>
              <a:gd name="T37" fmla="*/ 316992 h 317500"/>
              <a:gd name="T38" fmla="*/ 488877 w 841375"/>
              <a:gd name="T39" fmla="*/ 314920 h 317500"/>
              <a:gd name="T40" fmla="*/ 553614 w 841375"/>
              <a:gd name="T41" fmla="*/ 308920 h 317500"/>
              <a:gd name="T42" fmla="*/ 613971 w 841375"/>
              <a:gd name="T43" fmla="*/ 299318 h 317500"/>
              <a:gd name="T44" fmla="*/ 669084 w 841375"/>
              <a:gd name="T45" fmla="*/ 286438 h 317500"/>
              <a:gd name="T46" fmla="*/ 718089 w 841375"/>
              <a:gd name="T47" fmla="*/ 270605 h 317500"/>
              <a:gd name="T48" fmla="*/ 760122 w 841375"/>
              <a:gd name="T49" fmla="*/ 252142 h 317500"/>
              <a:gd name="T50" fmla="*/ 794318 w 841375"/>
              <a:gd name="T51" fmla="*/ 231375 h 317500"/>
              <a:gd name="T52" fmla="*/ 835745 w 841375"/>
              <a:gd name="T53" fmla="*/ 184227 h 317500"/>
              <a:gd name="T54" fmla="*/ 841248 w 841375"/>
              <a:gd name="T55" fmla="*/ 158496 h 317500"/>
              <a:gd name="T56" fmla="*/ 835745 w 841375"/>
              <a:gd name="T57" fmla="*/ 132764 h 317500"/>
              <a:gd name="T58" fmla="*/ 794318 w 841375"/>
              <a:gd name="T59" fmla="*/ 85616 h 317500"/>
              <a:gd name="T60" fmla="*/ 760122 w 841375"/>
              <a:gd name="T61" fmla="*/ 64849 h 317500"/>
              <a:gd name="T62" fmla="*/ 718089 w 841375"/>
              <a:gd name="T63" fmla="*/ 46386 h 317500"/>
              <a:gd name="T64" fmla="*/ 669084 w 841375"/>
              <a:gd name="T65" fmla="*/ 30553 h 317500"/>
              <a:gd name="T66" fmla="*/ 613971 w 841375"/>
              <a:gd name="T67" fmla="*/ 17673 h 317500"/>
              <a:gd name="T68" fmla="*/ 553614 w 841375"/>
              <a:gd name="T69" fmla="*/ 8071 h 317500"/>
              <a:gd name="T70" fmla="*/ 488877 w 841375"/>
              <a:gd name="T71" fmla="*/ 2071 h 317500"/>
              <a:gd name="T72" fmla="*/ 420624 w 841375"/>
              <a:gd name="T73" fmla="*/ 0 h 317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1375" h="317500">
                <a:moveTo>
                  <a:pt x="420624" y="0"/>
                </a:moveTo>
                <a:lnTo>
                  <a:pt x="352370" y="2071"/>
                </a:lnTo>
                <a:lnTo>
                  <a:pt x="287633" y="8071"/>
                </a:lnTo>
                <a:lnTo>
                  <a:pt x="227276" y="17673"/>
                </a:lnTo>
                <a:lnTo>
                  <a:pt x="172163" y="30553"/>
                </a:lnTo>
                <a:lnTo>
                  <a:pt x="123158" y="46386"/>
                </a:lnTo>
                <a:lnTo>
                  <a:pt x="81125" y="64849"/>
                </a:lnTo>
                <a:lnTo>
                  <a:pt x="46929" y="85616"/>
                </a:lnTo>
                <a:lnTo>
                  <a:pt x="5502" y="132764"/>
                </a:lnTo>
                <a:lnTo>
                  <a:pt x="0" y="158496"/>
                </a:lnTo>
                <a:lnTo>
                  <a:pt x="5502" y="184227"/>
                </a:lnTo>
                <a:lnTo>
                  <a:pt x="46929" y="231375"/>
                </a:lnTo>
                <a:lnTo>
                  <a:pt x="81125" y="252142"/>
                </a:lnTo>
                <a:lnTo>
                  <a:pt x="123158" y="270605"/>
                </a:lnTo>
                <a:lnTo>
                  <a:pt x="172163" y="286438"/>
                </a:lnTo>
                <a:lnTo>
                  <a:pt x="227276" y="299318"/>
                </a:lnTo>
                <a:lnTo>
                  <a:pt x="287633" y="308920"/>
                </a:lnTo>
                <a:lnTo>
                  <a:pt x="352370" y="314920"/>
                </a:lnTo>
                <a:lnTo>
                  <a:pt x="420624" y="316992"/>
                </a:lnTo>
                <a:lnTo>
                  <a:pt x="488877" y="314920"/>
                </a:lnTo>
                <a:lnTo>
                  <a:pt x="553614" y="308920"/>
                </a:lnTo>
                <a:lnTo>
                  <a:pt x="613971" y="299318"/>
                </a:lnTo>
                <a:lnTo>
                  <a:pt x="669084" y="286438"/>
                </a:lnTo>
                <a:lnTo>
                  <a:pt x="718089" y="270605"/>
                </a:lnTo>
                <a:lnTo>
                  <a:pt x="760122" y="252142"/>
                </a:lnTo>
                <a:lnTo>
                  <a:pt x="794318" y="231375"/>
                </a:lnTo>
                <a:lnTo>
                  <a:pt x="835745" y="184227"/>
                </a:lnTo>
                <a:lnTo>
                  <a:pt x="841248" y="158496"/>
                </a:lnTo>
                <a:lnTo>
                  <a:pt x="835745" y="132764"/>
                </a:lnTo>
                <a:lnTo>
                  <a:pt x="794318" y="85616"/>
                </a:lnTo>
                <a:lnTo>
                  <a:pt x="760122" y="64849"/>
                </a:lnTo>
                <a:lnTo>
                  <a:pt x="718089" y="46386"/>
                </a:lnTo>
                <a:lnTo>
                  <a:pt x="669084" y="30553"/>
                </a:lnTo>
                <a:lnTo>
                  <a:pt x="613971" y="17673"/>
                </a:lnTo>
                <a:lnTo>
                  <a:pt x="553614" y="8071"/>
                </a:lnTo>
                <a:lnTo>
                  <a:pt x="488877" y="2071"/>
                </a:lnTo>
                <a:lnTo>
                  <a:pt x="420624" y="0"/>
                </a:lnTo>
                <a:close/>
              </a:path>
            </a:pathLst>
          </a:custGeom>
          <a:noFill/>
          <a:ln w="28574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" name="object 9"/>
          <p:cNvSpPr txBox="1"/>
          <p:nvPr/>
        </p:nvSpPr>
        <p:spPr>
          <a:xfrm>
            <a:off x="2386013" y="4733925"/>
            <a:ext cx="1738312" cy="1416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25"/>
              </a:lnSpc>
              <a:spcBef>
                <a:spcPts val="75"/>
              </a:spcBef>
            </a:pPr>
            <a:r>
              <a:rPr lang="zh-CN" altLang="zh-CN" sz="1700">
                <a:latin typeface="新宋体" panose="02010609030101010101" pitchFamily="49" charset="-122"/>
                <a:ea typeface="新宋体" panose="02010609030101010101" pitchFamily="49" charset="-122"/>
              </a:rPr>
              <a:t>主码</a:t>
            </a:r>
          </a:p>
          <a:p>
            <a:pPr algn="r" eaLnBrk="1" hangingPunct="1">
              <a:lnSpc>
                <a:spcPts val="2738"/>
              </a:lnSpc>
            </a:pPr>
            <a:r>
              <a:rPr lang="zh-CN" altLang="zh-CN" sz="2300">
                <a:solidFill>
                  <a:srgbClr val="CC0000"/>
                </a:solidFill>
                <a:latin typeface="宋体" panose="02010600030101010101" pitchFamily="2" charset="-122"/>
              </a:rPr>
              <a:t>×</a:t>
            </a:r>
            <a:endParaRPr lang="zh-CN" altLang="zh-CN" sz="2300">
              <a:latin typeface="宋体" panose="02010600030101010101" pitchFamily="2" charset="-122"/>
            </a:endParaRPr>
          </a:p>
          <a:p>
            <a:pPr eaLnBrk="1" hangingPunct="1">
              <a:spcBef>
                <a:spcPts val="38"/>
              </a:spcBef>
            </a:pPr>
            <a:endParaRPr lang="zh-CN" altLang="zh-CN" sz="2900">
              <a:cs typeface="Times New Roman" panose="02020603050405020304" pitchFamily="18" charset="0"/>
            </a:endParaRPr>
          </a:p>
          <a:p>
            <a:pPr algn="r" eaLnBrk="1" hangingPunct="1"/>
            <a:r>
              <a:rPr lang="zh-CN" altLang="zh-CN" sz="2300">
                <a:solidFill>
                  <a:srgbClr val="CC0000"/>
                </a:solidFill>
                <a:latin typeface="宋体" panose="02010600030101010101" pitchFamily="2" charset="-122"/>
              </a:rPr>
              <a:t>×</a:t>
            </a:r>
            <a:endParaRPr lang="zh-CN" altLang="zh-CN" sz="2300">
              <a:latin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1125" y="674688"/>
            <a:ext cx="6138863" cy="554037"/>
          </a:xfrm>
          <a:prstGeom prst="rect">
            <a:avLst/>
          </a:prstGeom>
        </p:spPr>
        <p:txBody>
          <a:bodyPr lIns="0" tIns="62444" rIns="0" bIns="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8"/>
              </a:spcBef>
            </a:pPr>
            <a:r>
              <a:rPr lang="zh-CN" altLang="zh-CN" sz="32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关系模型中的完整性</a:t>
            </a:r>
            <a:endParaRPr lang="zh-CN" altLang="zh-CN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A7E98A-5195-4BC8-9EE7-905B2A8A8B26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750" y="1296988"/>
            <a:ext cx="8496300" cy="4843052"/>
          </a:xfrm>
          <a:prstGeom prst="rect">
            <a:avLst/>
          </a:prstGeom>
        </p:spPr>
        <p:txBody>
          <a:bodyPr lIns="0" tIns="89594" rIns="0" bIns="0">
            <a:spAutoFit/>
          </a:bodyPr>
          <a:lstStyle>
            <a:lvl1pPr marL="242888" indent="-231775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0005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700"/>
              </a:spcBef>
              <a:buFont typeface="Wingdings" panose="05000000000000000000" pitchFamily="2" charset="2"/>
              <a:buChar char=""/>
            </a:pPr>
            <a:r>
              <a:rPr lang="zh-CN" altLang="zh-CN" sz="2600" dirty="0">
                <a:latin typeface="新宋体" panose="02010609030101010101" pitchFamily="49" charset="-122"/>
                <a:ea typeface="新宋体" panose="02010609030101010101" pitchFamily="49" charset="-122"/>
              </a:rPr>
              <a:t>空值的含义</a:t>
            </a:r>
          </a:p>
          <a:p>
            <a:pPr lvl="1" algn="l" eaLnBrk="1" hangingPunct="1">
              <a:spcBef>
                <a:spcPts val="625"/>
              </a:spcBef>
              <a:buFont typeface="Wingdings" panose="05000000000000000000" pitchFamily="2" charset="2"/>
              <a:buChar char=""/>
            </a:pP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空值：不知道、不存在或无意义的值；</a:t>
            </a:r>
          </a:p>
          <a:p>
            <a:pPr lvl="1" algn="just" eaLnBrk="1" hangingPunct="1">
              <a:lnSpc>
                <a:spcPct val="130000"/>
              </a:lnSpc>
              <a:buFont typeface="Wingdings" panose="05000000000000000000" pitchFamily="2" charset="2"/>
              <a:buChar char=""/>
            </a:pP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在进行关系操作时，有时关系中的某属性值在当前是填不上的，比 如档案中有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0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生日不详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0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下落不明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20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日程尚待公布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等，这时就需要空值来代表这种情况。关系模型中用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‘?’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表征</a:t>
            </a:r>
          </a:p>
          <a:p>
            <a:pPr lvl="1" algn="l" eaLnBrk="1" hangingPunct="1">
              <a:lnSpc>
                <a:spcPts val="2800"/>
              </a:lnSpc>
              <a:spcBef>
                <a:spcPts val="88"/>
              </a:spcBef>
              <a:buFont typeface="Wingdings" panose="05000000000000000000" pitchFamily="2" charset="2"/>
              <a:buChar char=""/>
            </a:pP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数据库中有了空值，会影响许多方面，如影响聚集函数运算的正确性，不能参与算术、比较或逻辑运算等</a:t>
            </a:r>
          </a:p>
          <a:p>
            <a:pPr lvl="1" algn="l" eaLnBrk="1" hangingPunct="1">
              <a:spcBef>
                <a:spcPts val="275"/>
              </a:spcBef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zh-CN" altLang="zh-CN" sz="17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例如：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“3+?”</a:t>
            </a:r>
            <a:r>
              <a:rPr lang="zh-CN" altLang="zh-CN" sz="1700" dirty="0">
                <a:latin typeface="新宋体" panose="02010609030101010101" pitchFamily="49" charset="-122"/>
                <a:ea typeface="新宋体" panose="02010609030101010101" pitchFamily="49" charset="-122"/>
              </a:rPr>
              <a:t>结果是多少呢？ 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“3*?”</a:t>
            </a:r>
            <a:r>
              <a:rPr lang="zh-CN" altLang="zh-CN" sz="1700" dirty="0">
                <a:latin typeface="新宋体" panose="02010609030101010101" pitchFamily="49" charset="-122"/>
                <a:ea typeface="新宋体" panose="02010609030101010101" pitchFamily="49" charset="-122"/>
              </a:rPr>
              <a:t>结果是多少呢？ 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“?</a:t>
            </a:r>
            <a:r>
              <a:rPr lang="en-US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and(A=A)”</a:t>
            </a:r>
            <a:r>
              <a:rPr lang="zh-CN" altLang="zh-CN" sz="1700" dirty="0">
                <a:latin typeface="新宋体" panose="02010609030101010101" pitchFamily="49" charset="-122"/>
                <a:ea typeface="新宋体" panose="02010609030101010101" pitchFamily="49" charset="-122"/>
              </a:rPr>
              <a:t>结果又是多少呢？</a:t>
            </a:r>
          </a:p>
          <a:p>
            <a:pPr lvl="1" algn="l" eaLnBrk="1" hangingPunct="1">
              <a:lnSpc>
                <a:spcPts val="2800"/>
              </a:lnSpc>
              <a:spcBef>
                <a:spcPts val="100"/>
              </a:spcBef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zh-CN" altLang="zh-CN" sz="17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再例如</a:t>
            </a:r>
            <a:r>
              <a:rPr lang="zh-CN" altLang="zh-CN" sz="1700" dirty="0">
                <a:latin typeface="新宋体" panose="02010609030101010101" pitchFamily="49" charset="-122"/>
                <a:ea typeface="新宋体" panose="02010609030101010101" pitchFamily="49" charset="-122"/>
              </a:rPr>
              <a:t>，一个班有</a:t>
            </a:r>
            <a:r>
              <a:rPr lang="zh-CN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CN" altLang="zh-CN" sz="1700" dirty="0">
                <a:latin typeface="新宋体" panose="02010609030101010101" pitchFamily="49" charset="-122"/>
                <a:ea typeface="新宋体" panose="02010609030101010101" pitchFamily="49" charset="-122"/>
              </a:rPr>
              <a:t>名同学，如所有同学都有成绩，则可求出平均成绩；如果有一个同学没有成绩，怎样参与平均成绩的计算呢，是当作</a:t>
            </a:r>
            <a:r>
              <a:rPr lang="zh-CN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zh-CN" sz="1700" dirty="0">
                <a:latin typeface="新宋体" panose="02010609030101010101" pitchFamily="49" charset="-122"/>
                <a:ea typeface="新宋体" panose="02010609030101010101" pitchFamily="49" charset="-122"/>
              </a:rPr>
              <a:t>，还是当作</a:t>
            </a:r>
            <a:r>
              <a:rPr lang="zh-CN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zh-CN" altLang="zh-CN" sz="1700" dirty="0">
                <a:latin typeface="新宋体" panose="02010609030101010101" pitchFamily="49" charset="-122"/>
                <a:ea typeface="新宋体" panose="02010609030101010101" pitchFamily="49" charset="-122"/>
              </a:rPr>
              <a:t>呢？还是不考虑他呢？</a:t>
            </a:r>
          </a:p>
          <a:p>
            <a:pPr lvl="1" algn="l" eaLnBrk="1" hangingPunct="1">
              <a:spcBef>
                <a:spcPts val="625"/>
              </a:spcBef>
              <a:buFont typeface="Wingdings" panose="05000000000000000000" pitchFamily="2" charset="2"/>
              <a:buChar char=""/>
            </a:pP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有空值的时候是需要特殊处理的，要特别注意。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1550" y="692150"/>
            <a:ext cx="3043238" cy="493713"/>
          </a:xfrm>
        </p:spPr>
        <p:txBody>
          <a:bodyPr lIns="0" tIns="62444" rIns="0" bIns="0">
            <a:spAutoFit/>
          </a:bodyPr>
          <a:lstStyle/>
          <a:p>
            <a:pPr eaLnBrk="1" hangingPunct="1">
              <a:spcBef>
                <a:spcPts val="400"/>
              </a:spcBef>
            </a:pPr>
            <a:r>
              <a:rPr lang="zh-CN" altLang="zh-CN" sz="2800">
                <a:solidFill>
                  <a:srgbClr val="FFFFFF"/>
                </a:solidFill>
                <a:cs typeface="Arial" panose="020B0604020202020204" pitchFamily="34" charset="0"/>
              </a:rPr>
              <a:t>(2)</a:t>
            </a:r>
            <a:r>
              <a:rPr lang="zh-CN" altLang="zh-CN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空值及其含义</a:t>
            </a:r>
            <a:endParaRPr lang="zh-CN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198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FFB6B280-7561-477B-B392-37C71D8BF72E}" type="slidenum">
              <a:rPr lang="en-US" altLang="zh-CN" b="0">
                <a:latin typeface="Tahoma" panose="020B0604030504040204" pitchFamily="34" charset="0"/>
              </a:rPr>
              <a:pPr algn="r"/>
              <a:t>35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900" y="1504950"/>
            <a:ext cx="4937125" cy="4052404"/>
          </a:xfrm>
          <a:prstGeom prst="rect">
            <a:avLst/>
          </a:prstGeom>
        </p:spPr>
        <p:txBody>
          <a:bodyPr lIns="0" tIns="71132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563"/>
              </a:spcBef>
            </a:pPr>
            <a:r>
              <a:rPr lang="zh-CN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参照完整性</a:t>
            </a:r>
          </a:p>
          <a:p>
            <a:pPr algn="l" eaLnBrk="1" hangingPunct="1">
              <a:lnSpc>
                <a:spcPct val="110000"/>
              </a:lnSpc>
              <a:spcBef>
                <a:spcPts val="100"/>
              </a:spcBef>
              <a:buClr>
                <a:srgbClr val="000000"/>
              </a:buClr>
              <a:buSzPct val="95000"/>
              <a:buFont typeface="Wingdings" panose="05000000000000000000" pitchFamily="2" charset="2"/>
              <a:buChar char=""/>
            </a:pPr>
            <a:r>
              <a:rPr lang="zh-CN" altLang="zh-CN" sz="20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如果关系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r>
              <a:rPr lang="zh-CN" altLang="zh-CN" sz="20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的外码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Fk</a:t>
            </a:r>
            <a:r>
              <a:rPr lang="zh-CN" altLang="zh-CN" sz="20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与关系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r>
              <a:rPr lang="zh-CN" altLang="zh-CN" sz="20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的主码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</a:t>
            </a:r>
            <a:r>
              <a:rPr lang="zh-CN" altLang="zh-CN" sz="20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相对应，则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r>
              <a:rPr lang="zh-CN" altLang="zh-CN" sz="20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中的每一个元组的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Fk</a:t>
            </a:r>
            <a:r>
              <a:rPr lang="zh-CN" altLang="zh-CN" sz="20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值或者等于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</a:t>
            </a:r>
            <a:r>
              <a:rPr lang="zh-CN" altLang="zh-CN" sz="20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中某个元组的</a:t>
            </a:r>
            <a:r>
              <a:rPr lang="zh-CN" altLang="zh-CN" sz="20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 </a:t>
            </a:r>
            <a:r>
              <a:rPr lang="zh-CN" altLang="zh-CN" sz="20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值，  或者为空值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ts val="2013"/>
              </a:lnSpc>
              <a:buSzPct val="95000"/>
              <a:buFont typeface="Wingdings" panose="05000000000000000000" pitchFamily="2" charset="2"/>
              <a:buChar char=""/>
            </a:pP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意义：如果关系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的某个元组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参照</a:t>
            </a:r>
          </a:p>
          <a:p>
            <a:pPr eaLnBrk="1" hangingPunct="1">
              <a:spcBef>
                <a:spcPts val="200"/>
              </a:spcBef>
            </a:pP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了关系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的某个元组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，则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必须存在</a:t>
            </a:r>
          </a:p>
          <a:p>
            <a:pPr algn="l" eaLnBrk="1" hangingPunct="1">
              <a:lnSpc>
                <a:spcPct val="110000"/>
              </a:lnSpc>
              <a:buSzPct val="95000"/>
            </a:pPr>
            <a:endParaRPr lang="en-US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>
              <a:lnSpc>
                <a:spcPct val="110000"/>
              </a:lnSpc>
              <a:buSzPct val="95000"/>
            </a:pP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例如关系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在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D#</a:t>
            </a:r>
            <a:r>
              <a:rPr lang="zh-CN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上的取值有两种可能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 eaLnBrk="1" hangingPunct="1">
              <a:spcBef>
                <a:spcPts val="313"/>
              </a:spcBef>
              <a:buClr>
                <a:srgbClr val="000000"/>
              </a:buClr>
              <a:buSzPct val="95000"/>
              <a:buFont typeface="Wingdings" panose="05000000000000000000" pitchFamily="2" charset="2"/>
              <a:buChar char=""/>
            </a:pP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空值，表示该学生尚未分到任何系中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>
              <a:lnSpc>
                <a:spcPts val="2250"/>
              </a:lnSpc>
              <a:spcBef>
                <a:spcPts val="13"/>
              </a:spcBef>
              <a:buClr>
                <a:srgbClr val="000000"/>
              </a:buClr>
              <a:buSzPct val="95000"/>
              <a:buFont typeface="Wingdings" panose="05000000000000000000" pitchFamily="2" charset="2"/>
              <a:buChar char=""/>
            </a:pP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若非空值，则必须是</a:t>
            </a:r>
            <a:r>
              <a:rPr lang="zh-CN" altLang="zh-CN" sz="2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</a:t>
            </a: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关系中某个元组的</a:t>
            </a:r>
            <a:r>
              <a:rPr lang="zh-CN" altLang="zh-CN" sz="2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D#</a:t>
            </a: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值，表示该学生不可能分到一个不存在的系中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8963" y="1885950"/>
            <a:ext cx="1123950" cy="431800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13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R1----Student</a:t>
            </a:r>
            <a:endParaRPr lang="zh-CN" altLang="zh-CN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zh-CN" sz="13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外码</a:t>
            </a:r>
            <a:r>
              <a:rPr lang="zh-CN" altLang="zh-CN" sz="13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Fk----D#</a:t>
            </a:r>
            <a:endParaRPr lang="zh-CN" altLang="zh-CN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0875" y="4402138"/>
            <a:ext cx="1036638" cy="431800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13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R2----Dept</a:t>
            </a:r>
            <a:endParaRPr lang="zh-CN" altLang="zh-CN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zh-CN" sz="13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主码</a:t>
            </a:r>
            <a:r>
              <a:rPr lang="zh-CN" altLang="zh-CN" sz="13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Pk----D#</a:t>
            </a:r>
            <a:endParaRPr lang="zh-CN" altLang="zh-CN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3" name="object 6"/>
          <p:cNvSpPr>
            <a:spLocks noChangeArrowheads="1"/>
          </p:cNvSpPr>
          <p:nvPr/>
        </p:nvSpPr>
        <p:spPr bwMode="auto">
          <a:xfrm>
            <a:off x="5199063" y="4810125"/>
            <a:ext cx="2036762" cy="12112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4" name="object 7"/>
          <p:cNvSpPr>
            <a:spLocks noChangeArrowheads="1"/>
          </p:cNvSpPr>
          <p:nvPr/>
        </p:nvSpPr>
        <p:spPr bwMode="auto">
          <a:xfrm>
            <a:off x="5175250" y="2293938"/>
            <a:ext cx="3573463" cy="19272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5" name="object 8"/>
          <p:cNvSpPr>
            <a:spLocks/>
          </p:cNvSpPr>
          <p:nvPr/>
        </p:nvSpPr>
        <p:spPr bwMode="auto">
          <a:xfrm>
            <a:off x="7693025" y="3644900"/>
            <a:ext cx="369888" cy="149225"/>
          </a:xfrm>
          <a:custGeom>
            <a:avLst/>
            <a:gdLst>
              <a:gd name="T0" fmla="*/ 216407 w 432434"/>
              <a:gd name="T1" fmla="*/ 0 h 175260"/>
              <a:gd name="T2" fmla="*/ 147962 w 432434"/>
              <a:gd name="T3" fmla="*/ 4504 h 175260"/>
              <a:gd name="T4" fmla="*/ 88550 w 432434"/>
              <a:gd name="T5" fmla="*/ 17020 h 175260"/>
              <a:gd name="T6" fmla="*/ 41721 w 432434"/>
              <a:gd name="T7" fmla="*/ 36045 h 175260"/>
              <a:gd name="T8" fmla="*/ 11021 w 432434"/>
              <a:gd name="T9" fmla="*/ 60082 h 175260"/>
              <a:gd name="T10" fmla="*/ 0 w 432434"/>
              <a:gd name="T11" fmla="*/ 87630 h 175260"/>
              <a:gd name="T12" fmla="*/ 11021 w 432434"/>
              <a:gd name="T13" fmla="*/ 115177 h 175260"/>
              <a:gd name="T14" fmla="*/ 41721 w 432434"/>
              <a:gd name="T15" fmla="*/ 139214 h 175260"/>
              <a:gd name="T16" fmla="*/ 88550 w 432434"/>
              <a:gd name="T17" fmla="*/ 158239 h 175260"/>
              <a:gd name="T18" fmla="*/ 147962 w 432434"/>
              <a:gd name="T19" fmla="*/ 170755 h 175260"/>
              <a:gd name="T20" fmla="*/ 216407 w 432434"/>
              <a:gd name="T21" fmla="*/ 175260 h 175260"/>
              <a:gd name="T22" fmla="*/ 284482 w 432434"/>
              <a:gd name="T23" fmla="*/ 170755 h 175260"/>
              <a:gd name="T24" fmla="*/ 343668 w 432434"/>
              <a:gd name="T25" fmla="*/ 158239 h 175260"/>
              <a:gd name="T26" fmla="*/ 390381 w 432434"/>
              <a:gd name="T27" fmla="*/ 139214 h 175260"/>
              <a:gd name="T28" fmla="*/ 421038 w 432434"/>
              <a:gd name="T29" fmla="*/ 115177 h 175260"/>
              <a:gd name="T30" fmla="*/ 432053 w 432434"/>
              <a:gd name="T31" fmla="*/ 87630 h 175260"/>
              <a:gd name="T32" fmla="*/ 421038 w 432434"/>
              <a:gd name="T33" fmla="*/ 60082 h 175260"/>
              <a:gd name="T34" fmla="*/ 390381 w 432434"/>
              <a:gd name="T35" fmla="*/ 36045 h 175260"/>
              <a:gd name="T36" fmla="*/ 343668 w 432434"/>
              <a:gd name="T37" fmla="*/ 17020 h 175260"/>
              <a:gd name="T38" fmla="*/ 284482 w 432434"/>
              <a:gd name="T39" fmla="*/ 4504 h 175260"/>
              <a:gd name="T40" fmla="*/ 216407 w 432434"/>
              <a:gd name="T41" fmla="*/ 0 h 175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32434" h="175260">
                <a:moveTo>
                  <a:pt x="216407" y="0"/>
                </a:moveTo>
                <a:lnTo>
                  <a:pt x="147962" y="4504"/>
                </a:lnTo>
                <a:lnTo>
                  <a:pt x="88550" y="17020"/>
                </a:lnTo>
                <a:lnTo>
                  <a:pt x="41721" y="36045"/>
                </a:lnTo>
                <a:lnTo>
                  <a:pt x="11021" y="60082"/>
                </a:lnTo>
                <a:lnTo>
                  <a:pt x="0" y="87630"/>
                </a:lnTo>
                <a:lnTo>
                  <a:pt x="11021" y="115177"/>
                </a:lnTo>
                <a:lnTo>
                  <a:pt x="41721" y="139214"/>
                </a:lnTo>
                <a:lnTo>
                  <a:pt x="88550" y="158239"/>
                </a:lnTo>
                <a:lnTo>
                  <a:pt x="147962" y="170755"/>
                </a:lnTo>
                <a:lnTo>
                  <a:pt x="216407" y="175260"/>
                </a:lnTo>
                <a:lnTo>
                  <a:pt x="284482" y="170755"/>
                </a:lnTo>
                <a:lnTo>
                  <a:pt x="343668" y="158239"/>
                </a:lnTo>
                <a:lnTo>
                  <a:pt x="390381" y="139214"/>
                </a:lnTo>
                <a:lnTo>
                  <a:pt x="421038" y="115177"/>
                </a:lnTo>
                <a:lnTo>
                  <a:pt x="432053" y="87630"/>
                </a:lnTo>
                <a:lnTo>
                  <a:pt x="421038" y="60082"/>
                </a:lnTo>
                <a:lnTo>
                  <a:pt x="390381" y="36045"/>
                </a:lnTo>
                <a:lnTo>
                  <a:pt x="343668" y="17020"/>
                </a:lnTo>
                <a:lnTo>
                  <a:pt x="284482" y="4504"/>
                </a:lnTo>
                <a:lnTo>
                  <a:pt x="216407" y="0"/>
                </a:lnTo>
                <a:close/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" name="object 9"/>
          <p:cNvSpPr txBox="1"/>
          <p:nvPr/>
        </p:nvSpPr>
        <p:spPr>
          <a:xfrm>
            <a:off x="8015288" y="3611563"/>
            <a:ext cx="195262" cy="369887"/>
          </a:xfrm>
          <a:prstGeom prst="rect">
            <a:avLst/>
          </a:prstGeom>
        </p:spPr>
        <p:txBody>
          <a:bodyPr lIns="0" tIns="10860" rIns="0" bIns="0">
            <a:spAutoFit/>
          </a:bodyPr>
          <a:lstStyle/>
          <a:p>
            <a:pPr marL="10860" algn="ctr" eaLnBrk="1" hangingPunct="1">
              <a:lnSpc>
                <a:spcPts val="1428"/>
              </a:lnSpc>
              <a:spcBef>
                <a:spcPts val="86"/>
              </a:spcBef>
              <a:defRPr/>
            </a:pPr>
            <a:r>
              <a:rPr sz="1368" spc="-4" dirty="0">
                <a:solidFill>
                  <a:srgbClr val="CC0000"/>
                </a:solidFill>
                <a:latin typeface="SimSun"/>
                <a:cs typeface="SimSun"/>
              </a:rPr>
              <a:t>×</a:t>
            </a:r>
            <a:endParaRPr sz="1368">
              <a:latin typeface="SimSun"/>
              <a:cs typeface="SimSun"/>
            </a:endParaRPr>
          </a:p>
          <a:p>
            <a:pPr marL="10860" algn="ctr" eaLnBrk="1" hangingPunct="1">
              <a:lnSpc>
                <a:spcPts val="1428"/>
              </a:lnSpc>
              <a:defRPr/>
            </a:pPr>
            <a:r>
              <a:rPr sz="1368" spc="-4" dirty="0">
                <a:solidFill>
                  <a:srgbClr val="FF0065"/>
                </a:solidFill>
                <a:latin typeface="SimSun"/>
                <a:cs typeface="SimSun"/>
              </a:rPr>
              <a:t>√</a:t>
            </a:r>
            <a:endParaRPr sz="1368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0588" y="744538"/>
            <a:ext cx="2909887" cy="44132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lang="zh-CN" altLang="zh-CN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参照完整性</a:t>
            </a:r>
            <a:endParaRPr lang="zh-CN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3018" name="灯片编号占位符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0C3E78AF-06D3-40AB-9424-5203FA0BB381}" type="slidenum">
              <a:rPr lang="en-US" altLang="zh-CN" b="0">
                <a:latin typeface="Tahoma" panose="020B0604030504040204" pitchFamily="34" charset="0"/>
              </a:rPr>
              <a:pPr algn="r"/>
              <a:t>36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219700" y="6381750"/>
            <a:ext cx="3600450" cy="320675"/>
          </a:xfrm>
          <a:noFill/>
        </p:spPr>
        <p:txBody>
          <a:bodyPr anchor="t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8397E25C-0C5B-4510-B8D0-EBBCA4763C41}" type="slidenum">
              <a:rPr lang="en-US" altLang="zh-CN" sz="1400">
                <a:latin typeface="Tahoma" panose="020B060403050404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9525" algn="l" eaLnBrk="1" hangingPunct="1">
              <a:spcBef>
                <a:spcPts val="75"/>
              </a:spcBef>
            </a:pPr>
            <a:r>
              <a:rPr lang="en-US" altLang="zh-CN" sz="2800">
                <a:solidFill>
                  <a:srgbClr val="FFFFFF"/>
                </a:solidFill>
                <a:cs typeface="Arial" panose="020B0604020202020204" pitchFamily="34" charset="0"/>
              </a:rPr>
              <a:t>(3)</a:t>
            </a:r>
            <a:r>
              <a:rPr lang="zh-CN" altLang="en-US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参照完整性</a:t>
            </a:r>
            <a:endParaRPr lang="zh-CN" altLang="en-US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495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/>
              <a:t> </a:t>
            </a:r>
            <a:r>
              <a:rPr lang="zh-CN" altLang="en-US" sz="2400"/>
              <a:t>学生实体及其内部的一对多联系， </a:t>
            </a: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       学生（</a:t>
            </a:r>
            <a:r>
              <a:rPr lang="zh-CN" altLang="en-US" sz="2000" u="sng">
                <a:solidFill>
                  <a:srgbClr val="3333FF"/>
                </a:solidFill>
              </a:rPr>
              <a:t>学号</a:t>
            </a:r>
            <a:r>
              <a:rPr lang="zh-CN" altLang="en-US" sz="2000"/>
              <a:t>，姓名，性别，专业号，年龄，</a:t>
            </a:r>
            <a:r>
              <a:rPr lang="zh-CN" altLang="en-US" sz="2000">
                <a:solidFill>
                  <a:srgbClr val="3333FF"/>
                </a:solidFill>
              </a:rPr>
              <a:t>班长</a:t>
            </a:r>
            <a:r>
              <a:rPr lang="zh-CN" altLang="en-US" sz="2000"/>
              <a:t>）</a:t>
            </a:r>
          </a:p>
        </p:txBody>
      </p:sp>
      <p:graphicFrame>
        <p:nvGraphicFramePr>
          <p:cNvPr id="44037" name="Object 4"/>
          <p:cNvGraphicFramePr>
            <a:graphicFrameLocks noChangeAspect="1"/>
          </p:cNvGraphicFramePr>
          <p:nvPr/>
        </p:nvGraphicFramePr>
        <p:xfrm>
          <a:off x="1593850" y="2708275"/>
          <a:ext cx="6275388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9314688" imgH="5452872" progId="Word.Document.8">
                  <p:embed/>
                </p:oleObj>
              </mc:Choice>
              <mc:Fallback>
                <p:oleObj name="文档" r:id="rId2" imgW="9314688" imgH="54528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708275"/>
                        <a:ext cx="6275388" cy="274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755650" y="5084763"/>
            <a:ext cx="7561263" cy="125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BBBBBB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chemeClr val="accent1"/>
              </a:buClr>
            </a:pPr>
            <a:r>
              <a:rPr kumimoji="1" lang="en-US" altLang="zh-CN" sz="1800" b="0">
                <a:latin typeface="Times New Roman" panose="02020603050405020304" pitchFamily="18" charset="0"/>
              </a:rPr>
              <a:t>“</a:t>
            </a:r>
            <a:r>
              <a:rPr kumimoji="1" lang="zh-CN" altLang="en-US" sz="1800" b="0">
                <a:latin typeface="Times New Roman" panose="02020603050405020304" pitchFamily="18" charset="0"/>
              </a:rPr>
              <a:t>学号”是主码，“班长”是外码，它引用了本关系的“学号”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chemeClr val="accent1"/>
              </a:buClr>
            </a:pPr>
            <a:r>
              <a:rPr kumimoji="1" lang="zh-CN" altLang="en-US" sz="1800" b="0">
                <a:latin typeface="Times New Roman" panose="02020603050405020304" pitchFamily="18" charset="0"/>
              </a:rPr>
              <a:t>“班长” 必须是确实存在的学生的学号，或者空值（还未选出班长）</a:t>
            </a:r>
            <a:endParaRPr kumimoji="1" lang="en-US" altLang="zh-CN" sz="1800" b="0">
              <a:latin typeface="Times New Roman" panose="02020603050405020304" pitchFamily="18" charset="0"/>
            </a:endParaRPr>
          </a:p>
          <a:p>
            <a:pPr marL="0"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1800">
                <a:latin typeface="Times New Roman" panose="02020603050405020304" pitchFamily="18" charset="0"/>
              </a:rPr>
              <a:t> 学生关系既是参照关系也是被参照关系 </a:t>
            </a:r>
            <a:r>
              <a:rPr kumimoji="1" lang="zh-CN" altLang="en-US" sz="18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-973138" y="6381750"/>
            <a:ext cx="3600451" cy="320675"/>
          </a:xfrm>
          <a:noFill/>
        </p:spPr>
        <p:txBody>
          <a:bodyPr anchor="t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5C574455-32E1-40F6-B3A3-C86E085D3E09}" type="slidenum">
              <a:rPr lang="en-US" altLang="zh-CN" sz="1400">
                <a:latin typeface="Tahoma" panose="020B060403050404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外码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/>
              <a:t>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和</a:t>
            </a:r>
            <a:r>
              <a:rPr lang="en-US" altLang="zh-CN" sz="2400" i="1" dirty="0"/>
              <a:t>S</a:t>
            </a:r>
            <a:r>
              <a:rPr lang="zh-CN" altLang="en-US" sz="2400" dirty="0"/>
              <a:t>不一定是不同的关系；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/>
              <a:t>目标关系</a:t>
            </a:r>
            <a:r>
              <a:rPr lang="en-US" altLang="zh-CN" sz="2400" i="1" dirty="0"/>
              <a:t>S</a:t>
            </a:r>
            <a:r>
              <a:rPr lang="zh-CN" altLang="en-US" sz="2400" dirty="0"/>
              <a:t>的主码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s </a:t>
            </a:r>
            <a:r>
              <a:rPr lang="zh-CN" altLang="en-US" sz="2400" dirty="0"/>
              <a:t>和参照关系的外码</a:t>
            </a:r>
            <a:r>
              <a:rPr lang="en-US" altLang="zh-CN" sz="2400" dirty="0"/>
              <a:t>F</a:t>
            </a:r>
            <a:r>
              <a:rPr lang="zh-CN" altLang="en-US" sz="2400" dirty="0"/>
              <a:t>必须定义在同一个（或一组）域上；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/>
              <a:t>外码并不一定要与相应的主码同名；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当外码与相应的主码属于不同关系时，往往取相同的名 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字，以便于识别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bject 3"/>
          <p:cNvSpPr>
            <a:spLocks noChangeArrowheads="1"/>
          </p:cNvSpPr>
          <p:nvPr/>
        </p:nvSpPr>
        <p:spPr bwMode="auto">
          <a:xfrm>
            <a:off x="2792413" y="3711575"/>
            <a:ext cx="3316287" cy="20923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6083" name="object 4"/>
          <p:cNvSpPr>
            <a:spLocks/>
          </p:cNvSpPr>
          <p:nvPr/>
        </p:nvSpPr>
        <p:spPr bwMode="auto">
          <a:xfrm>
            <a:off x="3543300" y="3851275"/>
            <a:ext cx="503238" cy="222250"/>
          </a:xfrm>
          <a:custGeom>
            <a:avLst/>
            <a:gdLst>
              <a:gd name="T0" fmla="*/ 294132 w 589279"/>
              <a:gd name="T1" fmla="*/ 0 h 260985"/>
              <a:gd name="T2" fmla="*/ 226733 w 589279"/>
              <a:gd name="T3" fmla="*/ 3458 h 260985"/>
              <a:gd name="T4" fmla="*/ 164840 w 589279"/>
              <a:gd name="T5" fmla="*/ 13302 h 260985"/>
              <a:gd name="T6" fmla="*/ 110225 w 589279"/>
              <a:gd name="T7" fmla="*/ 28731 h 260985"/>
              <a:gd name="T8" fmla="*/ 64661 w 589279"/>
              <a:gd name="T9" fmla="*/ 48945 h 260985"/>
              <a:gd name="T10" fmla="*/ 29920 w 589279"/>
              <a:gd name="T11" fmla="*/ 73145 h 260985"/>
              <a:gd name="T12" fmla="*/ 0 w 589279"/>
              <a:gd name="T13" fmla="*/ 130302 h 260985"/>
              <a:gd name="T14" fmla="*/ 7775 w 589279"/>
              <a:gd name="T15" fmla="*/ 160073 h 260985"/>
              <a:gd name="T16" fmla="*/ 64661 w 589279"/>
              <a:gd name="T17" fmla="*/ 211658 h 260985"/>
              <a:gd name="T18" fmla="*/ 110225 w 589279"/>
              <a:gd name="T19" fmla="*/ 231872 h 260985"/>
              <a:gd name="T20" fmla="*/ 164840 w 589279"/>
              <a:gd name="T21" fmla="*/ 247301 h 260985"/>
              <a:gd name="T22" fmla="*/ 226733 w 589279"/>
              <a:gd name="T23" fmla="*/ 257145 h 260985"/>
              <a:gd name="T24" fmla="*/ 294132 w 589279"/>
              <a:gd name="T25" fmla="*/ 260604 h 260985"/>
              <a:gd name="T26" fmla="*/ 361812 w 589279"/>
              <a:gd name="T27" fmla="*/ 257145 h 260985"/>
              <a:gd name="T28" fmla="*/ 423907 w 589279"/>
              <a:gd name="T29" fmla="*/ 247301 h 260985"/>
              <a:gd name="T30" fmla="*/ 478658 w 589279"/>
              <a:gd name="T31" fmla="*/ 231872 h 260985"/>
              <a:gd name="T32" fmla="*/ 524304 w 589279"/>
              <a:gd name="T33" fmla="*/ 211658 h 260985"/>
              <a:gd name="T34" fmla="*/ 559088 w 589279"/>
              <a:gd name="T35" fmla="*/ 187458 h 260985"/>
              <a:gd name="T36" fmla="*/ 589026 w 589279"/>
              <a:gd name="T37" fmla="*/ 130301 h 260985"/>
              <a:gd name="T38" fmla="*/ 581248 w 589279"/>
              <a:gd name="T39" fmla="*/ 100530 h 260985"/>
              <a:gd name="T40" fmla="*/ 524304 w 589279"/>
              <a:gd name="T41" fmla="*/ 48945 h 260985"/>
              <a:gd name="T42" fmla="*/ 478658 w 589279"/>
              <a:gd name="T43" fmla="*/ 28731 h 260985"/>
              <a:gd name="T44" fmla="*/ 423907 w 589279"/>
              <a:gd name="T45" fmla="*/ 13302 h 260985"/>
              <a:gd name="T46" fmla="*/ 361812 w 589279"/>
              <a:gd name="T47" fmla="*/ 3458 h 260985"/>
              <a:gd name="T48" fmla="*/ 294132 w 589279"/>
              <a:gd name="T49" fmla="*/ 0 h 260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89279" h="260985">
                <a:moveTo>
                  <a:pt x="294132" y="0"/>
                </a:moveTo>
                <a:lnTo>
                  <a:pt x="226733" y="3458"/>
                </a:lnTo>
                <a:lnTo>
                  <a:pt x="164840" y="13302"/>
                </a:lnTo>
                <a:lnTo>
                  <a:pt x="110225" y="28731"/>
                </a:lnTo>
                <a:lnTo>
                  <a:pt x="64661" y="48945"/>
                </a:lnTo>
                <a:lnTo>
                  <a:pt x="29920" y="73145"/>
                </a:lnTo>
                <a:lnTo>
                  <a:pt x="0" y="130302"/>
                </a:lnTo>
                <a:lnTo>
                  <a:pt x="7775" y="160073"/>
                </a:lnTo>
                <a:lnTo>
                  <a:pt x="64661" y="211658"/>
                </a:lnTo>
                <a:lnTo>
                  <a:pt x="110225" y="231872"/>
                </a:lnTo>
                <a:lnTo>
                  <a:pt x="164840" y="247301"/>
                </a:lnTo>
                <a:lnTo>
                  <a:pt x="226733" y="257145"/>
                </a:lnTo>
                <a:lnTo>
                  <a:pt x="294132" y="260604"/>
                </a:lnTo>
                <a:lnTo>
                  <a:pt x="361812" y="257145"/>
                </a:lnTo>
                <a:lnTo>
                  <a:pt x="423907" y="247301"/>
                </a:lnTo>
                <a:lnTo>
                  <a:pt x="478658" y="231872"/>
                </a:lnTo>
                <a:lnTo>
                  <a:pt x="524304" y="211658"/>
                </a:lnTo>
                <a:lnTo>
                  <a:pt x="559088" y="187458"/>
                </a:lnTo>
                <a:lnTo>
                  <a:pt x="589026" y="130301"/>
                </a:lnTo>
                <a:lnTo>
                  <a:pt x="581248" y="100530"/>
                </a:lnTo>
                <a:lnTo>
                  <a:pt x="524304" y="48945"/>
                </a:lnTo>
                <a:lnTo>
                  <a:pt x="478658" y="28731"/>
                </a:lnTo>
                <a:lnTo>
                  <a:pt x="423907" y="13302"/>
                </a:lnTo>
                <a:lnTo>
                  <a:pt x="361812" y="3458"/>
                </a:lnTo>
                <a:lnTo>
                  <a:pt x="294132" y="0"/>
                </a:lnTo>
                <a:close/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" name="object 5"/>
          <p:cNvSpPr txBox="1"/>
          <p:nvPr/>
        </p:nvSpPr>
        <p:spPr>
          <a:xfrm>
            <a:off x="1027113" y="4098925"/>
            <a:ext cx="1433512" cy="568325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6000"/>
              </a:lnSpc>
              <a:spcBef>
                <a:spcPts val="88"/>
              </a:spcBef>
            </a:pPr>
            <a:r>
              <a:rPr lang="zh-CN" altLang="zh-CN" sz="1700">
                <a:latin typeface="新宋体" panose="02010609030101010101" pitchFamily="49" charset="-122"/>
                <a:ea typeface="新宋体" panose="02010609030101010101" pitchFamily="49" charset="-122"/>
              </a:rPr>
              <a:t>要求名字在</a:t>
            </a:r>
            <a:r>
              <a:rPr lang="zh-CN" altLang="zh-CN" sz="1700">
                <a:cs typeface="Times New Roman" panose="02020603050405020304" pitchFamily="18" charset="0"/>
              </a:rPr>
              <a:t>5</a:t>
            </a:r>
            <a:r>
              <a:rPr lang="zh-CN" altLang="zh-CN" sz="1700">
                <a:latin typeface="新宋体" panose="02010609030101010101" pitchFamily="49" charset="-122"/>
                <a:ea typeface="新宋体" panose="02010609030101010101" pitchFamily="49" charset="-122"/>
              </a:rPr>
              <a:t>个 汉字字符之内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83338" y="4375150"/>
            <a:ext cx="1109662" cy="5238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11113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988"/>
              </a:lnSpc>
              <a:spcBef>
                <a:spcPts val="75"/>
              </a:spcBef>
            </a:pPr>
            <a:r>
              <a:rPr lang="zh-CN" altLang="zh-CN" sz="1700">
                <a:latin typeface="新宋体" panose="02010609030101010101" pitchFamily="49" charset="-122"/>
                <a:ea typeface="新宋体" panose="02010609030101010101" pitchFamily="49" charset="-122"/>
              </a:rPr>
              <a:t>性别只能是</a:t>
            </a:r>
          </a:p>
          <a:p>
            <a:pPr eaLnBrk="1" hangingPunct="1">
              <a:lnSpc>
                <a:spcPts val="1988"/>
              </a:lnSpc>
            </a:pPr>
            <a:r>
              <a:rPr lang="zh-CN" altLang="zh-CN" sz="1700">
                <a:cs typeface="Times New Roman" panose="02020603050405020304" pitchFamily="18" charset="0"/>
              </a:rPr>
              <a:t>“</a:t>
            </a:r>
            <a:r>
              <a:rPr lang="zh-CN" altLang="zh-CN" sz="1700">
                <a:latin typeface="新宋体" panose="02010609030101010101" pitchFamily="49" charset="-122"/>
                <a:ea typeface="新宋体" panose="02010609030101010101" pitchFamily="49" charset="-122"/>
              </a:rPr>
              <a:t>男</a:t>
            </a:r>
            <a:r>
              <a:rPr lang="zh-CN" altLang="zh-CN" sz="1700">
                <a:cs typeface="Times New Roman" panose="02020603050405020304" pitchFamily="18" charset="0"/>
              </a:rPr>
              <a:t>”</a:t>
            </a:r>
            <a:r>
              <a:rPr lang="zh-CN" altLang="zh-CN" sz="1700">
                <a:latin typeface="新宋体" panose="02010609030101010101" pitchFamily="49" charset="-122"/>
                <a:ea typeface="新宋体" panose="02010609030101010101" pitchFamily="49" charset="-122"/>
              </a:rPr>
              <a:t>或</a:t>
            </a:r>
            <a:r>
              <a:rPr lang="zh-CN" altLang="zh-CN" sz="1700">
                <a:cs typeface="Times New Roman" panose="02020603050405020304" pitchFamily="18" charset="0"/>
              </a:rPr>
              <a:t>“</a:t>
            </a:r>
            <a:r>
              <a:rPr lang="zh-CN" altLang="zh-CN" sz="1700">
                <a:latin typeface="新宋体" panose="02010609030101010101" pitchFamily="49" charset="-122"/>
                <a:ea typeface="新宋体" panose="02010609030101010101" pitchFamily="49" charset="-122"/>
              </a:rPr>
              <a:t>女</a:t>
            </a:r>
            <a:r>
              <a:rPr lang="zh-CN" altLang="zh-CN" sz="1700"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4875" y="1157288"/>
            <a:ext cx="6867525" cy="3013075"/>
          </a:xfrm>
          <a:prstGeom prst="rect">
            <a:avLst/>
          </a:prstGeom>
        </p:spPr>
        <p:txBody>
          <a:bodyPr wrap="square" lIns="0" tIns="165070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1300"/>
              </a:spcBef>
            </a:pPr>
            <a:r>
              <a:rPr lang="zh-CN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用户自定义完整性</a:t>
            </a:r>
          </a:p>
          <a:p>
            <a:pPr algn="l" eaLnBrk="1" hangingPunct="1">
              <a:spcBef>
                <a:spcPts val="763"/>
              </a:spcBef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zh-CN" altLang="zh-CN" sz="20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用户针对具体的应用环境定义的完整性约束条件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>
              <a:lnSpc>
                <a:spcPct val="13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</a:t>
            </a:r>
            <a:r>
              <a:rPr lang="zh-CN" altLang="zh-CN" sz="2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S#</a:t>
            </a: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要求是</a:t>
            </a:r>
            <a:r>
              <a:rPr lang="zh-CN" altLang="zh-CN" sz="2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位整数，其中前四位为年度，当前年度与他们的差必须在</a:t>
            </a:r>
            <a:r>
              <a:rPr lang="zh-CN" altLang="zh-CN" sz="20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以内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>
              <a:spcBef>
                <a:spcPts val="625"/>
              </a:spcBef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zh-CN" altLang="zh-CN" sz="2000" dirty="0">
                <a:solidFill>
                  <a:srgbClr val="3333CC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再如：</a:t>
            </a:r>
            <a:endParaRPr lang="zh-CN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/>
            <a:endParaRPr lang="zh-CN" altLang="zh-CN" sz="200" dirty="0">
              <a:cs typeface="Times New Roman" panose="02020603050405020304" pitchFamily="18" charset="0"/>
            </a:endParaRPr>
          </a:p>
          <a:p>
            <a:pPr algn="r" eaLnBrk="1" hangingPunct="1">
              <a:spcBef>
                <a:spcPts val="1313"/>
              </a:spcBef>
            </a:pPr>
            <a:r>
              <a:rPr lang="zh-CN" altLang="zh-CN" sz="1700" dirty="0">
                <a:latin typeface="新宋体" panose="02010609030101010101" pitchFamily="49" charset="-122"/>
                <a:ea typeface="新宋体" panose="02010609030101010101" pitchFamily="49" charset="-122"/>
              </a:rPr>
              <a:t>年龄在</a:t>
            </a:r>
            <a:r>
              <a:rPr lang="zh-CN" altLang="zh-CN" sz="1700" dirty="0">
                <a:cs typeface="Times New Roman" panose="02020603050405020304" pitchFamily="18" charset="0"/>
              </a:rPr>
              <a:t>[12, 35]</a:t>
            </a:r>
          </a:p>
          <a:p>
            <a:pPr algn="r" eaLnBrk="1" hangingPunct="1">
              <a:spcBef>
                <a:spcPts val="125"/>
              </a:spcBef>
            </a:pPr>
            <a:r>
              <a:rPr lang="zh-CN" altLang="zh-CN" sz="1700" dirty="0">
                <a:latin typeface="新宋体" panose="02010609030101010101" pitchFamily="49" charset="-122"/>
                <a:ea typeface="新宋体" panose="02010609030101010101" pitchFamily="49" charset="-122"/>
              </a:rPr>
              <a:t>之间</a:t>
            </a:r>
          </a:p>
        </p:txBody>
      </p:sp>
      <p:sp>
        <p:nvSpPr>
          <p:cNvPr id="46087" name="object 8"/>
          <p:cNvSpPr>
            <a:spLocks/>
          </p:cNvSpPr>
          <p:nvPr/>
        </p:nvSpPr>
        <p:spPr bwMode="auto">
          <a:xfrm>
            <a:off x="3476625" y="5116513"/>
            <a:ext cx="552450" cy="271462"/>
          </a:xfrm>
          <a:custGeom>
            <a:avLst/>
            <a:gdLst>
              <a:gd name="T0" fmla="*/ 323088 w 646429"/>
              <a:gd name="T1" fmla="*/ 0 h 317500"/>
              <a:gd name="T2" fmla="*/ 258011 w 646429"/>
              <a:gd name="T3" fmla="*/ 3216 h 317500"/>
              <a:gd name="T4" fmla="*/ 197381 w 646429"/>
              <a:gd name="T5" fmla="*/ 12442 h 317500"/>
              <a:gd name="T6" fmla="*/ 142502 w 646429"/>
              <a:gd name="T7" fmla="*/ 27043 h 317500"/>
              <a:gd name="T8" fmla="*/ 94678 w 646429"/>
              <a:gd name="T9" fmla="*/ 46386 h 317500"/>
              <a:gd name="T10" fmla="*/ 55212 w 646429"/>
              <a:gd name="T11" fmla="*/ 69837 h 317500"/>
              <a:gd name="T12" fmla="*/ 25407 w 646429"/>
              <a:gd name="T13" fmla="*/ 96762 h 317500"/>
              <a:gd name="T14" fmla="*/ 0 w 646429"/>
              <a:gd name="T15" fmla="*/ 158496 h 317500"/>
              <a:gd name="T16" fmla="*/ 6569 w 646429"/>
              <a:gd name="T17" fmla="*/ 190465 h 317500"/>
              <a:gd name="T18" fmla="*/ 55212 w 646429"/>
              <a:gd name="T19" fmla="*/ 247154 h 317500"/>
              <a:gd name="T20" fmla="*/ 94678 w 646429"/>
              <a:gd name="T21" fmla="*/ 270605 h 317500"/>
              <a:gd name="T22" fmla="*/ 142502 w 646429"/>
              <a:gd name="T23" fmla="*/ 289948 h 317500"/>
              <a:gd name="T24" fmla="*/ 197381 w 646429"/>
              <a:gd name="T25" fmla="*/ 304549 h 317500"/>
              <a:gd name="T26" fmla="*/ 258011 w 646429"/>
              <a:gd name="T27" fmla="*/ 313775 h 317500"/>
              <a:gd name="T28" fmla="*/ 323088 w 646429"/>
              <a:gd name="T29" fmla="*/ 316992 h 317500"/>
              <a:gd name="T30" fmla="*/ 388164 w 646429"/>
              <a:gd name="T31" fmla="*/ 313775 h 317500"/>
              <a:gd name="T32" fmla="*/ 448794 w 646429"/>
              <a:gd name="T33" fmla="*/ 304549 h 317500"/>
              <a:gd name="T34" fmla="*/ 503673 w 646429"/>
              <a:gd name="T35" fmla="*/ 289948 h 317500"/>
              <a:gd name="T36" fmla="*/ 551497 w 646429"/>
              <a:gd name="T37" fmla="*/ 270605 h 317500"/>
              <a:gd name="T38" fmla="*/ 590963 w 646429"/>
              <a:gd name="T39" fmla="*/ 247154 h 317500"/>
              <a:gd name="T40" fmla="*/ 620768 w 646429"/>
              <a:gd name="T41" fmla="*/ 220229 h 317500"/>
              <a:gd name="T42" fmla="*/ 646176 w 646429"/>
              <a:gd name="T43" fmla="*/ 158495 h 317500"/>
              <a:gd name="T44" fmla="*/ 639606 w 646429"/>
              <a:gd name="T45" fmla="*/ 126526 h 317500"/>
              <a:gd name="T46" fmla="*/ 590963 w 646429"/>
              <a:gd name="T47" fmla="*/ 69837 h 317500"/>
              <a:gd name="T48" fmla="*/ 551497 w 646429"/>
              <a:gd name="T49" fmla="*/ 46386 h 317500"/>
              <a:gd name="T50" fmla="*/ 503673 w 646429"/>
              <a:gd name="T51" fmla="*/ 27043 h 317500"/>
              <a:gd name="T52" fmla="*/ 448794 w 646429"/>
              <a:gd name="T53" fmla="*/ 12442 h 317500"/>
              <a:gd name="T54" fmla="*/ 388164 w 646429"/>
              <a:gd name="T55" fmla="*/ 3216 h 317500"/>
              <a:gd name="T56" fmla="*/ 323088 w 646429"/>
              <a:gd name="T57" fmla="*/ 0 h 317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6429" h="317500">
                <a:moveTo>
                  <a:pt x="323088" y="0"/>
                </a:moveTo>
                <a:lnTo>
                  <a:pt x="258011" y="3216"/>
                </a:lnTo>
                <a:lnTo>
                  <a:pt x="197381" y="12442"/>
                </a:lnTo>
                <a:lnTo>
                  <a:pt x="142502" y="27043"/>
                </a:lnTo>
                <a:lnTo>
                  <a:pt x="94678" y="46386"/>
                </a:lnTo>
                <a:lnTo>
                  <a:pt x="55212" y="69837"/>
                </a:lnTo>
                <a:lnTo>
                  <a:pt x="25407" y="96762"/>
                </a:lnTo>
                <a:lnTo>
                  <a:pt x="0" y="158496"/>
                </a:lnTo>
                <a:lnTo>
                  <a:pt x="6569" y="190465"/>
                </a:lnTo>
                <a:lnTo>
                  <a:pt x="55212" y="247154"/>
                </a:lnTo>
                <a:lnTo>
                  <a:pt x="94678" y="270605"/>
                </a:lnTo>
                <a:lnTo>
                  <a:pt x="142502" y="289948"/>
                </a:lnTo>
                <a:lnTo>
                  <a:pt x="197381" y="304549"/>
                </a:lnTo>
                <a:lnTo>
                  <a:pt x="258011" y="313775"/>
                </a:lnTo>
                <a:lnTo>
                  <a:pt x="323088" y="316992"/>
                </a:lnTo>
                <a:lnTo>
                  <a:pt x="388164" y="313775"/>
                </a:lnTo>
                <a:lnTo>
                  <a:pt x="448794" y="304549"/>
                </a:lnTo>
                <a:lnTo>
                  <a:pt x="503673" y="289948"/>
                </a:lnTo>
                <a:lnTo>
                  <a:pt x="551497" y="270605"/>
                </a:lnTo>
                <a:lnTo>
                  <a:pt x="590963" y="247154"/>
                </a:lnTo>
                <a:lnTo>
                  <a:pt x="620768" y="220229"/>
                </a:lnTo>
                <a:lnTo>
                  <a:pt x="646176" y="158495"/>
                </a:lnTo>
                <a:lnTo>
                  <a:pt x="639606" y="126526"/>
                </a:lnTo>
                <a:lnTo>
                  <a:pt x="590963" y="69837"/>
                </a:lnTo>
                <a:lnTo>
                  <a:pt x="551497" y="46386"/>
                </a:lnTo>
                <a:lnTo>
                  <a:pt x="503673" y="27043"/>
                </a:lnTo>
                <a:lnTo>
                  <a:pt x="448794" y="12442"/>
                </a:lnTo>
                <a:lnTo>
                  <a:pt x="388164" y="3216"/>
                </a:lnTo>
                <a:lnTo>
                  <a:pt x="323088" y="0"/>
                </a:lnTo>
                <a:close/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088" name="object 9"/>
          <p:cNvSpPr>
            <a:spLocks/>
          </p:cNvSpPr>
          <p:nvPr/>
        </p:nvSpPr>
        <p:spPr bwMode="auto">
          <a:xfrm>
            <a:off x="4049713" y="5453063"/>
            <a:ext cx="369887" cy="149225"/>
          </a:xfrm>
          <a:custGeom>
            <a:avLst/>
            <a:gdLst>
              <a:gd name="T0" fmla="*/ 215646 w 432435"/>
              <a:gd name="T1" fmla="*/ 0 h 175260"/>
              <a:gd name="T2" fmla="*/ 147571 w 432435"/>
              <a:gd name="T3" fmla="*/ 4504 h 175260"/>
              <a:gd name="T4" fmla="*/ 88385 w 432435"/>
              <a:gd name="T5" fmla="*/ 17020 h 175260"/>
              <a:gd name="T6" fmla="*/ 41672 w 432435"/>
              <a:gd name="T7" fmla="*/ 36045 h 175260"/>
              <a:gd name="T8" fmla="*/ 11015 w 432435"/>
              <a:gd name="T9" fmla="*/ 60082 h 175260"/>
              <a:gd name="T10" fmla="*/ 0 w 432435"/>
              <a:gd name="T11" fmla="*/ 87630 h 175260"/>
              <a:gd name="T12" fmla="*/ 11015 w 432435"/>
              <a:gd name="T13" fmla="*/ 115177 h 175260"/>
              <a:gd name="T14" fmla="*/ 41672 w 432435"/>
              <a:gd name="T15" fmla="*/ 139214 h 175260"/>
              <a:gd name="T16" fmla="*/ 88385 w 432435"/>
              <a:gd name="T17" fmla="*/ 158239 h 175260"/>
              <a:gd name="T18" fmla="*/ 147571 w 432435"/>
              <a:gd name="T19" fmla="*/ 170755 h 175260"/>
              <a:gd name="T20" fmla="*/ 215646 w 432435"/>
              <a:gd name="T21" fmla="*/ 175260 h 175260"/>
              <a:gd name="T22" fmla="*/ 284091 w 432435"/>
              <a:gd name="T23" fmla="*/ 170755 h 175260"/>
              <a:gd name="T24" fmla="*/ 343503 w 432435"/>
              <a:gd name="T25" fmla="*/ 158239 h 175260"/>
              <a:gd name="T26" fmla="*/ 390332 w 432435"/>
              <a:gd name="T27" fmla="*/ 139214 h 175260"/>
              <a:gd name="T28" fmla="*/ 421032 w 432435"/>
              <a:gd name="T29" fmla="*/ 115177 h 175260"/>
              <a:gd name="T30" fmla="*/ 432054 w 432435"/>
              <a:gd name="T31" fmla="*/ 87630 h 175260"/>
              <a:gd name="T32" fmla="*/ 421032 w 432435"/>
              <a:gd name="T33" fmla="*/ 60082 h 175260"/>
              <a:gd name="T34" fmla="*/ 390332 w 432435"/>
              <a:gd name="T35" fmla="*/ 36045 h 175260"/>
              <a:gd name="T36" fmla="*/ 343503 w 432435"/>
              <a:gd name="T37" fmla="*/ 17020 h 175260"/>
              <a:gd name="T38" fmla="*/ 284091 w 432435"/>
              <a:gd name="T39" fmla="*/ 4504 h 175260"/>
              <a:gd name="T40" fmla="*/ 215646 w 432435"/>
              <a:gd name="T41" fmla="*/ 0 h 175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32435" h="175260">
                <a:moveTo>
                  <a:pt x="215646" y="0"/>
                </a:moveTo>
                <a:lnTo>
                  <a:pt x="147571" y="4504"/>
                </a:lnTo>
                <a:lnTo>
                  <a:pt x="88385" y="17020"/>
                </a:lnTo>
                <a:lnTo>
                  <a:pt x="41672" y="36045"/>
                </a:lnTo>
                <a:lnTo>
                  <a:pt x="11015" y="60082"/>
                </a:lnTo>
                <a:lnTo>
                  <a:pt x="0" y="87630"/>
                </a:lnTo>
                <a:lnTo>
                  <a:pt x="11015" y="115177"/>
                </a:lnTo>
                <a:lnTo>
                  <a:pt x="41672" y="139214"/>
                </a:lnTo>
                <a:lnTo>
                  <a:pt x="88385" y="158239"/>
                </a:lnTo>
                <a:lnTo>
                  <a:pt x="147571" y="170755"/>
                </a:lnTo>
                <a:lnTo>
                  <a:pt x="215646" y="175260"/>
                </a:lnTo>
                <a:lnTo>
                  <a:pt x="284091" y="170755"/>
                </a:lnTo>
                <a:lnTo>
                  <a:pt x="343503" y="158239"/>
                </a:lnTo>
                <a:lnTo>
                  <a:pt x="390332" y="139214"/>
                </a:lnTo>
                <a:lnTo>
                  <a:pt x="421032" y="115177"/>
                </a:lnTo>
                <a:lnTo>
                  <a:pt x="432054" y="87630"/>
                </a:lnTo>
                <a:lnTo>
                  <a:pt x="421032" y="60082"/>
                </a:lnTo>
                <a:lnTo>
                  <a:pt x="390332" y="36045"/>
                </a:lnTo>
                <a:lnTo>
                  <a:pt x="343503" y="17020"/>
                </a:lnTo>
                <a:lnTo>
                  <a:pt x="284091" y="4504"/>
                </a:lnTo>
                <a:lnTo>
                  <a:pt x="215646" y="0"/>
                </a:lnTo>
                <a:close/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089" name="object 10"/>
          <p:cNvSpPr>
            <a:spLocks/>
          </p:cNvSpPr>
          <p:nvPr/>
        </p:nvSpPr>
        <p:spPr bwMode="auto">
          <a:xfrm>
            <a:off x="4546600" y="5608638"/>
            <a:ext cx="406400" cy="185737"/>
          </a:xfrm>
          <a:custGeom>
            <a:avLst/>
            <a:gdLst>
              <a:gd name="T0" fmla="*/ 237743 w 474979"/>
              <a:gd name="T1" fmla="*/ 0 h 217170"/>
              <a:gd name="T2" fmla="*/ 174624 w 474979"/>
              <a:gd name="T3" fmla="*/ 3891 h 217170"/>
              <a:gd name="T4" fmla="*/ 117855 w 474979"/>
              <a:gd name="T5" fmla="*/ 14873 h 217170"/>
              <a:gd name="T6" fmla="*/ 69722 w 474979"/>
              <a:gd name="T7" fmla="*/ 31908 h 217170"/>
              <a:gd name="T8" fmla="*/ 32511 w 474979"/>
              <a:gd name="T9" fmla="*/ 53960 h 217170"/>
              <a:gd name="T10" fmla="*/ 0 w 474979"/>
              <a:gd name="T11" fmla="*/ 108965 h 217170"/>
              <a:gd name="T12" fmla="*/ 8508 w 474979"/>
              <a:gd name="T13" fmla="*/ 137618 h 217170"/>
              <a:gd name="T14" fmla="*/ 69722 w 474979"/>
              <a:gd name="T15" fmla="*/ 185356 h 217170"/>
              <a:gd name="T16" fmla="*/ 117855 w 474979"/>
              <a:gd name="T17" fmla="*/ 202325 h 217170"/>
              <a:gd name="T18" fmla="*/ 174624 w 474979"/>
              <a:gd name="T19" fmla="*/ 213282 h 217170"/>
              <a:gd name="T20" fmla="*/ 237743 w 474979"/>
              <a:gd name="T21" fmla="*/ 217169 h 217170"/>
              <a:gd name="T22" fmla="*/ 300806 w 474979"/>
              <a:gd name="T23" fmla="*/ 213282 h 217170"/>
              <a:gd name="T24" fmla="*/ 357434 w 474979"/>
              <a:gd name="T25" fmla="*/ 202325 h 217170"/>
              <a:gd name="T26" fmla="*/ 405383 w 474979"/>
              <a:gd name="T27" fmla="*/ 185356 h 217170"/>
              <a:gd name="T28" fmla="*/ 442411 w 474979"/>
              <a:gd name="T29" fmla="*/ 163434 h 217170"/>
              <a:gd name="T30" fmla="*/ 474725 w 474979"/>
              <a:gd name="T31" fmla="*/ 108965 h 217170"/>
              <a:gd name="T32" fmla="*/ 466273 w 474979"/>
              <a:gd name="T33" fmla="*/ 79992 h 217170"/>
              <a:gd name="T34" fmla="*/ 405383 w 474979"/>
              <a:gd name="T35" fmla="*/ 31908 h 217170"/>
              <a:gd name="T36" fmla="*/ 357434 w 474979"/>
              <a:gd name="T37" fmla="*/ 14873 h 217170"/>
              <a:gd name="T38" fmla="*/ 300806 w 474979"/>
              <a:gd name="T39" fmla="*/ 3891 h 217170"/>
              <a:gd name="T40" fmla="*/ 237743 w 474979"/>
              <a:gd name="T41" fmla="*/ 0 h 217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74979" h="217170">
                <a:moveTo>
                  <a:pt x="237743" y="0"/>
                </a:moveTo>
                <a:lnTo>
                  <a:pt x="174624" y="3891"/>
                </a:lnTo>
                <a:lnTo>
                  <a:pt x="117855" y="14873"/>
                </a:lnTo>
                <a:lnTo>
                  <a:pt x="69722" y="31908"/>
                </a:lnTo>
                <a:lnTo>
                  <a:pt x="32511" y="53960"/>
                </a:lnTo>
                <a:lnTo>
                  <a:pt x="0" y="108965"/>
                </a:lnTo>
                <a:lnTo>
                  <a:pt x="8508" y="137618"/>
                </a:lnTo>
                <a:lnTo>
                  <a:pt x="69722" y="185356"/>
                </a:lnTo>
                <a:lnTo>
                  <a:pt x="117855" y="202325"/>
                </a:lnTo>
                <a:lnTo>
                  <a:pt x="174624" y="213282"/>
                </a:lnTo>
                <a:lnTo>
                  <a:pt x="237743" y="217169"/>
                </a:lnTo>
                <a:lnTo>
                  <a:pt x="300806" y="213282"/>
                </a:lnTo>
                <a:lnTo>
                  <a:pt x="357434" y="202325"/>
                </a:lnTo>
                <a:lnTo>
                  <a:pt x="405383" y="185356"/>
                </a:lnTo>
                <a:lnTo>
                  <a:pt x="442411" y="163434"/>
                </a:lnTo>
                <a:lnTo>
                  <a:pt x="474725" y="108965"/>
                </a:lnTo>
                <a:lnTo>
                  <a:pt x="466273" y="79992"/>
                </a:lnTo>
                <a:lnTo>
                  <a:pt x="405383" y="31908"/>
                </a:lnTo>
                <a:lnTo>
                  <a:pt x="357434" y="14873"/>
                </a:lnTo>
                <a:lnTo>
                  <a:pt x="300806" y="3891"/>
                </a:lnTo>
                <a:lnTo>
                  <a:pt x="237743" y="0"/>
                </a:lnTo>
                <a:close/>
              </a:path>
            </a:pathLst>
          </a:custGeom>
          <a:noFill/>
          <a:ln w="9524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090" name="object 11"/>
          <p:cNvSpPr>
            <a:spLocks/>
          </p:cNvSpPr>
          <p:nvPr/>
        </p:nvSpPr>
        <p:spPr bwMode="auto">
          <a:xfrm>
            <a:off x="4743450" y="3594100"/>
            <a:ext cx="1619250" cy="285750"/>
          </a:xfrm>
          <a:custGeom>
            <a:avLst/>
            <a:gdLst>
              <a:gd name="T0" fmla="*/ 0 w 1894840"/>
              <a:gd name="T1" fmla="*/ 333756 h 334010"/>
              <a:gd name="T2" fmla="*/ 0 w 1894840"/>
              <a:gd name="T3" fmla="*/ 0 h 334010"/>
              <a:gd name="T4" fmla="*/ 1894332 w 1894840"/>
              <a:gd name="T5" fmla="*/ 0 h 334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4840" h="334010">
                <a:moveTo>
                  <a:pt x="0" y="333756"/>
                </a:moveTo>
                <a:lnTo>
                  <a:pt x="0" y="0"/>
                </a:lnTo>
                <a:lnTo>
                  <a:pt x="1894332" y="0"/>
                </a:lnTo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091" name="object 12"/>
          <p:cNvSpPr>
            <a:spLocks/>
          </p:cNvSpPr>
          <p:nvPr/>
        </p:nvSpPr>
        <p:spPr bwMode="auto">
          <a:xfrm>
            <a:off x="2047875" y="3937000"/>
            <a:ext cx="1493838" cy="153988"/>
          </a:xfrm>
          <a:custGeom>
            <a:avLst/>
            <a:gdLst>
              <a:gd name="T0" fmla="*/ 0 w 1746885"/>
              <a:gd name="T1" fmla="*/ 169925 h 180339"/>
              <a:gd name="T2" fmla="*/ 498348 w 1746885"/>
              <a:gd name="T3" fmla="*/ 179831 h 180339"/>
              <a:gd name="T4" fmla="*/ 498348 w 1746885"/>
              <a:gd name="T5" fmla="*/ 0 h 180339"/>
              <a:gd name="T6" fmla="*/ 1746504 w 1746885"/>
              <a:gd name="T7" fmla="*/ 0 h 180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46885" h="180339">
                <a:moveTo>
                  <a:pt x="0" y="169925"/>
                </a:moveTo>
                <a:lnTo>
                  <a:pt x="498348" y="179831"/>
                </a:lnTo>
                <a:lnTo>
                  <a:pt x="498348" y="0"/>
                </a:lnTo>
                <a:lnTo>
                  <a:pt x="1746504" y="0"/>
                </a:lnTo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092" name="object 13"/>
          <p:cNvSpPr>
            <a:spLocks/>
          </p:cNvSpPr>
          <p:nvPr/>
        </p:nvSpPr>
        <p:spPr bwMode="auto">
          <a:xfrm>
            <a:off x="4341813" y="4119563"/>
            <a:ext cx="2789237" cy="769937"/>
          </a:xfrm>
          <a:custGeom>
            <a:avLst/>
            <a:gdLst>
              <a:gd name="T0" fmla="*/ 0 w 3262629"/>
              <a:gd name="T1" fmla="*/ 0 h 900429"/>
              <a:gd name="T2" fmla="*/ 0 w 3262629"/>
              <a:gd name="T3" fmla="*/ 899921 h 900429"/>
              <a:gd name="T4" fmla="*/ 3262122 w 3262629"/>
              <a:gd name="T5" fmla="*/ 899921 h 900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62629" h="900429">
                <a:moveTo>
                  <a:pt x="0" y="0"/>
                </a:moveTo>
                <a:lnTo>
                  <a:pt x="0" y="899921"/>
                </a:lnTo>
                <a:lnTo>
                  <a:pt x="3262122" y="899921"/>
                </a:lnTo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" name="object 14"/>
          <p:cNvSpPr txBox="1"/>
          <p:nvPr/>
        </p:nvSpPr>
        <p:spPr>
          <a:xfrm>
            <a:off x="4928468" y="5275263"/>
            <a:ext cx="3207122" cy="808072"/>
          </a:xfrm>
          <a:prstGeom prst="rect">
            <a:avLst/>
          </a:prstGeom>
        </p:spPr>
        <p:txBody>
          <a:bodyPr wrap="square" lIns="0" tIns="10317" rIns="0" bIns="0">
            <a:spAutoFit/>
          </a:bodyPr>
          <a:lstStyle>
            <a:lvl1pPr marL="14605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75"/>
              </a:spcBef>
            </a:pPr>
            <a:r>
              <a:rPr lang="zh-CN" altLang="zh-CN" sz="1700" dirty="0">
                <a:latin typeface="新宋体" panose="02010609030101010101" pitchFamily="49" charset="-122"/>
                <a:ea typeface="新宋体" panose="02010609030101010101" pitchFamily="49" charset="-122"/>
              </a:rPr>
              <a:t>颠覆完整性</a:t>
            </a:r>
          </a:p>
          <a:p>
            <a:pPr algn="l" eaLnBrk="1" hangingPunct="1"/>
            <a:r>
              <a:rPr lang="zh-CN" altLang="zh-CN" sz="1700" dirty="0">
                <a:cs typeface="Times New Roman" panose="02020603050405020304" pitchFamily="18" charset="0"/>
              </a:rPr>
              <a:t>	</a:t>
            </a:r>
            <a:r>
              <a:rPr lang="zh-CN" altLang="zh-CN" sz="1700" dirty="0">
                <a:latin typeface="新宋体" panose="02010609030101010101" pitchFamily="49" charset="-122"/>
                <a:ea typeface="新宋体" panose="02010609030101010101" pitchFamily="49" charset="-122"/>
              </a:rPr>
              <a:t>的示例</a:t>
            </a:r>
          </a:p>
          <a:p>
            <a:pPr algn="l" eaLnBrk="1" hangingPunct="1">
              <a:spcBef>
                <a:spcPts val="75"/>
              </a:spcBef>
            </a:pPr>
            <a:endParaRPr lang="zh-CN" altLang="zh-CN" sz="17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6094" name="object 15"/>
          <p:cNvSpPr>
            <a:spLocks/>
          </p:cNvSpPr>
          <p:nvPr/>
        </p:nvSpPr>
        <p:spPr bwMode="auto">
          <a:xfrm>
            <a:off x="4022725" y="5275263"/>
            <a:ext cx="2265363" cy="0"/>
          </a:xfrm>
          <a:custGeom>
            <a:avLst/>
            <a:gdLst>
              <a:gd name="T0" fmla="*/ 0 w 2649854"/>
              <a:gd name="T1" fmla="*/ 2649474 w 264985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649854">
                <a:moveTo>
                  <a:pt x="0" y="0"/>
                </a:moveTo>
                <a:lnTo>
                  <a:pt x="2649474" y="0"/>
                </a:lnTo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095" name="object 16"/>
          <p:cNvSpPr>
            <a:spLocks/>
          </p:cNvSpPr>
          <p:nvPr/>
        </p:nvSpPr>
        <p:spPr bwMode="auto">
          <a:xfrm>
            <a:off x="4379913" y="5584825"/>
            <a:ext cx="1908175" cy="0"/>
          </a:xfrm>
          <a:custGeom>
            <a:avLst/>
            <a:gdLst>
              <a:gd name="T0" fmla="*/ 0 w 2230754"/>
              <a:gd name="T1" fmla="*/ 2230374 w 223075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230754">
                <a:moveTo>
                  <a:pt x="0" y="0"/>
                </a:moveTo>
                <a:lnTo>
                  <a:pt x="2230374" y="0"/>
                </a:lnTo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096" name="object 17"/>
          <p:cNvSpPr>
            <a:spLocks/>
          </p:cNvSpPr>
          <p:nvPr/>
        </p:nvSpPr>
        <p:spPr bwMode="auto">
          <a:xfrm>
            <a:off x="4076700" y="3846513"/>
            <a:ext cx="369888" cy="211137"/>
          </a:xfrm>
          <a:custGeom>
            <a:avLst/>
            <a:gdLst>
              <a:gd name="T0" fmla="*/ 215646 w 431800"/>
              <a:gd name="T1" fmla="*/ 0 h 246379"/>
              <a:gd name="T2" fmla="*/ 158132 w 431800"/>
              <a:gd name="T3" fmla="*/ 4377 h 246379"/>
              <a:gd name="T4" fmla="*/ 106567 w 431800"/>
              <a:gd name="T5" fmla="*/ 16735 h 246379"/>
              <a:gd name="T6" fmla="*/ 62960 w 431800"/>
              <a:gd name="T7" fmla="*/ 35909 h 246379"/>
              <a:gd name="T8" fmla="*/ 29322 w 431800"/>
              <a:gd name="T9" fmla="*/ 60734 h 246379"/>
              <a:gd name="T10" fmla="*/ 0 w 431800"/>
              <a:gd name="T11" fmla="*/ 122682 h 246379"/>
              <a:gd name="T12" fmla="*/ 7665 w 431800"/>
              <a:gd name="T13" fmla="*/ 155373 h 246379"/>
              <a:gd name="T14" fmla="*/ 62960 w 431800"/>
              <a:gd name="T15" fmla="*/ 209835 h 246379"/>
              <a:gd name="T16" fmla="*/ 106567 w 431800"/>
              <a:gd name="T17" fmla="*/ 229192 h 246379"/>
              <a:gd name="T18" fmla="*/ 158132 w 431800"/>
              <a:gd name="T19" fmla="*/ 241691 h 246379"/>
              <a:gd name="T20" fmla="*/ 215646 w 431800"/>
              <a:gd name="T21" fmla="*/ 246126 h 246379"/>
              <a:gd name="T22" fmla="*/ 272894 w 431800"/>
              <a:gd name="T23" fmla="*/ 241691 h 246379"/>
              <a:gd name="T24" fmla="*/ 324386 w 431800"/>
              <a:gd name="T25" fmla="*/ 229192 h 246379"/>
              <a:gd name="T26" fmla="*/ 368046 w 431800"/>
              <a:gd name="T27" fmla="*/ 209835 h 246379"/>
              <a:gd name="T28" fmla="*/ 401799 w 431800"/>
              <a:gd name="T29" fmla="*/ 184827 h 246379"/>
              <a:gd name="T30" fmla="*/ 431292 w 431800"/>
              <a:gd name="T31" fmla="*/ 122681 h 246379"/>
              <a:gd name="T32" fmla="*/ 423573 w 431800"/>
              <a:gd name="T33" fmla="*/ 90046 h 246379"/>
              <a:gd name="T34" fmla="*/ 368046 w 431800"/>
              <a:gd name="T35" fmla="*/ 35909 h 246379"/>
              <a:gd name="T36" fmla="*/ 324386 w 431800"/>
              <a:gd name="T37" fmla="*/ 16735 h 246379"/>
              <a:gd name="T38" fmla="*/ 272894 w 431800"/>
              <a:gd name="T39" fmla="*/ 4377 h 246379"/>
              <a:gd name="T40" fmla="*/ 215646 w 431800"/>
              <a:gd name="T41" fmla="*/ 0 h 246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31800" h="246379">
                <a:moveTo>
                  <a:pt x="215646" y="0"/>
                </a:moveTo>
                <a:lnTo>
                  <a:pt x="158132" y="4377"/>
                </a:lnTo>
                <a:lnTo>
                  <a:pt x="106567" y="16735"/>
                </a:lnTo>
                <a:lnTo>
                  <a:pt x="62960" y="35909"/>
                </a:lnTo>
                <a:lnTo>
                  <a:pt x="29322" y="60734"/>
                </a:lnTo>
                <a:lnTo>
                  <a:pt x="0" y="122682"/>
                </a:lnTo>
                <a:lnTo>
                  <a:pt x="7665" y="155373"/>
                </a:lnTo>
                <a:lnTo>
                  <a:pt x="62960" y="209835"/>
                </a:lnTo>
                <a:lnTo>
                  <a:pt x="106567" y="229192"/>
                </a:lnTo>
                <a:lnTo>
                  <a:pt x="158132" y="241691"/>
                </a:lnTo>
                <a:lnTo>
                  <a:pt x="215646" y="246126"/>
                </a:lnTo>
                <a:lnTo>
                  <a:pt x="272894" y="241691"/>
                </a:lnTo>
                <a:lnTo>
                  <a:pt x="324386" y="229192"/>
                </a:lnTo>
                <a:lnTo>
                  <a:pt x="368046" y="209835"/>
                </a:lnTo>
                <a:lnTo>
                  <a:pt x="401799" y="184827"/>
                </a:lnTo>
                <a:lnTo>
                  <a:pt x="431292" y="122681"/>
                </a:lnTo>
                <a:lnTo>
                  <a:pt x="423573" y="90046"/>
                </a:lnTo>
                <a:lnTo>
                  <a:pt x="368046" y="35909"/>
                </a:lnTo>
                <a:lnTo>
                  <a:pt x="324386" y="16735"/>
                </a:lnTo>
                <a:lnTo>
                  <a:pt x="272894" y="4377"/>
                </a:lnTo>
                <a:lnTo>
                  <a:pt x="215646" y="0"/>
                </a:lnTo>
                <a:close/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097" name="object 18"/>
          <p:cNvSpPr>
            <a:spLocks/>
          </p:cNvSpPr>
          <p:nvPr/>
        </p:nvSpPr>
        <p:spPr bwMode="auto">
          <a:xfrm>
            <a:off x="4500563" y="3854450"/>
            <a:ext cx="503237" cy="223838"/>
          </a:xfrm>
          <a:custGeom>
            <a:avLst/>
            <a:gdLst>
              <a:gd name="T0" fmla="*/ 294132 w 588645"/>
              <a:gd name="T1" fmla="*/ 0 h 260985"/>
              <a:gd name="T2" fmla="*/ 226733 w 588645"/>
              <a:gd name="T3" fmla="*/ 3458 h 260985"/>
              <a:gd name="T4" fmla="*/ 164840 w 588645"/>
              <a:gd name="T5" fmla="*/ 13302 h 260985"/>
              <a:gd name="T6" fmla="*/ 110225 w 588645"/>
              <a:gd name="T7" fmla="*/ 28731 h 260985"/>
              <a:gd name="T8" fmla="*/ 64661 w 588645"/>
              <a:gd name="T9" fmla="*/ 48945 h 260985"/>
              <a:gd name="T10" fmla="*/ 29920 w 588645"/>
              <a:gd name="T11" fmla="*/ 73145 h 260985"/>
              <a:gd name="T12" fmla="*/ 0 w 588645"/>
              <a:gd name="T13" fmla="*/ 130302 h 260985"/>
              <a:gd name="T14" fmla="*/ 7775 w 588645"/>
              <a:gd name="T15" fmla="*/ 160073 h 260985"/>
              <a:gd name="T16" fmla="*/ 64661 w 588645"/>
              <a:gd name="T17" fmla="*/ 211658 h 260985"/>
              <a:gd name="T18" fmla="*/ 110225 w 588645"/>
              <a:gd name="T19" fmla="*/ 231872 h 260985"/>
              <a:gd name="T20" fmla="*/ 164840 w 588645"/>
              <a:gd name="T21" fmla="*/ 247301 h 260985"/>
              <a:gd name="T22" fmla="*/ 226733 w 588645"/>
              <a:gd name="T23" fmla="*/ 257145 h 260985"/>
              <a:gd name="T24" fmla="*/ 294132 w 588645"/>
              <a:gd name="T25" fmla="*/ 260604 h 260985"/>
              <a:gd name="T26" fmla="*/ 361530 w 588645"/>
              <a:gd name="T27" fmla="*/ 257145 h 260985"/>
              <a:gd name="T28" fmla="*/ 423423 w 588645"/>
              <a:gd name="T29" fmla="*/ 247301 h 260985"/>
              <a:gd name="T30" fmla="*/ 478038 w 588645"/>
              <a:gd name="T31" fmla="*/ 231872 h 260985"/>
              <a:gd name="T32" fmla="*/ 523602 w 588645"/>
              <a:gd name="T33" fmla="*/ 211658 h 260985"/>
              <a:gd name="T34" fmla="*/ 558343 w 588645"/>
              <a:gd name="T35" fmla="*/ 187458 h 260985"/>
              <a:gd name="T36" fmla="*/ 588264 w 588645"/>
              <a:gd name="T37" fmla="*/ 130301 h 260985"/>
              <a:gd name="T38" fmla="*/ 580488 w 588645"/>
              <a:gd name="T39" fmla="*/ 100530 h 260985"/>
              <a:gd name="T40" fmla="*/ 523602 w 588645"/>
              <a:gd name="T41" fmla="*/ 48945 h 260985"/>
              <a:gd name="T42" fmla="*/ 478038 w 588645"/>
              <a:gd name="T43" fmla="*/ 28731 h 260985"/>
              <a:gd name="T44" fmla="*/ 423423 w 588645"/>
              <a:gd name="T45" fmla="*/ 13302 h 260985"/>
              <a:gd name="T46" fmla="*/ 361530 w 588645"/>
              <a:gd name="T47" fmla="*/ 3458 h 260985"/>
              <a:gd name="T48" fmla="*/ 294132 w 588645"/>
              <a:gd name="T49" fmla="*/ 0 h 260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88645" h="260985">
                <a:moveTo>
                  <a:pt x="294132" y="0"/>
                </a:moveTo>
                <a:lnTo>
                  <a:pt x="226733" y="3458"/>
                </a:lnTo>
                <a:lnTo>
                  <a:pt x="164840" y="13302"/>
                </a:lnTo>
                <a:lnTo>
                  <a:pt x="110225" y="28731"/>
                </a:lnTo>
                <a:lnTo>
                  <a:pt x="64661" y="48945"/>
                </a:lnTo>
                <a:lnTo>
                  <a:pt x="29920" y="73145"/>
                </a:lnTo>
                <a:lnTo>
                  <a:pt x="0" y="130302"/>
                </a:lnTo>
                <a:lnTo>
                  <a:pt x="7775" y="160073"/>
                </a:lnTo>
                <a:lnTo>
                  <a:pt x="64661" y="211658"/>
                </a:lnTo>
                <a:lnTo>
                  <a:pt x="110225" y="231872"/>
                </a:lnTo>
                <a:lnTo>
                  <a:pt x="164840" y="247301"/>
                </a:lnTo>
                <a:lnTo>
                  <a:pt x="226733" y="257145"/>
                </a:lnTo>
                <a:lnTo>
                  <a:pt x="294132" y="260604"/>
                </a:lnTo>
                <a:lnTo>
                  <a:pt x="361530" y="257145"/>
                </a:lnTo>
                <a:lnTo>
                  <a:pt x="423423" y="247301"/>
                </a:lnTo>
                <a:lnTo>
                  <a:pt x="478038" y="231872"/>
                </a:lnTo>
                <a:lnTo>
                  <a:pt x="523602" y="211658"/>
                </a:lnTo>
                <a:lnTo>
                  <a:pt x="558343" y="187458"/>
                </a:lnTo>
                <a:lnTo>
                  <a:pt x="588264" y="130301"/>
                </a:lnTo>
                <a:lnTo>
                  <a:pt x="580488" y="100530"/>
                </a:lnTo>
                <a:lnTo>
                  <a:pt x="523602" y="48945"/>
                </a:lnTo>
                <a:lnTo>
                  <a:pt x="478038" y="28731"/>
                </a:lnTo>
                <a:lnTo>
                  <a:pt x="423423" y="13302"/>
                </a:lnTo>
                <a:lnTo>
                  <a:pt x="361530" y="3458"/>
                </a:lnTo>
                <a:lnTo>
                  <a:pt x="294132" y="0"/>
                </a:lnTo>
                <a:close/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0" name="object 20"/>
          <p:cNvSpPr txBox="1"/>
          <p:nvPr/>
        </p:nvSpPr>
        <p:spPr>
          <a:xfrm>
            <a:off x="869950" y="735013"/>
            <a:ext cx="3630613" cy="44132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r>
              <a:rPr lang="zh-CN" altLang="zh-CN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用户自定义完整性</a:t>
            </a:r>
            <a:endParaRPr lang="zh-CN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6099" name="灯片编号占位符 2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49D89AC7-B695-412B-8E5E-B792C86D96E0}" type="slidenum">
              <a:rPr lang="en-US" altLang="zh-CN" b="0">
                <a:latin typeface="Tahoma" panose="020B0604030504040204" pitchFamily="34" charset="0"/>
              </a:rPr>
              <a:pPr algn="r"/>
              <a:t>39</a:t>
            </a:fld>
            <a:endParaRPr lang="en-US" altLang="zh-CN" b="0">
              <a:latin typeface="Tahoma" panose="020B0604030504040204" pitchFamily="34" charset="0"/>
            </a:endParaRPr>
          </a:p>
        </p:txBody>
      </p:sp>
      <p:sp>
        <p:nvSpPr>
          <p:cNvPr id="21" name="object 16"/>
          <p:cNvSpPr>
            <a:spLocks/>
          </p:cNvSpPr>
          <p:nvPr/>
        </p:nvSpPr>
        <p:spPr bwMode="auto">
          <a:xfrm>
            <a:off x="4824065" y="5805264"/>
            <a:ext cx="1908175" cy="0"/>
          </a:xfrm>
          <a:custGeom>
            <a:avLst/>
            <a:gdLst>
              <a:gd name="T0" fmla="*/ 0 w 2230754"/>
              <a:gd name="T1" fmla="*/ 2230374 w 223075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230754">
                <a:moveTo>
                  <a:pt x="0" y="0"/>
                </a:moveTo>
                <a:lnTo>
                  <a:pt x="2230374" y="0"/>
                </a:lnTo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3063" y="1355725"/>
            <a:ext cx="8569325" cy="3262313"/>
          </a:xfrm>
          <a:prstGeom prst="rect">
            <a:avLst/>
          </a:prstGeom>
        </p:spPr>
        <p:txBody>
          <a:bodyPr lIns="0" tIns="141178" rIns="0" bIns="0">
            <a:spAutoFit/>
          </a:bodyPr>
          <a:lstStyle>
            <a:lvl1pPr marL="242888" indent="-231775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55638" indent="-2540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1113"/>
              </a:spcBef>
              <a:buFont typeface="Wingdings" panose="05000000000000000000" pitchFamily="2" charset="2"/>
              <a:buChar char=""/>
            </a:pPr>
            <a:r>
              <a:rPr lang="zh-CN" altLang="zh-CN" sz="2300">
                <a:latin typeface="新宋体" panose="02010609030101010101" pitchFamily="49" charset="-122"/>
                <a:ea typeface="新宋体" panose="02010609030101010101" pitchFamily="49" charset="-122"/>
              </a:rPr>
              <a:t>形象地说，一个关系</a:t>
            </a:r>
            <a:r>
              <a:rPr lang="zh-CN" altLang="zh-CN" sz="2300">
                <a:latin typeface="Arial" panose="020B0604020202020204" pitchFamily="34" charset="0"/>
                <a:cs typeface="Arial" panose="020B0604020202020204" pitchFamily="34" charset="0"/>
              </a:rPr>
              <a:t>(relation)</a:t>
            </a:r>
            <a:r>
              <a:rPr lang="zh-CN" altLang="zh-CN" sz="2300">
                <a:latin typeface="新宋体" panose="02010609030101010101" pitchFamily="49" charset="-122"/>
                <a:ea typeface="新宋体" panose="02010609030101010101" pitchFamily="49" charset="-122"/>
              </a:rPr>
              <a:t>就是一个</a:t>
            </a:r>
            <a:r>
              <a:rPr lang="zh-CN" altLang="zh-CN" sz="230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  <a:p>
            <a:pPr algn="l" eaLnBrk="1" hangingPunct="1">
              <a:spcBef>
                <a:spcPts val="1025"/>
              </a:spcBef>
              <a:buFont typeface="Wingdings" panose="05000000000000000000" pitchFamily="2" charset="2"/>
              <a:buChar char=""/>
            </a:pPr>
            <a:r>
              <a:rPr lang="zh-CN" altLang="zh-CN" sz="2300">
                <a:latin typeface="新宋体" panose="02010609030101010101" pitchFamily="49" charset="-122"/>
                <a:ea typeface="新宋体" panose="02010609030101010101" pitchFamily="49" charset="-122"/>
              </a:rPr>
              <a:t>关系模型就是处理</a:t>
            </a:r>
            <a:r>
              <a:rPr lang="zh-CN" altLang="zh-CN" sz="230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zh-CN" altLang="zh-CN" sz="2300">
                <a:latin typeface="新宋体" panose="02010609030101010101" pitchFamily="49" charset="-122"/>
                <a:ea typeface="新宋体" panose="02010609030101010101" pitchFamily="49" charset="-122"/>
              </a:rPr>
              <a:t>的，它由三个部分组成：</a:t>
            </a:r>
          </a:p>
          <a:p>
            <a:pPr lvl="1" algn="l" eaLnBrk="1" hangingPunct="1">
              <a:spcBef>
                <a:spcPts val="1025"/>
              </a:spcBef>
              <a:buFont typeface="Wingdings" panose="05000000000000000000" pitchFamily="2" charset="2"/>
              <a:buChar char=""/>
            </a:pPr>
            <a:r>
              <a:rPr lang="zh-CN" altLang="zh-CN" sz="23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描述</a:t>
            </a:r>
            <a:r>
              <a:rPr lang="zh-CN" altLang="zh-CN" sz="23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zh-CN" sz="2300">
                <a:latin typeface="新宋体" panose="02010609030101010101" pitchFamily="49" charset="-122"/>
                <a:ea typeface="新宋体" panose="02010609030101010101" pitchFamily="49" charset="-122"/>
              </a:rPr>
              <a:t>各种</a:t>
            </a:r>
            <a:r>
              <a:rPr lang="zh-CN" altLang="zh-CN" sz="23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数据的基本结构形式</a:t>
            </a:r>
            <a:r>
              <a:rPr lang="zh-CN" altLang="zh-CN" sz="23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(Table/Relation)</a:t>
            </a:r>
            <a:endParaRPr lang="zh-CN" altLang="zh-CN" sz="2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eaLnBrk="1" hangingPunct="1">
              <a:spcBef>
                <a:spcPts val="1025"/>
              </a:spcBef>
              <a:buFont typeface="Wingdings" panose="05000000000000000000" pitchFamily="2" charset="2"/>
              <a:buChar char=""/>
            </a:pPr>
            <a:r>
              <a:rPr lang="zh-CN" altLang="zh-CN" sz="23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描述</a:t>
            </a:r>
            <a:r>
              <a:rPr lang="zh-CN" altLang="zh-CN" sz="23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zh-CN" altLang="zh-CN" sz="23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zh-CN" altLang="zh-CN" sz="23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zh-CN" altLang="zh-CN" sz="23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之间所可能发生的各种操作</a:t>
            </a:r>
            <a:r>
              <a:rPr lang="zh-CN" altLang="zh-CN" sz="23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3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关系运算</a:t>
            </a:r>
            <a:r>
              <a:rPr lang="zh-CN" altLang="zh-CN" sz="23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sz="2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eaLnBrk="1" hangingPunct="1">
              <a:spcBef>
                <a:spcPts val="1025"/>
              </a:spcBef>
              <a:buFont typeface="Wingdings" panose="05000000000000000000" pitchFamily="2" charset="2"/>
              <a:buChar char=""/>
            </a:pPr>
            <a:r>
              <a:rPr lang="zh-CN" altLang="zh-CN" sz="23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描述这些操作所应遵循的约束条件</a:t>
            </a:r>
            <a:r>
              <a:rPr lang="zh-CN" altLang="zh-CN" sz="23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3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完整性约束</a:t>
            </a:r>
            <a:r>
              <a:rPr lang="zh-CN" altLang="zh-CN" sz="23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sz="2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ts val="1025"/>
              </a:spcBef>
              <a:buFont typeface="Wingdings" panose="05000000000000000000" pitchFamily="2" charset="2"/>
              <a:buChar char=""/>
            </a:pPr>
            <a:r>
              <a:rPr lang="zh-CN" altLang="zh-CN" sz="2300">
                <a:latin typeface="新宋体" panose="02010609030101010101" pitchFamily="49" charset="-122"/>
                <a:ea typeface="新宋体" panose="02010609030101010101" pitchFamily="49" charset="-122"/>
              </a:rPr>
              <a:t>就是要学习</a:t>
            </a:r>
            <a:r>
              <a:rPr lang="zh-CN" altLang="zh-CN" sz="2300">
                <a:latin typeface="Arial" panose="020B0604020202020204" pitchFamily="34" charset="0"/>
                <a:cs typeface="Arial" panose="020B0604020202020204" pitchFamily="34" charset="0"/>
              </a:rPr>
              <a:t>: Table</a:t>
            </a:r>
            <a:r>
              <a:rPr lang="zh-CN" altLang="zh-CN" sz="2300">
                <a:latin typeface="新宋体" panose="02010609030101010101" pitchFamily="49" charset="-122"/>
                <a:ea typeface="新宋体" panose="02010609030101010101" pitchFamily="49" charset="-122"/>
              </a:rPr>
              <a:t>如何描述，有哪些操作、 结果是什么、 有哪些约束等</a:t>
            </a:r>
            <a:r>
              <a:rPr lang="zh-CN" altLang="zh-CN" sz="230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827088" y="4689475"/>
            <a:ext cx="3119437" cy="14112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20" name="object 5"/>
          <p:cNvSpPr>
            <a:spLocks noChangeArrowheads="1"/>
          </p:cNvSpPr>
          <p:nvPr/>
        </p:nvSpPr>
        <p:spPr bwMode="auto">
          <a:xfrm>
            <a:off x="4441825" y="4500563"/>
            <a:ext cx="3094038" cy="1808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object 6"/>
          <p:cNvSpPr txBox="1"/>
          <p:nvPr/>
        </p:nvSpPr>
        <p:spPr>
          <a:xfrm>
            <a:off x="3976688" y="5189538"/>
            <a:ext cx="457200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zh-CN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2" name="object 7"/>
          <p:cNvSpPr>
            <a:spLocks/>
          </p:cNvSpPr>
          <p:nvPr/>
        </p:nvSpPr>
        <p:spPr bwMode="auto">
          <a:xfrm>
            <a:off x="7524750" y="5345113"/>
            <a:ext cx="390525" cy="195262"/>
          </a:xfrm>
          <a:custGeom>
            <a:avLst/>
            <a:gdLst>
              <a:gd name="T0" fmla="*/ 266700 w 457200"/>
              <a:gd name="T1" fmla="*/ 89154 h 228600"/>
              <a:gd name="T2" fmla="*/ 266700 w 457200"/>
              <a:gd name="T3" fmla="*/ 76200 h 228600"/>
              <a:gd name="T4" fmla="*/ 0 w 457200"/>
              <a:gd name="T5" fmla="*/ 76200 h 228600"/>
              <a:gd name="T6" fmla="*/ 0 w 457200"/>
              <a:gd name="T7" fmla="*/ 89154 h 228600"/>
              <a:gd name="T8" fmla="*/ 266700 w 457200"/>
              <a:gd name="T9" fmla="*/ 89154 h 228600"/>
              <a:gd name="T10" fmla="*/ 266700 w 457200"/>
              <a:gd name="T11" fmla="*/ 127254 h 228600"/>
              <a:gd name="T12" fmla="*/ 266700 w 457200"/>
              <a:gd name="T13" fmla="*/ 102108 h 228600"/>
              <a:gd name="T14" fmla="*/ 0 w 457200"/>
              <a:gd name="T15" fmla="*/ 102108 h 228600"/>
              <a:gd name="T16" fmla="*/ 0 w 457200"/>
              <a:gd name="T17" fmla="*/ 127254 h 228600"/>
              <a:gd name="T18" fmla="*/ 266700 w 457200"/>
              <a:gd name="T19" fmla="*/ 127254 h 228600"/>
              <a:gd name="T20" fmla="*/ 266700 w 457200"/>
              <a:gd name="T21" fmla="*/ 152400 h 228600"/>
              <a:gd name="T22" fmla="*/ 266700 w 457200"/>
              <a:gd name="T23" fmla="*/ 140208 h 228600"/>
              <a:gd name="T24" fmla="*/ 0 w 457200"/>
              <a:gd name="T25" fmla="*/ 140208 h 228600"/>
              <a:gd name="T26" fmla="*/ 0 w 457200"/>
              <a:gd name="T27" fmla="*/ 152400 h 228600"/>
              <a:gd name="T28" fmla="*/ 266700 w 457200"/>
              <a:gd name="T29" fmla="*/ 152400 h 228600"/>
              <a:gd name="T30" fmla="*/ 457200 w 457200"/>
              <a:gd name="T31" fmla="*/ 114300 h 228600"/>
              <a:gd name="T32" fmla="*/ 228600 w 457200"/>
              <a:gd name="T33" fmla="*/ 0 h 228600"/>
              <a:gd name="T34" fmla="*/ 228600 w 457200"/>
              <a:gd name="T35" fmla="*/ 76200 h 228600"/>
              <a:gd name="T36" fmla="*/ 266700 w 457200"/>
              <a:gd name="T37" fmla="*/ 76200 h 228600"/>
              <a:gd name="T38" fmla="*/ 266700 w 457200"/>
              <a:gd name="T39" fmla="*/ 209550 h 228600"/>
              <a:gd name="T40" fmla="*/ 457200 w 457200"/>
              <a:gd name="T41" fmla="*/ 114300 h 228600"/>
              <a:gd name="T42" fmla="*/ 266700 w 457200"/>
              <a:gd name="T43" fmla="*/ 102108 h 228600"/>
              <a:gd name="T44" fmla="*/ 266700 w 457200"/>
              <a:gd name="T45" fmla="*/ 89154 h 228600"/>
              <a:gd name="T46" fmla="*/ 228600 w 457200"/>
              <a:gd name="T47" fmla="*/ 89154 h 228600"/>
              <a:gd name="T48" fmla="*/ 228600 w 457200"/>
              <a:gd name="T49" fmla="*/ 102108 h 228600"/>
              <a:gd name="T50" fmla="*/ 266700 w 457200"/>
              <a:gd name="T51" fmla="*/ 102108 h 228600"/>
              <a:gd name="T52" fmla="*/ 266700 w 457200"/>
              <a:gd name="T53" fmla="*/ 140208 h 228600"/>
              <a:gd name="T54" fmla="*/ 266700 w 457200"/>
              <a:gd name="T55" fmla="*/ 127254 h 228600"/>
              <a:gd name="T56" fmla="*/ 228600 w 457200"/>
              <a:gd name="T57" fmla="*/ 127254 h 228600"/>
              <a:gd name="T58" fmla="*/ 228600 w 457200"/>
              <a:gd name="T59" fmla="*/ 140208 h 228600"/>
              <a:gd name="T60" fmla="*/ 266700 w 457200"/>
              <a:gd name="T61" fmla="*/ 140208 h 228600"/>
              <a:gd name="T62" fmla="*/ 266700 w 457200"/>
              <a:gd name="T63" fmla="*/ 209550 h 228600"/>
              <a:gd name="T64" fmla="*/ 266700 w 457200"/>
              <a:gd name="T65" fmla="*/ 152400 h 228600"/>
              <a:gd name="T66" fmla="*/ 228600 w 457200"/>
              <a:gd name="T67" fmla="*/ 152400 h 228600"/>
              <a:gd name="T68" fmla="*/ 228600 w 457200"/>
              <a:gd name="T69" fmla="*/ 228600 h 228600"/>
              <a:gd name="T70" fmla="*/ 266700 w 457200"/>
              <a:gd name="T71" fmla="*/ 209550 h 228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7200" h="228600">
                <a:moveTo>
                  <a:pt x="266700" y="89154"/>
                </a:moveTo>
                <a:lnTo>
                  <a:pt x="266700" y="76200"/>
                </a:lnTo>
                <a:lnTo>
                  <a:pt x="0" y="76200"/>
                </a:lnTo>
                <a:lnTo>
                  <a:pt x="0" y="89154"/>
                </a:lnTo>
                <a:lnTo>
                  <a:pt x="266700" y="89154"/>
                </a:lnTo>
                <a:close/>
              </a:path>
              <a:path w="457200" h="228600">
                <a:moveTo>
                  <a:pt x="266700" y="127254"/>
                </a:moveTo>
                <a:lnTo>
                  <a:pt x="266700" y="102108"/>
                </a:lnTo>
                <a:lnTo>
                  <a:pt x="0" y="102108"/>
                </a:lnTo>
                <a:lnTo>
                  <a:pt x="0" y="127254"/>
                </a:lnTo>
                <a:lnTo>
                  <a:pt x="266700" y="127254"/>
                </a:lnTo>
                <a:close/>
              </a:path>
              <a:path w="457200" h="228600">
                <a:moveTo>
                  <a:pt x="266700" y="152400"/>
                </a:moveTo>
                <a:lnTo>
                  <a:pt x="266700" y="140208"/>
                </a:lnTo>
                <a:lnTo>
                  <a:pt x="0" y="140208"/>
                </a:lnTo>
                <a:lnTo>
                  <a:pt x="0" y="152400"/>
                </a:lnTo>
                <a:lnTo>
                  <a:pt x="266700" y="152400"/>
                </a:lnTo>
                <a:close/>
              </a:path>
              <a:path w="457200" h="228600">
                <a:moveTo>
                  <a:pt x="457200" y="114300"/>
                </a:moveTo>
                <a:lnTo>
                  <a:pt x="228600" y="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209550"/>
                </a:lnTo>
                <a:lnTo>
                  <a:pt x="457200" y="114300"/>
                </a:lnTo>
                <a:close/>
              </a:path>
              <a:path w="457200" h="228600">
                <a:moveTo>
                  <a:pt x="266700" y="102108"/>
                </a:moveTo>
                <a:lnTo>
                  <a:pt x="266700" y="89154"/>
                </a:lnTo>
                <a:lnTo>
                  <a:pt x="228600" y="89154"/>
                </a:lnTo>
                <a:lnTo>
                  <a:pt x="228600" y="102108"/>
                </a:lnTo>
                <a:lnTo>
                  <a:pt x="266700" y="102108"/>
                </a:lnTo>
                <a:close/>
              </a:path>
              <a:path w="457200" h="228600">
                <a:moveTo>
                  <a:pt x="266700" y="140208"/>
                </a:moveTo>
                <a:lnTo>
                  <a:pt x="266700" y="127254"/>
                </a:lnTo>
                <a:lnTo>
                  <a:pt x="228600" y="127254"/>
                </a:lnTo>
                <a:lnTo>
                  <a:pt x="228600" y="140208"/>
                </a:lnTo>
                <a:lnTo>
                  <a:pt x="266700" y="140208"/>
                </a:lnTo>
                <a:close/>
              </a:path>
              <a:path w="457200" h="228600">
                <a:moveTo>
                  <a:pt x="266700" y="209550"/>
                </a:moveTo>
                <a:lnTo>
                  <a:pt x="266700" y="152400"/>
                </a:lnTo>
                <a:lnTo>
                  <a:pt x="228600" y="152400"/>
                </a:lnTo>
                <a:lnTo>
                  <a:pt x="228600" y="228600"/>
                </a:lnTo>
                <a:lnTo>
                  <a:pt x="266700" y="209550"/>
                </a:ln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" name="object 8"/>
          <p:cNvSpPr txBox="1"/>
          <p:nvPr/>
        </p:nvSpPr>
        <p:spPr>
          <a:xfrm>
            <a:off x="8012113" y="5308600"/>
            <a:ext cx="457200" cy="274638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00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zh-CN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4" name="object 9"/>
          <p:cNvSpPr>
            <a:spLocks/>
          </p:cNvSpPr>
          <p:nvPr/>
        </p:nvSpPr>
        <p:spPr bwMode="auto">
          <a:xfrm>
            <a:off x="4194175" y="5462588"/>
            <a:ext cx="0" cy="366712"/>
          </a:xfrm>
          <a:custGeom>
            <a:avLst/>
            <a:gdLst>
              <a:gd name="T0" fmla="*/ 0 h 428625"/>
              <a:gd name="T1" fmla="*/ 428244 h 4286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225" name="object 10"/>
          <p:cNvSpPr>
            <a:spLocks/>
          </p:cNvSpPr>
          <p:nvPr/>
        </p:nvSpPr>
        <p:spPr bwMode="auto">
          <a:xfrm>
            <a:off x="8228013" y="5581650"/>
            <a:ext cx="0" cy="366713"/>
          </a:xfrm>
          <a:custGeom>
            <a:avLst/>
            <a:gdLst>
              <a:gd name="T0" fmla="*/ 0 h 428625"/>
              <a:gd name="T1" fmla="*/ 428243 h 4286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28625">
                <a:moveTo>
                  <a:pt x="0" y="0"/>
                </a:moveTo>
                <a:lnTo>
                  <a:pt x="0" y="428243"/>
                </a:lnTo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" name="object 11"/>
          <p:cNvSpPr txBox="1"/>
          <p:nvPr/>
        </p:nvSpPr>
        <p:spPr>
          <a:xfrm>
            <a:off x="3830638" y="5930900"/>
            <a:ext cx="701675" cy="249238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15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有哪些?</a:t>
            </a:r>
            <a:endParaRPr lang="zh-CN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7" name="object 12"/>
          <p:cNvSpPr>
            <a:spLocks/>
          </p:cNvSpPr>
          <p:nvPr/>
        </p:nvSpPr>
        <p:spPr bwMode="auto">
          <a:xfrm>
            <a:off x="3705225" y="5846763"/>
            <a:ext cx="952500" cy="439737"/>
          </a:xfrm>
          <a:custGeom>
            <a:avLst/>
            <a:gdLst>
              <a:gd name="T0" fmla="*/ 557022 w 1114425"/>
              <a:gd name="T1" fmla="*/ 0 h 514350"/>
              <a:gd name="T2" fmla="*/ 492022 w 1114425"/>
              <a:gd name="T3" fmla="*/ 1728 h 514350"/>
              <a:gd name="T4" fmla="*/ 429234 w 1114425"/>
              <a:gd name="T5" fmla="*/ 6786 h 514350"/>
              <a:gd name="T6" fmla="*/ 369076 w 1114425"/>
              <a:gd name="T7" fmla="*/ 14980 h 514350"/>
              <a:gd name="T8" fmla="*/ 311964 w 1114425"/>
              <a:gd name="T9" fmla="*/ 26116 h 514350"/>
              <a:gd name="T10" fmla="*/ 258314 w 1114425"/>
              <a:gd name="T11" fmla="*/ 40002 h 514350"/>
              <a:gd name="T12" fmla="*/ 208543 w 1114425"/>
              <a:gd name="T13" fmla="*/ 56443 h 514350"/>
              <a:gd name="T14" fmla="*/ 163068 w 1114425"/>
              <a:gd name="T15" fmla="*/ 75247 h 514350"/>
              <a:gd name="T16" fmla="*/ 122304 w 1114425"/>
              <a:gd name="T17" fmla="*/ 96220 h 514350"/>
              <a:gd name="T18" fmla="*/ 86669 w 1114425"/>
              <a:gd name="T19" fmla="*/ 119170 h 514350"/>
              <a:gd name="T20" fmla="*/ 56579 w 1114425"/>
              <a:gd name="T21" fmla="*/ 143902 h 514350"/>
              <a:gd name="T22" fmla="*/ 14700 w 1114425"/>
              <a:gd name="T23" fmla="*/ 197942 h 514350"/>
              <a:gd name="T24" fmla="*/ 0 w 1114425"/>
              <a:gd name="T25" fmla="*/ 256794 h 514350"/>
              <a:gd name="T26" fmla="*/ 3744 w 1114425"/>
              <a:gd name="T27" fmla="*/ 286735 h 514350"/>
              <a:gd name="T28" fmla="*/ 32450 w 1114425"/>
              <a:gd name="T29" fmla="*/ 343453 h 514350"/>
              <a:gd name="T30" fmla="*/ 86669 w 1114425"/>
              <a:gd name="T31" fmla="*/ 394639 h 514350"/>
              <a:gd name="T32" fmla="*/ 122304 w 1114425"/>
              <a:gd name="T33" fmla="*/ 417667 h 514350"/>
              <a:gd name="T34" fmla="*/ 163068 w 1114425"/>
              <a:gd name="T35" fmla="*/ 438721 h 514350"/>
              <a:gd name="T36" fmla="*/ 208543 w 1114425"/>
              <a:gd name="T37" fmla="*/ 457606 h 514350"/>
              <a:gd name="T38" fmla="*/ 258314 w 1114425"/>
              <a:gd name="T39" fmla="*/ 474125 h 514350"/>
              <a:gd name="T40" fmla="*/ 311964 w 1114425"/>
              <a:gd name="T41" fmla="*/ 488082 h 514350"/>
              <a:gd name="T42" fmla="*/ 369076 w 1114425"/>
              <a:gd name="T43" fmla="*/ 499279 h 514350"/>
              <a:gd name="T44" fmla="*/ 429234 w 1114425"/>
              <a:gd name="T45" fmla="*/ 507520 h 514350"/>
              <a:gd name="T46" fmla="*/ 492022 w 1114425"/>
              <a:gd name="T47" fmla="*/ 512609 h 514350"/>
              <a:gd name="T48" fmla="*/ 557022 w 1114425"/>
              <a:gd name="T49" fmla="*/ 514350 h 514350"/>
              <a:gd name="T50" fmla="*/ 622021 w 1114425"/>
              <a:gd name="T51" fmla="*/ 512609 h 514350"/>
              <a:gd name="T52" fmla="*/ 684809 w 1114425"/>
              <a:gd name="T53" fmla="*/ 507520 h 514350"/>
              <a:gd name="T54" fmla="*/ 744967 w 1114425"/>
              <a:gd name="T55" fmla="*/ 499279 h 514350"/>
              <a:gd name="T56" fmla="*/ 802079 w 1114425"/>
              <a:gd name="T57" fmla="*/ 488082 h 514350"/>
              <a:gd name="T58" fmla="*/ 855729 w 1114425"/>
              <a:gd name="T59" fmla="*/ 474125 h 514350"/>
              <a:gd name="T60" fmla="*/ 905500 w 1114425"/>
              <a:gd name="T61" fmla="*/ 457606 h 514350"/>
              <a:gd name="T62" fmla="*/ 950976 w 1114425"/>
              <a:gd name="T63" fmla="*/ 438721 h 514350"/>
              <a:gd name="T64" fmla="*/ 991739 w 1114425"/>
              <a:gd name="T65" fmla="*/ 417667 h 514350"/>
              <a:gd name="T66" fmla="*/ 1027374 w 1114425"/>
              <a:gd name="T67" fmla="*/ 394639 h 514350"/>
              <a:gd name="T68" fmla="*/ 1057464 w 1114425"/>
              <a:gd name="T69" fmla="*/ 369836 h 514350"/>
              <a:gd name="T70" fmla="*/ 1099343 w 1114425"/>
              <a:gd name="T71" fmla="*/ 315687 h 514350"/>
              <a:gd name="T72" fmla="*/ 1114044 w 1114425"/>
              <a:gd name="T73" fmla="*/ 256793 h 514350"/>
              <a:gd name="T74" fmla="*/ 1110299 w 1114425"/>
              <a:gd name="T75" fmla="*/ 226863 h 514350"/>
              <a:gd name="T76" fmla="*/ 1081593 w 1114425"/>
              <a:gd name="T77" fmla="*/ 170224 h 514350"/>
              <a:gd name="T78" fmla="*/ 1027374 w 1114425"/>
              <a:gd name="T79" fmla="*/ 119170 h 514350"/>
              <a:gd name="T80" fmla="*/ 991739 w 1114425"/>
              <a:gd name="T81" fmla="*/ 96220 h 514350"/>
              <a:gd name="T82" fmla="*/ 950976 w 1114425"/>
              <a:gd name="T83" fmla="*/ 75247 h 514350"/>
              <a:gd name="T84" fmla="*/ 905500 w 1114425"/>
              <a:gd name="T85" fmla="*/ 56443 h 514350"/>
              <a:gd name="T86" fmla="*/ 855729 w 1114425"/>
              <a:gd name="T87" fmla="*/ 40002 h 514350"/>
              <a:gd name="T88" fmla="*/ 802079 w 1114425"/>
              <a:gd name="T89" fmla="*/ 26116 h 514350"/>
              <a:gd name="T90" fmla="*/ 744967 w 1114425"/>
              <a:gd name="T91" fmla="*/ 14980 h 514350"/>
              <a:gd name="T92" fmla="*/ 684809 w 1114425"/>
              <a:gd name="T93" fmla="*/ 6786 h 514350"/>
              <a:gd name="T94" fmla="*/ 622021 w 1114425"/>
              <a:gd name="T95" fmla="*/ 1728 h 514350"/>
              <a:gd name="T96" fmla="*/ 557022 w 1114425"/>
              <a:gd name="T97" fmla="*/ 0 h 514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14425" h="514350">
                <a:moveTo>
                  <a:pt x="557022" y="0"/>
                </a:moveTo>
                <a:lnTo>
                  <a:pt x="492022" y="1728"/>
                </a:lnTo>
                <a:lnTo>
                  <a:pt x="429234" y="6786"/>
                </a:lnTo>
                <a:lnTo>
                  <a:pt x="369076" y="14980"/>
                </a:lnTo>
                <a:lnTo>
                  <a:pt x="311964" y="26116"/>
                </a:lnTo>
                <a:lnTo>
                  <a:pt x="258314" y="40002"/>
                </a:lnTo>
                <a:lnTo>
                  <a:pt x="208543" y="56443"/>
                </a:lnTo>
                <a:lnTo>
                  <a:pt x="163068" y="75247"/>
                </a:lnTo>
                <a:lnTo>
                  <a:pt x="122304" y="96220"/>
                </a:lnTo>
                <a:lnTo>
                  <a:pt x="86669" y="119170"/>
                </a:lnTo>
                <a:lnTo>
                  <a:pt x="56579" y="143902"/>
                </a:lnTo>
                <a:lnTo>
                  <a:pt x="14700" y="197942"/>
                </a:lnTo>
                <a:lnTo>
                  <a:pt x="0" y="256794"/>
                </a:lnTo>
                <a:lnTo>
                  <a:pt x="3744" y="286735"/>
                </a:lnTo>
                <a:lnTo>
                  <a:pt x="32450" y="343453"/>
                </a:lnTo>
                <a:lnTo>
                  <a:pt x="86669" y="394639"/>
                </a:lnTo>
                <a:lnTo>
                  <a:pt x="122304" y="417667"/>
                </a:lnTo>
                <a:lnTo>
                  <a:pt x="163068" y="438721"/>
                </a:lnTo>
                <a:lnTo>
                  <a:pt x="208543" y="457606"/>
                </a:lnTo>
                <a:lnTo>
                  <a:pt x="258314" y="474125"/>
                </a:lnTo>
                <a:lnTo>
                  <a:pt x="311964" y="488082"/>
                </a:lnTo>
                <a:lnTo>
                  <a:pt x="369076" y="499279"/>
                </a:lnTo>
                <a:lnTo>
                  <a:pt x="429234" y="507520"/>
                </a:lnTo>
                <a:lnTo>
                  <a:pt x="492022" y="512609"/>
                </a:lnTo>
                <a:lnTo>
                  <a:pt x="557022" y="514350"/>
                </a:lnTo>
                <a:lnTo>
                  <a:pt x="622021" y="512609"/>
                </a:lnTo>
                <a:lnTo>
                  <a:pt x="684809" y="507520"/>
                </a:lnTo>
                <a:lnTo>
                  <a:pt x="744967" y="499279"/>
                </a:lnTo>
                <a:lnTo>
                  <a:pt x="802079" y="488082"/>
                </a:lnTo>
                <a:lnTo>
                  <a:pt x="855729" y="474125"/>
                </a:lnTo>
                <a:lnTo>
                  <a:pt x="905500" y="457606"/>
                </a:lnTo>
                <a:lnTo>
                  <a:pt x="950976" y="438721"/>
                </a:lnTo>
                <a:lnTo>
                  <a:pt x="991739" y="417667"/>
                </a:lnTo>
                <a:lnTo>
                  <a:pt x="1027374" y="394639"/>
                </a:lnTo>
                <a:lnTo>
                  <a:pt x="1057464" y="369836"/>
                </a:lnTo>
                <a:lnTo>
                  <a:pt x="1099343" y="315687"/>
                </a:lnTo>
                <a:lnTo>
                  <a:pt x="1114044" y="256793"/>
                </a:lnTo>
                <a:lnTo>
                  <a:pt x="1110299" y="226863"/>
                </a:lnTo>
                <a:lnTo>
                  <a:pt x="1081593" y="170224"/>
                </a:lnTo>
                <a:lnTo>
                  <a:pt x="1027374" y="119170"/>
                </a:lnTo>
                <a:lnTo>
                  <a:pt x="991739" y="96220"/>
                </a:lnTo>
                <a:lnTo>
                  <a:pt x="950976" y="75247"/>
                </a:lnTo>
                <a:lnTo>
                  <a:pt x="905500" y="56443"/>
                </a:lnTo>
                <a:lnTo>
                  <a:pt x="855729" y="40002"/>
                </a:lnTo>
                <a:lnTo>
                  <a:pt x="802079" y="26116"/>
                </a:lnTo>
                <a:lnTo>
                  <a:pt x="744967" y="14980"/>
                </a:lnTo>
                <a:lnTo>
                  <a:pt x="684809" y="6786"/>
                </a:lnTo>
                <a:lnTo>
                  <a:pt x="622021" y="1728"/>
                </a:lnTo>
                <a:lnTo>
                  <a:pt x="557022" y="0"/>
                </a:lnTo>
                <a:close/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" name="object 13"/>
          <p:cNvSpPr txBox="1"/>
          <p:nvPr/>
        </p:nvSpPr>
        <p:spPr>
          <a:xfrm>
            <a:off x="7866063" y="6027738"/>
            <a:ext cx="701675" cy="247650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15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是什么?</a:t>
            </a:r>
            <a:endParaRPr lang="zh-CN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9" name="object 14"/>
          <p:cNvSpPr>
            <a:spLocks/>
          </p:cNvSpPr>
          <p:nvPr/>
        </p:nvSpPr>
        <p:spPr bwMode="auto">
          <a:xfrm>
            <a:off x="7740650" y="5942013"/>
            <a:ext cx="952500" cy="439737"/>
          </a:xfrm>
          <a:custGeom>
            <a:avLst/>
            <a:gdLst>
              <a:gd name="T0" fmla="*/ 557022 w 1114425"/>
              <a:gd name="T1" fmla="*/ 0 h 514350"/>
              <a:gd name="T2" fmla="*/ 492022 w 1114425"/>
              <a:gd name="T3" fmla="*/ 1729 h 514350"/>
              <a:gd name="T4" fmla="*/ 429234 w 1114425"/>
              <a:gd name="T5" fmla="*/ 6789 h 514350"/>
              <a:gd name="T6" fmla="*/ 369076 w 1114425"/>
              <a:gd name="T7" fmla="*/ 14988 h 514350"/>
              <a:gd name="T8" fmla="*/ 311964 w 1114425"/>
              <a:gd name="T9" fmla="*/ 26134 h 514350"/>
              <a:gd name="T10" fmla="*/ 258314 w 1114425"/>
              <a:gd name="T11" fmla="*/ 40036 h 514350"/>
              <a:gd name="T12" fmla="*/ 208543 w 1114425"/>
              <a:gd name="T13" fmla="*/ 56503 h 514350"/>
              <a:gd name="T14" fmla="*/ 163068 w 1114425"/>
              <a:gd name="T15" fmla="*/ 75342 h 514350"/>
              <a:gd name="T16" fmla="*/ 122304 w 1114425"/>
              <a:gd name="T17" fmla="*/ 96363 h 514350"/>
              <a:gd name="T18" fmla="*/ 86669 w 1114425"/>
              <a:gd name="T19" fmla="*/ 119372 h 514350"/>
              <a:gd name="T20" fmla="*/ 56579 w 1114425"/>
              <a:gd name="T21" fmla="*/ 144180 h 514350"/>
              <a:gd name="T22" fmla="*/ 14700 w 1114425"/>
              <a:gd name="T23" fmla="*/ 198422 h 514350"/>
              <a:gd name="T24" fmla="*/ 0 w 1114425"/>
              <a:gd name="T25" fmla="*/ 257556 h 514350"/>
              <a:gd name="T26" fmla="*/ 3744 w 1114425"/>
              <a:gd name="T27" fmla="*/ 287486 h 514350"/>
              <a:gd name="T28" fmla="*/ 32450 w 1114425"/>
              <a:gd name="T29" fmla="*/ 344125 h 514350"/>
              <a:gd name="T30" fmla="*/ 86669 w 1114425"/>
              <a:gd name="T31" fmla="*/ 395179 h 514350"/>
              <a:gd name="T32" fmla="*/ 122304 w 1114425"/>
              <a:gd name="T33" fmla="*/ 418129 h 514350"/>
              <a:gd name="T34" fmla="*/ 163068 w 1114425"/>
              <a:gd name="T35" fmla="*/ 439102 h 514350"/>
              <a:gd name="T36" fmla="*/ 208543 w 1114425"/>
              <a:gd name="T37" fmla="*/ 457906 h 514350"/>
              <a:gd name="T38" fmla="*/ 258314 w 1114425"/>
              <a:gd name="T39" fmla="*/ 474347 h 514350"/>
              <a:gd name="T40" fmla="*/ 311964 w 1114425"/>
              <a:gd name="T41" fmla="*/ 488233 h 514350"/>
              <a:gd name="T42" fmla="*/ 369076 w 1114425"/>
              <a:gd name="T43" fmla="*/ 499369 h 514350"/>
              <a:gd name="T44" fmla="*/ 429234 w 1114425"/>
              <a:gd name="T45" fmla="*/ 507563 h 514350"/>
              <a:gd name="T46" fmla="*/ 492022 w 1114425"/>
              <a:gd name="T47" fmla="*/ 512621 h 514350"/>
              <a:gd name="T48" fmla="*/ 557022 w 1114425"/>
              <a:gd name="T49" fmla="*/ 514350 h 514350"/>
              <a:gd name="T50" fmla="*/ 622021 w 1114425"/>
              <a:gd name="T51" fmla="*/ 512621 h 514350"/>
              <a:gd name="T52" fmla="*/ 684809 w 1114425"/>
              <a:gd name="T53" fmla="*/ 507563 h 514350"/>
              <a:gd name="T54" fmla="*/ 744967 w 1114425"/>
              <a:gd name="T55" fmla="*/ 499369 h 514350"/>
              <a:gd name="T56" fmla="*/ 802079 w 1114425"/>
              <a:gd name="T57" fmla="*/ 488233 h 514350"/>
              <a:gd name="T58" fmla="*/ 855729 w 1114425"/>
              <a:gd name="T59" fmla="*/ 474347 h 514350"/>
              <a:gd name="T60" fmla="*/ 905500 w 1114425"/>
              <a:gd name="T61" fmla="*/ 457906 h 514350"/>
              <a:gd name="T62" fmla="*/ 950976 w 1114425"/>
              <a:gd name="T63" fmla="*/ 439102 h 514350"/>
              <a:gd name="T64" fmla="*/ 991739 w 1114425"/>
              <a:gd name="T65" fmla="*/ 418129 h 514350"/>
              <a:gd name="T66" fmla="*/ 1027374 w 1114425"/>
              <a:gd name="T67" fmla="*/ 395179 h 514350"/>
              <a:gd name="T68" fmla="*/ 1057464 w 1114425"/>
              <a:gd name="T69" fmla="*/ 370447 h 514350"/>
              <a:gd name="T70" fmla="*/ 1099343 w 1114425"/>
              <a:gd name="T71" fmla="*/ 316407 h 514350"/>
              <a:gd name="T72" fmla="*/ 1114044 w 1114425"/>
              <a:gd name="T73" fmla="*/ 257555 h 514350"/>
              <a:gd name="T74" fmla="*/ 1110299 w 1114425"/>
              <a:gd name="T75" fmla="*/ 227473 h 514350"/>
              <a:gd name="T76" fmla="*/ 1081593 w 1114425"/>
              <a:gd name="T77" fmla="*/ 170593 h 514350"/>
              <a:gd name="T78" fmla="*/ 1027374 w 1114425"/>
              <a:gd name="T79" fmla="*/ 119372 h 514350"/>
              <a:gd name="T80" fmla="*/ 991739 w 1114425"/>
              <a:gd name="T81" fmla="*/ 96363 h 514350"/>
              <a:gd name="T82" fmla="*/ 950976 w 1114425"/>
              <a:gd name="T83" fmla="*/ 75342 h 514350"/>
              <a:gd name="T84" fmla="*/ 905500 w 1114425"/>
              <a:gd name="T85" fmla="*/ 56503 h 514350"/>
              <a:gd name="T86" fmla="*/ 855729 w 1114425"/>
              <a:gd name="T87" fmla="*/ 40036 h 514350"/>
              <a:gd name="T88" fmla="*/ 802079 w 1114425"/>
              <a:gd name="T89" fmla="*/ 26134 h 514350"/>
              <a:gd name="T90" fmla="*/ 744967 w 1114425"/>
              <a:gd name="T91" fmla="*/ 14988 h 514350"/>
              <a:gd name="T92" fmla="*/ 684809 w 1114425"/>
              <a:gd name="T93" fmla="*/ 6789 h 514350"/>
              <a:gd name="T94" fmla="*/ 622021 w 1114425"/>
              <a:gd name="T95" fmla="*/ 1729 h 514350"/>
              <a:gd name="T96" fmla="*/ 557022 w 1114425"/>
              <a:gd name="T97" fmla="*/ 0 h 514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14425" h="514350">
                <a:moveTo>
                  <a:pt x="557022" y="0"/>
                </a:moveTo>
                <a:lnTo>
                  <a:pt x="492022" y="1729"/>
                </a:lnTo>
                <a:lnTo>
                  <a:pt x="429234" y="6789"/>
                </a:lnTo>
                <a:lnTo>
                  <a:pt x="369076" y="14988"/>
                </a:lnTo>
                <a:lnTo>
                  <a:pt x="311964" y="26134"/>
                </a:lnTo>
                <a:lnTo>
                  <a:pt x="258314" y="40036"/>
                </a:lnTo>
                <a:lnTo>
                  <a:pt x="208543" y="56503"/>
                </a:lnTo>
                <a:lnTo>
                  <a:pt x="163068" y="75342"/>
                </a:lnTo>
                <a:lnTo>
                  <a:pt x="122304" y="96363"/>
                </a:lnTo>
                <a:lnTo>
                  <a:pt x="86669" y="119372"/>
                </a:lnTo>
                <a:lnTo>
                  <a:pt x="56579" y="144180"/>
                </a:lnTo>
                <a:lnTo>
                  <a:pt x="14700" y="198422"/>
                </a:lnTo>
                <a:lnTo>
                  <a:pt x="0" y="257556"/>
                </a:lnTo>
                <a:lnTo>
                  <a:pt x="3744" y="287486"/>
                </a:lnTo>
                <a:lnTo>
                  <a:pt x="32450" y="344125"/>
                </a:lnTo>
                <a:lnTo>
                  <a:pt x="86669" y="395179"/>
                </a:lnTo>
                <a:lnTo>
                  <a:pt x="122304" y="418129"/>
                </a:lnTo>
                <a:lnTo>
                  <a:pt x="163068" y="439102"/>
                </a:lnTo>
                <a:lnTo>
                  <a:pt x="208543" y="457906"/>
                </a:lnTo>
                <a:lnTo>
                  <a:pt x="258314" y="474347"/>
                </a:lnTo>
                <a:lnTo>
                  <a:pt x="311964" y="488233"/>
                </a:lnTo>
                <a:lnTo>
                  <a:pt x="369076" y="499369"/>
                </a:lnTo>
                <a:lnTo>
                  <a:pt x="429234" y="507563"/>
                </a:lnTo>
                <a:lnTo>
                  <a:pt x="492022" y="512621"/>
                </a:lnTo>
                <a:lnTo>
                  <a:pt x="557022" y="514350"/>
                </a:lnTo>
                <a:lnTo>
                  <a:pt x="622021" y="512621"/>
                </a:lnTo>
                <a:lnTo>
                  <a:pt x="684809" y="507563"/>
                </a:lnTo>
                <a:lnTo>
                  <a:pt x="744967" y="499369"/>
                </a:lnTo>
                <a:lnTo>
                  <a:pt x="802079" y="488233"/>
                </a:lnTo>
                <a:lnTo>
                  <a:pt x="855729" y="474347"/>
                </a:lnTo>
                <a:lnTo>
                  <a:pt x="905500" y="457906"/>
                </a:lnTo>
                <a:lnTo>
                  <a:pt x="950976" y="439102"/>
                </a:lnTo>
                <a:lnTo>
                  <a:pt x="991739" y="418129"/>
                </a:lnTo>
                <a:lnTo>
                  <a:pt x="1027374" y="395179"/>
                </a:lnTo>
                <a:lnTo>
                  <a:pt x="1057464" y="370447"/>
                </a:lnTo>
                <a:lnTo>
                  <a:pt x="1099343" y="316407"/>
                </a:lnTo>
                <a:lnTo>
                  <a:pt x="1114044" y="257555"/>
                </a:lnTo>
                <a:lnTo>
                  <a:pt x="1110299" y="227473"/>
                </a:lnTo>
                <a:lnTo>
                  <a:pt x="1081593" y="170593"/>
                </a:lnTo>
                <a:lnTo>
                  <a:pt x="1027374" y="119372"/>
                </a:lnTo>
                <a:lnTo>
                  <a:pt x="991739" y="96363"/>
                </a:lnTo>
                <a:lnTo>
                  <a:pt x="950976" y="75342"/>
                </a:lnTo>
                <a:lnTo>
                  <a:pt x="905500" y="56503"/>
                </a:lnTo>
                <a:lnTo>
                  <a:pt x="855729" y="40036"/>
                </a:lnTo>
                <a:lnTo>
                  <a:pt x="802079" y="26134"/>
                </a:lnTo>
                <a:lnTo>
                  <a:pt x="744967" y="14988"/>
                </a:lnTo>
                <a:lnTo>
                  <a:pt x="684809" y="6789"/>
                </a:lnTo>
                <a:lnTo>
                  <a:pt x="622021" y="1729"/>
                </a:lnTo>
                <a:lnTo>
                  <a:pt x="557022" y="0"/>
                </a:lnTo>
                <a:close/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50913" y="631825"/>
            <a:ext cx="5991225" cy="555625"/>
          </a:xfrm>
        </p:spPr>
        <p:txBody>
          <a:bodyPr lIns="0" tIns="62444" rIns="0" bIns="0">
            <a:spAutoFit/>
          </a:bodyPr>
          <a:lstStyle/>
          <a:p>
            <a:pPr algn="l" eaLnBrk="1" hangingPunct="1">
              <a:spcBef>
                <a:spcPts val="400"/>
              </a:spcBef>
            </a:pPr>
            <a:r>
              <a:rPr lang="zh-CN" altLang="zh-CN" sz="32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(2)</a:t>
            </a:r>
            <a:r>
              <a:rPr lang="zh-CN" altLang="zh-CN" sz="32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关系模型研究什么</a:t>
            </a:r>
            <a:endParaRPr lang="zh-CN" altLang="zh-CN" sz="3200">
              <a:latin typeface="宋体" panose="0201060003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231" name="灯片编号占位符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232C2BD4-7F90-4292-BCE7-1414679A6BE1}" type="slidenum">
              <a:rPr lang="en-US" altLang="zh-CN" b="0">
                <a:latin typeface="Tahoma" panose="020B0604030504040204" pitchFamily="34" charset="0"/>
              </a:rPr>
              <a:pPr algn="r"/>
              <a:t>4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4B4BE3DC-B658-4356-8F44-A4E9019921E5}" type="slidenum">
              <a:rPr lang="en-US" altLang="zh-CN" b="0">
                <a:latin typeface="Tahoma" panose="020B0604030504040204" pitchFamily="34" charset="0"/>
              </a:rPr>
              <a:pPr algn="r"/>
              <a:t>40</a:t>
            </a:fld>
            <a:endParaRPr lang="en-US" altLang="zh-CN" b="0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用户定义的完整性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例</a:t>
            </a:r>
            <a:r>
              <a:rPr lang="en-US" altLang="zh-CN"/>
              <a:t>: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	 </a:t>
            </a:r>
            <a:r>
              <a:rPr lang="zh-CN" altLang="en-US"/>
              <a:t>课程</a:t>
            </a:r>
            <a:r>
              <a:rPr lang="en-US" altLang="zh-CN"/>
              <a:t>(</a:t>
            </a:r>
            <a:r>
              <a:rPr lang="zh-CN" altLang="en-US" u="sng"/>
              <a:t>课程号</a:t>
            </a:r>
            <a:r>
              <a:rPr lang="zh-CN" altLang="en-US"/>
              <a:t>，课程名，学分</a:t>
            </a:r>
            <a:r>
              <a:rPr lang="en-US" altLang="zh-CN"/>
              <a:t>)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/>
              <a:t>“</a:t>
            </a:r>
            <a:r>
              <a:rPr lang="zh-CN" altLang="en-US"/>
              <a:t>课程号”属性必须取唯一值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/>
              <a:t>非主属性“课程名”也不能取空值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/>
              <a:t>“学分”属性只能取值</a:t>
            </a:r>
            <a:r>
              <a:rPr lang="en-US" altLang="zh-CN"/>
              <a:t>{1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4}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7863" y="1628775"/>
            <a:ext cx="8142287" cy="2484438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55563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 indent="-265113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88"/>
              </a:spcBef>
            </a:pPr>
            <a:r>
              <a:rPr lang="zh-CN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DBMS对关系完整性的支持</a:t>
            </a:r>
          </a:p>
          <a:p>
            <a:pPr algn="l" eaLnBrk="1" hangingPunct="1">
              <a:spcBef>
                <a:spcPts val="1563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实体完整性和参照完整性由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系统自动支持</a:t>
            </a:r>
          </a:p>
          <a:p>
            <a:pPr algn="l" eaLnBrk="1" hangingPunct="1">
              <a:spcBef>
                <a:spcPts val="625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系统通常提供了如下机制：</a:t>
            </a:r>
          </a:p>
          <a:p>
            <a:pPr lvl="1" algn="l" eaLnBrk="1" hangingPunct="1">
              <a:spcBef>
                <a:spcPts val="613"/>
              </a:spcBef>
              <a:buSzPct val="95000"/>
              <a:buFont typeface="Arial" panose="020B0604020202020204" pitchFamily="34" charset="0"/>
              <a:buAutoNum type="arabicParenBoth"/>
            </a:pP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它使用户可以自行定义有关的完整性约束条件</a:t>
            </a:r>
          </a:p>
          <a:p>
            <a:pPr lvl="1" algn="l" eaLnBrk="1" hangingPunct="1">
              <a:lnSpc>
                <a:spcPts val="2800"/>
              </a:lnSpc>
              <a:spcBef>
                <a:spcPts val="88"/>
              </a:spcBef>
              <a:buSzPct val="95000"/>
              <a:buFont typeface="Arial" panose="020B0604020202020204" pitchFamily="34" charset="0"/>
              <a:buAutoNum type="arabicParenBoth"/>
            </a:pP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当有更新操作发生时，</a:t>
            </a:r>
            <a:r>
              <a:rPr lang="zh-CN" altLang="zh-CN" sz="2200"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  <a:r>
              <a:rPr lang="zh-CN" altLang="zh-CN" sz="2200">
                <a:latin typeface="新宋体" panose="02010609030101010101" pitchFamily="49" charset="-122"/>
                <a:ea typeface="新宋体" panose="02010609030101010101" pitchFamily="49" charset="-122"/>
              </a:rPr>
              <a:t>将自动按照完整性约束条件检验更新操作的正确性，即是否符合用户自定义的完整性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213" y="765175"/>
            <a:ext cx="5256212" cy="44132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(5)DBMS</a:t>
            </a:r>
            <a:r>
              <a:rPr lang="zh-CN" altLang="zh-CN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对关系完整性的支持</a:t>
            </a:r>
            <a:endParaRPr lang="zh-CN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813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C49B80E8-1175-45D0-905E-0783FCBA50D4}" type="slidenum">
              <a:rPr lang="en-US" altLang="zh-CN" b="0">
                <a:latin typeface="Tahoma" panose="020B0604030504040204" pitchFamily="34" charset="0"/>
              </a:rPr>
              <a:pPr algn="r"/>
              <a:t>41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bject 3"/>
          <p:cNvSpPr>
            <a:spLocks/>
          </p:cNvSpPr>
          <p:nvPr/>
        </p:nvSpPr>
        <p:spPr bwMode="auto">
          <a:xfrm>
            <a:off x="3232150" y="1389063"/>
            <a:ext cx="1219200" cy="936625"/>
          </a:xfrm>
          <a:custGeom>
            <a:avLst/>
            <a:gdLst>
              <a:gd name="T0" fmla="*/ 1417969 w 1426210"/>
              <a:gd name="T1" fmla="*/ 466932 h 1095375"/>
              <a:gd name="T2" fmla="*/ 1379098 w 1426210"/>
              <a:gd name="T3" fmla="*/ 352683 h 1095375"/>
              <a:gd name="T4" fmla="*/ 1310807 w 1426210"/>
              <a:gd name="T5" fmla="*/ 249583 h 1095375"/>
              <a:gd name="T6" fmla="*/ 1216818 w 1426210"/>
              <a:gd name="T7" fmla="*/ 160496 h 1095375"/>
              <a:gd name="T8" fmla="*/ 1100852 w 1426210"/>
              <a:gd name="T9" fmla="*/ 88284 h 1095375"/>
              <a:gd name="T10" fmla="*/ 966631 w 1426210"/>
              <a:gd name="T11" fmla="*/ 35811 h 1095375"/>
              <a:gd name="T12" fmla="*/ 817876 w 1426210"/>
              <a:gd name="T13" fmla="*/ 5941 h 1095375"/>
              <a:gd name="T14" fmla="*/ 659094 w 1426210"/>
              <a:gd name="T15" fmla="*/ 1515 h 1095375"/>
              <a:gd name="T16" fmla="*/ 506528 w 1426210"/>
              <a:gd name="T17" fmla="*/ 23202 h 1095375"/>
              <a:gd name="T18" fmla="*/ 367165 w 1426210"/>
              <a:gd name="T19" fmla="*/ 68458 h 1095375"/>
              <a:gd name="T20" fmla="*/ 244847 w 1426210"/>
              <a:gd name="T21" fmla="*/ 134409 h 1095375"/>
              <a:gd name="T22" fmla="*/ 143274 w 1426210"/>
              <a:gd name="T23" fmla="*/ 218189 h 1095375"/>
              <a:gd name="T24" fmla="*/ 66142 w 1426210"/>
              <a:gd name="T25" fmla="*/ 316937 h 1095375"/>
              <a:gd name="T26" fmla="*/ 17152 w 1426210"/>
              <a:gd name="T27" fmla="*/ 427787 h 1095375"/>
              <a:gd name="T28" fmla="*/ 0 w 1426210"/>
              <a:gd name="T29" fmla="*/ 547877 h 1095375"/>
              <a:gd name="T30" fmla="*/ 17152 w 1426210"/>
              <a:gd name="T31" fmla="*/ 667929 h 1095375"/>
              <a:gd name="T32" fmla="*/ 66142 w 1426210"/>
              <a:gd name="T33" fmla="*/ 778679 h 1095375"/>
              <a:gd name="T34" fmla="*/ 125730 w 1426210"/>
              <a:gd name="T35" fmla="*/ 858066 h 1095375"/>
              <a:gd name="T36" fmla="*/ 135189 w 1426210"/>
              <a:gd name="T37" fmla="*/ 466781 h 1095375"/>
              <a:gd name="T38" fmla="*/ 182256 w 1426210"/>
              <a:gd name="T39" fmla="*/ 354484 h 1095375"/>
              <a:gd name="T40" fmla="*/ 263788 w 1426210"/>
              <a:gd name="T41" fmla="*/ 257222 h 1095375"/>
              <a:gd name="T42" fmla="*/ 374178 w 1426210"/>
              <a:gd name="T43" fmla="*/ 179292 h 1095375"/>
              <a:gd name="T44" fmla="*/ 507817 w 1426210"/>
              <a:gd name="T45" fmla="*/ 124992 h 1095375"/>
              <a:gd name="T46" fmla="*/ 659239 w 1426210"/>
              <a:gd name="T47" fmla="*/ 98612 h 1095375"/>
              <a:gd name="T48" fmla="*/ 817885 w 1426210"/>
              <a:gd name="T49" fmla="*/ 104040 h 1095375"/>
              <a:gd name="T50" fmla="*/ 963905 w 1426210"/>
              <a:gd name="T51" fmla="*/ 140201 h 1095375"/>
              <a:gd name="T52" fmla="*/ 1090417 w 1426210"/>
              <a:gd name="T53" fmla="*/ 202856 h 1095375"/>
              <a:gd name="T54" fmla="*/ 1191812 w 1426210"/>
              <a:gd name="T55" fmla="*/ 287707 h 1095375"/>
              <a:gd name="T56" fmla="*/ 1262479 w 1426210"/>
              <a:gd name="T57" fmla="*/ 390458 h 1095375"/>
              <a:gd name="T58" fmla="*/ 1296810 w 1426210"/>
              <a:gd name="T59" fmla="*/ 506812 h 1095375"/>
              <a:gd name="T60" fmla="*/ 1310807 w 1426210"/>
              <a:gd name="T61" fmla="*/ 845943 h 1095375"/>
              <a:gd name="T62" fmla="*/ 1379098 w 1426210"/>
              <a:gd name="T63" fmla="*/ 742971 h 1095375"/>
              <a:gd name="T64" fmla="*/ 1417969 w 1426210"/>
              <a:gd name="T65" fmla="*/ 628805 h 1095375"/>
              <a:gd name="T66" fmla="*/ 1299210 w 1426210"/>
              <a:gd name="T67" fmla="*/ 858628 h 1095375"/>
              <a:gd name="T68" fmla="*/ 1289750 w 1426210"/>
              <a:gd name="T69" fmla="*/ 628747 h 1095375"/>
              <a:gd name="T70" fmla="*/ 1242683 w 1426210"/>
              <a:gd name="T71" fmla="*/ 740796 h 1095375"/>
              <a:gd name="T72" fmla="*/ 1161151 w 1426210"/>
              <a:gd name="T73" fmla="*/ 837902 h 1095375"/>
              <a:gd name="T74" fmla="*/ 1050761 w 1426210"/>
              <a:gd name="T75" fmla="*/ 915746 h 1095375"/>
              <a:gd name="T76" fmla="*/ 917122 w 1426210"/>
              <a:gd name="T77" fmla="*/ 970010 h 1095375"/>
              <a:gd name="T78" fmla="*/ 765705 w 1426210"/>
              <a:gd name="T79" fmla="*/ 996381 h 1095375"/>
              <a:gd name="T80" fmla="*/ 607054 w 1426210"/>
              <a:gd name="T81" fmla="*/ 990954 h 1095375"/>
              <a:gd name="T82" fmla="*/ 461034 w 1426210"/>
              <a:gd name="T83" fmla="*/ 954808 h 1095375"/>
              <a:gd name="T84" fmla="*/ 334522 w 1426210"/>
              <a:gd name="T85" fmla="*/ 892204 h 1095375"/>
              <a:gd name="T86" fmla="*/ 233127 w 1426210"/>
              <a:gd name="T87" fmla="*/ 807460 h 1095375"/>
              <a:gd name="T88" fmla="*/ 162460 w 1426210"/>
              <a:gd name="T89" fmla="*/ 704893 h 1095375"/>
              <a:gd name="T90" fmla="*/ 128129 w 1426210"/>
              <a:gd name="T91" fmla="*/ 588822 h 1095375"/>
              <a:gd name="T92" fmla="*/ 174598 w 1426210"/>
              <a:gd name="T93" fmla="*/ 906968 h 1095375"/>
              <a:gd name="T94" fmla="*/ 283497 w 1426210"/>
              <a:gd name="T95" fmla="*/ 984969 h 1095375"/>
              <a:gd name="T96" fmla="*/ 411908 w 1426210"/>
              <a:gd name="T97" fmla="*/ 1044200 h 1095375"/>
              <a:gd name="T98" fmla="*/ 556131 w 1426210"/>
              <a:gd name="T99" fmla="*/ 1081822 h 1095375"/>
              <a:gd name="T100" fmla="*/ 712470 w 1426210"/>
              <a:gd name="T101" fmla="*/ 1094993 h 1095375"/>
              <a:gd name="T102" fmla="*/ 868846 w 1426210"/>
              <a:gd name="T103" fmla="*/ 1081822 h 1095375"/>
              <a:gd name="T104" fmla="*/ 1013170 w 1426210"/>
              <a:gd name="T105" fmla="*/ 1044200 h 1095375"/>
              <a:gd name="T106" fmla="*/ 1141720 w 1426210"/>
              <a:gd name="T107" fmla="*/ 984969 h 1095375"/>
              <a:gd name="T108" fmla="*/ 1250774 w 1426210"/>
              <a:gd name="T109" fmla="*/ 906968 h 1095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26210" h="1095375">
                <a:moveTo>
                  <a:pt x="1425702" y="547877"/>
                </a:moveTo>
                <a:lnTo>
                  <a:pt x="1423745" y="506998"/>
                </a:lnTo>
                <a:lnTo>
                  <a:pt x="1417969" y="466932"/>
                </a:lnTo>
                <a:lnTo>
                  <a:pt x="1408511" y="427787"/>
                </a:lnTo>
                <a:lnTo>
                  <a:pt x="1395508" y="389669"/>
                </a:lnTo>
                <a:lnTo>
                  <a:pt x="1379098" y="352683"/>
                </a:lnTo>
                <a:lnTo>
                  <a:pt x="1359420" y="316937"/>
                </a:lnTo>
                <a:lnTo>
                  <a:pt x="1336610" y="282535"/>
                </a:lnTo>
                <a:lnTo>
                  <a:pt x="1310807" y="249583"/>
                </a:lnTo>
                <a:lnTo>
                  <a:pt x="1282149" y="218189"/>
                </a:lnTo>
                <a:lnTo>
                  <a:pt x="1250774" y="188458"/>
                </a:lnTo>
                <a:lnTo>
                  <a:pt x="1216818" y="160496"/>
                </a:lnTo>
                <a:lnTo>
                  <a:pt x="1180421" y="134409"/>
                </a:lnTo>
                <a:lnTo>
                  <a:pt x="1141720" y="110303"/>
                </a:lnTo>
                <a:lnTo>
                  <a:pt x="1100852" y="88284"/>
                </a:lnTo>
                <a:lnTo>
                  <a:pt x="1057957" y="68458"/>
                </a:lnTo>
                <a:lnTo>
                  <a:pt x="1013170" y="50932"/>
                </a:lnTo>
                <a:lnTo>
                  <a:pt x="966631" y="35811"/>
                </a:lnTo>
                <a:lnTo>
                  <a:pt x="918477" y="23202"/>
                </a:lnTo>
                <a:lnTo>
                  <a:pt x="868846" y="13210"/>
                </a:lnTo>
                <a:lnTo>
                  <a:pt x="817876" y="5941"/>
                </a:lnTo>
                <a:lnTo>
                  <a:pt x="765705" y="1503"/>
                </a:lnTo>
                <a:lnTo>
                  <a:pt x="712470" y="0"/>
                </a:lnTo>
                <a:lnTo>
                  <a:pt x="659094" y="1515"/>
                </a:lnTo>
                <a:lnTo>
                  <a:pt x="607054" y="5945"/>
                </a:lnTo>
                <a:lnTo>
                  <a:pt x="556131" y="13210"/>
                </a:lnTo>
                <a:lnTo>
                  <a:pt x="506528" y="23202"/>
                </a:lnTo>
                <a:lnTo>
                  <a:pt x="458408" y="35811"/>
                </a:lnTo>
                <a:lnTo>
                  <a:pt x="411908" y="50932"/>
                </a:lnTo>
                <a:lnTo>
                  <a:pt x="367165" y="68458"/>
                </a:lnTo>
                <a:lnTo>
                  <a:pt x="324316" y="88284"/>
                </a:lnTo>
                <a:lnTo>
                  <a:pt x="283497" y="110303"/>
                </a:lnTo>
                <a:lnTo>
                  <a:pt x="244847" y="134409"/>
                </a:lnTo>
                <a:lnTo>
                  <a:pt x="208502" y="160496"/>
                </a:lnTo>
                <a:lnTo>
                  <a:pt x="174598" y="188458"/>
                </a:lnTo>
                <a:lnTo>
                  <a:pt x="143274" y="218189"/>
                </a:lnTo>
                <a:lnTo>
                  <a:pt x="114665" y="249583"/>
                </a:lnTo>
                <a:lnTo>
                  <a:pt x="88909" y="282535"/>
                </a:lnTo>
                <a:lnTo>
                  <a:pt x="66142" y="316937"/>
                </a:lnTo>
                <a:lnTo>
                  <a:pt x="46503" y="352683"/>
                </a:lnTo>
                <a:lnTo>
                  <a:pt x="30127" y="389669"/>
                </a:lnTo>
                <a:lnTo>
                  <a:pt x="17152" y="427787"/>
                </a:lnTo>
                <a:lnTo>
                  <a:pt x="7714" y="466932"/>
                </a:lnTo>
                <a:lnTo>
                  <a:pt x="1951" y="506998"/>
                </a:lnTo>
                <a:lnTo>
                  <a:pt x="0" y="547877"/>
                </a:lnTo>
                <a:lnTo>
                  <a:pt x="1951" y="588753"/>
                </a:lnTo>
                <a:lnTo>
                  <a:pt x="7714" y="628805"/>
                </a:lnTo>
                <a:lnTo>
                  <a:pt x="17152" y="667929"/>
                </a:lnTo>
                <a:lnTo>
                  <a:pt x="30127" y="706020"/>
                </a:lnTo>
                <a:lnTo>
                  <a:pt x="46503" y="742971"/>
                </a:lnTo>
                <a:lnTo>
                  <a:pt x="66142" y="778679"/>
                </a:lnTo>
                <a:lnTo>
                  <a:pt x="88909" y="813038"/>
                </a:lnTo>
                <a:lnTo>
                  <a:pt x="114665" y="845943"/>
                </a:lnTo>
                <a:lnTo>
                  <a:pt x="125730" y="858066"/>
                </a:lnTo>
                <a:lnTo>
                  <a:pt x="125730" y="547877"/>
                </a:lnTo>
                <a:lnTo>
                  <a:pt x="128129" y="506812"/>
                </a:lnTo>
                <a:lnTo>
                  <a:pt x="135189" y="466781"/>
                </a:lnTo>
                <a:lnTo>
                  <a:pt x="146702" y="427944"/>
                </a:lnTo>
                <a:lnTo>
                  <a:pt x="162460" y="390458"/>
                </a:lnTo>
                <a:lnTo>
                  <a:pt x="182256" y="354484"/>
                </a:lnTo>
                <a:lnTo>
                  <a:pt x="205881" y="320181"/>
                </a:lnTo>
                <a:lnTo>
                  <a:pt x="233127" y="287707"/>
                </a:lnTo>
                <a:lnTo>
                  <a:pt x="263788" y="257222"/>
                </a:lnTo>
                <a:lnTo>
                  <a:pt x="297656" y="228885"/>
                </a:lnTo>
                <a:lnTo>
                  <a:pt x="334522" y="202856"/>
                </a:lnTo>
                <a:lnTo>
                  <a:pt x="374178" y="179292"/>
                </a:lnTo>
                <a:lnTo>
                  <a:pt x="416418" y="158354"/>
                </a:lnTo>
                <a:lnTo>
                  <a:pt x="461034" y="140201"/>
                </a:lnTo>
                <a:lnTo>
                  <a:pt x="507817" y="124992"/>
                </a:lnTo>
                <a:lnTo>
                  <a:pt x="556559" y="112885"/>
                </a:lnTo>
                <a:lnTo>
                  <a:pt x="607080" y="104037"/>
                </a:lnTo>
                <a:lnTo>
                  <a:pt x="659239" y="98612"/>
                </a:lnTo>
                <a:lnTo>
                  <a:pt x="712470" y="96773"/>
                </a:lnTo>
                <a:lnTo>
                  <a:pt x="765845" y="98617"/>
                </a:lnTo>
                <a:lnTo>
                  <a:pt x="817885" y="104040"/>
                </a:lnTo>
                <a:lnTo>
                  <a:pt x="868380" y="112885"/>
                </a:lnTo>
                <a:lnTo>
                  <a:pt x="917122" y="124992"/>
                </a:lnTo>
                <a:lnTo>
                  <a:pt x="963905" y="140201"/>
                </a:lnTo>
                <a:lnTo>
                  <a:pt x="1008521" y="158354"/>
                </a:lnTo>
                <a:lnTo>
                  <a:pt x="1050761" y="179292"/>
                </a:lnTo>
                <a:lnTo>
                  <a:pt x="1090417" y="202856"/>
                </a:lnTo>
                <a:lnTo>
                  <a:pt x="1127283" y="228885"/>
                </a:lnTo>
                <a:lnTo>
                  <a:pt x="1161151" y="257222"/>
                </a:lnTo>
                <a:lnTo>
                  <a:pt x="1191812" y="287707"/>
                </a:lnTo>
                <a:lnTo>
                  <a:pt x="1219058" y="320181"/>
                </a:lnTo>
                <a:lnTo>
                  <a:pt x="1242683" y="354484"/>
                </a:lnTo>
                <a:lnTo>
                  <a:pt x="1262479" y="390458"/>
                </a:lnTo>
                <a:lnTo>
                  <a:pt x="1278237" y="427944"/>
                </a:lnTo>
                <a:lnTo>
                  <a:pt x="1289750" y="466781"/>
                </a:lnTo>
                <a:lnTo>
                  <a:pt x="1296810" y="506812"/>
                </a:lnTo>
                <a:lnTo>
                  <a:pt x="1299210" y="547877"/>
                </a:lnTo>
                <a:lnTo>
                  <a:pt x="1299210" y="858628"/>
                </a:lnTo>
                <a:lnTo>
                  <a:pt x="1310807" y="845943"/>
                </a:lnTo>
                <a:lnTo>
                  <a:pt x="1336610" y="813038"/>
                </a:lnTo>
                <a:lnTo>
                  <a:pt x="1359420" y="778679"/>
                </a:lnTo>
                <a:lnTo>
                  <a:pt x="1379098" y="742971"/>
                </a:lnTo>
                <a:lnTo>
                  <a:pt x="1395508" y="706020"/>
                </a:lnTo>
                <a:lnTo>
                  <a:pt x="1408511" y="667929"/>
                </a:lnTo>
                <a:lnTo>
                  <a:pt x="1417969" y="628805"/>
                </a:lnTo>
                <a:lnTo>
                  <a:pt x="1423745" y="588753"/>
                </a:lnTo>
                <a:lnTo>
                  <a:pt x="1425702" y="547877"/>
                </a:lnTo>
                <a:close/>
              </a:path>
              <a:path w="1426210" h="1095375">
                <a:moveTo>
                  <a:pt x="1299210" y="858628"/>
                </a:moveTo>
                <a:lnTo>
                  <a:pt x="1299210" y="547877"/>
                </a:lnTo>
                <a:lnTo>
                  <a:pt x="1296810" y="588822"/>
                </a:lnTo>
                <a:lnTo>
                  <a:pt x="1289750" y="628747"/>
                </a:lnTo>
                <a:lnTo>
                  <a:pt x="1278237" y="667490"/>
                </a:lnTo>
                <a:lnTo>
                  <a:pt x="1262479" y="704893"/>
                </a:lnTo>
                <a:lnTo>
                  <a:pt x="1242683" y="740796"/>
                </a:lnTo>
                <a:lnTo>
                  <a:pt x="1219058" y="775038"/>
                </a:lnTo>
                <a:lnTo>
                  <a:pt x="1191812" y="807460"/>
                </a:lnTo>
                <a:lnTo>
                  <a:pt x="1161151" y="837902"/>
                </a:lnTo>
                <a:lnTo>
                  <a:pt x="1127283" y="866203"/>
                </a:lnTo>
                <a:lnTo>
                  <a:pt x="1090417" y="892204"/>
                </a:lnTo>
                <a:lnTo>
                  <a:pt x="1050761" y="915746"/>
                </a:lnTo>
                <a:lnTo>
                  <a:pt x="1008521" y="936667"/>
                </a:lnTo>
                <a:lnTo>
                  <a:pt x="963905" y="954808"/>
                </a:lnTo>
                <a:lnTo>
                  <a:pt x="917122" y="970010"/>
                </a:lnTo>
                <a:lnTo>
                  <a:pt x="868380" y="982112"/>
                </a:lnTo>
                <a:lnTo>
                  <a:pt x="817876" y="990955"/>
                </a:lnTo>
                <a:lnTo>
                  <a:pt x="765705" y="996381"/>
                </a:lnTo>
                <a:lnTo>
                  <a:pt x="712470" y="998219"/>
                </a:lnTo>
                <a:lnTo>
                  <a:pt x="659094" y="996376"/>
                </a:lnTo>
                <a:lnTo>
                  <a:pt x="607054" y="990954"/>
                </a:lnTo>
                <a:lnTo>
                  <a:pt x="556559" y="982112"/>
                </a:lnTo>
                <a:lnTo>
                  <a:pt x="507817" y="970010"/>
                </a:lnTo>
                <a:lnTo>
                  <a:pt x="461034" y="954808"/>
                </a:lnTo>
                <a:lnTo>
                  <a:pt x="416418" y="936667"/>
                </a:lnTo>
                <a:lnTo>
                  <a:pt x="374178" y="915746"/>
                </a:lnTo>
                <a:lnTo>
                  <a:pt x="334522" y="892204"/>
                </a:lnTo>
                <a:lnTo>
                  <a:pt x="297656" y="866203"/>
                </a:lnTo>
                <a:lnTo>
                  <a:pt x="263788" y="837902"/>
                </a:lnTo>
                <a:lnTo>
                  <a:pt x="233127" y="807460"/>
                </a:lnTo>
                <a:lnTo>
                  <a:pt x="205881" y="775038"/>
                </a:lnTo>
                <a:lnTo>
                  <a:pt x="182256" y="740796"/>
                </a:lnTo>
                <a:lnTo>
                  <a:pt x="162460" y="704893"/>
                </a:lnTo>
                <a:lnTo>
                  <a:pt x="146702" y="667490"/>
                </a:lnTo>
                <a:lnTo>
                  <a:pt x="135189" y="628747"/>
                </a:lnTo>
                <a:lnTo>
                  <a:pt x="128129" y="588822"/>
                </a:lnTo>
                <a:lnTo>
                  <a:pt x="125730" y="547877"/>
                </a:lnTo>
                <a:lnTo>
                  <a:pt x="125730" y="858066"/>
                </a:lnTo>
                <a:lnTo>
                  <a:pt x="174598" y="906968"/>
                </a:lnTo>
                <a:lnTo>
                  <a:pt x="208502" y="934878"/>
                </a:lnTo>
                <a:lnTo>
                  <a:pt x="244847" y="960914"/>
                </a:lnTo>
                <a:lnTo>
                  <a:pt x="283497" y="984969"/>
                </a:lnTo>
                <a:lnTo>
                  <a:pt x="324316" y="1006938"/>
                </a:lnTo>
                <a:lnTo>
                  <a:pt x="367165" y="1026717"/>
                </a:lnTo>
                <a:lnTo>
                  <a:pt x="411908" y="1044200"/>
                </a:lnTo>
                <a:lnTo>
                  <a:pt x="458408" y="1059282"/>
                </a:lnTo>
                <a:lnTo>
                  <a:pt x="506528" y="1071858"/>
                </a:lnTo>
                <a:lnTo>
                  <a:pt x="556131" y="1081822"/>
                </a:lnTo>
                <a:lnTo>
                  <a:pt x="607080" y="1089069"/>
                </a:lnTo>
                <a:lnTo>
                  <a:pt x="659239" y="1093495"/>
                </a:lnTo>
                <a:lnTo>
                  <a:pt x="712470" y="1094993"/>
                </a:lnTo>
                <a:lnTo>
                  <a:pt x="765845" y="1093483"/>
                </a:lnTo>
                <a:lnTo>
                  <a:pt x="817885" y="1089068"/>
                </a:lnTo>
                <a:lnTo>
                  <a:pt x="868846" y="1081822"/>
                </a:lnTo>
                <a:lnTo>
                  <a:pt x="918477" y="1071858"/>
                </a:lnTo>
                <a:lnTo>
                  <a:pt x="966631" y="1059282"/>
                </a:lnTo>
                <a:lnTo>
                  <a:pt x="1013170" y="1044200"/>
                </a:lnTo>
                <a:lnTo>
                  <a:pt x="1057957" y="1026717"/>
                </a:lnTo>
                <a:lnTo>
                  <a:pt x="1100852" y="1006938"/>
                </a:lnTo>
                <a:lnTo>
                  <a:pt x="1141720" y="984969"/>
                </a:lnTo>
                <a:lnTo>
                  <a:pt x="1180421" y="960914"/>
                </a:lnTo>
                <a:lnTo>
                  <a:pt x="1216818" y="934878"/>
                </a:lnTo>
                <a:lnTo>
                  <a:pt x="1250774" y="906968"/>
                </a:lnTo>
                <a:lnTo>
                  <a:pt x="1282149" y="877288"/>
                </a:lnTo>
                <a:lnTo>
                  <a:pt x="1299210" y="858628"/>
                </a:lnTo>
                <a:close/>
              </a:path>
            </a:pathLst>
          </a:custGeom>
          <a:solidFill>
            <a:srgbClr val="B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55" name="object 4"/>
          <p:cNvSpPr>
            <a:spLocks/>
          </p:cNvSpPr>
          <p:nvPr/>
        </p:nvSpPr>
        <p:spPr bwMode="auto">
          <a:xfrm>
            <a:off x="3332163" y="1465263"/>
            <a:ext cx="1019175" cy="782637"/>
          </a:xfrm>
          <a:custGeom>
            <a:avLst/>
            <a:gdLst>
              <a:gd name="T0" fmla="*/ 1187816 w 1190625"/>
              <a:gd name="T1" fmla="*/ 416269 h 916305"/>
              <a:gd name="T2" fmla="*/ 1169020 w 1190625"/>
              <a:gd name="T3" fmla="*/ 336197 h 916305"/>
              <a:gd name="T4" fmla="*/ 1133028 w 1190625"/>
              <a:gd name="T5" fmla="*/ 261618 h 916305"/>
              <a:gd name="T6" fmla="*/ 1081507 w 1190625"/>
              <a:gd name="T7" fmla="*/ 193826 h 916305"/>
              <a:gd name="T8" fmla="*/ 1016127 w 1190625"/>
              <a:gd name="T9" fmla="*/ 134112 h 916305"/>
              <a:gd name="T10" fmla="*/ 938554 w 1190625"/>
              <a:gd name="T11" fmla="*/ 83767 h 916305"/>
              <a:gd name="T12" fmla="*/ 850457 w 1190625"/>
              <a:gd name="T13" fmla="*/ 44084 h 916305"/>
              <a:gd name="T14" fmla="*/ 753505 w 1190625"/>
              <a:gd name="T15" fmla="*/ 16354 h 916305"/>
              <a:gd name="T16" fmla="*/ 649365 w 1190625"/>
              <a:gd name="T17" fmla="*/ 1871 h 916305"/>
              <a:gd name="T18" fmla="*/ 540991 w 1190625"/>
              <a:gd name="T19" fmla="*/ 1871 h 916305"/>
              <a:gd name="T20" fmla="*/ 437003 w 1190625"/>
              <a:gd name="T21" fmla="*/ 16354 h 916305"/>
              <a:gd name="T22" fmla="*/ 340117 w 1190625"/>
              <a:gd name="T23" fmla="*/ 44084 h 916305"/>
              <a:gd name="T24" fmla="*/ 252021 w 1190625"/>
              <a:gd name="T25" fmla="*/ 83767 h 916305"/>
              <a:gd name="T26" fmla="*/ 174402 w 1190625"/>
              <a:gd name="T27" fmla="*/ 134112 h 916305"/>
              <a:gd name="T28" fmla="*/ 108947 w 1190625"/>
              <a:gd name="T29" fmla="*/ 193826 h 916305"/>
              <a:gd name="T30" fmla="*/ 57342 w 1190625"/>
              <a:gd name="T31" fmla="*/ 261618 h 916305"/>
              <a:gd name="T32" fmla="*/ 21276 w 1190625"/>
              <a:gd name="T33" fmla="*/ 336197 h 916305"/>
              <a:gd name="T34" fmla="*/ 2434 w 1190625"/>
              <a:gd name="T35" fmla="*/ 416269 h 916305"/>
              <a:gd name="T36" fmla="*/ 2434 w 1190625"/>
              <a:gd name="T37" fmla="*/ 499654 h 916305"/>
              <a:gd name="T38" fmla="*/ 21276 w 1190625"/>
              <a:gd name="T39" fmla="*/ 579726 h 916305"/>
              <a:gd name="T40" fmla="*/ 57342 w 1190625"/>
              <a:gd name="T41" fmla="*/ 654305 h 916305"/>
              <a:gd name="T42" fmla="*/ 108947 w 1190625"/>
              <a:gd name="T43" fmla="*/ 722097 h 916305"/>
              <a:gd name="T44" fmla="*/ 174402 w 1190625"/>
              <a:gd name="T45" fmla="*/ 781812 h 916305"/>
              <a:gd name="T46" fmla="*/ 252021 w 1190625"/>
              <a:gd name="T47" fmla="*/ 832156 h 916305"/>
              <a:gd name="T48" fmla="*/ 340117 w 1190625"/>
              <a:gd name="T49" fmla="*/ 871839 h 916305"/>
              <a:gd name="T50" fmla="*/ 437003 w 1190625"/>
              <a:gd name="T51" fmla="*/ 899569 h 916305"/>
              <a:gd name="T52" fmla="*/ 540991 w 1190625"/>
              <a:gd name="T53" fmla="*/ 914052 h 916305"/>
              <a:gd name="T54" fmla="*/ 649365 w 1190625"/>
              <a:gd name="T55" fmla="*/ 914052 h 916305"/>
              <a:gd name="T56" fmla="*/ 753505 w 1190625"/>
              <a:gd name="T57" fmla="*/ 899569 h 916305"/>
              <a:gd name="T58" fmla="*/ 850457 w 1190625"/>
              <a:gd name="T59" fmla="*/ 871839 h 916305"/>
              <a:gd name="T60" fmla="*/ 938554 w 1190625"/>
              <a:gd name="T61" fmla="*/ 832156 h 916305"/>
              <a:gd name="T62" fmla="*/ 1016127 w 1190625"/>
              <a:gd name="T63" fmla="*/ 781812 h 916305"/>
              <a:gd name="T64" fmla="*/ 1081507 w 1190625"/>
              <a:gd name="T65" fmla="*/ 722097 h 916305"/>
              <a:gd name="T66" fmla="*/ 1133028 w 1190625"/>
              <a:gd name="T67" fmla="*/ 654305 h 916305"/>
              <a:gd name="T68" fmla="*/ 1169020 w 1190625"/>
              <a:gd name="T69" fmla="*/ 579726 h 916305"/>
              <a:gd name="T70" fmla="*/ 1187816 w 1190625"/>
              <a:gd name="T71" fmla="*/ 499654 h 916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90625" h="916305">
                <a:moveTo>
                  <a:pt x="1190244" y="457962"/>
                </a:moveTo>
                <a:lnTo>
                  <a:pt x="1187816" y="416269"/>
                </a:lnTo>
                <a:lnTo>
                  <a:pt x="1180672" y="375627"/>
                </a:lnTo>
                <a:lnTo>
                  <a:pt x="1169020" y="336197"/>
                </a:lnTo>
                <a:lnTo>
                  <a:pt x="1153070" y="298140"/>
                </a:lnTo>
                <a:lnTo>
                  <a:pt x="1133028" y="261618"/>
                </a:lnTo>
                <a:lnTo>
                  <a:pt x="1109105" y="226793"/>
                </a:lnTo>
                <a:lnTo>
                  <a:pt x="1081507" y="193826"/>
                </a:lnTo>
                <a:lnTo>
                  <a:pt x="1050445" y="162878"/>
                </a:lnTo>
                <a:lnTo>
                  <a:pt x="1016127" y="134112"/>
                </a:lnTo>
                <a:lnTo>
                  <a:pt x="978760" y="107687"/>
                </a:lnTo>
                <a:lnTo>
                  <a:pt x="938554" y="83767"/>
                </a:lnTo>
                <a:lnTo>
                  <a:pt x="895716" y="62512"/>
                </a:lnTo>
                <a:lnTo>
                  <a:pt x="850457" y="44084"/>
                </a:lnTo>
                <a:lnTo>
                  <a:pt x="802983" y="28644"/>
                </a:lnTo>
                <a:lnTo>
                  <a:pt x="753505" y="16354"/>
                </a:lnTo>
                <a:lnTo>
                  <a:pt x="702229" y="7376"/>
                </a:lnTo>
                <a:lnTo>
                  <a:pt x="649365" y="1871"/>
                </a:lnTo>
                <a:lnTo>
                  <a:pt x="595122" y="0"/>
                </a:lnTo>
                <a:lnTo>
                  <a:pt x="540991" y="1871"/>
                </a:lnTo>
                <a:lnTo>
                  <a:pt x="488215" y="7376"/>
                </a:lnTo>
                <a:lnTo>
                  <a:pt x="437003" y="16354"/>
                </a:lnTo>
                <a:lnTo>
                  <a:pt x="387567" y="28644"/>
                </a:lnTo>
                <a:lnTo>
                  <a:pt x="340117" y="44084"/>
                </a:lnTo>
                <a:lnTo>
                  <a:pt x="294865" y="62512"/>
                </a:lnTo>
                <a:lnTo>
                  <a:pt x="252021" y="83767"/>
                </a:lnTo>
                <a:lnTo>
                  <a:pt x="211797" y="107687"/>
                </a:lnTo>
                <a:lnTo>
                  <a:pt x="174402" y="134112"/>
                </a:lnTo>
                <a:lnTo>
                  <a:pt x="140049" y="162878"/>
                </a:lnTo>
                <a:lnTo>
                  <a:pt x="108947" y="193826"/>
                </a:lnTo>
                <a:lnTo>
                  <a:pt x="81308" y="226793"/>
                </a:lnTo>
                <a:lnTo>
                  <a:pt x="57342" y="261618"/>
                </a:lnTo>
                <a:lnTo>
                  <a:pt x="37261" y="298140"/>
                </a:lnTo>
                <a:lnTo>
                  <a:pt x="21276" y="336197"/>
                </a:lnTo>
                <a:lnTo>
                  <a:pt x="9596" y="375627"/>
                </a:lnTo>
                <a:lnTo>
                  <a:pt x="2434" y="416269"/>
                </a:lnTo>
                <a:lnTo>
                  <a:pt x="0" y="457962"/>
                </a:lnTo>
                <a:lnTo>
                  <a:pt x="2434" y="499654"/>
                </a:lnTo>
                <a:lnTo>
                  <a:pt x="9596" y="540296"/>
                </a:lnTo>
                <a:lnTo>
                  <a:pt x="21276" y="579726"/>
                </a:lnTo>
                <a:lnTo>
                  <a:pt x="37261" y="617783"/>
                </a:lnTo>
                <a:lnTo>
                  <a:pt x="57342" y="654305"/>
                </a:lnTo>
                <a:lnTo>
                  <a:pt x="81308" y="689130"/>
                </a:lnTo>
                <a:lnTo>
                  <a:pt x="108947" y="722097"/>
                </a:lnTo>
                <a:lnTo>
                  <a:pt x="140049" y="753045"/>
                </a:lnTo>
                <a:lnTo>
                  <a:pt x="174402" y="781812"/>
                </a:lnTo>
                <a:lnTo>
                  <a:pt x="211797" y="808236"/>
                </a:lnTo>
                <a:lnTo>
                  <a:pt x="252021" y="832156"/>
                </a:lnTo>
                <a:lnTo>
                  <a:pt x="294865" y="853411"/>
                </a:lnTo>
                <a:lnTo>
                  <a:pt x="340117" y="871839"/>
                </a:lnTo>
                <a:lnTo>
                  <a:pt x="387567" y="887279"/>
                </a:lnTo>
                <a:lnTo>
                  <a:pt x="437003" y="899569"/>
                </a:lnTo>
                <a:lnTo>
                  <a:pt x="488215" y="908547"/>
                </a:lnTo>
                <a:lnTo>
                  <a:pt x="540991" y="914052"/>
                </a:lnTo>
                <a:lnTo>
                  <a:pt x="595122" y="915924"/>
                </a:lnTo>
                <a:lnTo>
                  <a:pt x="649365" y="914052"/>
                </a:lnTo>
                <a:lnTo>
                  <a:pt x="702229" y="908547"/>
                </a:lnTo>
                <a:lnTo>
                  <a:pt x="753505" y="899569"/>
                </a:lnTo>
                <a:lnTo>
                  <a:pt x="802983" y="887279"/>
                </a:lnTo>
                <a:lnTo>
                  <a:pt x="850457" y="871839"/>
                </a:lnTo>
                <a:lnTo>
                  <a:pt x="895716" y="853411"/>
                </a:lnTo>
                <a:lnTo>
                  <a:pt x="938554" y="832156"/>
                </a:lnTo>
                <a:lnTo>
                  <a:pt x="978760" y="808236"/>
                </a:lnTo>
                <a:lnTo>
                  <a:pt x="1016127" y="781812"/>
                </a:lnTo>
                <a:lnTo>
                  <a:pt x="1050445" y="753045"/>
                </a:lnTo>
                <a:lnTo>
                  <a:pt x="1081507" y="722097"/>
                </a:lnTo>
                <a:lnTo>
                  <a:pt x="1109105" y="689130"/>
                </a:lnTo>
                <a:lnTo>
                  <a:pt x="1133028" y="654305"/>
                </a:lnTo>
                <a:lnTo>
                  <a:pt x="1153070" y="617783"/>
                </a:lnTo>
                <a:lnTo>
                  <a:pt x="1169020" y="579726"/>
                </a:lnTo>
                <a:lnTo>
                  <a:pt x="1180672" y="540296"/>
                </a:lnTo>
                <a:lnTo>
                  <a:pt x="1187816" y="499654"/>
                </a:lnTo>
                <a:lnTo>
                  <a:pt x="1190244" y="457962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56" name="object 5"/>
          <p:cNvSpPr>
            <a:spLocks/>
          </p:cNvSpPr>
          <p:nvPr/>
        </p:nvSpPr>
        <p:spPr bwMode="auto">
          <a:xfrm>
            <a:off x="3332163" y="1465263"/>
            <a:ext cx="1019175" cy="782637"/>
          </a:xfrm>
          <a:custGeom>
            <a:avLst/>
            <a:gdLst>
              <a:gd name="T0" fmla="*/ 540991 w 1190625"/>
              <a:gd name="T1" fmla="*/ 1871 h 916305"/>
              <a:gd name="T2" fmla="*/ 437003 w 1190625"/>
              <a:gd name="T3" fmla="*/ 16354 h 916305"/>
              <a:gd name="T4" fmla="*/ 340117 w 1190625"/>
              <a:gd name="T5" fmla="*/ 44084 h 916305"/>
              <a:gd name="T6" fmla="*/ 252021 w 1190625"/>
              <a:gd name="T7" fmla="*/ 83767 h 916305"/>
              <a:gd name="T8" fmla="*/ 174402 w 1190625"/>
              <a:gd name="T9" fmla="*/ 134112 h 916305"/>
              <a:gd name="T10" fmla="*/ 108947 w 1190625"/>
              <a:gd name="T11" fmla="*/ 193826 h 916305"/>
              <a:gd name="T12" fmla="*/ 57342 w 1190625"/>
              <a:gd name="T13" fmla="*/ 261618 h 916305"/>
              <a:gd name="T14" fmla="*/ 21276 w 1190625"/>
              <a:gd name="T15" fmla="*/ 336197 h 916305"/>
              <a:gd name="T16" fmla="*/ 2434 w 1190625"/>
              <a:gd name="T17" fmla="*/ 416269 h 916305"/>
              <a:gd name="T18" fmla="*/ 2434 w 1190625"/>
              <a:gd name="T19" fmla="*/ 499654 h 916305"/>
              <a:gd name="T20" fmla="*/ 21276 w 1190625"/>
              <a:gd name="T21" fmla="*/ 579726 h 916305"/>
              <a:gd name="T22" fmla="*/ 57342 w 1190625"/>
              <a:gd name="T23" fmla="*/ 654305 h 916305"/>
              <a:gd name="T24" fmla="*/ 108947 w 1190625"/>
              <a:gd name="T25" fmla="*/ 722097 h 916305"/>
              <a:gd name="T26" fmla="*/ 174402 w 1190625"/>
              <a:gd name="T27" fmla="*/ 781812 h 916305"/>
              <a:gd name="T28" fmla="*/ 252021 w 1190625"/>
              <a:gd name="T29" fmla="*/ 832156 h 916305"/>
              <a:gd name="T30" fmla="*/ 340117 w 1190625"/>
              <a:gd name="T31" fmla="*/ 871839 h 916305"/>
              <a:gd name="T32" fmla="*/ 437003 w 1190625"/>
              <a:gd name="T33" fmla="*/ 899569 h 916305"/>
              <a:gd name="T34" fmla="*/ 540991 w 1190625"/>
              <a:gd name="T35" fmla="*/ 914052 h 916305"/>
              <a:gd name="T36" fmla="*/ 649365 w 1190625"/>
              <a:gd name="T37" fmla="*/ 914052 h 916305"/>
              <a:gd name="T38" fmla="*/ 753505 w 1190625"/>
              <a:gd name="T39" fmla="*/ 899569 h 916305"/>
              <a:gd name="T40" fmla="*/ 850457 w 1190625"/>
              <a:gd name="T41" fmla="*/ 871839 h 916305"/>
              <a:gd name="T42" fmla="*/ 938554 w 1190625"/>
              <a:gd name="T43" fmla="*/ 832156 h 916305"/>
              <a:gd name="T44" fmla="*/ 1016127 w 1190625"/>
              <a:gd name="T45" fmla="*/ 781812 h 916305"/>
              <a:gd name="T46" fmla="*/ 1081507 w 1190625"/>
              <a:gd name="T47" fmla="*/ 722097 h 916305"/>
              <a:gd name="T48" fmla="*/ 1133028 w 1190625"/>
              <a:gd name="T49" fmla="*/ 654305 h 916305"/>
              <a:gd name="T50" fmla="*/ 1169020 w 1190625"/>
              <a:gd name="T51" fmla="*/ 579726 h 916305"/>
              <a:gd name="T52" fmla="*/ 1187816 w 1190625"/>
              <a:gd name="T53" fmla="*/ 499654 h 916305"/>
              <a:gd name="T54" fmla="*/ 1187816 w 1190625"/>
              <a:gd name="T55" fmla="*/ 416269 h 916305"/>
              <a:gd name="T56" fmla="*/ 1169020 w 1190625"/>
              <a:gd name="T57" fmla="*/ 336197 h 916305"/>
              <a:gd name="T58" fmla="*/ 1133028 w 1190625"/>
              <a:gd name="T59" fmla="*/ 261618 h 916305"/>
              <a:gd name="T60" fmla="*/ 1081507 w 1190625"/>
              <a:gd name="T61" fmla="*/ 193826 h 916305"/>
              <a:gd name="T62" fmla="*/ 1016127 w 1190625"/>
              <a:gd name="T63" fmla="*/ 134112 h 916305"/>
              <a:gd name="T64" fmla="*/ 938554 w 1190625"/>
              <a:gd name="T65" fmla="*/ 83767 h 916305"/>
              <a:gd name="T66" fmla="*/ 850457 w 1190625"/>
              <a:gd name="T67" fmla="*/ 44084 h 916305"/>
              <a:gd name="T68" fmla="*/ 753505 w 1190625"/>
              <a:gd name="T69" fmla="*/ 16354 h 916305"/>
              <a:gd name="T70" fmla="*/ 649365 w 1190625"/>
              <a:gd name="T71" fmla="*/ 1871 h 916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90625" h="916305">
                <a:moveTo>
                  <a:pt x="595122" y="0"/>
                </a:moveTo>
                <a:lnTo>
                  <a:pt x="540991" y="1871"/>
                </a:lnTo>
                <a:lnTo>
                  <a:pt x="488215" y="7376"/>
                </a:lnTo>
                <a:lnTo>
                  <a:pt x="437003" y="16354"/>
                </a:lnTo>
                <a:lnTo>
                  <a:pt x="387567" y="28644"/>
                </a:lnTo>
                <a:lnTo>
                  <a:pt x="340117" y="44084"/>
                </a:lnTo>
                <a:lnTo>
                  <a:pt x="294865" y="62512"/>
                </a:lnTo>
                <a:lnTo>
                  <a:pt x="252021" y="83767"/>
                </a:lnTo>
                <a:lnTo>
                  <a:pt x="211797" y="107687"/>
                </a:lnTo>
                <a:lnTo>
                  <a:pt x="174402" y="134112"/>
                </a:lnTo>
                <a:lnTo>
                  <a:pt x="140049" y="162878"/>
                </a:lnTo>
                <a:lnTo>
                  <a:pt x="108947" y="193826"/>
                </a:lnTo>
                <a:lnTo>
                  <a:pt x="81308" y="226793"/>
                </a:lnTo>
                <a:lnTo>
                  <a:pt x="57342" y="261618"/>
                </a:lnTo>
                <a:lnTo>
                  <a:pt x="37261" y="298140"/>
                </a:lnTo>
                <a:lnTo>
                  <a:pt x="21276" y="336197"/>
                </a:lnTo>
                <a:lnTo>
                  <a:pt x="9596" y="375627"/>
                </a:lnTo>
                <a:lnTo>
                  <a:pt x="2434" y="416269"/>
                </a:lnTo>
                <a:lnTo>
                  <a:pt x="0" y="457962"/>
                </a:lnTo>
                <a:lnTo>
                  <a:pt x="2434" y="499654"/>
                </a:lnTo>
                <a:lnTo>
                  <a:pt x="9596" y="540296"/>
                </a:lnTo>
                <a:lnTo>
                  <a:pt x="21276" y="579726"/>
                </a:lnTo>
                <a:lnTo>
                  <a:pt x="37261" y="617783"/>
                </a:lnTo>
                <a:lnTo>
                  <a:pt x="57342" y="654305"/>
                </a:lnTo>
                <a:lnTo>
                  <a:pt x="81308" y="689130"/>
                </a:lnTo>
                <a:lnTo>
                  <a:pt x="108947" y="722097"/>
                </a:lnTo>
                <a:lnTo>
                  <a:pt x="140049" y="753045"/>
                </a:lnTo>
                <a:lnTo>
                  <a:pt x="174402" y="781812"/>
                </a:lnTo>
                <a:lnTo>
                  <a:pt x="211797" y="808236"/>
                </a:lnTo>
                <a:lnTo>
                  <a:pt x="252021" y="832156"/>
                </a:lnTo>
                <a:lnTo>
                  <a:pt x="294865" y="853411"/>
                </a:lnTo>
                <a:lnTo>
                  <a:pt x="340117" y="871839"/>
                </a:lnTo>
                <a:lnTo>
                  <a:pt x="387567" y="887279"/>
                </a:lnTo>
                <a:lnTo>
                  <a:pt x="437003" y="899569"/>
                </a:lnTo>
                <a:lnTo>
                  <a:pt x="488215" y="908547"/>
                </a:lnTo>
                <a:lnTo>
                  <a:pt x="540991" y="914052"/>
                </a:lnTo>
                <a:lnTo>
                  <a:pt x="595122" y="915924"/>
                </a:lnTo>
                <a:lnTo>
                  <a:pt x="649365" y="914052"/>
                </a:lnTo>
                <a:lnTo>
                  <a:pt x="702229" y="908547"/>
                </a:lnTo>
                <a:lnTo>
                  <a:pt x="753505" y="899569"/>
                </a:lnTo>
                <a:lnTo>
                  <a:pt x="802983" y="887279"/>
                </a:lnTo>
                <a:lnTo>
                  <a:pt x="850457" y="871839"/>
                </a:lnTo>
                <a:lnTo>
                  <a:pt x="895716" y="853411"/>
                </a:lnTo>
                <a:lnTo>
                  <a:pt x="938554" y="832156"/>
                </a:lnTo>
                <a:lnTo>
                  <a:pt x="978760" y="808236"/>
                </a:lnTo>
                <a:lnTo>
                  <a:pt x="1016127" y="781812"/>
                </a:lnTo>
                <a:lnTo>
                  <a:pt x="1050445" y="753045"/>
                </a:lnTo>
                <a:lnTo>
                  <a:pt x="1081507" y="722097"/>
                </a:lnTo>
                <a:lnTo>
                  <a:pt x="1109105" y="689130"/>
                </a:lnTo>
                <a:lnTo>
                  <a:pt x="1133028" y="654305"/>
                </a:lnTo>
                <a:lnTo>
                  <a:pt x="1153070" y="617783"/>
                </a:lnTo>
                <a:lnTo>
                  <a:pt x="1169020" y="579726"/>
                </a:lnTo>
                <a:lnTo>
                  <a:pt x="1180672" y="540296"/>
                </a:lnTo>
                <a:lnTo>
                  <a:pt x="1187816" y="499654"/>
                </a:lnTo>
                <a:lnTo>
                  <a:pt x="1190244" y="457962"/>
                </a:lnTo>
                <a:lnTo>
                  <a:pt x="1187816" y="416269"/>
                </a:lnTo>
                <a:lnTo>
                  <a:pt x="1180672" y="375627"/>
                </a:lnTo>
                <a:lnTo>
                  <a:pt x="1169020" y="336197"/>
                </a:lnTo>
                <a:lnTo>
                  <a:pt x="1153070" y="298140"/>
                </a:lnTo>
                <a:lnTo>
                  <a:pt x="1133028" y="261618"/>
                </a:lnTo>
                <a:lnTo>
                  <a:pt x="1109105" y="226793"/>
                </a:lnTo>
                <a:lnTo>
                  <a:pt x="1081507" y="193826"/>
                </a:lnTo>
                <a:lnTo>
                  <a:pt x="1050445" y="162878"/>
                </a:lnTo>
                <a:lnTo>
                  <a:pt x="1016127" y="134112"/>
                </a:lnTo>
                <a:lnTo>
                  <a:pt x="978760" y="107687"/>
                </a:lnTo>
                <a:lnTo>
                  <a:pt x="938554" y="83767"/>
                </a:lnTo>
                <a:lnTo>
                  <a:pt x="895716" y="62512"/>
                </a:lnTo>
                <a:lnTo>
                  <a:pt x="850457" y="44084"/>
                </a:lnTo>
                <a:lnTo>
                  <a:pt x="802983" y="28644"/>
                </a:lnTo>
                <a:lnTo>
                  <a:pt x="753505" y="16354"/>
                </a:lnTo>
                <a:lnTo>
                  <a:pt x="702229" y="7376"/>
                </a:lnTo>
                <a:lnTo>
                  <a:pt x="649365" y="1871"/>
                </a:lnTo>
                <a:lnTo>
                  <a:pt x="595122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" name="object 6"/>
          <p:cNvSpPr txBox="1"/>
          <p:nvPr/>
        </p:nvSpPr>
        <p:spPr>
          <a:xfrm>
            <a:off x="3525838" y="1470025"/>
            <a:ext cx="630237" cy="747713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2300">
                <a:solidFill>
                  <a:srgbClr val="33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 模型</a:t>
            </a:r>
            <a:endParaRPr lang="zh-CN" altLang="zh-CN" sz="23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9158" name="object 7"/>
          <p:cNvSpPr>
            <a:spLocks/>
          </p:cNvSpPr>
          <p:nvPr/>
        </p:nvSpPr>
        <p:spPr bwMode="auto">
          <a:xfrm>
            <a:off x="2339975" y="2667000"/>
            <a:ext cx="982663" cy="828675"/>
          </a:xfrm>
          <a:custGeom>
            <a:avLst/>
            <a:gdLst>
              <a:gd name="T0" fmla="*/ 1138330 w 1148079"/>
              <a:gd name="T1" fmla="*/ 397569 h 969010"/>
              <a:gd name="T2" fmla="*/ 1092342 w 1148079"/>
              <a:gd name="T3" fmla="*/ 276965 h 969010"/>
              <a:gd name="T4" fmla="*/ 1012657 w 1148079"/>
              <a:gd name="T5" fmla="*/ 172469 h 969010"/>
              <a:gd name="T6" fmla="*/ 904735 w 1148079"/>
              <a:gd name="T7" fmla="*/ 88716 h 969010"/>
              <a:gd name="T8" fmla="*/ 774038 w 1148079"/>
              <a:gd name="T9" fmla="*/ 30342 h 969010"/>
              <a:gd name="T10" fmla="*/ 626026 w 1148079"/>
              <a:gd name="T11" fmla="*/ 1982 h 969010"/>
              <a:gd name="T12" fmla="*/ 470621 w 1148079"/>
              <a:gd name="T13" fmla="*/ 7814 h 969010"/>
              <a:gd name="T14" fmla="*/ 327774 w 1148079"/>
              <a:gd name="T15" fmla="*/ 46694 h 969010"/>
              <a:gd name="T16" fmla="*/ 204062 w 1148079"/>
              <a:gd name="T17" fmla="*/ 114042 h 969010"/>
              <a:gd name="T18" fmla="*/ 104945 w 1148079"/>
              <a:gd name="T19" fmla="*/ 205225 h 969010"/>
              <a:gd name="T20" fmla="*/ 35886 w 1148079"/>
              <a:gd name="T21" fmla="*/ 315605 h 969010"/>
              <a:gd name="T22" fmla="*/ 2344 w 1148079"/>
              <a:gd name="T23" fmla="*/ 440549 h 969010"/>
              <a:gd name="T24" fmla="*/ 9241 w 1148079"/>
              <a:gd name="T25" fmla="*/ 571668 h 969010"/>
              <a:gd name="T26" fmla="*/ 55229 w 1148079"/>
              <a:gd name="T27" fmla="*/ 692154 h 969010"/>
              <a:gd name="T28" fmla="*/ 101346 w 1148079"/>
              <a:gd name="T29" fmla="*/ 484631 h 969010"/>
              <a:gd name="T30" fmla="*/ 125461 w 1148079"/>
              <a:gd name="T31" fmla="*/ 358621 h 969010"/>
              <a:gd name="T32" fmla="*/ 192590 w 1148079"/>
              <a:gd name="T33" fmla="*/ 249216 h 969010"/>
              <a:gd name="T34" fmla="*/ 294906 w 1148079"/>
              <a:gd name="T35" fmla="*/ 162964 h 969010"/>
              <a:gd name="T36" fmla="*/ 424580 w 1148079"/>
              <a:gd name="T37" fmla="*/ 106411 h 969010"/>
              <a:gd name="T38" fmla="*/ 573786 w 1148079"/>
              <a:gd name="T39" fmla="*/ 86105 h 969010"/>
              <a:gd name="T40" fmla="*/ 722991 w 1148079"/>
              <a:gd name="T41" fmla="*/ 106411 h 969010"/>
              <a:gd name="T42" fmla="*/ 852665 w 1148079"/>
              <a:gd name="T43" fmla="*/ 162964 h 969010"/>
              <a:gd name="T44" fmla="*/ 954981 w 1148079"/>
              <a:gd name="T45" fmla="*/ 249216 h 969010"/>
              <a:gd name="T46" fmla="*/ 1022110 w 1148079"/>
              <a:gd name="T47" fmla="*/ 358621 h 969010"/>
              <a:gd name="T48" fmla="*/ 1046226 w 1148079"/>
              <a:gd name="T49" fmla="*/ 484631 h 969010"/>
              <a:gd name="T50" fmla="*/ 1092342 w 1148079"/>
              <a:gd name="T51" fmla="*/ 692154 h 969010"/>
              <a:gd name="T52" fmla="*/ 1138330 w 1148079"/>
              <a:gd name="T53" fmla="*/ 571668 h 969010"/>
              <a:gd name="T54" fmla="*/ 1046226 w 1148079"/>
              <a:gd name="T55" fmla="*/ 759073 h 969010"/>
              <a:gd name="T56" fmla="*/ 1035314 w 1148079"/>
              <a:gd name="T57" fmla="*/ 570160 h 969010"/>
              <a:gd name="T58" fmla="*/ 981653 w 1148079"/>
              <a:gd name="T59" fmla="*/ 685828 h 969010"/>
              <a:gd name="T60" fmla="*/ 890197 w 1148079"/>
              <a:gd name="T61" fmla="*/ 780525 h 969010"/>
              <a:gd name="T62" fmla="*/ 768773 w 1148079"/>
              <a:gd name="T63" fmla="*/ 847705 h 969010"/>
              <a:gd name="T64" fmla="*/ 625208 w 1148079"/>
              <a:gd name="T65" fmla="*/ 880820 h 969010"/>
              <a:gd name="T66" fmla="*/ 472531 w 1148079"/>
              <a:gd name="T67" fmla="*/ 873971 h 969010"/>
              <a:gd name="T68" fmla="*/ 335477 w 1148079"/>
              <a:gd name="T69" fmla="*/ 828773 h 969010"/>
              <a:gd name="T70" fmla="*/ 223172 w 1148079"/>
              <a:gd name="T71" fmla="*/ 751693 h 969010"/>
              <a:gd name="T72" fmla="*/ 143445 w 1148079"/>
              <a:gd name="T73" fmla="*/ 649279 h 969010"/>
              <a:gd name="T74" fmla="*/ 104122 w 1148079"/>
              <a:gd name="T75" fmla="*/ 528076 h 969010"/>
              <a:gd name="T76" fmla="*/ 134914 w 1148079"/>
              <a:gd name="T77" fmla="*/ 796477 h 969010"/>
              <a:gd name="T78" fmla="*/ 242836 w 1148079"/>
              <a:gd name="T79" fmla="*/ 880041 h 969010"/>
              <a:gd name="T80" fmla="*/ 373533 w 1148079"/>
              <a:gd name="T81" fmla="*/ 938256 h 969010"/>
              <a:gd name="T82" fmla="*/ 521545 w 1148079"/>
              <a:gd name="T83" fmla="*/ 966526 h 969010"/>
              <a:gd name="T84" fmla="*/ 676950 w 1148079"/>
              <a:gd name="T85" fmla="*/ 960713 h 969010"/>
              <a:gd name="T86" fmla="*/ 819797 w 1148079"/>
              <a:gd name="T87" fmla="*/ 921951 h 969010"/>
              <a:gd name="T88" fmla="*/ 943509 w 1148079"/>
              <a:gd name="T89" fmla="*/ 854776 h 969010"/>
              <a:gd name="T90" fmla="*/ 1042626 w 1148079"/>
              <a:gd name="T91" fmla="*/ 763782 h 969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8079" h="969010">
                <a:moveTo>
                  <a:pt x="1147572" y="484631"/>
                </a:moveTo>
                <a:lnTo>
                  <a:pt x="1145227" y="440549"/>
                </a:lnTo>
                <a:lnTo>
                  <a:pt x="1138330" y="397569"/>
                </a:lnTo>
                <a:lnTo>
                  <a:pt x="1127082" y="355864"/>
                </a:lnTo>
                <a:lnTo>
                  <a:pt x="1111685" y="315605"/>
                </a:lnTo>
                <a:lnTo>
                  <a:pt x="1092342" y="276965"/>
                </a:lnTo>
                <a:lnTo>
                  <a:pt x="1069255" y="240114"/>
                </a:lnTo>
                <a:lnTo>
                  <a:pt x="1042626" y="205225"/>
                </a:lnTo>
                <a:lnTo>
                  <a:pt x="1012657" y="172469"/>
                </a:lnTo>
                <a:lnTo>
                  <a:pt x="979551" y="142017"/>
                </a:lnTo>
                <a:lnTo>
                  <a:pt x="943509" y="114042"/>
                </a:lnTo>
                <a:lnTo>
                  <a:pt x="904735" y="88716"/>
                </a:lnTo>
                <a:lnTo>
                  <a:pt x="863430" y="66209"/>
                </a:lnTo>
                <a:lnTo>
                  <a:pt x="819797" y="46694"/>
                </a:lnTo>
                <a:lnTo>
                  <a:pt x="774038" y="30342"/>
                </a:lnTo>
                <a:lnTo>
                  <a:pt x="726355" y="17324"/>
                </a:lnTo>
                <a:lnTo>
                  <a:pt x="676950" y="7814"/>
                </a:lnTo>
                <a:lnTo>
                  <a:pt x="626026" y="1982"/>
                </a:lnTo>
                <a:lnTo>
                  <a:pt x="573786" y="0"/>
                </a:lnTo>
                <a:lnTo>
                  <a:pt x="521545" y="1982"/>
                </a:lnTo>
                <a:lnTo>
                  <a:pt x="470621" y="7814"/>
                </a:lnTo>
                <a:lnTo>
                  <a:pt x="421216" y="17324"/>
                </a:lnTo>
                <a:lnTo>
                  <a:pt x="373533" y="30342"/>
                </a:lnTo>
                <a:lnTo>
                  <a:pt x="327774" y="46694"/>
                </a:lnTo>
                <a:lnTo>
                  <a:pt x="284141" y="66209"/>
                </a:lnTo>
                <a:lnTo>
                  <a:pt x="242836" y="88716"/>
                </a:lnTo>
                <a:lnTo>
                  <a:pt x="204062" y="114042"/>
                </a:lnTo>
                <a:lnTo>
                  <a:pt x="168020" y="142017"/>
                </a:lnTo>
                <a:lnTo>
                  <a:pt x="134914" y="172469"/>
                </a:lnTo>
                <a:lnTo>
                  <a:pt x="104945" y="205225"/>
                </a:lnTo>
                <a:lnTo>
                  <a:pt x="78316" y="240114"/>
                </a:lnTo>
                <a:lnTo>
                  <a:pt x="55229" y="276965"/>
                </a:lnTo>
                <a:lnTo>
                  <a:pt x="35886" y="315605"/>
                </a:lnTo>
                <a:lnTo>
                  <a:pt x="20489" y="355864"/>
                </a:lnTo>
                <a:lnTo>
                  <a:pt x="9241" y="397569"/>
                </a:lnTo>
                <a:lnTo>
                  <a:pt x="2344" y="440549"/>
                </a:lnTo>
                <a:lnTo>
                  <a:pt x="0" y="484631"/>
                </a:lnTo>
                <a:lnTo>
                  <a:pt x="2344" y="528707"/>
                </a:lnTo>
                <a:lnTo>
                  <a:pt x="9241" y="571668"/>
                </a:lnTo>
                <a:lnTo>
                  <a:pt x="20489" y="613342"/>
                </a:lnTo>
                <a:lnTo>
                  <a:pt x="35886" y="653561"/>
                </a:lnTo>
                <a:lnTo>
                  <a:pt x="55229" y="692154"/>
                </a:lnTo>
                <a:lnTo>
                  <a:pt x="78316" y="728951"/>
                </a:lnTo>
                <a:lnTo>
                  <a:pt x="101346" y="759073"/>
                </a:lnTo>
                <a:lnTo>
                  <a:pt x="101346" y="484631"/>
                </a:lnTo>
                <a:lnTo>
                  <a:pt x="104122" y="441187"/>
                </a:lnTo>
                <a:lnTo>
                  <a:pt x="112257" y="399103"/>
                </a:lnTo>
                <a:lnTo>
                  <a:pt x="125461" y="358621"/>
                </a:lnTo>
                <a:lnTo>
                  <a:pt x="143445" y="319984"/>
                </a:lnTo>
                <a:lnTo>
                  <a:pt x="165918" y="283435"/>
                </a:lnTo>
                <a:lnTo>
                  <a:pt x="192590" y="249216"/>
                </a:lnTo>
                <a:lnTo>
                  <a:pt x="223172" y="217570"/>
                </a:lnTo>
                <a:lnTo>
                  <a:pt x="257374" y="188738"/>
                </a:lnTo>
                <a:lnTo>
                  <a:pt x="294906" y="162964"/>
                </a:lnTo>
                <a:lnTo>
                  <a:pt x="335477" y="140490"/>
                </a:lnTo>
                <a:lnTo>
                  <a:pt x="378798" y="121558"/>
                </a:lnTo>
                <a:lnTo>
                  <a:pt x="424580" y="106411"/>
                </a:lnTo>
                <a:lnTo>
                  <a:pt x="472531" y="95292"/>
                </a:lnTo>
                <a:lnTo>
                  <a:pt x="522363" y="88443"/>
                </a:lnTo>
                <a:lnTo>
                  <a:pt x="573786" y="86105"/>
                </a:lnTo>
                <a:lnTo>
                  <a:pt x="625208" y="88443"/>
                </a:lnTo>
                <a:lnTo>
                  <a:pt x="675040" y="95292"/>
                </a:lnTo>
                <a:lnTo>
                  <a:pt x="722991" y="106411"/>
                </a:lnTo>
                <a:lnTo>
                  <a:pt x="768773" y="121558"/>
                </a:lnTo>
                <a:lnTo>
                  <a:pt x="812094" y="140490"/>
                </a:lnTo>
                <a:lnTo>
                  <a:pt x="852665" y="162964"/>
                </a:lnTo>
                <a:lnTo>
                  <a:pt x="890197" y="188738"/>
                </a:lnTo>
                <a:lnTo>
                  <a:pt x="924399" y="217570"/>
                </a:lnTo>
                <a:lnTo>
                  <a:pt x="954981" y="249216"/>
                </a:lnTo>
                <a:lnTo>
                  <a:pt x="981653" y="283435"/>
                </a:lnTo>
                <a:lnTo>
                  <a:pt x="1004126" y="319984"/>
                </a:lnTo>
                <a:lnTo>
                  <a:pt x="1022110" y="358621"/>
                </a:lnTo>
                <a:lnTo>
                  <a:pt x="1035314" y="399103"/>
                </a:lnTo>
                <a:lnTo>
                  <a:pt x="1043449" y="441187"/>
                </a:lnTo>
                <a:lnTo>
                  <a:pt x="1046226" y="484631"/>
                </a:lnTo>
                <a:lnTo>
                  <a:pt x="1046226" y="759073"/>
                </a:lnTo>
                <a:lnTo>
                  <a:pt x="1069255" y="728951"/>
                </a:lnTo>
                <a:lnTo>
                  <a:pt x="1092342" y="692154"/>
                </a:lnTo>
                <a:lnTo>
                  <a:pt x="1111685" y="653561"/>
                </a:lnTo>
                <a:lnTo>
                  <a:pt x="1127082" y="613342"/>
                </a:lnTo>
                <a:lnTo>
                  <a:pt x="1138330" y="571668"/>
                </a:lnTo>
                <a:lnTo>
                  <a:pt x="1145227" y="528707"/>
                </a:lnTo>
                <a:lnTo>
                  <a:pt x="1147572" y="484631"/>
                </a:lnTo>
                <a:close/>
              </a:path>
              <a:path w="1148079" h="969010">
                <a:moveTo>
                  <a:pt x="1046226" y="759073"/>
                </a:moveTo>
                <a:lnTo>
                  <a:pt x="1046226" y="484631"/>
                </a:lnTo>
                <a:lnTo>
                  <a:pt x="1043449" y="528076"/>
                </a:lnTo>
                <a:lnTo>
                  <a:pt x="1035314" y="570160"/>
                </a:lnTo>
                <a:lnTo>
                  <a:pt x="1022110" y="610642"/>
                </a:lnTo>
                <a:lnTo>
                  <a:pt x="1004126" y="649279"/>
                </a:lnTo>
                <a:lnTo>
                  <a:pt x="981653" y="685828"/>
                </a:lnTo>
                <a:lnTo>
                  <a:pt x="954981" y="720047"/>
                </a:lnTo>
                <a:lnTo>
                  <a:pt x="924399" y="751693"/>
                </a:lnTo>
                <a:lnTo>
                  <a:pt x="890197" y="780525"/>
                </a:lnTo>
                <a:lnTo>
                  <a:pt x="852665" y="806299"/>
                </a:lnTo>
                <a:lnTo>
                  <a:pt x="812094" y="828773"/>
                </a:lnTo>
                <a:lnTo>
                  <a:pt x="768773" y="847705"/>
                </a:lnTo>
                <a:lnTo>
                  <a:pt x="722991" y="862852"/>
                </a:lnTo>
                <a:lnTo>
                  <a:pt x="675040" y="873971"/>
                </a:lnTo>
                <a:lnTo>
                  <a:pt x="625208" y="880820"/>
                </a:lnTo>
                <a:lnTo>
                  <a:pt x="573786" y="883157"/>
                </a:lnTo>
                <a:lnTo>
                  <a:pt x="522363" y="880820"/>
                </a:lnTo>
                <a:lnTo>
                  <a:pt x="472531" y="873971"/>
                </a:lnTo>
                <a:lnTo>
                  <a:pt x="424580" y="862852"/>
                </a:lnTo>
                <a:lnTo>
                  <a:pt x="378798" y="847705"/>
                </a:lnTo>
                <a:lnTo>
                  <a:pt x="335477" y="828773"/>
                </a:lnTo>
                <a:lnTo>
                  <a:pt x="294906" y="806299"/>
                </a:lnTo>
                <a:lnTo>
                  <a:pt x="257374" y="780525"/>
                </a:lnTo>
                <a:lnTo>
                  <a:pt x="223172" y="751693"/>
                </a:lnTo>
                <a:lnTo>
                  <a:pt x="192590" y="720047"/>
                </a:lnTo>
                <a:lnTo>
                  <a:pt x="165918" y="685828"/>
                </a:lnTo>
                <a:lnTo>
                  <a:pt x="143445" y="649279"/>
                </a:lnTo>
                <a:lnTo>
                  <a:pt x="125461" y="610642"/>
                </a:lnTo>
                <a:lnTo>
                  <a:pt x="112257" y="570160"/>
                </a:lnTo>
                <a:lnTo>
                  <a:pt x="104122" y="528076"/>
                </a:lnTo>
                <a:lnTo>
                  <a:pt x="101346" y="484631"/>
                </a:lnTo>
                <a:lnTo>
                  <a:pt x="101346" y="759073"/>
                </a:lnTo>
                <a:lnTo>
                  <a:pt x="134914" y="796477"/>
                </a:lnTo>
                <a:lnTo>
                  <a:pt x="168020" y="826865"/>
                </a:lnTo>
                <a:lnTo>
                  <a:pt x="204062" y="854776"/>
                </a:lnTo>
                <a:lnTo>
                  <a:pt x="242836" y="880041"/>
                </a:lnTo>
                <a:lnTo>
                  <a:pt x="284141" y="902490"/>
                </a:lnTo>
                <a:lnTo>
                  <a:pt x="327774" y="921951"/>
                </a:lnTo>
                <a:lnTo>
                  <a:pt x="373533" y="938256"/>
                </a:lnTo>
                <a:lnTo>
                  <a:pt x="421216" y="951233"/>
                </a:lnTo>
                <a:lnTo>
                  <a:pt x="470621" y="960713"/>
                </a:lnTo>
                <a:lnTo>
                  <a:pt x="521545" y="966526"/>
                </a:lnTo>
                <a:lnTo>
                  <a:pt x="573786" y="968501"/>
                </a:lnTo>
                <a:lnTo>
                  <a:pt x="626026" y="966526"/>
                </a:lnTo>
                <a:lnTo>
                  <a:pt x="676950" y="960713"/>
                </a:lnTo>
                <a:lnTo>
                  <a:pt x="726355" y="951233"/>
                </a:lnTo>
                <a:lnTo>
                  <a:pt x="774038" y="938256"/>
                </a:lnTo>
                <a:lnTo>
                  <a:pt x="819797" y="921951"/>
                </a:lnTo>
                <a:lnTo>
                  <a:pt x="863430" y="902490"/>
                </a:lnTo>
                <a:lnTo>
                  <a:pt x="904735" y="880041"/>
                </a:lnTo>
                <a:lnTo>
                  <a:pt x="943509" y="854776"/>
                </a:lnTo>
                <a:lnTo>
                  <a:pt x="979551" y="826865"/>
                </a:lnTo>
                <a:lnTo>
                  <a:pt x="1012657" y="796477"/>
                </a:lnTo>
                <a:lnTo>
                  <a:pt x="1042626" y="763782"/>
                </a:lnTo>
                <a:lnTo>
                  <a:pt x="1046226" y="759073"/>
                </a:lnTo>
                <a:close/>
              </a:path>
            </a:pathLst>
          </a:custGeom>
          <a:solidFill>
            <a:srgbClr val="B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59" name="object 8"/>
          <p:cNvSpPr>
            <a:spLocks/>
          </p:cNvSpPr>
          <p:nvPr/>
        </p:nvSpPr>
        <p:spPr bwMode="auto">
          <a:xfrm>
            <a:off x="2422525" y="2735263"/>
            <a:ext cx="817563" cy="690562"/>
          </a:xfrm>
          <a:custGeom>
            <a:avLst/>
            <a:gdLst>
              <a:gd name="T0" fmla="*/ 957072 w 957579"/>
              <a:gd name="T1" fmla="*/ 403859 h 807720"/>
              <a:gd name="T2" fmla="*/ 954265 w 957579"/>
              <a:gd name="T3" fmla="*/ 359816 h 807720"/>
              <a:gd name="T4" fmla="*/ 946040 w 957579"/>
              <a:gd name="T5" fmla="*/ 317156 h 807720"/>
              <a:gd name="T6" fmla="*/ 932688 w 957579"/>
              <a:gd name="T7" fmla="*/ 276124 h 807720"/>
              <a:gd name="T8" fmla="*/ 914499 w 957579"/>
              <a:gd name="T9" fmla="*/ 236965 h 807720"/>
              <a:gd name="T10" fmla="*/ 891765 w 957579"/>
              <a:gd name="T11" fmla="*/ 199926 h 807720"/>
              <a:gd name="T12" fmla="*/ 864778 w 957579"/>
              <a:gd name="T13" fmla="*/ 165250 h 807720"/>
              <a:gd name="T14" fmla="*/ 833828 w 957579"/>
              <a:gd name="T15" fmla="*/ 133183 h 807720"/>
              <a:gd name="T16" fmla="*/ 799208 w 957579"/>
              <a:gd name="T17" fmla="*/ 103971 h 807720"/>
              <a:gd name="T18" fmla="*/ 761207 w 957579"/>
              <a:gd name="T19" fmla="*/ 77858 h 807720"/>
              <a:gd name="T20" fmla="*/ 720118 w 957579"/>
              <a:gd name="T21" fmla="*/ 55089 h 807720"/>
              <a:gd name="T22" fmla="*/ 676231 w 957579"/>
              <a:gd name="T23" fmla="*/ 35911 h 807720"/>
              <a:gd name="T24" fmla="*/ 629838 w 957579"/>
              <a:gd name="T25" fmla="*/ 20567 h 807720"/>
              <a:gd name="T26" fmla="*/ 581231 w 957579"/>
              <a:gd name="T27" fmla="*/ 9304 h 807720"/>
              <a:gd name="T28" fmla="*/ 530699 w 957579"/>
              <a:gd name="T29" fmla="*/ 2367 h 807720"/>
              <a:gd name="T30" fmla="*/ 478536 w 957579"/>
              <a:gd name="T31" fmla="*/ 0 h 807720"/>
              <a:gd name="T32" fmla="*/ 426372 w 957579"/>
              <a:gd name="T33" fmla="*/ 2367 h 807720"/>
              <a:gd name="T34" fmla="*/ 375840 w 957579"/>
              <a:gd name="T35" fmla="*/ 9304 h 807720"/>
              <a:gd name="T36" fmla="*/ 327233 w 957579"/>
              <a:gd name="T37" fmla="*/ 20567 h 807720"/>
              <a:gd name="T38" fmla="*/ 280840 w 957579"/>
              <a:gd name="T39" fmla="*/ 35911 h 807720"/>
              <a:gd name="T40" fmla="*/ 236953 w 957579"/>
              <a:gd name="T41" fmla="*/ 55089 h 807720"/>
              <a:gd name="T42" fmla="*/ 195864 w 957579"/>
              <a:gd name="T43" fmla="*/ 77858 h 807720"/>
              <a:gd name="T44" fmla="*/ 157863 w 957579"/>
              <a:gd name="T45" fmla="*/ 103971 h 807720"/>
              <a:gd name="T46" fmla="*/ 123243 w 957579"/>
              <a:gd name="T47" fmla="*/ 133183 h 807720"/>
              <a:gd name="T48" fmla="*/ 92293 w 957579"/>
              <a:gd name="T49" fmla="*/ 165250 h 807720"/>
              <a:gd name="T50" fmla="*/ 65306 w 957579"/>
              <a:gd name="T51" fmla="*/ 199926 h 807720"/>
              <a:gd name="T52" fmla="*/ 42572 w 957579"/>
              <a:gd name="T53" fmla="*/ 236965 h 807720"/>
              <a:gd name="T54" fmla="*/ 24384 w 957579"/>
              <a:gd name="T55" fmla="*/ 276124 h 807720"/>
              <a:gd name="T56" fmla="*/ 11031 w 957579"/>
              <a:gd name="T57" fmla="*/ 317156 h 807720"/>
              <a:gd name="T58" fmla="*/ 2806 w 957579"/>
              <a:gd name="T59" fmla="*/ 359816 h 807720"/>
              <a:gd name="T60" fmla="*/ 0 w 957579"/>
              <a:gd name="T61" fmla="*/ 403860 h 807720"/>
              <a:gd name="T62" fmla="*/ 2806 w 957579"/>
              <a:gd name="T63" fmla="*/ 447903 h 807720"/>
              <a:gd name="T64" fmla="*/ 11031 w 957579"/>
              <a:gd name="T65" fmla="*/ 490563 h 807720"/>
              <a:gd name="T66" fmla="*/ 24384 w 957579"/>
              <a:gd name="T67" fmla="*/ 531595 h 807720"/>
              <a:gd name="T68" fmla="*/ 42572 w 957579"/>
              <a:gd name="T69" fmla="*/ 570754 h 807720"/>
              <a:gd name="T70" fmla="*/ 65306 w 957579"/>
              <a:gd name="T71" fmla="*/ 607793 h 807720"/>
              <a:gd name="T72" fmla="*/ 92293 w 957579"/>
              <a:gd name="T73" fmla="*/ 642469 h 807720"/>
              <a:gd name="T74" fmla="*/ 123243 w 957579"/>
              <a:gd name="T75" fmla="*/ 674536 h 807720"/>
              <a:gd name="T76" fmla="*/ 157863 w 957579"/>
              <a:gd name="T77" fmla="*/ 703748 h 807720"/>
              <a:gd name="T78" fmla="*/ 195864 w 957579"/>
              <a:gd name="T79" fmla="*/ 729861 h 807720"/>
              <a:gd name="T80" fmla="*/ 236953 w 957579"/>
              <a:gd name="T81" fmla="*/ 752630 h 807720"/>
              <a:gd name="T82" fmla="*/ 280840 w 957579"/>
              <a:gd name="T83" fmla="*/ 771808 h 807720"/>
              <a:gd name="T84" fmla="*/ 327233 w 957579"/>
              <a:gd name="T85" fmla="*/ 787152 h 807720"/>
              <a:gd name="T86" fmla="*/ 375840 w 957579"/>
              <a:gd name="T87" fmla="*/ 798415 h 807720"/>
              <a:gd name="T88" fmla="*/ 426372 w 957579"/>
              <a:gd name="T89" fmla="*/ 805352 h 807720"/>
              <a:gd name="T90" fmla="*/ 478536 w 957579"/>
              <a:gd name="T91" fmla="*/ 807720 h 807720"/>
              <a:gd name="T92" fmla="*/ 530699 w 957579"/>
              <a:gd name="T93" fmla="*/ 805352 h 807720"/>
              <a:gd name="T94" fmla="*/ 581231 w 957579"/>
              <a:gd name="T95" fmla="*/ 798415 h 807720"/>
              <a:gd name="T96" fmla="*/ 629838 w 957579"/>
              <a:gd name="T97" fmla="*/ 787152 h 807720"/>
              <a:gd name="T98" fmla="*/ 676231 w 957579"/>
              <a:gd name="T99" fmla="*/ 771808 h 807720"/>
              <a:gd name="T100" fmla="*/ 720118 w 957579"/>
              <a:gd name="T101" fmla="*/ 752630 h 807720"/>
              <a:gd name="T102" fmla="*/ 761207 w 957579"/>
              <a:gd name="T103" fmla="*/ 729861 h 807720"/>
              <a:gd name="T104" fmla="*/ 799208 w 957579"/>
              <a:gd name="T105" fmla="*/ 703748 h 807720"/>
              <a:gd name="T106" fmla="*/ 833828 w 957579"/>
              <a:gd name="T107" fmla="*/ 674536 h 807720"/>
              <a:gd name="T108" fmla="*/ 864778 w 957579"/>
              <a:gd name="T109" fmla="*/ 642469 h 807720"/>
              <a:gd name="T110" fmla="*/ 891765 w 957579"/>
              <a:gd name="T111" fmla="*/ 607793 h 807720"/>
              <a:gd name="T112" fmla="*/ 914499 w 957579"/>
              <a:gd name="T113" fmla="*/ 570754 h 807720"/>
              <a:gd name="T114" fmla="*/ 932688 w 957579"/>
              <a:gd name="T115" fmla="*/ 531595 h 807720"/>
              <a:gd name="T116" fmla="*/ 946040 w 957579"/>
              <a:gd name="T117" fmla="*/ 490563 h 807720"/>
              <a:gd name="T118" fmla="*/ 954265 w 957579"/>
              <a:gd name="T119" fmla="*/ 447903 h 807720"/>
              <a:gd name="T120" fmla="*/ 957072 w 957579"/>
              <a:gd name="T121" fmla="*/ 403859 h 807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7579" h="807720">
                <a:moveTo>
                  <a:pt x="957072" y="403859"/>
                </a:moveTo>
                <a:lnTo>
                  <a:pt x="954265" y="359816"/>
                </a:lnTo>
                <a:lnTo>
                  <a:pt x="946040" y="317156"/>
                </a:lnTo>
                <a:lnTo>
                  <a:pt x="932688" y="276124"/>
                </a:lnTo>
                <a:lnTo>
                  <a:pt x="914499" y="236965"/>
                </a:lnTo>
                <a:lnTo>
                  <a:pt x="891765" y="199926"/>
                </a:lnTo>
                <a:lnTo>
                  <a:pt x="864778" y="165250"/>
                </a:lnTo>
                <a:lnTo>
                  <a:pt x="833828" y="133183"/>
                </a:lnTo>
                <a:lnTo>
                  <a:pt x="799208" y="103971"/>
                </a:lnTo>
                <a:lnTo>
                  <a:pt x="761207" y="77858"/>
                </a:lnTo>
                <a:lnTo>
                  <a:pt x="720118" y="55089"/>
                </a:lnTo>
                <a:lnTo>
                  <a:pt x="676231" y="35911"/>
                </a:lnTo>
                <a:lnTo>
                  <a:pt x="629838" y="20567"/>
                </a:lnTo>
                <a:lnTo>
                  <a:pt x="581231" y="9304"/>
                </a:lnTo>
                <a:lnTo>
                  <a:pt x="530699" y="2367"/>
                </a:lnTo>
                <a:lnTo>
                  <a:pt x="478536" y="0"/>
                </a:lnTo>
                <a:lnTo>
                  <a:pt x="426372" y="2367"/>
                </a:lnTo>
                <a:lnTo>
                  <a:pt x="375840" y="9304"/>
                </a:lnTo>
                <a:lnTo>
                  <a:pt x="327233" y="20567"/>
                </a:lnTo>
                <a:lnTo>
                  <a:pt x="280840" y="35911"/>
                </a:lnTo>
                <a:lnTo>
                  <a:pt x="236953" y="55089"/>
                </a:lnTo>
                <a:lnTo>
                  <a:pt x="195864" y="77858"/>
                </a:lnTo>
                <a:lnTo>
                  <a:pt x="157863" y="103971"/>
                </a:lnTo>
                <a:lnTo>
                  <a:pt x="123243" y="133183"/>
                </a:lnTo>
                <a:lnTo>
                  <a:pt x="92293" y="165250"/>
                </a:lnTo>
                <a:lnTo>
                  <a:pt x="65306" y="199926"/>
                </a:lnTo>
                <a:lnTo>
                  <a:pt x="42572" y="236965"/>
                </a:lnTo>
                <a:lnTo>
                  <a:pt x="24384" y="276124"/>
                </a:lnTo>
                <a:lnTo>
                  <a:pt x="11031" y="317156"/>
                </a:lnTo>
                <a:lnTo>
                  <a:pt x="2806" y="359816"/>
                </a:lnTo>
                <a:lnTo>
                  <a:pt x="0" y="403860"/>
                </a:lnTo>
                <a:lnTo>
                  <a:pt x="2806" y="447903"/>
                </a:lnTo>
                <a:lnTo>
                  <a:pt x="11031" y="490563"/>
                </a:lnTo>
                <a:lnTo>
                  <a:pt x="24384" y="531595"/>
                </a:lnTo>
                <a:lnTo>
                  <a:pt x="42572" y="570754"/>
                </a:lnTo>
                <a:lnTo>
                  <a:pt x="65306" y="607793"/>
                </a:lnTo>
                <a:lnTo>
                  <a:pt x="92293" y="642469"/>
                </a:lnTo>
                <a:lnTo>
                  <a:pt x="123243" y="674536"/>
                </a:lnTo>
                <a:lnTo>
                  <a:pt x="157863" y="703748"/>
                </a:lnTo>
                <a:lnTo>
                  <a:pt x="195864" y="729861"/>
                </a:lnTo>
                <a:lnTo>
                  <a:pt x="236953" y="752630"/>
                </a:lnTo>
                <a:lnTo>
                  <a:pt x="280840" y="771808"/>
                </a:lnTo>
                <a:lnTo>
                  <a:pt x="327233" y="787152"/>
                </a:lnTo>
                <a:lnTo>
                  <a:pt x="375840" y="798415"/>
                </a:lnTo>
                <a:lnTo>
                  <a:pt x="426372" y="805352"/>
                </a:lnTo>
                <a:lnTo>
                  <a:pt x="478536" y="807720"/>
                </a:lnTo>
                <a:lnTo>
                  <a:pt x="530699" y="805352"/>
                </a:lnTo>
                <a:lnTo>
                  <a:pt x="581231" y="798415"/>
                </a:lnTo>
                <a:lnTo>
                  <a:pt x="629838" y="787152"/>
                </a:lnTo>
                <a:lnTo>
                  <a:pt x="676231" y="771808"/>
                </a:lnTo>
                <a:lnTo>
                  <a:pt x="720118" y="752630"/>
                </a:lnTo>
                <a:lnTo>
                  <a:pt x="761207" y="729861"/>
                </a:lnTo>
                <a:lnTo>
                  <a:pt x="799208" y="703748"/>
                </a:lnTo>
                <a:lnTo>
                  <a:pt x="833828" y="674536"/>
                </a:lnTo>
                <a:lnTo>
                  <a:pt x="864778" y="642469"/>
                </a:lnTo>
                <a:lnTo>
                  <a:pt x="891765" y="607793"/>
                </a:lnTo>
                <a:lnTo>
                  <a:pt x="914499" y="570754"/>
                </a:lnTo>
                <a:lnTo>
                  <a:pt x="932688" y="531595"/>
                </a:lnTo>
                <a:lnTo>
                  <a:pt x="946040" y="490563"/>
                </a:lnTo>
                <a:lnTo>
                  <a:pt x="954265" y="447903"/>
                </a:lnTo>
                <a:lnTo>
                  <a:pt x="957072" y="403859"/>
                </a:lnTo>
                <a:close/>
              </a:path>
            </a:pathLst>
          </a:custGeom>
          <a:solidFill>
            <a:srgbClr val="33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0" name="object 9"/>
          <p:cNvSpPr>
            <a:spLocks/>
          </p:cNvSpPr>
          <p:nvPr/>
        </p:nvSpPr>
        <p:spPr bwMode="auto">
          <a:xfrm>
            <a:off x="2422525" y="2735263"/>
            <a:ext cx="817563" cy="690562"/>
          </a:xfrm>
          <a:custGeom>
            <a:avLst/>
            <a:gdLst>
              <a:gd name="T0" fmla="*/ 478536 w 957579"/>
              <a:gd name="T1" fmla="*/ 0 h 807720"/>
              <a:gd name="T2" fmla="*/ 426372 w 957579"/>
              <a:gd name="T3" fmla="*/ 2367 h 807720"/>
              <a:gd name="T4" fmla="*/ 375840 w 957579"/>
              <a:gd name="T5" fmla="*/ 9304 h 807720"/>
              <a:gd name="T6" fmla="*/ 327233 w 957579"/>
              <a:gd name="T7" fmla="*/ 20567 h 807720"/>
              <a:gd name="T8" fmla="*/ 280840 w 957579"/>
              <a:gd name="T9" fmla="*/ 35911 h 807720"/>
              <a:gd name="T10" fmla="*/ 236953 w 957579"/>
              <a:gd name="T11" fmla="*/ 55089 h 807720"/>
              <a:gd name="T12" fmla="*/ 195864 w 957579"/>
              <a:gd name="T13" fmla="*/ 77858 h 807720"/>
              <a:gd name="T14" fmla="*/ 157863 w 957579"/>
              <a:gd name="T15" fmla="*/ 103971 h 807720"/>
              <a:gd name="T16" fmla="*/ 123243 w 957579"/>
              <a:gd name="T17" fmla="*/ 133183 h 807720"/>
              <a:gd name="T18" fmla="*/ 92293 w 957579"/>
              <a:gd name="T19" fmla="*/ 165250 h 807720"/>
              <a:gd name="T20" fmla="*/ 65306 w 957579"/>
              <a:gd name="T21" fmla="*/ 199926 h 807720"/>
              <a:gd name="T22" fmla="*/ 42572 w 957579"/>
              <a:gd name="T23" fmla="*/ 236965 h 807720"/>
              <a:gd name="T24" fmla="*/ 24384 w 957579"/>
              <a:gd name="T25" fmla="*/ 276124 h 807720"/>
              <a:gd name="T26" fmla="*/ 11031 w 957579"/>
              <a:gd name="T27" fmla="*/ 317156 h 807720"/>
              <a:gd name="T28" fmla="*/ 2806 w 957579"/>
              <a:gd name="T29" fmla="*/ 359816 h 807720"/>
              <a:gd name="T30" fmla="*/ 0 w 957579"/>
              <a:gd name="T31" fmla="*/ 403860 h 807720"/>
              <a:gd name="T32" fmla="*/ 2806 w 957579"/>
              <a:gd name="T33" fmla="*/ 447903 h 807720"/>
              <a:gd name="T34" fmla="*/ 11031 w 957579"/>
              <a:gd name="T35" fmla="*/ 490563 h 807720"/>
              <a:gd name="T36" fmla="*/ 24384 w 957579"/>
              <a:gd name="T37" fmla="*/ 531595 h 807720"/>
              <a:gd name="T38" fmla="*/ 42572 w 957579"/>
              <a:gd name="T39" fmla="*/ 570754 h 807720"/>
              <a:gd name="T40" fmla="*/ 65306 w 957579"/>
              <a:gd name="T41" fmla="*/ 607793 h 807720"/>
              <a:gd name="T42" fmla="*/ 92293 w 957579"/>
              <a:gd name="T43" fmla="*/ 642469 h 807720"/>
              <a:gd name="T44" fmla="*/ 123243 w 957579"/>
              <a:gd name="T45" fmla="*/ 674536 h 807720"/>
              <a:gd name="T46" fmla="*/ 157863 w 957579"/>
              <a:gd name="T47" fmla="*/ 703748 h 807720"/>
              <a:gd name="T48" fmla="*/ 195864 w 957579"/>
              <a:gd name="T49" fmla="*/ 729861 h 807720"/>
              <a:gd name="T50" fmla="*/ 236953 w 957579"/>
              <a:gd name="T51" fmla="*/ 752630 h 807720"/>
              <a:gd name="T52" fmla="*/ 280840 w 957579"/>
              <a:gd name="T53" fmla="*/ 771808 h 807720"/>
              <a:gd name="T54" fmla="*/ 327233 w 957579"/>
              <a:gd name="T55" fmla="*/ 787152 h 807720"/>
              <a:gd name="T56" fmla="*/ 375840 w 957579"/>
              <a:gd name="T57" fmla="*/ 798415 h 807720"/>
              <a:gd name="T58" fmla="*/ 426372 w 957579"/>
              <a:gd name="T59" fmla="*/ 805352 h 807720"/>
              <a:gd name="T60" fmla="*/ 478536 w 957579"/>
              <a:gd name="T61" fmla="*/ 807720 h 807720"/>
              <a:gd name="T62" fmla="*/ 530699 w 957579"/>
              <a:gd name="T63" fmla="*/ 805352 h 807720"/>
              <a:gd name="T64" fmla="*/ 581231 w 957579"/>
              <a:gd name="T65" fmla="*/ 798415 h 807720"/>
              <a:gd name="T66" fmla="*/ 629838 w 957579"/>
              <a:gd name="T67" fmla="*/ 787152 h 807720"/>
              <a:gd name="T68" fmla="*/ 676231 w 957579"/>
              <a:gd name="T69" fmla="*/ 771808 h 807720"/>
              <a:gd name="T70" fmla="*/ 720118 w 957579"/>
              <a:gd name="T71" fmla="*/ 752630 h 807720"/>
              <a:gd name="T72" fmla="*/ 761207 w 957579"/>
              <a:gd name="T73" fmla="*/ 729861 h 807720"/>
              <a:gd name="T74" fmla="*/ 799208 w 957579"/>
              <a:gd name="T75" fmla="*/ 703748 h 807720"/>
              <a:gd name="T76" fmla="*/ 833828 w 957579"/>
              <a:gd name="T77" fmla="*/ 674536 h 807720"/>
              <a:gd name="T78" fmla="*/ 864778 w 957579"/>
              <a:gd name="T79" fmla="*/ 642469 h 807720"/>
              <a:gd name="T80" fmla="*/ 891765 w 957579"/>
              <a:gd name="T81" fmla="*/ 607793 h 807720"/>
              <a:gd name="T82" fmla="*/ 914499 w 957579"/>
              <a:gd name="T83" fmla="*/ 570754 h 807720"/>
              <a:gd name="T84" fmla="*/ 932688 w 957579"/>
              <a:gd name="T85" fmla="*/ 531595 h 807720"/>
              <a:gd name="T86" fmla="*/ 946040 w 957579"/>
              <a:gd name="T87" fmla="*/ 490563 h 807720"/>
              <a:gd name="T88" fmla="*/ 954265 w 957579"/>
              <a:gd name="T89" fmla="*/ 447903 h 807720"/>
              <a:gd name="T90" fmla="*/ 957072 w 957579"/>
              <a:gd name="T91" fmla="*/ 403859 h 807720"/>
              <a:gd name="T92" fmla="*/ 954265 w 957579"/>
              <a:gd name="T93" fmla="*/ 359816 h 807720"/>
              <a:gd name="T94" fmla="*/ 946040 w 957579"/>
              <a:gd name="T95" fmla="*/ 317156 h 807720"/>
              <a:gd name="T96" fmla="*/ 932688 w 957579"/>
              <a:gd name="T97" fmla="*/ 276124 h 807720"/>
              <a:gd name="T98" fmla="*/ 914499 w 957579"/>
              <a:gd name="T99" fmla="*/ 236965 h 807720"/>
              <a:gd name="T100" fmla="*/ 891765 w 957579"/>
              <a:gd name="T101" fmla="*/ 199926 h 807720"/>
              <a:gd name="T102" fmla="*/ 864778 w 957579"/>
              <a:gd name="T103" fmla="*/ 165250 h 807720"/>
              <a:gd name="T104" fmla="*/ 833828 w 957579"/>
              <a:gd name="T105" fmla="*/ 133183 h 807720"/>
              <a:gd name="T106" fmla="*/ 799208 w 957579"/>
              <a:gd name="T107" fmla="*/ 103971 h 807720"/>
              <a:gd name="T108" fmla="*/ 761207 w 957579"/>
              <a:gd name="T109" fmla="*/ 77858 h 807720"/>
              <a:gd name="T110" fmla="*/ 720118 w 957579"/>
              <a:gd name="T111" fmla="*/ 55089 h 807720"/>
              <a:gd name="T112" fmla="*/ 676231 w 957579"/>
              <a:gd name="T113" fmla="*/ 35911 h 807720"/>
              <a:gd name="T114" fmla="*/ 629838 w 957579"/>
              <a:gd name="T115" fmla="*/ 20567 h 807720"/>
              <a:gd name="T116" fmla="*/ 581231 w 957579"/>
              <a:gd name="T117" fmla="*/ 9304 h 807720"/>
              <a:gd name="T118" fmla="*/ 530699 w 957579"/>
              <a:gd name="T119" fmla="*/ 2367 h 807720"/>
              <a:gd name="T120" fmla="*/ 478536 w 957579"/>
              <a:gd name="T121" fmla="*/ 0 h 807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7579" h="807720">
                <a:moveTo>
                  <a:pt x="478536" y="0"/>
                </a:moveTo>
                <a:lnTo>
                  <a:pt x="426372" y="2367"/>
                </a:lnTo>
                <a:lnTo>
                  <a:pt x="375840" y="9304"/>
                </a:lnTo>
                <a:lnTo>
                  <a:pt x="327233" y="20567"/>
                </a:lnTo>
                <a:lnTo>
                  <a:pt x="280840" y="35911"/>
                </a:lnTo>
                <a:lnTo>
                  <a:pt x="236953" y="55089"/>
                </a:lnTo>
                <a:lnTo>
                  <a:pt x="195864" y="77858"/>
                </a:lnTo>
                <a:lnTo>
                  <a:pt x="157863" y="103971"/>
                </a:lnTo>
                <a:lnTo>
                  <a:pt x="123243" y="133183"/>
                </a:lnTo>
                <a:lnTo>
                  <a:pt x="92293" y="165250"/>
                </a:lnTo>
                <a:lnTo>
                  <a:pt x="65306" y="199926"/>
                </a:lnTo>
                <a:lnTo>
                  <a:pt x="42572" y="236965"/>
                </a:lnTo>
                <a:lnTo>
                  <a:pt x="24384" y="276124"/>
                </a:lnTo>
                <a:lnTo>
                  <a:pt x="11031" y="317156"/>
                </a:lnTo>
                <a:lnTo>
                  <a:pt x="2806" y="359816"/>
                </a:lnTo>
                <a:lnTo>
                  <a:pt x="0" y="403860"/>
                </a:lnTo>
                <a:lnTo>
                  <a:pt x="2806" y="447903"/>
                </a:lnTo>
                <a:lnTo>
                  <a:pt x="11031" y="490563"/>
                </a:lnTo>
                <a:lnTo>
                  <a:pt x="24384" y="531595"/>
                </a:lnTo>
                <a:lnTo>
                  <a:pt x="42572" y="570754"/>
                </a:lnTo>
                <a:lnTo>
                  <a:pt x="65306" y="607793"/>
                </a:lnTo>
                <a:lnTo>
                  <a:pt x="92293" y="642469"/>
                </a:lnTo>
                <a:lnTo>
                  <a:pt x="123243" y="674536"/>
                </a:lnTo>
                <a:lnTo>
                  <a:pt x="157863" y="703748"/>
                </a:lnTo>
                <a:lnTo>
                  <a:pt x="195864" y="729861"/>
                </a:lnTo>
                <a:lnTo>
                  <a:pt x="236953" y="752630"/>
                </a:lnTo>
                <a:lnTo>
                  <a:pt x="280840" y="771808"/>
                </a:lnTo>
                <a:lnTo>
                  <a:pt x="327233" y="787152"/>
                </a:lnTo>
                <a:lnTo>
                  <a:pt x="375840" y="798415"/>
                </a:lnTo>
                <a:lnTo>
                  <a:pt x="426372" y="805352"/>
                </a:lnTo>
                <a:lnTo>
                  <a:pt x="478536" y="807720"/>
                </a:lnTo>
                <a:lnTo>
                  <a:pt x="530699" y="805352"/>
                </a:lnTo>
                <a:lnTo>
                  <a:pt x="581231" y="798415"/>
                </a:lnTo>
                <a:lnTo>
                  <a:pt x="629838" y="787152"/>
                </a:lnTo>
                <a:lnTo>
                  <a:pt x="676231" y="771808"/>
                </a:lnTo>
                <a:lnTo>
                  <a:pt x="720118" y="752630"/>
                </a:lnTo>
                <a:lnTo>
                  <a:pt x="761207" y="729861"/>
                </a:lnTo>
                <a:lnTo>
                  <a:pt x="799208" y="703748"/>
                </a:lnTo>
                <a:lnTo>
                  <a:pt x="833828" y="674536"/>
                </a:lnTo>
                <a:lnTo>
                  <a:pt x="864778" y="642469"/>
                </a:lnTo>
                <a:lnTo>
                  <a:pt x="891765" y="607793"/>
                </a:lnTo>
                <a:lnTo>
                  <a:pt x="914499" y="570754"/>
                </a:lnTo>
                <a:lnTo>
                  <a:pt x="932688" y="531595"/>
                </a:lnTo>
                <a:lnTo>
                  <a:pt x="946040" y="490563"/>
                </a:lnTo>
                <a:lnTo>
                  <a:pt x="954265" y="447903"/>
                </a:lnTo>
                <a:lnTo>
                  <a:pt x="957072" y="403859"/>
                </a:lnTo>
                <a:lnTo>
                  <a:pt x="954265" y="359816"/>
                </a:lnTo>
                <a:lnTo>
                  <a:pt x="946040" y="317156"/>
                </a:lnTo>
                <a:lnTo>
                  <a:pt x="932688" y="276124"/>
                </a:lnTo>
                <a:lnTo>
                  <a:pt x="914499" y="236965"/>
                </a:lnTo>
                <a:lnTo>
                  <a:pt x="891765" y="199926"/>
                </a:lnTo>
                <a:lnTo>
                  <a:pt x="864778" y="165250"/>
                </a:lnTo>
                <a:lnTo>
                  <a:pt x="833828" y="133183"/>
                </a:lnTo>
                <a:lnTo>
                  <a:pt x="799208" y="103971"/>
                </a:lnTo>
                <a:lnTo>
                  <a:pt x="761207" y="77858"/>
                </a:lnTo>
                <a:lnTo>
                  <a:pt x="720118" y="55089"/>
                </a:lnTo>
                <a:lnTo>
                  <a:pt x="676231" y="35911"/>
                </a:lnTo>
                <a:lnTo>
                  <a:pt x="629838" y="20567"/>
                </a:lnTo>
                <a:lnTo>
                  <a:pt x="581231" y="9304"/>
                </a:lnTo>
                <a:lnTo>
                  <a:pt x="530699" y="2367"/>
                </a:lnTo>
                <a:lnTo>
                  <a:pt x="478536" y="0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object 10"/>
          <p:cNvSpPr txBox="1"/>
          <p:nvPr/>
        </p:nvSpPr>
        <p:spPr>
          <a:xfrm>
            <a:off x="2520950" y="2801938"/>
            <a:ext cx="619125" cy="485775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1587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15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zh-CN" sz="15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</a:t>
            </a:r>
            <a:r>
              <a:rPr lang="zh-CN" altLang="zh-CN" sz="15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CN" altLang="zh-CN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zh-CN" sz="15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zh-CN" altLang="zh-CN" sz="1500">
                <a:solidFill>
                  <a:srgbClr val="FFFFFF"/>
                </a:solidFill>
                <a:latin typeface="宋体" panose="02010600030101010101" pitchFamily="2" charset="-122"/>
              </a:rPr>
              <a:t>-</a:t>
            </a:r>
            <a:r>
              <a:rPr lang="zh-CN" altLang="zh-CN" sz="15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结构</a:t>
            </a:r>
            <a:endParaRPr lang="zh-CN" altLang="zh-CN" sz="15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9162" name="object 11"/>
          <p:cNvSpPr>
            <a:spLocks noChangeArrowheads="1"/>
          </p:cNvSpPr>
          <p:nvPr/>
        </p:nvSpPr>
        <p:spPr bwMode="auto">
          <a:xfrm>
            <a:off x="3022600" y="2663825"/>
            <a:ext cx="3846513" cy="30559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" name="object 12"/>
          <p:cNvSpPr txBox="1"/>
          <p:nvPr/>
        </p:nvSpPr>
        <p:spPr>
          <a:xfrm>
            <a:off x="3624263" y="2798763"/>
            <a:ext cx="457200" cy="5365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 操作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9164" name="object 13"/>
          <p:cNvSpPr>
            <a:spLocks/>
          </p:cNvSpPr>
          <p:nvPr/>
        </p:nvSpPr>
        <p:spPr bwMode="auto">
          <a:xfrm>
            <a:off x="2955925" y="2328863"/>
            <a:ext cx="1739900" cy="277812"/>
          </a:xfrm>
          <a:custGeom>
            <a:avLst/>
            <a:gdLst>
              <a:gd name="T0" fmla="*/ 2035302 w 2035810"/>
              <a:gd name="T1" fmla="*/ 323850 h 323850"/>
              <a:gd name="T2" fmla="*/ 2029223 w 2035810"/>
              <a:gd name="T3" fmla="*/ 280606 h 323850"/>
              <a:gd name="T4" fmla="*/ 2012075 w 2035810"/>
              <a:gd name="T5" fmla="*/ 241808 h 323850"/>
              <a:gd name="T6" fmla="*/ 1985486 w 2035810"/>
              <a:gd name="T7" fmla="*/ 208978 h 323850"/>
              <a:gd name="T8" fmla="*/ 1951086 w 2035810"/>
              <a:gd name="T9" fmla="*/ 183642 h 323850"/>
              <a:gd name="T10" fmla="*/ 1910506 w 2035810"/>
              <a:gd name="T11" fmla="*/ 167322 h 323850"/>
              <a:gd name="T12" fmla="*/ 1865376 w 2035810"/>
              <a:gd name="T13" fmla="*/ 161544 h 323850"/>
              <a:gd name="T14" fmla="*/ 1229867 w 2035810"/>
              <a:gd name="T15" fmla="*/ 161544 h 323850"/>
              <a:gd name="T16" fmla="*/ 1184737 w 2035810"/>
              <a:gd name="T17" fmla="*/ 155769 h 323850"/>
              <a:gd name="T18" fmla="*/ 1144157 w 2035810"/>
              <a:gd name="T19" fmla="*/ 139474 h 323850"/>
              <a:gd name="T20" fmla="*/ 1109757 w 2035810"/>
              <a:gd name="T21" fmla="*/ 114204 h 323850"/>
              <a:gd name="T22" fmla="*/ 1083168 w 2035810"/>
              <a:gd name="T23" fmla="*/ 81505 h 323850"/>
              <a:gd name="T24" fmla="*/ 1066020 w 2035810"/>
              <a:gd name="T25" fmla="*/ 42922 h 323850"/>
              <a:gd name="T26" fmla="*/ 1059942 w 2035810"/>
              <a:gd name="T27" fmla="*/ 0 h 323850"/>
              <a:gd name="T28" fmla="*/ 1053920 w 2035810"/>
              <a:gd name="T29" fmla="*/ 42922 h 323850"/>
              <a:gd name="T30" fmla="*/ 1036912 w 2035810"/>
              <a:gd name="T31" fmla="*/ 81505 h 323850"/>
              <a:gd name="T32" fmla="*/ 1010507 w 2035810"/>
              <a:gd name="T33" fmla="*/ 114204 h 323850"/>
              <a:gd name="T34" fmla="*/ 976291 w 2035810"/>
              <a:gd name="T35" fmla="*/ 139474 h 323850"/>
              <a:gd name="T36" fmla="*/ 935852 w 2035810"/>
              <a:gd name="T37" fmla="*/ 155769 h 323850"/>
              <a:gd name="T38" fmla="*/ 890777 w 2035810"/>
              <a:gd name="T39" fmla="*/ 161544 h 323850"/>
              <a:gd name="T40" fmla="*/ 169163 w 2035810"/>
              <a:gd name="T41" fmla="*/ 161544 h 323850"/>
              <a:gd name="T42" fmla="*/ 124089 w 2035810"/>
              <a:gd name="T43" fmla="*/ 167322 h 323850"/>
              <a:gd name="T44" fmla="*/ 83650 w 2035810"/>
              <a:gd name="T45" fmla="*/ 183642 h 323850"/>
              <a:gd name="T46" fmla="*/ 49434 w 2035810"/>
              <a:gd name="T47" fmla="*/ 208978 h 323850"/>
              <a:gd name="T48" fmla="*/ 23029 w 2035810"/>
              <a:gd name="T49" fmla="*/ 241808 h 323850"/>
              <a:gd name="T50" fmla="*/ 6021 w 2035810"/>
              <a:gd name="T51" fmla="*/ 280606 h 323850"/>
              <a:gd name="T52" fmla="*/ 0 w 2035810"/>
              <a:gd name="T53" fmla="*/ 323850 h 323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35810" h="323850">
                <a:moveTo>
                  <a:pt x="2035302" y="323850"/>
                </a:moveTo>
                <a:lnTo>
                  <a:pt x="2029223" y="280606"/>
                </a:lnTo>
                <a:lnTo>
                  <a:pt x="2012075" y="241808"/>
                </a:lnTo>
                <a:lnTo>
                  <a:pt x="1985486" y="208978"/>
                </a:lnTo>
                <a:lnTo>
                  <a:pt x="1951086" y="183642"/>
                </a:lnTo>
                <a:lnTo>
                  <a:pt x="1910506" y="167322"/>
                </a:lnTo>
                <a:lnTo>
                  <a:pt x="1865376" y="161544"/>
                </a:lnTo>
                <a:lnTo>
                  <a:pt x="1229867" y="161544"/>
                </a:lnTo>
                <a:lnTo>
                  <a:pt x="1184737" y="155769"/>
                </a:lnTo>
                <a:lnTo>
                  <a:pt x="1144157" y="139474"/>
                </a:lnTo>
                <a:lnTo>
                  <a:pt x="1109757" y="114204"/>
                </a:lnTo>
                <a:lnTo>
                  <a:pt x="1083168" y="81505"/>
                </a:lnTo>
                <a:lnTo>
                  <a:pt x="1066020" y="42922"/>
                </a:lnTo>
                <a:lnTo>
                  <a:pt x="1059942" y="0"/>
                </a:lnTo>
                <a:lnTo>
                  <a:pt x="1053920" y="42922"/>
                </a:lnTo>
                <a:lnTo>
                  <a:pt x="1036912" y="81505"/>
                </a:lnTo>
                <a:lnTo>
                  <a:pt x="1010507" y="114204"/>
                </a:lnTo>
                <a:lnTo>
                  <a:pt x="976291" y="139474"/>
                </a:lnTo>
                <a:lnTo>
                  <a:pt x="935852" y="155769"/>
                </a:lnTo>
                <a:lnTo>
                  <a:pt x="890777" y="161544"/>
                </a:lnTo>
                <a:lnTo>
                  <a:pt x="169163" y="161544"/>
                </a:lnTo>
                <a:lnTo>
                  <a:pt x="124089" y="167322"/>
                </a:lnTo>
                <a:lnTo>
                  <a:pt x="83650" y="183642"/>
                </a:lnTo>
                <a:lnTo>
                  <a:pt x="49434" y="208978"/>
                </a:lnTo>
                <a:lnTo>
                  <a:pt x="23029" y="241808"/>
                </a:lnTo>
                <a:lnTo>
                  <a:pt x="6021" y="280606"/>
                </a:lnTo>
                <a:lnTo>
                  <a:pt x="0" y="32385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" name="object 14"/>
          <p:cNvSpPr txBox="1"/>
          <p:nvPr/>
        </p:nvSpPr>
        <p:spPr>
          <a:xfrm>
            <a:off x="3176588" y="3932238"/>
            <a:ext cx="673100" cy="5365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117475" indent="-1079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参照完 整性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4525" y="3949700"/>
            <a:ext cx="608013" cy="485775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indent="96838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15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实体 完整性</a:t>
            </a:r>
            <a:endParaRPr lang="zh-CN" altLang="zh-CN" sz="15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56125" y="2930525"/>
            <a:ext cx="673100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完整性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15013" y="3956050"/>
            <a:ext cx="673100" cy="5365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自定义 完整性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22775" y="5026025"/>
            <a:ext cx="673100" cy="5365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候选码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zh-CN" sz="1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主码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9170" name="object 19"/>
          <p:cNvSpPr>
            <a:spLocks/>
          </p:cNvSpPr>
          <p:nvPr/>
        </p:nvSpPr>
        <p:spPr bwMode="auto">
          <a:xfrm>
            <a:off x="3022600" y="4894263"/>
            <a:ext cx="981075" cy="828675"/>
          </a:xfrm>
          <a:custGeom>
            <a:avLst/>
            <a:gdLst>
              <a:gd name="T0" fmla="*/ 1138330 w 1148079"/>
              <a:gd name="T1" fmla="*/ 397569 h 969010"/>
              <a:gd name="T2" fmla="*/ 1092342 w 1148079"/>
              <a:gd name="T3" fmla="*/ 276965 h 969010"/>
              <a:gd name="T4" fmla="*/ 1012657 w 1148079"/>
              <a:gd name="T5" fmla="*/ 172469 h 969010"/>
              <a:gd name="T6" fmla="*/ 904735 w 1148079"/>
              <a:gd name="T7" fmla="*/ 88716 h 969010"/>
              <a:gd name="T8" fmla="*/ 774038 w 1148079"/>
              <a:gd name="T9" fmla="*/ 30342 h 969010"/>
              <a:gd name="T10" fmla="*/ 626026 w 1148079"/>
              <a:gd name="T11" fmla="*/ 1982 h 969010"/>
              <a:gd name="T12" fmla="*/ 470621 w 1148079"/>
              <a:gd name="T13" fmla="*/ 7814 h 969010"/>
              <a:gd name="T14" fmla="*/ 327774 w 1148079"/>
              <a:gd name="T15" fmla="*/ 46694 h 969010"/>
              <a:gd name="T16" fmla="*/ 204062 w 1148079"/>
              <a:gd name="T17" fmla="*/ 114042 h 969010"/>
              <a:gd name="T18" fmla="*/ 104945 w 1148079"/>
              <a:gd name="T19" fmla="*/ 205225 h 969010"/>
              <a:gd name="T20" fmla="*/ 35886 w 1148079"/>
              <a:gd name="T21" fmla="*/ 315605 h 969010"/>
              <a:gd name="T22" fmla="*/ 2344 w 1148079"/>
              <a:gd name="T23" fmla="*/ 440549 h 969010"/>
              <a:gd name="T24" fmla="*/ 9241 w 1148079"/>
              <a:gd name="T25" fmla="*/ 571668 h 969010"/>
              <a:gd name="T26" fmla="*/ 55229 w 1148079"/>
              <a:gd name="T27" fmla="*/ 692154 h 969010"/>
              <a:gd name="T28" fmla="*/ 101346 w 1148079"/>
              <a:gd name="T29" fmla="*/ 484631 h 969010"/>
              <a:gd name="T30" fmla="*/ 125461 w 1148079"/>
              <a:gd name="T31" fmla="*/ 358621 h 969010"/>
              <a:gd name="T32" fmla="*/ 192590 w 1148079"/>
              <a:gd name="T33" fmla="*/ 249216 h 969010"/>
              <a:gd name="T34" fmla="*/ 294906 w 1148079"/>
              <a:gd name="T35" fmla="*/ 162964 h 969010"/>
              <a:gd name="T36" fmla="*/ 424580 w 1148079"/>
              <a:gd name="T37" fmla="*/ 106411 h 969010"/>
              <a:gd name="T38" fmla="*/ 573786 w 1148079"/>
              <a:gd name="T39" fmla="*/ 86105 h 969010"/>
              <a:gd name="T40" fmla="*/ 722991 w 1148079"/>
              <a:gd name="T41" fmla="*/ 106411 h 969010"/>
              <a:gd name="T42" fmla="*/ 852665 w 1148079"/>
              <a:gd name="T43" fmla="*/ 162964 h 969010"/>
              <a:gd name="T44" fmla="*/ 954981 w 1148079"/>
              <a:gd name="T45" fmla="*/ 249216 h 969010"/>
              <a:gd name="T46" fmla="*/ 1022110 w 1148079"/>
              <a:gd name="T47" fmla="*/ 358621 h 969010"/>
              <a:gd name="T48" fmla="*/ 1046226 w 1148079"/>
              <a:gd name="T49" fmla="*/ 484631 h 969010"/>
              <a:gd name="T50" fmla="*/ 1092342 w 1148079"/>
              <a:gd name="T51" fmla="*/ 692154 h 969010"/>
              <a:gd name="T52" fmla="*/ 1138330 w 1148079"/>
              <a:gd name="T53" fmla="*/ 571668 h 969010"/>
              <a:gd name="T54" fmla="*/ 1046226 w 1148079"/>
              <a:gd name="T55" fmla="*/ 759073 h 969010"/>
              <a:gd name="T56" fmla="*/ 1035314 w 1148079"/>
              <a:gd name="T57" fmla="*/ 569894 h 969010"/>
              <a:gd name="T58" fmla="*/ 981653 w 1148079"/>
              <a:gd name="T59" fmla="*/ 685292 h 969010"/>
              <a:gd name="T60" fmla="*/ 890197 w 1148079"/>
              <a:gd name="T61" fmla="*/ 779840 h 969010"/>
              <a:gd name="T62" fmla="*/ 768773 w 1148079"/>
              <a:gd name="T63" fmla="*/ 846957 h 969010"/>
              <a:gd name="T64" fmla="*/ 625208 w 1148079"/>
              <a:gd name="T65" fmla="*/ 880059 h 969010"/>
              <a:gd name="T66" fmla="*/ 472531 w 1148079"/>
              <a:gd name="T67" fmla="*/ 873211 h 969010"/>
              <a:gd name="T68" fmla="*/ 335477 w 1148079"/>
              <a:gd name="T69" fmla="*/ 828039 h 969010"/>
              <a:gd name="T70" fmla="*/ 223172 w 1148079"/>
              <a:gd name="T71" fmla="*/ 751047 h 969010"/>
              <a:gd name="T72" fmla="*/ 143445 w 1148079"/>
              <a:gd name="T73" fmla="*/ 648817 h 969010"/>
              <a:gd name="T74" fmla="*/ 104122 w 1148079"/>
              <a:gd name="T75" fmla="*/ 527933 h 969010"/>
              <a:gd name="T76" fmla="*/ 134914 w 1148079"/>
              <a:gd name="T77" fmla="*/ 796477 h 969010"/>
              <a:gd name="T78" fmla="*/ 242836 w 1148079"/>
              <a:gd name="T79" fmla="*/ 880041 h 969010"/>
              <a:gd name="T80" fmla="*/ 373533 w 1148079"/>
              <a:gd name="T81" fmla="*/ 938256 h 969010"/>
              <a:gd name="T82" fmla="*/ 521545 w 1148079"/>
              <a:gd name="T83" fmla="*/ 966526 h 969010"/>
              <a:gd name="T84" fmla="*/ 676950 w 1148079"/>
              <a:gd name="T85" fmla="*/ 960713 h 969010"/>
              <a:gd name="T86" fmla="*/ 819797 w 1148079"/>
              <a:gd name="T87" fmla="*/ 921951 h 969010"/>
              <a:gd name="T88" fmla="*/ 943509 w 1148079"/>
              <a:gd name="T89" fmla="*/ 854776 h 969010"/>
              <a:gd name="T90" fmla="*/ 1042626 w 1148079"/>
              <a:gd name="T91" fmla="*/ 763782 h 969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8079" h="969010">
                <a:moveTo>
                  <a:pt x="1147572" y="484631"/>
                </a:moveTo>
                <a:lnTo>
                  <a:pt x="1145227" y="440549"/>
                </a:lnTo>
                <a:lnTo>
                  <a:pt x="1138330" y="397569"/>
                </a:lnTo>
                <a:lnTo>
                  <a:pt x="1127082" y="355864"/>
                </a:lnTo>
                <a:lnTo>
                  <a:pt x="1111685" y="315605"/>
                </a:lnTo>
                <a:lnTo>
                  <a:pt x="1092342" y="276965"/>
                </a:lnTo>
                <a:lnTo>
                  <a:pt x="1069255" y="240114"/>
                </a:lnTo>
                <a:lnTo>
                  <a:pt x="1042626" y="205225"/>
                </a:lnTo>
                <a:lnTo>
                  <a:pt x="1012657" y="172469"/>
                </a:lnTo>
                <a:lnTo>
                  <a:pt x="979551" y="142017"/>
                </a:lnTo>
                <a:lnTo>
                  <a:pt x="943509" y="114042"/>
                </a:lnTo>
                <a:lnTo>
                  <a:pt x="904735" y="88716"/>
                </a:lnTo>
                <a:lnTo>
                  <a:pt x="863430" y="66209"/>
                </a:lnTo>
                <a:lnTo>
                  <a:pt x="819797" y="46694"/>
                </a:lnTo>
                <a:lnTo>
                  <a:pt x="774038" y="30342"/>
                </a:lnTo>
                <a:lnTo>
                  <a:pt x="726355" y="17324"/>
                </a:lnTo>
                <a:lnTo>
                  <a:pt x="676950" y="7814"/>
                </a:lnTo>
                <a:lnTo>
                  <a:pt x="626026" y="1982"/>
                </a:lnTo>
                <a:lnTo>
                  <a:pt x="573786" y="0"/>
                </a:lnTo>
                <a:lnTo>
                  <a:pt x="521545" y="1982"/>
                </a:lnTo>
                <a:lnTo>
                  <a:pt x="470621" y="7814"/>
                </a:lnTo>
                <a:lnTo>
                  <a:pt x="421216" y="17324"/>
                </a:lnTo>
                <a:lnTo>
                  <a:pt x="373533" y="30342"/>
                </a:lnTo>
                <a:lnTo>
                  <a:pt x="327774" y="46694"/>
                </a:lnTo>
                <a:lnTo>
                  <a:pt x="284141" y="66209"/>
                </a:lnTo>
                <a:lnTo>
                  <a:pt x="242836" y="88716"/>
                </a:lnTo>
                <a:lnTo>
                  <a:pt x="204062" y="114042"/>
                </a:lnTo>
                <a:lnTo>
                  <a:pt x="168020" y="142017"/>
                </a:lnTo>
                <a:lnTo>
                  <a:pt x="134914" y="172469"/>
                </a:lnTo>
                <a:lnTo>
                  <a:pt x="104945" y="205225"/>
                </a:lnTo>
                <a:lnTo>
                  <a:pt x="78316" y="240114"/>
                </a:lnTo>
                <a:lnTo>
                  <a:pt x="55229" y="276965"/>
                </a:lnTo>
                <a:lnTo>
                  <a:pt x="35886" y="315605"/>
                </a:lnTo>
                <a:lnTo>
                  <a:pt x="20489" y="355864"/>
                </a:lnTo>
                <a:lnTo>
                  <a:pt x="9241" y="397569"/>
                </a:lnTo>
                <a:lnTo>
                  <a:pt x="2344" y="440549"/>
                </a:lnTo>
                <a:lnTo>
                  <a:pt x="0" y="484631"/>
                </a:lnTo>
                <a:lnTo>
                  <a:pt x="2344" y="528707"/>
                </a:lnTo>
                <a:lnTo>
                  <a:pt x="9241" y="571668"/>
                </a:lnTo>
                <a:lnTo>
                  <a:pt x="20489" y="613342"/>
                </a:lnTo>
                <a:lnTo>
                  <a:pt x="35886" y="653561"/>
                </a:lnTo>
                <a:lnTo>
                  <a:pt x="55229" y="692154"/>
                </a:lnTo>
                <a:lnTo>
                  <a:pt x="78316" y="728951"/>
                </a:lnTo>
                <a:lnTo>
                  <a:pt x="101346" y="759073"/>
                </a:lnTo>
                <a:lnTo>
                  <a:pt x="101346" y="484631"/>
                </a:lnTo>
                <a:lnTo>
                  <a:pt x="104122" y="441187"/>
                </a:lnTo>
                <a:lnTo>
                  <a:pt x="112257" y="399103"/>
                </a:lnTo>
                <a:lnTo>
                  <a:pt x="125461" y="358621"/>
                </a:lnTo>
                <a:lnTo>
                  <a:pt x="143445" y="319984"/>
                </a:lnTo>
                <a:lnTo>
                  <a:pt x="165918" y="283435"/>
                </a:lnTo>
                <a:lnTo>
                  <a:pt x="192590" y="249216"/>
                </a:lnTo>
                <a:lnTo>
                  <a:pt x="223172" y="217570"/>
                </a:lnTo>
                <a:lnTo>
                  <a:pt x="257374" y="188738"/>
                </a:lnTo>
                <a:lnTo>
                  <a:pt x="294906" y="162964"/>
                </a:lnTo>
                <a:lnTo>
                  <a:pt x="335477" y="140490"/>
                </a:lnTo>
                <a:lnTo>
                  <a:pt x="378798" y="121558"/>
                </a:lnTo>
                <a:lnTo>
                  <a:pt x="424580" y="106411"/>
                </a:lnTo>
                <a:lnTo>
                  <a:pt x="472531" y="95292"/>
                </a:lnTo>
                <a:lnTo>
                  <a:pt x="522363" y="88443"/>
                </a:lnTo>
                <a:lnTo>
                  <a:pt x="573786" y="86105"/>
                </a:lnTo>
                <a:lnTo>
                  <a:pt x="625208" y="88443"/>
                </a:lnTo>
                <a:lnTo>
                  <a:pt x="675040" y="95292"/>
                </a:lnTo>
                <a:lnTo>
                  <a:pt x="722991" y="106411"/>
                </a:lnTo>
                <a:lnTo>
                  <a:pt x="768773" y="121558"/>
                </a:lnTo>
                <a:lnTo>
                  <a:pt x="812094" y="140490"/>
                </a:lnTo>
                <a:lnTo>
                  <a:pt x="852665" y="162964"/>
                </a:lnTo>
                <a:lnTo>
                  <a:pt x="890197" y="188738"/>
                </a:lnTo>
                <a:lnTo>
                  <a:pt x="924399" y="217570"/>
                </a:lnTo>
                <a:lnTo>
                  <a:pt x="954981" y="249216"/>
                </a:lnTo>
                <a:lnTo>
                  <a:pt x="981653" y="283435"/>
                </a:lnTo>
                <a:lnTo>
                  <a:pt x="1004126" y="319984"/>
                </a:lnTo>
                <a:lnTo>
                  <a:pt x="1022110" y="358621"/>
                </a:lnTo>
                <a:lnTo>
                  <a:pt x="1035314" y="399103"/>
                </a:lnTo>
                <a:lnTo>
                  <a:pt x="1043449" y="441187"/>
                </a:lnTo>
                <a:lnTo>
                  <a:pt x="1046226" y="484631"/>
                </a:lnTo>
                <a:lnTo>
                  <a:pt x="1046226" y="759073"/>
                </a:lnTo>
                <a:lnTo>
                  <a:pt x="1069255" y="728951"/>
                </a:lnTo>
                <a:lnTo>
                  <a:pt x="1092342" y="692154"/>
                </a:lnTo>
                <a:lnTo>
                  <a:pt x="1111685" y="653561"/>
                </a:lnTo>
                <a:lnTo>
                  <a:pt x="1127082" y="613342"/>
                </a:lnTo>
                <a:lnTo>
                  <a:pt x="1138330" y="571668"/>
                </a:lnTo>
                <a:lnTo>
                  <a:pt x="1145227" y="528707"/>
                </a:lnTo>
                <a:lnTo>
                  <a:pt x="1147572" y="484631"/>
                </a:lnTo>
                <a:close/>
              </a:path>
              <a:path w="1148079" h="969010">
                <a:moveTo>
                  <a:pt x="1046226" y="759073"/>
                </a:moveTo>
                <a:lnTo>
                  <a:pt x="1046226" y="484631"/>
                </a:lnTo>
                <a:lnTo>
                  <a:pt x="1043449" y="527933"/>
                </a:lnTo>
                <a:lnTo>
                  <a:pt x="1035314" y="569894"/>
                </a:lnTo>
                <a:lnTo>
                  <a:pt x="1022110" y="610270"/>
                </a:lnTo>
                <a:lnTo>
                  <a:pt x="1004126" y="648817"/>
                </a:lnTo>
                <a:lnTo>
                  <a:pt x="981653" y="685292"/>
                </a:lnTo>
                <a:lnTo>
                  <a:pt x="954981" y="719449"/>
                </a:lnTo>
                <a:lnTo>
                  <a:pt x="924399" y="751047"/>
                </a:lnTo>
                <a:lnTo>
                  <a:pt x="890197" y="779840"/>
                </a:lnTo>
                <a:lnTo>
                  <a:pt x="852665" y="805586"/>
                </a:lnTo>
                <a:lnTo>
                  <a:pt x="812094" y="828039"/>
                </a:lnTo>
                <a:lnTo>
                  <a:pt x="768773" y="846957"/>
                </a:lnTo>
                <a:lnTo>
                  <a:pt x="722991" y="862096"/>
                </a:lnTo>
                <a:lnTo>
                  <a:pt x="675040" y="873211"/>
                </a:lnTo>
                <a:lnTo>
                  <a:pt x="625208" y="880059"/>
                </a:lnTo>
                <a:lnTo>
                  <a:pt x="573786" y="882395"/>
                </a:lnTo>
                <a:lnTo>
                  <a:pt x="522363" y="880059"/>
                </a:lnTo>
                <a:lnTo>
                  <a:pt x="472531" y="873211"/>
                </a:lnTo>
                <a:lnTo>
                  <a:pt x="424580" y="862096"/>
                </a:lnTo>
                <a:lnTo>
                  <a:pt x="378798" y="846957"/>
                </a:lnTo>
                <a:lnTo>
                  <a:pt x="335477" y="828039"/>
                </a:lnTo>
                <a:lnTo>
                  <a:pt x="294906" y="805586"/>
                </a:lnTo>
                <a:lnTo>
                  <a:pt x="257374" y="779840"/>
                </a:lnTo>
                <a:lnTo>
                  <a:pt x="223172" y="751047"/>
                </a:lnTo>
                <a:lnTo>
                  <a:pt x="192590" y="719449"/>
                </a:lnTo>
                <a:lnTo>
                  <a:pt x="165918" y="685291"/>
                </a:lnTo>
                <a:lnTo>
                  <a:pt x="143445" y="648817"/>
                </a:lnTo>
                <a:lnTo>
                  <a:pt x="125461" y="610270"/>
                </a:lnTo>
                <a:lnTo>
                  <a:pt x="112257" y="569894"/>
                </a:lnTo>
                <a:lnTo>
                  <a:pt x="104122" y="527933"/>
                </a:lnTo>
                <a:lnTo>
                  <a:pt x="101346" y="484631"/>
                </a:lnTo>
                <a:lnTo>
                  <a:pt x="101346" y="759073"/>
                </a:lnTo>
                <a:lnTo>
                  <a:pt x="134914" y="796477"/>
                </a:lnTo>
                <a:lnTo>
                  <a:pt x="168020" y="826865"/>
                </a:lnTo>
                <a:lnTo>
                  <a:pt x="204062" y="854776"/>
                </a:lnTo>
                <a:lnTo>
                  <a:pt x="242836" y="880041"/>
                </a:lnTo>
                <a:lnTo>
                  <a:pt x="284141" y="902490"/>
                </a:lnTo>
                <a:lnTo>
                  <a:pt x="327774" y="921951"/>
                </a:lnTo>
                <a:lnTo>
                  <a:pt x="373533" y="938256"/>
                </a:lnTo>
                <a:lnTo>
                  <a:pt x="421216" y="951233"/>
                </a:lnTo>
                <a:lnTo>
                  <a:pt x="470621" y="960713"/>
                </a:lnTo>
                <a:lnTo>
                  <a:pt x="521545" y="966526"/>
                </a:lnTo>
                <a:lnTo>
                  <a:pt x="573786" y="968501"/>
                </a:lnTo>
                <a:lnTo>
                  <a:pt x="626026" y="966526"/>
                </a:lnTo>
                <a:lnTo>
                  <a:pt x="676950" y="960713"/>
                </a:lnTo>
                <a:lnTo>
                  <a:pt x="726355" y="951233"/>
                </a:lnTo>
                <a:lnTo>
                  <a:pt x="774038" y="938256"/>
                </a:lnTo>
                <a:lnTo>
                  <a:pt x="819797" y="921951"/>
                </a:lnTo>
                <a:lnTo>
                  <a:pt x="863430" y="902490"/>
                </a:lnTo>
                <a:lnTo>
                  <a:pt x="904735" y="880041"/>
                </a:lnTo>
                <a:lnTo>
                  <a:pt x="943509" y="854776"/>
                </a:lnTo>
                <a:lnTo>
                  <a:pt x="979551" y="826865"/>
                </a:lnTo>
                <a:lnTo>
                  <a:pt x="1012657" y="796477"/>
                </a:lnTo>
                <a:lnTo>
                  <a:pt x="1042626" y="763782"/>
                </a:lnTo>
                <a:lnTo>
                  <a:pt x="1046226" y="759073"/>
                </a:lnTo>
                <a:close/>
              </a:path>
            </a:pathLst>
          </a:custGeom>
          <a:solidFill>
            <a:srgbClr val="B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71" name="object 20"/>
          <p:cNvSpPr>
            <a:spLocks/>
          </p:cNvSpPr>
          <p:nvPr/>
        </p:nvSpPr>
        <p:spPr bwMode="auto">
          <a:xfrm>
            <a:off x="3103563" y="4962525"/>
            <a:ext cx="819150" cy="692150"/>
          </a:xfrm>
          <a:custGeom>
            <a:avLst/>
            <a:gdLst>
              <a:gd name="T0" fmla="*/ 957072 w 957579"/>
              <a:gd name="T1" fmla="*/ 404621 h 808989"/>
              <a:gd name="T2" fmla="*/ 954265 w 957579"/>
              <a:gd name="T3" fmla="*/ 360568 h 808989"/>
              <a:gd name="T4" fmla="*/ 946040 w 957579"/>
              <a:gd name="T5" fmla="*/ 317881 h 808989"/>
              <a:gd name="T6" fmla="*/ 932688 w 957579"/>
              <a:gd name="T7" fmla="*/ 276807 h 808989"/>
              <a:gd name="T8" fmla="*/ 914499 w 957579"/>
              <a:gd name="T9" fmla="*/ 237594 h 808989"/>
              <a:gd name="T10" fmla="*/ 891765 w 957579"/>
              <a:gd name="T11" fmla="*/ 200490 h 808989"/>
              <a:gd name="T12" fmla="*/ 864778 w 957579"/>
              <a:gd name="T13" fmla="*/ 165744 h 808989"/>
              <a:gd name="T14" fmla="*/ 833828 w 957579"/>
              <a:gd name="T15" fmla="*/ 133602 h 808989"/>
              <a:gd name="T16" fmla="*/ 799208 w 957579"/>
              <a:gd name="T17" fmla="*/ 104314 h 808989"/>
              <a:gd name="T18" fmla="*/ 761207 w 957579"/>
              <a:gd name="T19" fmla="*/ 78126 h 808989"/>
              <a:gd name="T20" fmla="*/ 720118 w 957579"/>
              <a:gd name="T21" fmla="*/ 55287 h 808989"/>
              <a:gd name="T22" fmla="*/ 676231 w 957579"/>
              <a:gd name="T23" fmla="*/ 36044 h 808989"/>
              <a:gd name="T24" fmla="*/ 629838 w 957579"/>
              <a:gd name="T25" fmla="*/ 20647 h 808989"/>
              <a:gd name="T26" fmla="*/ 581231 w 957579"/>
              <a:gd name="T27" fmla="*/ 9341 h 808989"/>
              <a:gd name="T28" fmla="*/ 530699 w 957579"/>
              <a:gd name="T29" fmla="*/ 2376 h 808989"/>
              <a:gd name="T30" fmla="*/ 478536 w 957579"/>
              <a:gd name="T31" fmla="*/ 0 h 808989"/>
              <a:gd name="T32" fmla="*/ 426372 w 957579"/>
              <a:gd name="T33" fmla="*/ 2376 h 808989"/>
              <a:gd name="T34" fmla="*/ 375840 w 957579"/>
              <a:gd name="T35" fmla="*/ 9341 h 808989"/>
              <a:gd name="T36" fmla="*/ 327233 w 957579"/>
              <a:gd name="T37" fmla="*/ 20647 h 808989"/>
              <a:gd name="T38" fmla="*/ 280840 w 957579"/>
              <a:gd name="T39" fmla="*/ 36044 h 808989"/>
              <a:gd name="T40" fmla="*/ 236953 w 957579"/>
              <a:gd name="T41" fmla="*/ 55287 h 808989"/>
              <a:gd name="T42" fmla="*/ 195864 w 957579"/>
              <a:gd name="T43" fmla="*/ 78126 h 808989"/>
              <a:gd name="T44" fmla="*/ 157863 w 957579"/>
              <a:gd name="T45" fmla="*/ 104314 h 808989"/>
              <a:gd name="T46" fmla="*/ 123243 w 957579"/>
              <a:gd name="T47" fmla="*/ 133602 h 808989"/>
              <a:gd name="T48" fmla="*/ 92293 w 957579"/>
              <a:gd name="T49" fmla="*/ 165744 h 808989"/>
              <a:gd name="T50" fmla="*/ 65306 w 957579"/>
              <a:gd name="T51" fmla="*/ 200490 h 808989"/>
              <a:gd name="T52" fmla="*/ 42572 w 957579"/>
              <a:gd name="T53" fmla="*/ 237594 h 808989"/>
              <a:gd name="T54" fmla="*/ 24384 w 957579"/>
              <a:gd name="T55" fmla="*/ 276807 h 808989"/>
              <a:gd name="T56" fmla="*/ 11031 w 957579"/>
              <a:gd name="T57" fmla="*/ 317881 h 808989"/>
              <a:gd name="T58" fmla="*/ 2806 w 957579"/>
              <a:gd name="T59" fmla="*/ 360568 h 808989"/>
              <a:gd name="T60" fmla="*/ 0 w 957579"/>
              <a:gd name="T61" fmla="*/ 404622 h 808989"/>
              <a:gd name="T62" fmla="*/ 2806 w 957579"/>
              <a:gd name="T63" fmla="*/ 448532 h 808989"/>
              <a:gd name="T64" fmla="*/ 11031 w 957579"/>
              <a:gd name="T65" fmla="*/ 491096 h 808989"/>
              <a:gd name="T66" fmla="*/ 24384 w 957579"/>
              <a:gd name="T67" fmla="*/ 532064 h 808989"/>
              <a:gd name="T68" fmla="*/ 42572 w 957579"/>
              <a:gd name="T69" fmla="*/ 571188 h 808989"/>
              <a:gd name="T70" fmla="*/ 65306 w 957579"/>
              <a:gd name="T71" fmla="*/ 608217 h 808989"/>
              <a:gd name="T72" fmla="*/ 92293 w 957579"/>
              <a:gd name="T73" fmla="*/ 642902 h 808989"/>
              <a:gd name="T74" fmla="*/ 123243 w 957579"/>
              <a:gd name="T75" fmla="*/ 674994 h 808989"/>
              <a:gd name="T76" fmla="*/ 157863 w 957579"/>
              <a:gd name="T77" fmla="*/ 704245 h 808989"/>
              <a:gd name="T78" fmla="*/ 195864 w 957579"/>
              <a:gd name="T79" fmla="*/ 730404 h 808989"/>
              <a:gd name="T80" fmla="*/ 236953 w 957579"/>
              <a:gd name="T81" fmla="*/ 753222 h 808989"/>
              <a:gd name="T82" fmla="*/ 280840 w 957579"/>
              <a:gd name="T83" fmla="*/ 772451 h 808989"/>
              <a:gd name="T84" fmla="*/ 327233 w 957579"/>
              <a:gd name="T85" fmla="*/ 787840 h 808989"/>
              <a:gd name="T86" fmla="*/ 375840 w 957579"/>
              <a:gd name="T87" fmla="*/ 799142 h 808989"/>
              <a:gd name="T88" fmla="*/ 426372 w 957579"/>
              <a:gd name="T89" fmla="*/ 806105 h 808989"/>
              <a:gd name="T90" fmla="*/ 478536 w 957579"/>
              <a:gd name="T91" fmla="*/ 808482 h 808989"/>
              <a:gd name="T92" fmla="*/ 530699 w 957579"/>
              <a:gd name="T93" fmla="*/ 806105 h 808989"/>
              <a:gd name="T94" fmla="*/ 581231 w 957579"/>
              <a:gd name="T95" fmla="*/ 799142 h 808989"/>
              <a:gd name="T96" fmla="*/ 629838 w 957579"/>
              <a:gd name="T97" fmla="*/ 787840 h 808989"/>
              <a:gd name="T98" fmla="*/ 676231 w 957579"/>
              <a:gd name="T99" fmla="*/ 772451 h 808989"/>
              <a:gd name="T100" fmla="*/ 720118 w 957579"/>
              <a:gd name="T101" fmla="*/ 753222 h 808989"/>
              <a:gd name="T102" fmla="*/ 761207 w 957579"/>
              <a:gd name="T103" fmla="*/ 730404 h 808989"/>
              <a:gd name="T104" fmla="*/ 799208 w 957579"/>
              <a:gd name="T105" fmla="*/ 704245 h 808989"/>
              <a:gd name="T106" fmla="*/ 833828 w 957579"/>
              <a:gd name="T107" fmla="*/ 674994 h 808989"/>
              <a:gd name="T108" fmla="*/ 864778 w 957579"/>
              <a:gd name="T109" fmla="*/ 642902 h 808989"/>
              <a:gd name="T110" fmla="*/ 891765 w 957579"/>
              <a:gd name="T111" fmla="*/ 608217 h 808989"/>
              <a:gd name="T112" fmla="*/ 914499 w 957579"/>
              <a:gd name="T113" fmla="*/ 571188 h 808989"/>
              <a:gd name="T114" fmla="*/ 932688 w 957579"/>
              <a:gd name="T115" fmla="*/ 532064 h 808989"/>
              <a:gd name="T116" fmla="*/ 946040 w 957579"/>
              <a:gd name="T117" fmla="*/ 491096 h 808989"/>
              <a:gd name="T118" fmla="*/ 954265 w 957579"/>
              <a:gd name="T119" fmla="*/ 448532 h 808989"/>
              <a:gd name="T120" fmla="*/ 957072 w 957579"/>
              <a:gd name="T121" fmla="*/ 404621 h 808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57579" h="808989">
                <a:moveTo>
                  <a:pt x="957072" y="404621"/>
                </a:moveTo>
                <a:lnTo>
                  <a:pt x="954265" y="360568"/>
                </a:lnTo>
                <a:lnTo>
                  <a:pt x="946040" y="317881"/>
                </a:lnTo>
                <a:lnTo>
                  <a:pt x="932688" y="276807"/>
                </a:lnTo>
                <a:lnTo>
                  <a:pt x="914499" y="237594"/>
                </a:lnTo>
                <a:lnTo>
                  <a:pt x="891765" y="200490"/>
                </a:lnTo>
                <a:lnTo>
                  <a:pt x="864778" y="165744"/>
                </a:lnTo>
                <a:lnTo>
                  <a:pt x="833828" y="133602"/>
                </a:lnTo>
                <a:lnTo>
                  <a:pt x="799208" y="104314"/>
                </a:lnTo>
                <a:lnTo>
                  <a:pt x="761207" y="78126"/>
                </a:lnTo>
                <a:lnTo>
                  <a:pt x="720118" y="55287"/>
                </a:lnTo>
                <a:lnTo>
                  <a:pt x="676231" y="36044"/>
                </a:lnTo>
                <a:lnTo>
                  <a:pt x="629838" y="20647"/>
                </a:lnTo>
                <a:lnTo>
                  <a:pt x="581231" y="9341"/>
                </a:lnTo>
                <a:lnTo>
                  <a:pt x="530699" y="2376"/>
                </a:lnTo>
                <a:lnTo>
                  <a:pt x="478536" y="0"/>
                </a:lnTo>
                <a:lnTo>
                  <a:pt x="426372" y="2376"/>
                </a:lnTo>
                <a:lnTo>
                  <a:pt x="375840" y="9341"/>
                </a:lnTo>
                <a:lnTo>
                  <a:pt x="327233" y="20647"/>
                </a:lnTo>
                <a:lnTo>
                  <a:pt x="280840" y="36044"/>
                </a:lnTo>
                <a:lnTo>
                  <a:pt x="236953" y="55287"/>
                </a:lnTo>
                <a:lnTo>
                  <a:pt x="195864" y="78126"/>
                </a:lnTo>
                <a:lnTo>
                  <a:pt x="157863" y="104314"/>
                </a:lnTo>
                <a:lnTo>
                  <a:pt x="123243" y="133602"/>
                </a:lnTo>
                <a:lnTo>
                  <a:pt x="92293" y="165744"/>
                </a:lnTo>
                <a:lnTo>
                  <a:pt x="65306" y="200490"/>
                </a:lnTo>
                <a:lnTo>
                  <a:pt x="42572" y="237594"/>
                </a:lnTo>
                <a:lnTo>
                  <a:pt x="24384" y="276807"/>
                </a:lnTo>
                <a:lnTo>
                  <a:pt x="11031" y="317881"/>
                </a:lnTo>
                <a:lnTo>
                  <a:pt x="2806" y="360568"/>
                </a:lnTo>
                <a:lnTo>
                  <a:pt x="0" y="404622"/>
                </a:lnTo>
                <a:lnTo>
                  <a:pt x="2806" y="448532"/>
                </a:lnTo>
                <a:lnTo>
                  <a:pt x="11031" y="491096"/>
                </a:lnTo>
                <a:lnTo>
                  <a:pt x="24384" y="532064"/>
                </a:lnTo>
                <a:lnTo>
                  <a:pt x="42572" y="571188"/>
                </a:lnTo>
                <a:lnTo>
                  <a:pt x="65306" y="608217"/>
                </a:lnTo>
                <a:lnTo>
                  <a:pt x="92293" y="642902"/>
                </a:lnTo>
                <a:lnTo>
                  <a:pt x="123243" y="674994"/>
                </a:lnTo>
                <a:lnTo>
                  <a:pt x="157863" y="704245"/>
                </a:lnTo>
                <a:lnTo>
                  <a:pt x="195864" y="730404"/>
                </a:lnTo>
                <a:lnTo>
                  <a:pt x="236953" y="753222"/>
                </a:lnTo>
                <a:lnTo>
                  <a:pt x="280840" y="772451"/>
                </a:lnTo>
                <a:lnTo>
                  <a:pt x="327233" y="787840"/>
                </a:lnTo>
                <a:lnTo>
                  <a:pt x="375840" y="799142"/>
                </a:lnTo>
                <a:lnTo>
                  <a:pt x="426372" y="806105"/>
                </a:lnTo>
                <a:lnTo>
                  <a:pt x="478536" y="808482"/>
                </a:lnTo>
                <a:lnTo>
                  <a:pt x="530699" y="806105"/>
                </a:lnTo>
                <a:lnTo>
                  <a:pt x="581231" y="799142"/>
                </a:lnTo>
                <a:lnTo>
                  <a:pt x="629838" y="787840"/>
                </a:lnTo>
                <a:lnTo>
                  <a:pt x="676231" y="772451"/>
                </a:lnTo>
                <a:lnTo>
                  <a:pt x="720118" y="753222"/>
                </a:lnTo>
                <a:lnTo>
                  <a:pt x="761207" y="730404"/>
                </a:lnTo>
                <a:lnTo>
                  <a:pt x="799208" y="704245"/>
                </a:lnTo>
                <a:lnTo>
                  <a:pt x="833828" y="674994"/>
                </a:lnTo>
                <a:lnTo>
                  <a:pt x="864778" y="642902"/>
                </a:lnTo>
                <a:lnTo>
                  <a:pt x="891765" y="608217"/>
                </a:lnTo>
                <a:lnTo>
                  <a:pt x="914499" y="571188"/>
                </a:lnTo>
                <a:lnTo>
                  <a:pt x="932688" y="532064"/>
                </a:lnTo>
                <a:lnTo>
                  <a:pt x="946040" y="491096"/>
                </a:lnTo>
                <a:lnTo>
                  <a:pt x="954265" y="448532"/>
                </a:lnTo>
                <a:lnTo>
                  <a:pt x="957072" y="404621"/>
                </a:lnTo>
                <a:close/>
              </a:path>
            </a:pathLst>
          </a:cu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" name="object 21"/>
          <p:cNvSpPr txBox="1"/>
          <p:nvPr/>
        </p:nvSpPr>
        <p:spPr>
          <a:xfrm>
            <a:off x="3282950" y="5160963"/>
            <a:ext cx="457200" cy="2730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外码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38813" y="4965700"/>
            <a:ext cx="890587" cy="5365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119063" indent="-1079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属性与属 性组合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700338" y="696913"/>
            <a:ext cx="3302000" cy="430212"/>
          </a:xfrm>
        </p:spPr>
        <p:txBody>
          <a:bodyPr lIns="0" tIns="10317" rIns="0" bIns="0">
            <a:spAutoFit/>
          </a:bodyPr>
          <a:lstStyle/>
          <a:p>
            <a:pPr eaLnBrk="1" hangingPunct="1">
              <a:spcBef>
                <a:spcPts val="75"/>
              </a:spcBef>
            </a:pPr>
            <a:r>
              <a:rPr lang="zh-CN" altLang="zh-CN" sz="2700">
                <a:solidFill>
                  <a:srgbClr val="FFFF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回顾本讲学习了什么</a:t>
            </a:r>
            <a:endParaRPr lang="zh-CN" altLang="zh-CN" sz="2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75" name="灯片编号占位符 2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972DFCB1-7214-4F36-B57C-1AE4EEC9C62C}" type="slidenum">
              <a:rPr lang="en-US" altLang="zh-CN" b="0">
                <a:latin typeface="Tahoma" panose="020B0604030504040204" pitchFamily="34" charset="0"/>
              </a:rPr>
              <a:pPr algn="r"/>
              <a:t>42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7088" y="1487488"/>
            <a:ext cx="7178675" cy="2679700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88"/>
              </a:spcBef>
            </a:pPr>
            <a:r>
              <a:rPr lang="zh-CN" altLang="zh-CN" sz="24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关系模型的三个要素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详细内容在后面讲述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 eaLnBrk="1" hangingPunct="1">
              <a:spcBef>
                <a:spcPts val="1763"/>
              </a:spcBef>
              <a:buFont typeface="Wingdings" panose="05000000000000000000" pitchFamily="2" charset="2"/>
              <a:buChar char=""/>
            </a:pPr>
            <a:r>
              <a:rPr lang="zh-CN" altLang="zh-CN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r>
              <a:rPr lang="zh-CN" altLang="zh-CN" sz="22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zh-C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Relation/Table</a:t>
            </a:r>
          </a:p>
          <a:p>
            <a:pPr algn="l" eaLnBrk="1" hangingPunct="1">
              <a:spcBef>
                <a:spcPts val="50"/>
              </a:spcBef>
              <a:buClr>
                <a:srgbClr val="3333CC"/>
              </a:buClr>
              <a:buFont typeface="Wingdings" panose="05000000000000000000" pitchFamily="2" charset="2"/>
              <a:buChar char=""/>
            </a:pPr>
            <a:endParaRPr lang="zh-CN" altLang="zh-CN" sz="2200" dirty="0">
              <a:cs typeface="Times New Roman" panose="02020603050405020304" pitchFamily="18" charset="0"/>
            </a:endParaRPr>
          </a:p>
          <a:p>
            <a:pPr algn="l" eaLnBrk="1" hangingPunct="1">
              <a:buFont typeface="Wingdings" panose="05000000000000000000" pitchFamily="2" charset="2"/>
              <a:buChar char=""/>
            </a:pPr>
            <a:r>
              <a:rPr lang="zh-CN" altLang="zh-CN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r>
              <a:rPr lang="zh-CN" altLang="zh-CN" sz="22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zh-CN" altLang="zh-CN" sz="22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 Operator</a:t>
            </a:r>
            <a:endParaRPr lang="zh-CN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spcBef>
                <a:spcPts val="13"/>
              </a:spcBef>
            </a:pPr>
            <a:r>
              <a:rPr lang="zh-CN" altLang="zh-CN" sz="17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基本的</a:t>
            </a:r>
            <a:r>
              <a:rPr lang="zh-CN" altLang="zh-CN" sz="1700" dirty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 </a:t>
            </a:r>
            <a:r>
              <a:rPr lang="zh-CN" altLang="zh-CN" sz="3400" dirty="0">
                <a:latin typeface="Symbol" panose="05050102010706020507" pitchFamily="18" charset="2"/>
              </a:rPr>
              <a:t>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17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并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UNION)</a:t>
            </a:r>
            <a:r>
              <a:rPr lang="zh-CN" altLang="zh-CN" sz="17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 </a:t>
            </a:r>
            <a:r>
              <a:rPr lang="zh-CN" altLang="zh-CN" sz="3400" dirty="0">
                <a:latin typeface="Symbol" panose="05050102010706020507" pitchFamily="18" charset="2"/>
              </a:rPr>
              <a:t>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17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差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DIFFERENCE) </a:t>
            </a:r>
            <a:r>
              <a:rPr lang="zh-CN" altLang="zh-CN" sz="17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 </a:t>
            </a:r>
            <a:r>
              <a:rPr lang="zh-CN" altLang="zh-CN" sz="3400" dirty="0">
                <a:latin typeface="Symbol" panose="05050102010706020507" pitchFamily="18" charset="2"/>
              </a:rPr>
              <a:t>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17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广义积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zh-CN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PRODUCT)</a:t>
            </a:r>
            <a:r>
              <a:rPr lang="zh-CN" altLang="zh-CN" sz="17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 </a:t>
            </a:r>
            <a:r>
              <a:rPr lang="zh-CN" altLang="zh-CN" sz="3400" dirty="0">
                <a:latin typeface="Symbol" panose="05050102010706020507" pitchFamily="18" charset="2"/>
              </a:rPr>
              <a:t>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17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SELECT</a:t>
            </a:r>
            <a:r>
              <a:rPr lang="zh-CN" altLang="zh-CN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17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zh-CN" altLang="zh-CN" sz="3400" dirty="0">
                <a:latin typeface="Symbol" panose="05050102010706020507" pitchFamily="18" charset="2"/>
              </a:rPr>
              <a:t>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17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投影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PROJECT</a:t>
            </a:r>
            <a:r>
              <a:rPr lang="zh-CN" altLang="zh-CN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17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zh-CN" sz="17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8064" y="4295563"/>
            <a:ext cx="1443038" cy="274638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75"/>
              </a:spcBef>
            </a:pP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17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连接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JOIN)</a:t>
            </a:r>
            <a:r>
              <a:rPr lang="zh-CN" altLang="zh-CN" sz="17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endParaRPr lang="zh-CN" altLang="zh-CN" sz="17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486" y="4099218"/>
            <a:ext cx="6970712" cy="1057406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401638" algn="ctr">
              <a:tabLst>
                <a:tab pos="124301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tabLst>
                <a:tab pos="124301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124301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124301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124301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4301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4301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4301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24301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88"/>
              </a:spcBef>
            </a:pPr>
            <a:r>
              <a:rPr lang="zh-CN" altLang="zh-CN" sz="17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扩展的</a:t>
            </a:r>
            <a:r>
              <a:rPr lang="zh-CN" altLang="zh-CN" sz="17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zh-CN" sz="3400" dirty="0">
                <a:latin typeface="Symbol" panose="05050102010706020507" pitchFamily="18" charset="2"/>
              </a:rPr>
              <a:t>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17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交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INTERSECT</a:t>
            </a:r>
            <a:r>
              <a:rPr lang="zh-CN" altLang="zh-CN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zh-CN" altLang="zh-CN" sz="17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endParaRPr lang="zh-CN" altLang="zh-CN" sz="17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/>
            <a:r>
              <a:rPr lang="zh-CN" altLang="zh-CN" sz="3400" dirty="0">
                <a:latin typeface="Symbol" panose="05050102010706020507" pitchFamily="18" charset="2"/>
              </a:rPr>
              <a:t></a:t>
            </a:r>
            <a:r>
              <a:rPr lang="en-US" altLang="zh-CN" sz="3400" dirty="0">
                <a:latin typeface="Symbol" panose="05050102010706020507" pitchFamily="18" charset="2"/>
              </a:rPr>
              <a:t> 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17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除</a:t>
            </a:r>
            <a:r>
              <a:rPr lang="zh-CN" altLang="zh-CN" sz="17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DIVISION)</a:t>
            </a:r>
            <a:r>
              <a:rPr lang="zh-CN" altLang="zh-CN" sz="17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运算</a:t>
            </a:r>
            <a:endParaRPr lang="zh-CN" altLang="zh-CN" sz="17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245" name="object 6"/>
          <p:cNvSpPr>
            <a:spLocks/>
          </p:cNvSpPr>
          <p:nvPr/>
        </p:nvSpPr>
        <p:spPr bwMode="auto">
          <a:xfrm>
            <a:off x="4505623" y="4270411"/>
            <a:ext cx="403225" cy="300038"/>
          </a:xfrm>
          <a:custGeom>
            <a:avLst/>
            <a:gdLst>
              <a:gd name="T0" fmla="*/ 0 w 471170"/>
              <a:gd name="T1" fmla="*/ 348996 h 349250"/>
              <a:gd name="T2" fmla="*/ 0 w 471170"/>
              <a:gd name="T3" fmla="*/ 0 h 349250"/>
              <a:gd name="T4" fmla="*/ 470916 w 471170"/>
              <a:gd name="T5" fmla="*/ 348996 h 349250"/>
              <a:gd name="T6" fmla="*/ 470916 w 471170"/>
              <a:gd name="T7" fmla="*/ 0 h 349250"/>
              <a:gd name="T8" fmla="*/ 0 w 471170"/>
              <a:gd name="T9" fmla="*/ 348996 h 349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170" h="349250">
                <a:moveTo>
                  <a:pt x="0" y="348996"/>
                </a:moveTo>
                <a:lnTo>
                  <a:pt x="0" y="0"/>
                </a:lnTo>
                <a:lnTo>
                  <a:pt x="470916" y="348996"/>
                </a:lnTo>
                <a:lnTo>
                  <a:pt x="470916" y="0"/>
                </a:lnTo>
                <a:lnTo>
                  <a:pt x="0" y="348996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" name="object 7"/>
          <p:cNvSpPr txBox="1"/>
          <p:nvPr/>
        </p:nvSpPr>
        <p:spPr>
          <a:xfrm>
            <a:off x="809625" y="588963"/>
            <a:ext cx="6783388" cy="555625"/>
          </a:xfrm>
          <a:prstGeom prst="rect">
            <a:avLst/>
          </a:prstGeom>
        </p:spPr>
        <p:txBody>
          <a:bodyPr lIns="0" tIns="62444" rIns="0" bIns="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zh-CN" altLang="zh-CN" sz="32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(3)</a:t>
            </a:r>
            <a:r>
              <a:rPr lang="zh-CN" altLang="zh-CN" sz="32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关系模型的三要素</a:t>
            </a:r>
            <a:endParaRPr lang="zh-CN" altLang="zh-CN" sz="3200">
              <a:latin typeface="宋体" panose="0201060003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3B526-45E5-4F32-939C-5E56F13CE6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543719" y="5373216"/>
            <a:ext cx="83270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1050"/>
              </a:spcBef>
              <a:buFont typeface="Wingdings" panose="05000000000000000000" pitchFamily="2" charset="2"/>
              <a:buChar char=""/>
            </a:pPr>
            <a:r>
              <a:rPr lang="zh-CN" altLang="zh-CN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完整性约束</a:t>
            </a:r>
            <a:r>
              <a:rPr lang="zh-CN" altLang="zh-CN" sz="22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zh-CN" altLang="zh-CN" sz="2200" dirty="0">
                <a:latin typeface="新宋体" panose="02010609030101010101" pitchFamily="49" charset="-122"/>
                <a:ea typeface="新宋体" panose="02010609030101010101" pitchFamily="49" charset="-122"/>
              </a:rPr>
              <a:t>实体完整性、参照完整性和用户自定义的完整性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850" y="1341438"/>
            <a:ext cx="8712200" cy="2306637"/>
          </a:xfrm>
          <a:prstGeom prst="rect">
            <a:avLst/>
          </a:prstGeom>
        </p:spPr>
        <p:txBody>
          <a:bodyPr lIns="0" tIns="141178" rIns="0" bIns="0">
            <a:spAutoFit/>
          </a:bodyPr>
          <a:lstStyle>
            <a:lvl1pPr marL="9525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66725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1113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200" dirty="0">
                <a:latin typeface="新宋体" panose="02010609030101010101" pitchFamily="49" charset="-122"/>
                <a:ea typeface="新宋体" panose="02010609030101010101" pitchFamily="49" charset="-122"/>
              </a:rPr>
              <a:t>关系运算：关系代数和关系演算</a:t>
            </a:r>
            <a:r>
              <a:rPr lang="zh-CN" altLang="en-US" sz="2200" dirty="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r>
              <a:rPr lang="zh-CN" altLang="zh-CN" sz="2200" dirty="0">
                <a:latin typeface="新宋体" panose="02010609030101010101" pitchFamily="49" charset="-122"/>
                <a:ea typeface="新宋体" panose="02010609030101010101" pitchFamily="49" charset="-122"/>
              </a:rPr>
              <a:t>关系演算：元组演算和域演算。</a:t>
            </a:r>
          </a:p>
          <a:p>
            <a:pPr algn="l" eaLnBrk="1" hangingPunct="1">
              <a:spcBef>
                <a:spcPts val="1025"/>
              </a:spcBef>
              <a:buSzPct val="95000"/>
              <a:buFont typeface="Wingdings" panose="05000000000000000000" pitchFamily="2" charset="2"/>
              <a:buChar char=""/>
            </a:pPr>
            <a:r>
              <a:rPr lang="zh-CN" altLang="zh-CN" sz="2200" dirty="0">
                <a:latin typeface="新宋体" panose="02010609030101010101" pitchFamily="49" charset="-122"/>
                <a:ea typeface="新宋体" panose="02010609030101010101" pitchFamily="49" charset="-122"/>
              </a:rPr>
              <a:t>关系代数示例：</a:t>
            </a:r>
            <a:r>
              <a:rPr lang="zh-CN" altLang="zh-CN" sz="22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基于集合的运算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algn="l" eaLnBrk="1" hangingPunct="1">
              <a:lnSpc>
                <a:spcPct val="130000"/>
              </a:lnSpc>
              <a:spcBef>
                <a:spcPts val="275"/>
              </a:spcBef>
            </a:pPr>
            <a:r>
              <a:rPr lang="zh-CN" altLang="zh-CN" sz="22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即：操作的对象及结果都是集合，是一次一集合</a:t>
            </a:r>
            <a:r>
              <a:rPr lang="zh-CN" altLang="zh-CN" sz="22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(Set-at-a-time)</a:t>
            </a:r>
            <a:r>
              <a:rPr lang="zh-CN" altLang="zh-CN" sz="22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的操作。 而非关系型的数据操作通常是一次一记录</a:t>
            </a:r>
            <a:r>
              <a:rPr lang="zh-CN" altLang="zh-CN" sz="22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(Record-at-a-time)</a:t>
            </a:r>
            <a:r>
              <a:rPr lang="zh-CN" altLang="zh-CN" sz="22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的操作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267" name="object 4"/>
          <p:cNvSpPr>
            <a:spLocks noChangeArrowheads="1"/>
          </p:cNvSpPr>
          <p:nvPr/>
        </p:nvSpPr>
        <p:spPr bwMode="auto">
          <a:xfrm>
            <a:off x="2339975" y="3527425"/>
            <a:ext cx="4953000" cy="5286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object 5"/>
          <p:cNvSpPr txBox="1"/>
          <p:nvPr/>
        </p:nvSpPr>
        <p:spPr>
          <a:xfrm>
            <a:off x="322263" y="4149725"/>
            <a:ext cx="8712200" cy="2011363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6000"/>
              </a:lnSpc>
              <a:spcBef>
                <a:spcPts val="88"/>
              </a:spcBef>
              <a:buFont typeface="Wingdings" panose="05000000000000000000" pitchFamily="2" charset="2"/>
              <a:buChar char=""/>
            </a:pPr>
            <a:r>
              <a:rPr lang="zh-CN" altLang="zh-CN" sz="2200" dirty="0">
                <a:latin typeface="新宋体" panose="02010609030101010101" pitchFamily="49" charset="-122"/>
                <a:ea typeface="新宋体" panose="02010609030101010101" pitchFamily="49" charset="-122"/>
              </a:rPr>
              <a:t>基于关系代数设计的数据库语言</a:t>
            </a:r>
            <a:r>
              <a:rPr lang="zh-C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(ISBL): 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136000"/>
              </a:lnSpc>
              <a:spcBef>
                <a:spcPts val="88"/>
              </a:spcBef>
            </a:pPr>
            <a:r>
              <a:rPr lang="en-US" altLang="zh-CN" sz="2200" dirty="0">
                <a:solidFill>
                  <a:srgbClr val="FF0065"/>
                </a:solidFill>
                <a:latin typeface="Arial" panose="020B0604020202020204" pitchFamily="34" charset="0"/>
                <a:ea typeface="新宋体" panose="02010609030101010101" pitchFamily="49" charset="-122"/>
                <a:cs typeface="Arial" panose="020B0604020202020204" pitchFamily="34" charset="0"/>
              </a:rPr>
              <a:t>        </a:t>
            </a:r>
            <a:r>
              <a:rPr lang="zh-CN" altLang="zh-CN" sz="22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用计算机可识别的符号表征关系代数的运算符号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l" eaLnBrk="1" hangingPunct="1">
              <a:spcBef>
                <a:spcPts val="38"/>
              </a:spcBef>
            </a:pPr>
            <a:endParaRPr lang="zh-CN" altLang="zh-CN" sz="2200" dirty="0"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zh-C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((R*S):</a:t>
            </a:r>
            <a:r>
              <a:rPr lang="zh-CN" altLang="zh-CN" sz="2200" dirty="0">
                <a:latin typeface="新宋体" panose="02010609030101010101" pitchFamily="49" charset="-122"/>
                <a:ea typeface="新宋体" panose="02010609030101010101" pitchFamily="49" charset="-122"/>
              </a:rPr>
              <a:t>课程号</a:t>
            </a:r>
            <a:r>
              <a:rPr lang="zh-C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=c2)%</a:t>
            </a:r>
            <a:r>
              <a:rPr lang="zh-CN" altLang="zh-CN" sz="2200" dirty="0">
                <a:latin typeface="新宋体" panose="02010609030101010101" pitchFamily="49" charset="-122"/>
                <a:ea typeface="新宋体" panose="02010609030101010101" pitchFamily="49" charset="-122"/>
              </a:rPr>
              <a:t>姓名</a:t>
            </a:r>
            <a:r>
              <a:rPr lang="zh-C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zh-CN" sz="2200" dirty="0">
                <a:latin typeface="新宋体" panose="02010609030101010101" pitchFamily="49" charset="-122"/>
                <a:ea typeface="新宋体" panose="02010609030101010101" pitchFamily="49" charset="-122"/>
              </a:rPr>
              <a:t>课程名</a:t>
            </a:r>
          </a:p>
          <a:p>
            <a:pPr algn="l" eaLnBrk="1" hangingPunct="1">
              <a:spcBef>
                <a:spcPts val="500"/>
              </a:spcBef>
            </a:pPr>
            <a:r>
              <a:rPr lang="en-US" altLang="zh-CN" sz="22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zh-CN" altLang="zh-CN" sz="22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R:F</a:t>
            </a:r>
            <a:r>
              <a:rPr lang="zh-CN" altLang="zh-CN" sz="22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表示选择运算， </a:t>
            </a:r>
            <a:r>
              <a:rPr lang="zh-CN" altLang="zh-CN" sz="2200" dirty="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R%</a:t>
            </a:r>
            <a:r>
              <a:rPr lang="zh-CN" altLang="zh-CN" sz="22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表示投影运算</a:t>
            </a:r>
            <a:endParaRPr lang="zh-CN" altLang="zh-CN" sz="2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5825" y="703263"/>
            <a:ext cx="6638925" cy="493712"/>
          </a:xfrm>
        </p:spPr>
        <p:txBody>
          <a:bodyPr lIns="0" tIns="62444" rIns="0" bIns="0">
            <a:spAutoFit/>
          </a:bodyPr>
          <a:lstStyle/>
          <a:p>
            <a:pPr algn="l" eaLnBrk="1" hangingPunct="1">
              <a:spcBef>
                <a:spcPts val="400"/>
              </a:spcBef>
            </a:pP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(4)</a:t>
            </a:r>
            <a:r>
              <a:rPr lang="zh-CN" altLang="zh-CN" sz="2800">
                <a:solidFill>
                  <a:srgbClr val="FFFF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关系模型与关系数据库语言的关系</a:t>
            </a:r>
            <a:endParaRPr lang="zh-CN" altLang="zh-CN" sz="2800">
              <a:latin typeface="宋体" panose="0201060003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270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3333C5A8-36DF-46AE-87E5-A98339DA0CC7}" type="slidenum">
              <a:rPr lang="en-US" altLang="zh-CN" b="0">
                <a:latin typeface="Tahoma" panose="020B0604030504040204" pitchFamily="34" charset="0"/>
              </a:rPr>
              <a:pPr algn="r"/>
              <a:t>6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850" y="1443038"/>
            <a:ext cx="8208963" cy="379750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242888" indent="-231775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元组演算示例：</a:t>
            </a:r>
            <a:r>
              <a:rPr lang="zh-CN" altLang="zh-CN" sz="24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基于逻辑的运算</a:t>
            </a:r>
            <a:endParaRPr lang="zh-CN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2291" name="object 4"/>
          <p:cNvSpPr>
            <a:spLocks noChangeArrowheads="1"/>
          </p:cNvSpPr>
          <p:nvPr/>
        </p:nvSpPr>
        <p:spPr bwMode="auto">
          <a:xfrm>
            <a:off x="1800225" y="1993900"/>
            <a:ext cx="5394325" cy="3667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object 5"/>
          <p:cNvSpPr txBox="1"/>
          <p:nvPr/>
        </p:nvSpPr>
        <p:spPr>
          <a:xfrm>
            <a:off x="395288" y="2432050"/>
            <a:ext cx="8380412" cy="1035734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7000"/>
              </a:lnSpc>
              <a:spcBef>
                <a:spcPts val="88"/>
              </a:spcBef>
              <a:buFont typeface="Wingdings" panose="05000000000000000000" pitchFamily="2" charset="2"/>
              <a:buChar char=""/>
            </a:pPr>
            <a:r>
              <a:rPr lang="zh-CN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基于元组演算设计的数据库语言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(Ingres</a:t>
            </a:r>
            <a:r>
              <a:rPr lang="zh-CN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系统的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QUEL):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137000"/>
              </a:lnSpc>
              <a:spcBef>
                <a:spcPts val="88"/>
              </a:spcBef>
            </a:pPr>
            <a:r>
              <a:rPr lang="en-US" altLang="zh-CN" sz="2400" dirty="0">
                <a:solidFill>
                  <a:srgbClr val="FF0065"/>
                </a:solidFill>
                <a:latin typeface="Arial" panose="020B0604020202020204" pitchFamily="34" charset="0"/>
                <a:ea typeface="新宋体" panose="02010609030101010101" pitchFamily="49" charset="-122"/>
                <a:cs typeface="Arial" panose="020B0604020202020204" pitchFamily="34" charset="0"/>
              </a:rPr>
              <a:t>    </a:t>
            </a:r>
            <a:r>
              <a:rPr lang="zh-CN" altLang="zh-CN" sz="24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用计算机可识别的符号</a:t>
            </a:r>
            <a:r>
              <a:rPr lang="en-US" altLang="zh-CN" sz="24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zh-CN" sz="24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表征</a:t>
            </a:r>
            <a:r>
              <a:rPr lang="en-US" altLang="zh-CN" sz="24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zh-CN" sz="2400" dirty="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元组演算的运算符号</a:t>
            </a:r>
            <a:endParaRPr lang="zh-CN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92175" y="652463"/>
            <a:ext cx="6783388" cy="493712"/>
          </a:xfrm>
        </p:spPr>
        <p:txBody>
          <a:bodyPr lIns="0" tIns="62444" rIns="0" bIns="0">
            <a:spAutoFit/>
          </a:bodyPr>
          <a:lstStyle/>
          <a:p>
            <a:pPr algn="l" eaLnBrk="1" hangingPunct="1">
              <a:spcBef>
                <a:spcPts val="400"/>
              </a:spcBef>
            </a:pPr>
            <a:r>
              <a:rPr lang="zh-CN" altLang="zh-CN" sz="2800">
                <a:solidFill>
                  <a:srgbClr val="FFFFFF"/>
                </a:solidFill>
                <a:cs typeface="Arial" panose="020B0604020202020204" pitchFamily="34" charset="0"/>
              </a:rPr>
              <a:t>(4)</a:t>
            </a:r>
            <a:r>
              <a:rPr lang="zh-CN" altLang="zh-CN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关系模型与关系数据库语言的关系</a:t>
            </a:r>
            <a:endParaRPr lang="zh-CN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29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B2874A13-0409-41ED-8210-84C42F99B338}" type="slidenum">
              <a:rPr lang="en-US" altLang="zh-CN" b="0">
                <a:latin typeface="Tahoma" panose="020B0604030504040204" pitchFamily="34" charset="0"/>
              </a:rPr>
              <a:pPr algn="r"/>
              <a:t>7</a:t>
            </a:fld>
            <a:endParaRPr lang="en-US" altLang="zh-CN" b="0">
              <a:latin typeface="Tahom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9632" y="3557517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zh-C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range of t is R  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range of u is W  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retrieve t</a:t>
            </a:r>
          </a:p>
          <a:p>
            <a:pPr eaLnBrk="1" hangingPunct="1"/>
            <a:r>
              <a:rPr lang="zh-CN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where t.sage &lt; u.sage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8313" y="2574925"/>
            <a:ext cx="8072437" cy="747713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242888" indent="-231775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sz="2400">
                <a:latin typeface="新宋体" panose="02010609030101010101" pitchFamily="49" charset="-122"/>
                <a:ea typeface="新宋体" panose="02010609030101010101" pitchFamily="49" charset="-122"/>
              </a:rPr>
              <a:t>基于域演算设计的数据库语言示例：</a:t>
            </a:r>
            <a:r>
              <a:rPr lang="zh-CN" altLang="zh-CN" sz="2400">
                <a:solidFill>
                  <a:srgbClr val="FF00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(QBE: Query By Example)</a:t>
            </a:r>
            <a:endParaRPr lang="zh-CN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object 4"/>
          <p:cNvSpPr>
            <a:spLocks noChangeArrowheads="1"/>
          </p:cNvSpPr>
          <p:nvPr/>
        </p:nvSpPr>
        <p:spPr bwMode="auto">
          <a:xfrm>
            <a:off x="2843213" y="3338513"/>
            <a:ext cx="4059237" cy="2349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16" name="object 5"/>
          <p:cNvSpPr>
            <a:spLocks noChangeArrowheads="1"/>
          </p:cNvSpPr>
          <p:nvPr/>
        </p:nvSpPr>
        <p:spPr bwMode="auto">
          <a:xfrm>
            <a:off x="1476375" y="2017713"/>
            <a:ext cx="5969000" cy="4032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object 6"/>
          <p:cNvSpPr txBox="1"/>
          <p:nvPr/>
        </p:nvSpPr>
        <p:spPr>
          <a:xfrm>
            <a:off x="468313" y="1517650"/>
            <a:ext cx="6191250" cy="379413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242888" indent="-231775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75"/>
              </a:spcBef>
              <a:buFont typeface="Wingdings" panose="05000000000000000000" pitchFamily="2" charset="2"/>
              <a:buChar char=""/>
            </a:pPr>
            <a:r>
              <a:rPr lang="zh-CN" altLang="zh-CN" sz="2400">
                <a:latin typeface="新宋体" panose="02010609030101010101" pitchFamily="49" charset="-122"/>
                <a:ea typeface="新宋体" panose="02010609030101010101" pitchFamily="49" charset="-122"/>
              </a:rPr>
              <a:t>域演算示例：</a:t>
            </a:r>
            <a:r>
              <a:rPr lang="zh-CN" altLang="zh-CN" sz="2400">
                <a:solidFill>
                  <a:srgbClr val="FF006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基于示例的运算</a:t>
            </a:r>
            <a:endParaRPr lang="zh-CN" altLang="zh-CN" sz="24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2988" y="663575"/>
            <a:ext cx="6546850" cy="493713"/>
          </a:xfrm>
        </p:spPr>
        <p:txBody>
          <a:bodyPr lIns="0" tIns="62444" rIns="0" bIns="0">
            <a:spAutoFit/>
          </a:bodyPr>
          <a:lstStyle/>
          <a:p>
            <a:pPr algn="l" eaLnBrk="1" hangingPunct="1">
              <a:spcBef>
                <a:spcPts val="400"/>
              </a:spcBef>
            </a:pPr>
            <a:r>
              <a:rPr lang="zh-CN" altLang="zh-CN" sz="2800">
                <a:solidFill>
                  <a:srgbClr val="FFFFFF"/>
                </a:solidFill>
                <a:cs typeface="Arial" panose="020B0604020202020204" pitchFamily="34" charset="0"/>
              </a:rPr>
              <a:t>(4)</a:t>
            </a:r>
            <a:r>
              <a:rPr lang="zh-CN" altLang="zh-CN" sz="28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关系模型与关系数据库语言的关系</a:t>
            </a:r>
            <a:endParaRPr lang="zh-CN" altLang="zh-CN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319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DEF2B5D5-AD73-4F34-B54A-300E9DBAA47C}" type="slidenum">
              <a:rPr lang="en-US" altLang="zh-CN" b="0">
                <a:latin typeface="Tahoma" panose="020B0604030504040204" pitchFamily="34" charset="0"/>
              </a:rPr>
              <a:pPr algn="r"/>
              <a:t>8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3"/>
          <p:cNvSpPr>
            <a:spLocks noChangeArrowheads="1"/>
          </p:cNvSpPr>
          <p:nvPr/>
        </p:nvSpPr>
        <p:spPr bwMode="auto">
          <a:xfrm>
            <a:off x="4410075" y="1622425"/>
            <a:ext cx="3354388" cy="43370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39" name="object 4"/>
          <p:cNvSpPr>
            <a:spLocks noChangeArrowheads="1"/>
          </p:cNvSpPr>
          <p:nvPr/>
        </p:nvSpPr>
        <p:spPr bwMode="auto">
          <a:xfrm>
            <a:off x="1327150" y="1608138"/>
            <a:ext cx="1263650" cy="4348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object 5"/>
          <p:cNvSpPr txBox="1"/>
          <p:nvPr/>
        </p:nvSpPr>
        <p:spPr>
          <a:xfrm>
            <a:off x="1514475" y="3536950"/>
            <a:ext cx="890588" cy="538163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117475" indent="-1079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关系数据 库语言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7513" y="1758950"/>
            <a:ext cx="542925" cy="642938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20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 运算</a:t>
            </a:r>
            <a:endParaRPr lang="zh-CN" altLang="zh-CN" sz="20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4013" y="5200650"/>
            <a:ext cx="673100" cy="5238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14288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50"/>
              </a:lnSpc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  <a:endParaRPr lang="zh-CN" altLang="zh-CN"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050"/>
              </a:lnSpc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的实现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0263" y="3436938"/>
            <a:ext cx="803275" cy="720725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88"/>
              </a:spcBef>
            </a:pPr>
            <a:r>
              <a:rPr lang="zh-CN" altLang="zh-CN" sz="15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设计用户 使用的语 言</a:t>
            </a:r>
            <a:r>
              <a:rPr lang="zh-CN" altLang="zh-CN" sz="15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sz="15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形式</a:t>
            </a:r>
            <a:r>
              <a:rPr lang="zh-CN" altLang="zh-CN" sz="15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0438" y="1773238"/>
            <a:ext cx="542925" cy="642937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20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数学 描述</a:t>
            </a:r>
            <a:endParaRPr lang="zh-CN" altLang="zh-CN" sz="20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5350" y="5200650"/>
            <a:ext cx="674688" cy="5365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软件系 统开发</a:t>
            </a:r>
            <a:endParaRPr lang="zh-CN" altLang="zh-CN" sz="17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8525" y="3355975"/>
            <a:ext cx="1141413" cy="641350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indent="36513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88"/>
              </a:spcBef>
            </a:pPr>
            <a:r>
              <a:rPr lang="zh-CN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用户使用语言 描述希望的操 作-广义的程序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218238" y="5186363"/>
            <a:ext cx="457200" cy="536575"/>
          </a:xfrm>
          <a:prstGeom prst="rect">
            <a:avLst/>
          </a:prstGeom>
        </p:spPr>
        <p:txBody>
          <a:bodyPr lIns="0" tIns="10317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5"/>
              </a:spcBef>
            </a:pPr>
            <a:r>
              <a:rPr lang="zh-CN" altLang="zh-CN" sz="17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 系统</a:t>
            </a:r>
            <a:endParaRPr lang="zh-CN" altLang="zh-CN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5888" y="4348163"/>
            <a:ext cx="717550" cy="433387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6838" indent="-857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被软件系 统执行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13625" y="5249863"/>
            <a:ext cx="369888" cy="431800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执行 结果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089525" y="2778125"/>
            <a:ext cx="717550" cy="220663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指导设计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92700" y="4429125"/>
            <a:ext cx="717550" cy="431800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952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保障开发 正确性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25500" y="679450"/>
            <a:ext cx="7053263" cy="433388"/>
          </a:xfrm>
        </p:spPr>
        <p:txBody>
          <a:bodyPr lIns="0" tIns="62444" rIns="0" bIns="0">
            <a:spAutoFit/>
          </a:bodyPr>
          <a:lstStyle/>
          <a:p>
            <a:pPr algn="l" eaLnBrk="1" hangingPunct="1">
              <a:spcBef>
                <a:spcPts val="400"/>
              </a:spcBef>
            </a:pPr>
            <a:r>
              <a:rPr lang="zh-CN" altLang="zh-CN" sz="2400">
                <a:solidFill>
                  <a:srgbClr val="FFFFFF"/>
                </a:solidFill>
                <a:cs typeface="Arial" panose="020B0604020202020204" pitchFamily="34" charset="0"/>
              </a:rPr>
              <a:t>(5)</a:t>
            </a:r>
            <a:r>
              <a:rPr lang="zh-CN" altLang="zh-CN" sz="24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为什么要学习关系模型与关系数据库语言</a:t>
            </a:r>
            <a:endParaRPr lang="zh-CN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92850" y="1749425"/>
            <a:ext cx="1585913" cy="958850"/>
          </a:xfrm>
          <a:prstGeom prst="rect">
            <a:avLst/>
          </a:prstGeom>
        </p:spPr>
        <p:txBody>
          <a:bodyPr lIns="0" tIns="10860" rIns="0" bIns="0">
            <a:spAutoFit/>
          </a:bodyPr>
          <a:lstStyle>
            <a:lvl1pPr marL="139700" indent="-130175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开发软件系统 的一种思维</a:t>
            </a:r>
          </a:p>
        </p:txBody>
      </p:sp>
      <p:sp>
        <p:nvSpPr>
          <p:cNvPr id="14354" name="灯片编号占位符 1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5803D9DD-1780-4AC3-B3C2-490486EDBDB9}" type="slidenum">
              <a:rPr lang="en-US" altLang="zh-CN" b="0">
                <a:latin typeface="Tahoma" panose="020B0604030504040204" pitchFamily="34" charset="0"/>
              </a:rPr>
              <a:pPr algn="r"/>
              <a:t>9</a:t>
            </a:fld>
            <a:endParaRPr lang="en-US" altLang="zh-CN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商务模板系列34">
  <a:themeElements>
    <a:clrScheme name="1_商务模板系列34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1_商务模板系列34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FFFF">
                <a:gamma/>
                <a:shade val="73333"/>
                <a:invGamma/>
              </a:srgb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FFFF">
                <a:gamma/>
                <a:shade val="73333"/>
                <a:invGamma/>
              </a:srgb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商务模板系列34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5136</TotalTime>
  <Words>3874</Words>
  <Application>Microsoft Office PowerPoint</Application>
  <PresentationFormat>全屏显示(4:3)</PresentationFormat>
  <Paragraphs>382</Paragraphs>
  <Slides>42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8" baseType="lpstr">
      <vt:lpstr>华文琥珀</vt:lpstr>
      <vt:lpstr>华文细黑</vt:lpstr>
      <vt:lpstr>华文中宋</vt:lpstr>
      <vt:lpstr>宋体</vt:lpstr>
      <vt:lpstr>宋体</vt:lpstr>
      <vt:lpstr>微软雅黑</vt:lpstr>
      <vt:lpstr>新宋体</vt:lpstr>
      <vt:lpstr>Arial</vt:lpstr>
      <vt:lpstr>Arial Black</vt:lpstr>
      <vt:lpstr>Symbol</vt:lpstr>
      <vt:lpstr>Tahoma</vt:lpstr>
      <vt:lpstr>Times New Roman</vt:lpstr>
      <vt:lpstr>Wingdings</vt:lpstr>
      <vt:lpstr>1_商务模板系列34</vt:lpstr>
      <vt:lpstr>Image</vt:lpstr>
      <vt:lpstr>文档</vt:lpstr>
      <vt:lpstr>第二章  关系模型 之基本概念</vt:lpstr>
      <vt:lpstr>本讲学习什么?</vt:lpstr>
      <vt:lpstr>关系模型简述</vt:lpstr>
      <vt:lpstr>(2)关系模型研究什么</vt:lpstr>
      <vt:lpstr>PowerPoint 演示文稿</vt:lpstr>
      <vt:lpstr>(4)关系模型与关系数据库语言的关系</vt:lpstr>
      <vt:lpstr>(4)关系模型与关系数据库语言的关系</vt:lpstr>
      <vt:lpstr>(4)关系模型与关系数据库语言的关系</vt:lpstr>
      <vt:lpstr>(5)为什么要学习关系模型与关系数据库语言</vt:lpstr>
      <vt:lpstr>(6)即将学习的内容概述</vt:lpstr>
      <vt:lpstr>什么是关系?——关系的数学定义</vt:lpstr>
      <vt:lpstr>(2)“表”的基本构成要素</vt:lpstr>
      <vt:lpstr>(2)“表”的严格定义</vt:lpstr>
      <vt:lpstr>PowerPoint 演示文稿</vt:lpstr>
      <vt:lpstr>(2)“表”的严格定义</vt:lpstr>
      <vt:lpstr>(2)“表”的严格定义</vt:lpstr>
      <vt:lpstr>(2)“表”的严格定义</vt:lpstr>
      <vt:lpstr>(2)“表”的严格定义</vt:lpstr>
      <vt:lpstr>PowerPoint 演示文稿</vt:lpstr>
      <vt:lpstr>(2)“表”的严格定义</vt:lpstr>
      <vt:lpstr>(3)关系的特性</vt:lpstr>
      <vt:lpstr>(3)关系的特性</vt:lpstr>
      <vt:lpstr>(3)关系的特性</vt:lpstr>
      <vt:lpstr>PowerPoint 演示文稿</vt:lpstr>
      <vt:lpstr>(3)关系的特性</vt:lpstr>
      <vt:lpstr>(3)关系的特性</vt:lpstr>
      <vt:lpstr>(4)关系上的一些重要概念—候选码/候选键</vt:lpstr>
      <vt:lpstr>PowerPoint 演示文稿</vt:lpstr>
      <vt:lpstr>PowerPoint 演示文稿</vt:lpstr>
      <vt:lpstr>(6)关系上的一些重要概念—主属性与非主属性</vt:lpstr>
      <vt:lpstr>PowerPoint 演示文稿</vt:lpstr>
      <vt:lpstr>(7)关系上的一些重要概念—外码/外键</vt:lpstr>
      <vt:lpstr>(8)小结</vt:lpstr>
      <vt:lpstr>PowerPoint 演示文稿</vt:lpstr>
      <vt:lpstr>(2)空值及其含义</vt:lpstr>
      <vt:lpstr>PowerPoint 演示文稿</vt:lpstr>
      <vt:lpstr>(3)参照完整性</vt:lpstr>
      <vt:lpstr>外码(续)</vt:lpstr>
      <vt:lpstr>PowerPoint 演示文稿</vt:lpstr>
      <vt:lpstr>用户定义的完整性(续)</vt:lpstr>
      <vt:lpstr>PowerPoint 演示文稿</vt:lpstr>
      <vt:lpstr>回顾本讲学习了什么</vt:lpstr>
    </vt:vector>
  </TitlesOfParts>
  <Company>idke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课程名称：数据库系统概论</dc:title>
  <dc:creator>RUC IDKE</dc:creator>
  <cp:lastModifiedBy>zhu xz</cp:lastModifiedBy>
  <cp:revision>242</cp:revision>
  <dcterms:created xsi:type="dcterms:W3CDTF">2000-08-09T08:19:19Z</dcterms:created>
  <dcterms:modified xsi:type="dcterms:W3CDTF">2022-09-20T05:17:24Z</dcterms:modified>
</cp:coreProperties>
</file>