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4" r:id="rId3"/>
    <p:sldId id="259" r:id="rId4"/>
    <p:sldId id="263" r:id="rId5"/>
    <p:sldId id="267" r:id="rId6"/>
    <p:sldId id="266" r:id="rId7"/>
    <p:sldId id="265" r:id="rId8"/>
    <p:sldId id="260" r:id="rId9"/>
    <p:sldId id="261" r:id="rId10"/>
    <p:sldId id="269" r:id="rId11"/>
    <p:sldId id="270" r:id="rId12"/>
    <p:sldId id="271" r:id="rId13"/>
    <p:sldId id="272" r:id="rId14"/>
    <p:sldId id="273" r:id="rId15"/>
    <p:sldId id="274" r:id="rId16"/>
    <p:sldId id="276" r:id="rId17"/>
    <p:sldId id="277" r:id="rId18"/>
    <p:sldId id="285" r:id="rId19"/>
    <p:sldId id="278" r:id="rId20"/>
    <p:sldId id="279" r:id="rId21"/>
    <p:sldId id="280" r:id="rId22"/>
    <p:sldId id="282" r:id="rId23"/>
    <p:sldId id="281" r:id="rId24"/>
    <p:sldId id="283"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3E36"/>
    <a:srgbClr val="F75435"/>
    <a:srgbClr val="8F482F"/>
    <a:srgbClr val="584238"/>
    <a:srgbClr val="FDAD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756" y="78"/>
      </p:cViewPr>
      <p:guideLst>
        <p:guide orient="horz" pos="2160"/>
        <p:guide pos="50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B8E58F-D1EA-4BBA-834F-71B64875E517}" type="doc">
      <dgm:prSet loTypeId="urn:microsoft.com/office/officeart/2005/8/layout/cycle5" loCatId="cycle" qsTypeId="urn:microsoft.com/office/officeart/2005/8/quickstyle/simple1" qsCatId="simple" csTypeId="urn:microsoft.com/office/officeart/2005/8/colors/colorful2" csCatId="colorful" phldr="1"/>
      <dgm:spPr/>
      <dgm:t>
        <a:bodyPr/>
        <a:lstStyle/>
        <a:p>
          <a:endParaRPr lang="en-US"/>
        </a:p>
      </dgm:t>
    </dgm:pt>
    <dgm:pt modelId="{8A682D96-5C6E-4DA5-ABA6-232E526E63C7}">
      <dgm:prSet phldrT="[Text]" phldr="0"/>
      <dgm:spPr/>
      <dgm:t>
        <a:bodyPr/>
        <a:lstStyle/>
        <a:p>
          <a:r>
            <a:rPr lang="en-US" sz="1800" b="0" dirty="0">
              <a:effectLst/>
              <a:latin typeface="Calibri" panose="020F0502020204030204" pitchFamily="34" charset="0"/>
              <a:ea typeface="Times New Roman" panose="02020603050405020304" pitchFamily="18" charset="0"/>
            </a:rPr>
            <a:t>Requirement gathering and analysis </a:t>
          </a:r>
          <a:endParaRPr lang="en-US" b="0" dirty="0"/>
        </a:p>
      </dgm:t>
    </dgm:pt>
    <dgm:pt modelId="{3086D3AC-7A82-4124-80E8-0F81CBE36A42}" type="parTrans" cxnId="{8ED7911D-2AE7-407F-A05E-A567EFE44A5B}">
      <dgm:prSet/>
      <dgm:spPr/>
      <dgm:t>
        <a:bodyPr/>
        <a:lstStyle/>
        <a:p>
          <a:endParaRPr lang="en-US"/>
        </a:p>
      </dgm:t>
    </dgm:pt>
    <dgm:pt modelId="{5F410247-FF0F-4DBC-B98E-8775EE8EA7F5}" type="sibTrans" cxnId="{8ED7911D-2AE7-407F-A05E-A567EFE44A5B}">
      <dgm:prSet/>
      <dgm:spPr/>
      <dgm:t>
        <a:bodyPr/>
        <a:lstStyle/>
        <a:p>
          <a:endParaRPr lang="en-US"/>
        </a:p>
      </dgm:t>
    </dgm:pt>
    <dgm:pt modelId="{80F79700-0848-40C9-B86D-071E1075C273}">
      <dgm:prSet phldrT="[Text]" phldr="0"/>
      <dgm:spPr/>
      <dgm:t>
        <a:bodyPr/>
        <a:lstStyle/>
        <a:p>
          <a:r>
            <a:rPr lang="en-US" sz="1800" b="0" dirty="0">
              <a:effectLst/>
              <a:latin typeface="Calibri" panose="020F0502020204030204" pitchFamily="34" charset="0"/>
              <a:ea typeface="Times New Roman" panose="02020603050405020304" pitchFamily="18" charset="0"/>
            </a:rPr>
            <a:t>Design </a:t>
          </a:r>
          <a:endParaRPr lang="en-US" b="0" dirty="0"/>
        </a:p>
      </dgm:t>
    </dgm:pt>
    <dgm:pt modelId="{A590824E-FD73-4137-8EC4-26C4D88589AA}" type="parTrans" cxnId="{1082CC6D-1E94-4395-B3DD-A0471FF2D47B}">
      <dgm:prSet/>
      <dgm:spPr/>
      <dgm:t>
        <a:bodyPr/>
        <a:lstStyle/>
        <a:p>
          <a:endParaRPr lang="en-US"/>
        </a:p>
      </dgm:t>
    </dgm:pt>
    <dgm:pt modelId="{302EC0CC-3CED-4441-A57F-A3536E5FAA2D}" type="sibTrans" cxnId="{1082CC6D-1E94-4395-B3DD-A0471FF2D47B}">
      <dgm:prSet/>
      <dgm:spPr/>
      <dgm:t>
        <a:bodyPr/>
        <a:lstStyle/>
        <a:p>
          <a:endParaRPr lang="en-US"/>
        </a:p>
      </dgm:t>
    </dgm:pt>
    <dgm:pt modelId="{1F84A922-2778-485C-B8E8-52B8F7D7749D}">
      <dgm:prSet phldrT="[Text]" phldr="0"/>
      <dgm:spPr/>
      <dgm:t>
        <a:bodyPr/>
        <a:lstStyle/>
        <a:p>
          <a:r>
            <a:rPr lang="en-US" sz="1800" b="0" dirty="0">
              <a:effectLst/>
              <a:latin typeface="Calibri" panose="020F0502020204030204" pitchFamily="34" charset="0"/>
              <a:ea typeface="Times New Roman" panose="02020603050405020304" pitchFamily="18" charset="0"/>
            </a:rPr>
            <a:t>Implementation</a:t>
          </a:r>
          <a:endParaRPr lang="en-US" b="0" dirty="0"/>
        </a:p>
      </dgm:t>
    </dgm:pt>
    <dgm:pt modelId="{31B01713-6EE3-42DF-9BF3-B9461E2E9B94}" type="parTrans" cxnId="{19E99A04-4401-4E59-8B0B-6AB92BD1E7A3}">
      <dgm:prSet/>
      <dgm:spPr/>
      <dgm:t>
        <a:bodyPr/>
        <a:lstStyle/>
        <a:p>
          <a:endParaRPr lang="en-US"/>
        </a:p>
      </dgm:t>
    </dgm:pt>
    <dgm:pt modelId="{CDEFC34F-E745-4EE6-BB3B-E630EC8AFECC}" type="sibTrans" cxnId="{19E99A04-4401-4E59-8B0B-6AB92BD1E7A3}">
      <dgm:prSet/>
      <dgm:spPr/>
      <dgm:t>
        <a:bodyPr/>
        <a:lstStyle/>
        <a:p>
          <a:endParaRPr lang="en-US"/>
        </a:p>
      </dgm:t>
    </dgm:pt>
    <dgm:pt modelId="{E809536B-0D47-46B7-BC1E-A0B79B203E8B}">
      <dgm:prSet phldrT="[Text]" phldr="0"/>
      <dgm:spPr/>
      <dgm:t>
        <a:bodyPr/>
        <a:lstStyle/>
        <a:p>
          <a:r>
            <a:rPr lang="en-US" sz="1800" b="0" dirty="0">
              <a:effectLst/>
              <a:latin typeface="Calibri" panose="020F0502020204030204" pitchFamily="34" charset="0"/>
              <a:ea typeface="Times New Roman" panose="02020603050405020304" pitchFamily="18" charset="0"/>
            </a:rPr>
            <a:t>Testing</a:t>
          </a:r>
          <a:endParaRPr lang="en-US" b="0" dirty="0"/>
        </a:p>
      </dgm:t>
    </dgm:pt>
    <dgm:pt modelId="{EE750760-428A-4305-9E54-606E833DB489}" type="parTrans" cxnId="{2883AA34-B5E1-419B-9618-545BDDB83AE3}">
      <dgm:prSet/>
      <dgm:spPr/>
      <dgm:t>
        <a:bodyPr/>
        <a:lstStyle/>
        <a:p>
          <a:endParaRPr lang="en-US"/>
        </a:p>
      </dgm:t>
    </dgm:pt>
    <dgm:pt modelId="{6F8EEAAF-6212-46E6-BCAC-DE3344B05EDD}" type="sibTrans" cxnId="{2883AA34-B5E1-419B-9618-545BDDB83AE3}">
      <dgm:prSet/>
      <dgm:spPr/>
      <dgm:t>
        <a:bodyPr/>
        <a:lstStyle/>
        <a:p>
          <a:endParaRPr lang="en-US"/>
        </a:p>
      </dgm:t>
    </dgm:pt>
    <dgm:pt modelId="{861227E7-EC9B-457B-99A8-183AF72871CB}">
      <dgm:prSet phldrT="[Text]" phldr="0"/>
      <dgm:spPr/>
      <dgm:t>
        <a:bodyPr/>
        <a:lstStyle/>
        <a:p>
          <a:r>
            <a:rPr lang="en-US" sz="1800" b="0" dirty="0">
              <a:effectLst/>
              <a:latin typeface="Calibri" panose="020F0502020204030204" pitchFamily="34" charset="0"/>
              <a:ea typeface="Times New Roman" panose="02020603050405020304" pitchFamily="18" charset="0"/>
            </a:rPr>
            <a:t>Deployment &amp; Maintenance</a:t>
          </a:r>
          <a:endParaRPr lang="en-US" b="0" dirty="0"/>
        </a:p>
      </dgm:t>
    </dgm:pt>
    <dgm:pt modelId="{4803F18F-3C4A-4E6A-A97F-E7096C36C542}" type="parTrans" cxnId="{A386FE72-6958-416C-A638-D1DD25778DA6}">
      <dgm:prSet/>
      <dgm:spPr/>
      <dgm:t>
        <a:bodyPr/>
        <a:lstStyle/>
        <a:p>
          <a:endParaRPr lang="en-US"/>
        </a:p>
      </dgm:t>
    </dgm:pt>
    <dgm:pt modelId="{8EE77C97-7F6D-4B5B-8869-3458ED58E42F}" type="sibTrans" cxnId="{A386FE72-6958-416C-A638-D1DD25778DA6}">
      <dgm:prSet/>
      <dgm:spPr/>
      <dgm:t>
        <a:bodyPr/>
        <a:lstStyle/>
        <a:p>
          <a:endParaRPr lang="en-US"/>
        </a:p>
      </dgm:t>
    </dgm:pt>
    <dgm:pt modelId="{6C0731EA-0747-4BCA-A376-26EDB6DACCD3}" type="pres">
      <dgm:prSet presAssocID="{D9B8E58F-D1EA-4BBA-834F-71B64875E517}" presName="cycle" presStyleCnt="0">
        <dgm:presLayoutVars>
          <dgm:dir/>
          <dgm:resizeHandles val="exact"/>
        </dgm:presLayoutVars>
      </dgm:prSet>
      <dgm:spPr/>
      <dgm:t>
        <a:bodyPr/>
        <a:lstStyle/>
        <a:p>
          <a:endParaRPr lang="en-US"/>
        </a:p>
      </dgm:t>
    </dgm:pt>
    <dgm:pt modelId="{442DF58A-13E1-4E5E-9BEC-B79788CBCFD0}" type="pres">
      <dgm:prSet presAssocID="{8A682D96-5C6E-4DA5-ABA6-232E526E63C7}" presName="node" presStyleLbl="node1" presStyleIdx="0" presStyleCnt="5">
        <dgm:presLayoutVars>
          <dgm:bulletEnabled val="1"/>
        </dgm:presLayoutVars>
      </dgm:prSet>
      <dgm:spPr/>
      <dgm:t>
        <a:bodyPr/>
        <a:lstStyle/>
        <a:p>
          <a:endParaRPr lang="en-US"/>
        </a:p>
      </dgm:t>
    </dgm:pt>
    <dgm:pt modelId="{B68F600D-550E-45A2-8793-8C4550345609}" type="pres">
      <dgm:prSet presAssocID="{8A682D96-5C6E-4DA5-ABA6-232E526E63C7}" presName="spNode" presStyleCnt="0"/>
      <dgm:spPr/>
    </dgm:pt>
    <dgm:pt modelId="{3E807EFE-3946-4F7E-8A35-170951D8B60C}" type="pres">
      <dgm:prSet presAssocID="{5F410247-FF0F-4DBC-B98E-8775EE8EA7F5}" presName="sibTrans" presStyleLbl="sibTrans1D1" presStyleIdx="0" presStyleCnt="5"/>
      <dgm:spPr/>
      <dgm:t>
        <a:bodyPr/>
        <a:lstStyle/>
        <a:p>
          <a:endParaRPr lang="en-US"/>
        </a:p>
      </dgm:t>
    </dgm:pt>
    <dgm:pt modelId="{394336FC-D3C2-4610-A722-98D98E0A231C}" type="pres">
      <dgm:prSet presAssocID="{80F79700-0848-40C9-B86D-071E1075C273}" presName="node" presStyleLbl="node1" presStyleIdx="1" presStyleCnt="5">
        <dgm:presLayoutVars>
          <dgm:bulletEnabled val="1"/>
        </dgm:presLayoutVars>
      </dgm:prSet>
      <dgm:spPr/>
      <dgm:t>
        <a:bodyPr/>
        <a:lstStyle/>
        <a:p>
          <a:endParaRPr lang="en-US"/>
        </a:p>
      </dgm:t>
    </dgm:pt>
    <dgm:pt modelId="{8AAA6806-84D0-4730-9D84-5683C70FE899}" type="pres">
      <dgm:prSet presAssocID="{80F79700-0848-40C9-B86D-071E1075C273}" presName="spNode" presStyleCnt="0"/>
      <dgm:spPr/>
    </dgm:pt>
    <dgm:pt modelId="{B4B3DF51-1A9C-4393-8F88-960F4B6144EC}" type="pres">
      <dgm:prSet presAssocID="{302EC0CC-3CED-4441-A57F-A3536E5FAA2D}" presName="sibTrans" presStyleLbl="sibTrans1D1" presStyleIdx="1" presStyleCnt="5"/>
      <dgm:spPr/>
      <dgm:t>
        <a:bodyPr/>
        <a:lstStyle/>
        <a:p>
          <a:endParaRPr lang="en-US"/>
        </a:p>
      </dgm:t>
    </dgm:pt>
    <dgm:pt modelId="{8305C875-50EB-47A8-96E1-B48B8F3D6C23}" type="pres">
      <dgm:prSet presAssocID="{1F84A922-2778-485C-B8E8-52B8F7D7749D}" presName="node" presStyleLbl="node1" presStyleIdx="2" presStyleCnt="5">
        <dgm:presLayoutVars>
          <dgm:bulletEnabled val="1"/>
        </dgm:presLayoutVars>
      </dgm:prSet>
      <dgm:spPr/>
      <dgm:t>
        <a:bodyPr/>
        <a:lstStyle/>
        <a:p>
          <a:endParaRPr lang="en-US"/>
        </a:p>
      </dgm:t>
    </dgm:pt>
    <dgm:pt modelId="{AC78A730-31AF-496C-A8A3-57FAE44E5A09}" type="pres">
      <dgm:prSet presAssocID="{1F84A922-2778-485C-B8E8-52B8F7D7749D}" presName="spNode" presStyleCnt="0"/>
      <dgm:spPr/>
    </dgm:pt>
    <dgm:pt modelId="{485D0068-FAE0-44BB-B92C-8AE1009CA68C}" type="pres">
      <dgm:prSet presAssocID="{CDEFC34F-E745-4EE6-BB3B-E630EC8AFECC}" presName="sibTrans" presStyleLbl="sibTrans1D1" presStyleIdx="2" presStyleCnt="5"/>
      <dgm:spPr/>
      <dgm:t>
        <a:bodyPr/>
        <a:lstStyle/>
        <a:p>
          <a:endParaRPr lang="en-US"/>
        </a:p>
      </dgm:t>
    </dgm:pt>
    <dgm:pt modelId="{F98DF1F0-8C8D-48A2-82D4-0011DF3D4631}" type="pres">
      <dgm:prSet presAssocID="{E809536B-0D47-46B7-BC1E-A0B79B203E8B}" presName="node" presStyleLbl="node1" presStyleIdx="3" presStyleCnt="5">
        <dgm:presLayoutVars>
          <dgm:bulletEnabled val="1"/>
        </dgm:presLayoutVars>
      </dgm:prSet>
      <dgm:spPr/>
      <dgm:t>
        <a:bodyPr/>
        <a:lstStyle/>
        <a:p>
          <a:endParaRPr lang="en-US"/>
        </a:p>
      </dgm:t>
    </dgm:pt>
    <dgm:pt modelId="{EBF2BACC-5F6C-4F9B-9239-1B3EEB004FE3}" type="pres">
      <dgm:prSet presAssocID="{E809536B-0D47-46B7-BC1E-A0B79B203E8B}" presName="spNode" presStyleCnt="0"/>
      <dgm:spPr/>
    </dgm:pt>
    <dgm:pt modelId="{03029369-9970-411E-B406-2E604BC36A5A}" type="pres">
      <dgm:prSet presAssocID="{6F8EEAAF-6212-46E6-BCAC-DE3344B05EDD}" presName="sibTrans" presStyleLbl="sibTrans1D1" presStyleIdx="3" presStyleCnt="5"/>
      <dgm:spPr/>
      <dgm:t>
        <a:bodyPr/>
        <a:lstStyle/>
        <a:p>
          <a:endParaRPr lang="en-US"/>
        </a:p>
      </dgm:t>
    </dgm:pt>
    <dgm:pt modelId="{E557A995-F721-4C2D-A489-C65759CA0C32}" type="pres">
      <dgm:prSet presAssocID="{861227E7-EC9B-457B-99A8-183AF72871CB}" presName="node" presStyleLbl="node1" presStyleIdx="4" presStyleCnt="5">
        <dgm:presLayoutVars>
          <dgm:bulletEnabled val="1"/>
        </dgm:presLayoutVars>
      </dgm:prSet>
      <dgm:spPr/>
      <dgm:t>
        <a:bodyPr/>
        <a:lstStyle/>
        <a:p>
          <a:endParaRPr lang="en-US"/>
        </a:p>
      </dgm:t>
    </dgm:pt>
    <dgm:pt modelId="{6326918D-A699-44ED-A1D4-B5209BB0ED07}" type="pres">
      <dgm:prSet presAssocID="{861227E7-EC9B-457B-99A8-183AF72871CB}" presName="spNode" presStyleCnt="0"/>
      <dgm:spPr/>
    </dgm:pt>
    <dgm:pt modelId="{B130EB78-B3F2-471C-BCFE-0ECA8A13F22A}" type="pres">
      <dgm:prSet presAssocID="{8EE77C97-7F6D-4B5B-8869-3458ED58E42F}" presName="sibTrans" presStyleLbl="sibTrans1D1" presStyleIdx="4" presStyleCnt="5"/>
      <dgm:spPr/>
      <dgm:t>
        <a:bodyPr/>
        <a:lstStyle/>
        <a:p>
          <a:endParaRPr lang="en-US"/>
        </a:p>
      </dgm:t>
    </dgm:pt>
  </dgm:ptLst>
  <dgm:cxnLst>
    <dgm:cxn modelId="{1082CC6D-1E94-4395-B3DD-A0471FF2D47B}" srcId="{D9B8E58F-D1EA-4BBA-834F-71B64875E517}" destId="{80F79700-0848-40C9-B86D-071E1075C273}" srcOrd="1" destOrd="0" parTransId="{A590824E-FD73-4137-8EC4-26C4D88589AA}" sibTransId="{302EC0CC-3CED-4441-A57F-A3536E5FAA2D}"/>
    <dgm:cxn modelId="{2883AA34-B5E1-419B-9618-545BDDB83AE3}" srcId="{D9B8E58F-D1EA-4BBA-834F-71B64875E517}" destId="{E809536B-0D47-46B7-BC1E-A0B79B203E8B}" srcOrd="3" destOrd="0" parTransId="{EE750760-428A-4305-9E54-606E833DB489}" sibTransId="{6F8EEAAF-6212-46E6-BCAC-DE3344B05EDD}"/>
    <dgm:cxn modelId="{19E99A04-4401-4E59-8B0B-6AB92BD1E7A3}" srcId="{D9B8E58F-D1EA-4BBA-834F-71B64875E517}" destId="{1F84A922-2778-485C-B8E8-52B8F7D7749D}" srcOrd="2" destOrd="0" parTransId="{31B01713-6EE3-42DF-9BF3-B9461E2E9B94}" sibTransId="{CDEFC34F-E745-4EE6-BB3B-E630EC8AFECC}"/>
    <dgm:cxn modelId="{47FE0ED5-23B9-46D1-8A78-4EC5057748B7}" type="presOf" srcId="{8A682D96-5C6E-4DA5-ABA6-232E526E63C7}" destId="{442DF58A-13E1-4E5E-9BEC-B79788CBCFD0}" srcOrd="0" destOrd="0" presId="urn:microsoft.com/office/officeart/2005/8/layout/cycle5"/>
    <dgm:cxn modelId="{FE175E97-2C67-4B05-9CA1-4FD616B7FA04}" type="presOf" srcId="{D9B8E58F-D1EA-4BBA-834F-71B64875E517}" destId="{6C0731EA-0747-4BCA-A376-26EDB6DACCD3}" srcOrd="0" destOrd="0" presId="urn:microsoft.com/office/officeart/2005/8/layout/cycle5"/>
    <dgm:cxn modelId="{8AE40D0D-ADC4-4AB8-8059-322AA86FDD9D}" type="presOf" srcId="{6F8EEAAF-6212-46E6-BCAC-DE3344B05EDD}" destId="{03029369-9970-411E-B406-2E604BC36A5A}" srcOrd="0" destOrd="0" presId="urn:microsoft.com/office/officeart/2005/8/layout/cycle5"/>
    <dgm:cxn modelId="{8ED7911D-2AE7-407F-A05E-A567EFE44A5B}" srcId="{D9B8E58F-D1EA-4BBA-834F-71B64875E517}" destId="{8A682D96-5C6E-4DA5-ABA6-232E526E63C7}" srcOrd="0" destOrd="0" parTransId="{3086D3AC-7A82-4124-80E8-0F81CBE36A42}" sibTransId="{5F410247-FF0F-4DBC-B98E-8775EE8EA7F5}"/>
    <dgm:cxn modelId="{66D0CEB6-FA6B-48FE-B414-31FC07412CCD}" type="presOf" srcId="{5F410247-FF0F-4DBC-B98E-8775EE8EA7F5}" destId="{3E807EFE-3946-4F7E-8A35-170951D8B60C}" srcOrd="0" destOrd="0" presId="urn:microsoft.com/office/officeart/2005/8/layout/cycle5"/>
    <dgm:cxn modelId="{ECBF3702-23C4-430D-A083-375CBCB55410}" type="presOf" srcId="{CDEFC34F-E745-4EE6-BB3B-E630EC8AFECC}" destId="{485D0068-FAE0-44BB-B92C-8AE1009CA68C}" srcOrd="0" destOrd="0" presId="urn:microsoft.com/office/officeart/2005/8/layout/cycle5"/>
    <dgm:cxn modelId="{85B5085D-CCDE-4B12-A66D-83ECBDE14CEF}" type="presOf" srcId="{8EE77C97-7F6D-4B5B-8869-3458ED58E42F}" destId="{B130EB78-B3F2-471C-BCFE-0ECA8A13F22A}" srcOrd="0" destOrd="0" presId="urn:microsoft.com/office/officeart/2005/8/layout/cycle5"/>
    <dgm:cxn modelId="{A386FE72-6958-416C-A638-D1DD25778DA6}" srcId="{D9B8E58F-D1EA-4BBA-834F-71B64875E517}" destId="{861227E7-EC9B-457B-99A8-183AF72871CB}" srcOrd="4" destOrd="0" parTransId="{4803F18F-3C4A-4E6A-A97F-E7096C36C542}" sibTransId="{8EE77C97-7F6D-4B5B-8869-3458ED58E42F}"/>
    <dgm:cxn modelId="{669EF2E9-66F5-4F68-B1DF-6584B7B55780}" type="presOf" srcId="{E809536B-0D47-46B7-BC1E-A0B79B203E8B}" destId="{F98DF1F0-8C8D-48A2-82D4-0011DF3D4631}" srcOrd="0" destOrd="0" presId="urn:microsoft.com/office/officeart/2005/8/layout/cycle5"/>
    <dgm:cxn modelId="{D320470C-181D-4BC0-A256-AB0D58E02236}" type="presOf" srcId="{1F84A922-2778-485C-B8E8-52B8F7D7749D}" destId="{8305C875-50EB-47A8-96E1-B48B8F3D6C23}" srcOrd="0" destOrd="0" presId="urn:microsoft.com/office/officeart/2005/8/layout/cycle5"/>
    <dgm:cxn modelId="{D4F92D68-58F6-48EF-9C70-BC209CB741EB}" type="presOf" srcId="{80F79700-0848-40C9-B86D-071E1075C273}" destId="{394336FC-D3C2-4610-A722-98D98E0A231C}" srcOrd="0" destOrd="0" presId="urn:microsoft.com/office/officeart/2005/8/layout/cycle5"/>
    <dgm:cxn modelId="{A5F17569-1F16-4930-96A3-B5284BC1E4A0}" type="presOf" srcId="{302EC0CC-3CED-4441-A57F-A3536E5FAA2D}" destId="{B4B3DF51-1A9C-4393-8F88-960F4B6144EC}" srcOrd="0" destOrd="0" presId="urn:microsoft.com/office/officeart/2005/8/layout/cycle5"/>
    <dgm:cxn modelId="{745CDFC9-0EDE-4E71-AFE0-1D16A40711AE}" type="presOf" srcId="{861227E7-EC9B-457B-99A8-183AF72871CB}" destId="{E557A995-F721-4C2D-A489-C65759CA0C32}" srcOrd="0" destOrd="0" presId="urn:microsoft.com/office/officeart/2005/8/layout/cycle5"/>
    <dgm:cxn modelId="{36EDF8A0-7D81-4D7F-B9B2-AA16CE4DA991}" type="presParOf" srcId="{6C0731EA-0747-4BCA-A376-26EDB6DACCD3}" destId="{442DF58A-13E1-4E5E-9BEC-B79788CBCFD0}" srcOrd="0" destOrd="0" presId="urn:microsoft.com/office/officeart/2005/8/layout/cycle5"/>
    <dgm:cxn modelId="{5DE66C63-78DA-49AF-B99C-D709852BBA11}" type="presParOf" srcId="{6C0731EA-0747-4BCA-A376-26EDB6DACCD3}" destId="{B68F600D-550E-45A2-8793-8C4550345609}" srcOrd="1" destOrd="0" presId="urn:microsoft.com/office/officeart/2005/8/layout/cycle5"/>
    <dgm:cxn modelId="{34C2C8EE-132F-469B-AFA1-4A3064B400D1}" type="presParOf" srcId="{6C0731EA-0747-4BCA-A376-26EDB6DACCD3}" destId="{3E807EFE-3946-4F7E-8A35-170951D8B60C}" srcOrd="2" destOrd="0" presId="urn:microsoft.com/office/officeart/2005/8/layout/cycle5"/>
    <dgm:cxn modelId="{21F64D54-D6E7-45FA-B081-0E41A841FAF9}" type="presParOf" srcId="{6C0731EA-0747-4BCA-A376-26EDB6DACCD3}" destId="{394336FC-D3C2-4610-A722-98D98E0A231C}" srcOrd="3" destOrd="0" presId="urn:microsoft.com/office/officeart/2005/8/layout/cycle5"/>
    <dgm:cxn modelId="{136EF7EF-9575-481C-9351-C294B220D3E2}" type="presParOf" srcId="{6C0731EA-0747-4BCA-A376-26EDB6DACCD3}" destId="{8AAA6806-84D0-4730-9D84-5683C70FE899}" srcOrd="4" destOrd="0" presId="urn:microsoft.com/office/officeart/2005/8/layout/cycle5"/>
    <dgm:cxn modelId="{1E672149-37C3-4095-9CB0-829A676CD8AA}" type="presParOf" srcId="{6C0731EA-0747-4BCA-A376-26EDB6DACCD3}" destId="{B4B3DF51-1A9C-4393-8F88-960F4B6144EC}" srcOrd="5" destOrd="0" presId="urn:microsoft.com/office/officeart/2005/8/layout/cycle5"/>
    <dgm:cxn modelId="{9E44F50B-FAB1-4473-BD2B-088B8227B941}" type="presParOf" srcId="{6C0731EA-0747-4BCA-A376-26EDB6DACCD3}" destId="{8305C875-50EB-47A8-96E1-B48B8F3D6C23}" srcOrd="6" destOrd="0" presId="urn:microsoft.com/office/officeart/2005/8/layout/cycle5"/>
    <dgm:cxn modelId="{7804D511-F824-4AE8-9FBA-07E572531A08}" type="presParOf" srcId="{6C0731EA-0747-4BCA-A376-26EDB6DACCD3}" destId="{AC78A730-31AF-496C-A8A3-57FAE44E5A09}" srcOrd="7" destOrd="0" presId="urn:microsoft.com/office/officeart/2005/8/layout/cycle5"/>
    <dgm:cxn modelId="{0B657CB4-2BCD-4368-90C6-C46148982CFE}" type="presParOf" srcId="{6C0731EA-0747-4BCA-A376-26EDB6DACCD3}" destId="{485D0068-FAE0-44BB-B92C-8AE1009CA68C}" srcOrd="8" destOrd="0" presId="urn:microsoft.com/office/officeart/2005/8/layout/cycle5"/>
    <dgm:cxn modelId="{C70D1C88-786C-41AA-B7A5-63FF120A54D9}" type="presParOf" srcId="{6C0731EA-0747-4BCA-A376-26EDB6DACCD3}" destId="{F98DF1F0-8C8D-48A2-82D4-0011DF3D4631}" srcOrd="9" destOrd="0" presId="urn:microsoft.com/office/officeart/2005/8/layout/cycle5"/>
    <dgm:cxn modelId="{F73AFF0B-7077-476E-A754-54BF49EBE601}" type="presParOf" srcId="{6C0731EA-0747-4BCA-A376-26EDB6DACCD3}" destId="{EBF2BACC-5F6C-4F9B-9239-1B3EEB004FE3}" srcOrd="10" destOrd="0" presId="urn:microsoft.com/office/officeart/2005/8/layout/cycle5"/>
    <dgm:cxn modelId="{E2F82106-5B1D-434B-A86B-A7142D76DA45}" type="presParOf" srcId="{6C0731EA-0747-4BCA-A376-26EDB6DACCD3}" destId="{03029369-9970-411E-B406-2E604BC36A5A}" srcOrd="11" destOrd="0" presId="urn:microsoft.com/office/officeart/2005/8/layout/cycle5"/>
    <dgm:cxn modelId="{43618D54-4DC1-46AD-A7C7-0ABDDC5FC427}" type="presParOf" srcId="{6C0731EA-0747-4BCA-A376-26EDB6DACCD3}" destId="{E557A995-F721-4C2D-A489-C65759CA0C32}" srcOrd="12" destOrd="0" presId="urn:microsoft.com/office/officeart/2005/8/layout/cycle5"/>
    <dgm:cxn modelId="{8950D708-180E-4CBB-880E-86B677A9D69D}" type="presParOf" srcId="{6C0731EA-0747-4BCA-A376-26EDB6DACCD3}" destId="{6326918D-A699-44ED-A1D4-B5209BB0ED07}" srcOrd="13" destOrd="0" presId="urn:microsoft.com/office/officeart/2005/8/layout/cycle5"/>
    <dgm:cxn modelId="{B802E74E-894C-462D-AB58-64B81B49A0C2}" type="presParOf" srcId="{6C0731EA-0747-4BCA-A376-26EDB6DACCD3}" destId="{B130EB78-B3F2-471C-BCFE-0ECA8A13F22A}"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DF58A-13E1-4E5E-9BEC-B79788CBCFD0}">
      <dsp:nvSpPr>
        <dsp:cNvPr id="0" name=""/>
        <dsp:cNvSpPr/>
      </dsp:nvSpPr>
      <dsp:spPr>
        <a:xfrm>
          <a:off x="2566767" y="2556"/>
          <a:ext cx="1439443" cy="93563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kern="1200" dirty="0">
              <a:effectLst/>
              <a:latin typeface="Calibri" panose="020F0502020204030204" pitchFamily="34" charset="0"/>
              <a:ea typeface="Times New Roman" panose="02020603050405020304" pitchFamily="18" charset="0"/>
            </a:rPr>
            <a:t>Requirement gathering and analysis </a:t>
          </a:r>
          <a:endParaRPr lang="en-US" sz="1400" b="0" kern="1200" dirty="0"/>
        </a:p>
      </dsp:txBody>
      <dsp:txXfrm>
        <a:off x="2612441" y="48230"/>
        <a:ext cx="1348095" cy="844290"/>
      </dsp:txXfrm>
    </dsp:sp>
    <dsp:sp modelId="{3E807EFE-3946-4F7E-8A35-170951D8B60C}">
      <dsp:nvSpPr>
        <dsp:cNvPr id="0" name=""/>
        <dsp:cNvSpPr/>
      </dsp:nvSpPr>
      <dsp:spPr>
        <a:xfrm>
          <a:off x="1418328" y="470375"/>
          <a:ext cx="3736321" cy="3736321"/>
        </a:xfrm>
        <a:custGeom>
          <a:avLst/>
          <a:gdLst/>
          <a:ahLst/>
          <a:cxnLst/>
          <a:rect l="0" t="0" r="0" b="0"/>
          <a:pathLst>
            <a:path>
              <a:moveTo>
                <a:pt x="2780439" y="237893"/>
              </a:moveTo>
              <a:arcTo wR="1868160" hR="1868160" stAng="17953853" swAng="1210876"/>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94336FC-D3C2-4610-A722-98D98E0A231C}">
      <dsp:nvSpPr>
        <dsp:cNvPr id="0" name=""/>
        <dsp:cNvSpPr/>
      </dsp:nvSpPr>
      <dsp:spPr>
        <a:xfrm>
          <a:off x="4343493" y="1293423"/>
          <a:ext cx="1439443" cy="935638"/>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kern="1200" dirty="0">
              <a:effectLst/>
              <a:latin typeface="Calibri" panose="020F0502020204030204" pitchFamily="34" charset="0"/>
              <a:ea typeface="Times New Roman" panose="02020603050405020304" pitchFamily="18" charset="0"/>
            </a:rPr>
            <a:t>Design </a:t>
          </a:r>
          <a:endParaRPr lang="en-US" sz="1400" b="0" kern="1200" dirty="0"/>
        </a:p>
      </dsp:txBody>
      <dsp:txXfrm>
        <a:off x="4389167" y="1339097"/>
        <a:ext cx="1348095" cy="844290"/>
      </dsp:txXfrm>
    </dsp:sp>
    <dsp:sp modelId="{B4B3DF51-1A9C-4393-8F88-960F4B6144EC}">
      <dsp:nvSpPr>
        <dsp:cNvPr id="0" name=""/>
        <dsp:cNvSpPr/>
      </dsp:nvSpPr>
      <dsp:spPr>
        <a:xfrm>
          <a:off x="1418328" y="470375"/>
          <a:ext cx="3736321" cy="3736321"/>
        </a:xfrm>
        <a:custGeom>
          <a:avLst/>
          <a:gdLst/>
          <a:ahLst/>
          <a:cxnLst/>
          <a:rect l="0" t="0" r="0" b="0"/>
          <a:pathLst>
            <a:path>
              <a:moveTo>
                <a:pt x="3731831" y="1997598"/>
              </a:moveTo>
              <a:arcTo wR="1868160" hR="1868160" stAng="21838381" swAng="1359213"/>
            </a:path>
          </a:pathLst>
        </a:custGeom>
        <a:noFill/>
        <a:ln w="6350" cap="flat" cmpd="sng" algn="ctr">
          <a:solidFill>
            <a:schemeClr val="accent2">
              <a:hueOff val="-363841"/>
              <a:satOff val="-20982"/>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305C875-50EB-47A8-96E1-B48B8F3D6C23}">
      <dsp:nvSpPr>
        <dsp:cNvPr id="0" name=""/>
        <dsp:cNvSpPr/>
      </dsp:nvSpPr>
      <dsp:spPr>
        <a:xfrm>
          <a:off x="3664844" y="3382090"/>
          <a:ext cx="1439443" cy="93563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kern="1200" dirty="0">
              <a:effectLst/>
              <a:latin typeface="Calibri" panose="020F0502020204030204" pitchFamily="34" charset="0"/>
              <a:ea typeface="Times New Roman" panose="02020603050405020304" pitchFamily="18" charset="0"/>
            </a:rPr>
            <a:t>Implementation</a:t>
          </a:r>
          <a:endParaRPr lang="en-US" sz="1400" b="0" kern="1200" dirty="0"/>
        </a:p>
      </dsp:txBody>
      <dsp:txXfrm>
        <a:off x="3710518" y="3427764"/>
        <a:ext cx="1348095" cy="844290"/>
      </dsp:txXfrm>
    </dsp:sp>
    <dsp:sp modelId="{485D0068-FAE0-44BB-B92C-8AE1009CA68C}">
      <dsp:nvSpPr>
        <dsp:cNvPr id="0" name=""/>
        <dsp:cNvSpPr/>
      </dsp:nvSpPr>
      <dsp:spPr>
        <a:xfrm>
          <a:off x="1418328" y="470375"/>
          <a:ext cx="3736321" cy="3736321"/>
        </a:xfrm>
        <a:custGeom>
          <a:avLst/>
          <a:gdLst/>
          <a:ahLst/>
          <a:cxnLst/>
          <a:rect l="0" t="0" r="0" b="0"/>
          <a:pathLst>
            <a:path>
              <a:moveTo>
                <a:pt x="2097231" y="3722223"/>
              </a:moveTo>
              <a:arcTo wR="1868160" hR="1868160" stAng="4977406" swAng="845189"/>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98DF1F0-8C8D-48A2-82D4-0011DF3D4631}">
      <dsp:nvSpPr>
        <dsp:cNvPr id="0" name=""/>
        <dsp:cNvSpPr/>
      </dsp:nvSpPr>
      <dsp:spPr>
        <a:xfrm>
          <a:off x="1468690" y="3382090"/>
          <a:ext cx="1439443" cy="935638"/>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kern="1200" dirty="0">
              <a:effectLst/>
              <a:latin typeface="Calibri" panose="020F0502020204030204" pitchFamily="34" charset="0"/>
              <a:ea typeface="Times New Roman" panose="02020603050405020304" pitchFamily="18" charset="0"/>
            </a:rPr>
            <a:t>Testing</a:t>
          </a:r>
          <a:endParaRPr lang="en-US" sz="1400" b="0" kern="1200" dirty="0"/>
        </a:p>
      </dsp:txBody>
      <dsp:txXfrm>
        <a:off x="1514364" y="3427764"/>
        <a:ext cx="1348095" cy="844290"/>
      </dsp:txXfrm>
    </dsp:sp>
    <dsp:sp modelId="{03029369-9970-411E-B406-2E604BC36A5A}">
      <dsp:nvSpPr>
        <dsp:cNvPr id="0" name=""/>
        <dsp:cNvSpPr/>
      </dsp:nvSpPr>
      <dsp:spPr>
        <a:xfrm>
          <a:off x="1418328" y="470375"/>
          <a:ext cx="3736321" cy="3736321"/>
        </a:xfrm>
        <a:custGeom>
          <a:avLst/>
          <a:gdLst/>
          <a:ahLst/>
          <a:cxnLst/>
          <a:rect l="0" t="0" r="0" b="0"/>
          <a:pathLst>
            <a:path>
              <a:moveTo>
                <a:pt x="198124" y="2705420"/>
              </a:moveTo>
              <a:arcTo wR="1868160" hR="1868160" stAng="9202406" swAng="1359213"/>
            </a:path>
          </a:pathLst>
        </a:custGeom>
        <a:noFill/>
        <a:ln w="6350" cap="flat" cmpd="sng" algn="ctr">
          <a:solidFill>
            <a:schemeClr val="accent2">
              <a:hueOff val="-1091522"/>
              <a:satOff val="-62946"/>
              <a:lumOff val="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557A995-F721-4C2D-A489-C65759CA0C32}">
      <dsp:nvSpPr>
        <dsp:cNvPr id="0" name=""/>
        <dsp:cNvSpPr/>
      </dsp:nvSpPr>
      <dsp:spPr>
        <a:xfrm>
          <a:off x="790041" y="1293423"/>
          <a:ext cx="1439443" cy="93563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kern="1200" dirty="0">
              <a:effectLst/>
              <a:latin typeface="Calibri" panose="020F0502020204030204" pitchFamily="34" charset="0"/>
              <a:ea typeface="Times New Roman" panose="02020603050405020304" pitchFamily="18" charset="0"/>
            </a:rPr>
            <a:t>Deployment &amp; Maintenance</a:t>
          </a:r>
          <a:endParaRPr lang="en-US" sz="1400" b="0" kern="1200" dirty="0"/>
        </a:p>
      </dsp:txBody>
      <dsp:txXfrm>
        <a:off x="835715" y="1339097"/>
        <a:ext cx="1348095" cy="844290"/>
      </dsp:txXfrm>
    </dsp:sp>
    <dsp:sp modelId="{B130EB78-B3F2-471C-BCFE-0ECA8A13F22A}">
      <dsp:nvSpPr>
        <dsp:cNvPr id="0" name=""/>
        <dsp:cNvSpPr/>
      </dsp:nvSpPr>
      <dsp:spPr>
        <a:xfrm>
          <a:off x="1418328" y="470375"/>
          <a:ext cx="3736321" cy="3736321"/>
        </a:xfrm>
        <a:custGeom>
          <a:avLst/>
          <a:gdLst/>
          <a:ahLst/>
          <a:cxnLst/>
          <a:rect l="0" t="0" r="0" b="0"/>
          <a:pathLst>
            <a:path>
              <a:moveTo>
                <a:pt x="449462" y="652710"/>
              </a:moveTo>
              <a:arcTo wR="1868160" hR="1868160" stAng="13235271" swAng="1210876"/>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E1970-9270-488D-9801-C732AAA3ED92}" type="datetimeFigureOut">
              <a:rPr lang="en-US" smtClean="0"/>
              <a:t>7/10/2021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95F2A-7A2F-4AC0-A8EF-8DA03223DF5B}" type="slidenum">
              <a:rPr lang="en-US" smtClean="0"/>
              <a:t>‹#›</a:t>
            </a:fld>
            <a:endParaRPr lang="en-US"/>
          </a:p>
        </p:txBody>
      </p:sp>
    </p:spTree>
    <p:extLst>
      <p:ext uri="{BB962C8B-B14F-4D97-AF65-F5344CB8AC3E}">
        <p14:creationId xmlns:p14="http://schemas.microsoft.com/office/powerpoint/2010/main" val="3471518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fao.org/publications/sofi/2014/a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b="0" i="0" dirty="0">
                <a:solidFill>
                  <a:srgbClr val="003B43"/>
                </a:solidFill>
                <a:effectLst/>
                <a:latin typeface="Cairo" pitchFamily="2" charset="-78"/>
                <a:cs typeface="Cairo" pitchFamily="2" charset="-78"/>
              </a:rPr>
              <a:t>يبلغ الفاقد من الأغذية والهدر الغذائي سنوياً 1.3 مليار طنّ أو ثلث إجمالي الأغذية المنتجة عالميا. والعالم لا يزال فيه حوالي 800 مليون شخص يعانون من الجوع (</a:t>
            </a:r>
            <a:r>
              <a:rPr lang="ar-EG" b="0" i="0" u="none" strike="noStrike" dirty="0">
                <a:solidFill>
                  <a:srgbClr val="0D6CAC"/>
                </a:solidFill>
                <a:effectLst/>
                <a:latin typeface="Cairo" pitchFamily="2" charset="-78"/>
                <a:cs typeface="Cairo" pitchFamily="2" charset="-78"/>
                <a:hlinkClick r:id="rId3"/>
              </a:rPr>
              <a:t>تقرير الأمم المتحدة عن الجوع في سنة 2014</a:t>
            </a:r>
            <a:r>
              <a:rPr lang="ar-EG" b="0" i="0" dirty="0">
                <a:solidFill>
                  <a:srgbClr val="003B43"/>
                </a:solidFill>
                <a:effectLst/>
                <a:latin typeface="Cairo" pitchFamily="2" charset="-78"/>
                <a:cs typeface="Cairo" pitchFamily="2" charset="-78"/>
              </a:rPr>
              <a:t>)، يشكل خفض الفاقد من الأغذية والهدر الغذائي عاملاً أساسياً لتحقيق الأمن الغذائي في العالم ونظم غذائية مستدامة.</a:t>
            </a:r>
          </a:p>
          <a:p>
            <a:r>
              <a:rPr lang="ar-EG" b="0" i="0" dirty="0">
                <a:solidFill>
                  <a:srgbClr val="003B43"/>
                </a:solidFill>
                <a:effectLst/>
                <a:latin typeface="Cairo" pitchFamily="2" charset="-78"/>
                <a:cs typeface="Cairo" pitchFamily="2" charset="-78"/>
              </a:rPr>
              <a:t/>
            </a:r>
            <a:br>
              <a:rPr lang="ar-EG" b="0" i="0" dirty="0">
                <a:solidFill>
                  <a:srgbClr val="003B43"/>
                </a:solidFill>
                <a:effectLst/>
                <a:latin typeface="Cairo" pitchFamily="2" charset="-78"/>
                <a:cs typeface="Cairo" pitchFamily="2" charset="-78"/>
              </a:rPr>
            </a:br>
            <a:endParaRPr lang="en-US" dirty="0"/>
          </a:p>
        </p:txBody>
      </p:sp>
      <p:sp>
        <p:nvSpPr>
          <p:cNvPr id="4" name="Slide Number Placeholder 3"/>
          <p:cNvSpPr>
            <a:spLocks noGrp="1"/>
          </p:cNvSpPr>
          <p:nvPr>
            <p:ph type="sldNum" sz="quarter" idx="5"/>
          </p:nvPr>
        </p:nvSpPr>
        <p:spPr/>
        <p:txBody>
          <a:bodyPr/>
          <a:lstStyle/>
          <a:p>
            <a:fld id="{E3895F2A-7A2F-4AC0-A8EF-8DA03223DF5B}" type="slidenum">
              <a:rPr lang="en-US" smtClean="0"/>
              <a:t>6</a:t>
            </a:fld>
            <a:endParaRPr lang="en-US"/>
          </a:p>
        </p:txBody>
      </p:sp>
    </p:spTree>
    <p:extLst>
      <p:ext uri="{BB962C8B-B14F-4D97-AF65-F5344CB8AC3E}">
        <p14:creationId xmlns:p14="http://schemas.microsoft.com/office/powerpoint/2010/main" val="1798845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13ECA-3843-4C00-87E2-C12DE00549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53D3CB-E93B-4D8A-8A59-34DA8A4D7D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E3495F-9866-4A26-84A3-85BE69D84A6D}"/>
              </a:ext>
            </a:extLst>
          </p:cNvPr>
          <p:cNvSpPr>
            <a:spLocks noGrp="1"/>
          </p:cNvSpPr>
          <p:nvPr>
            <p:ph type="dt" sz="half" idx="10"/>
          </p:nvPr>
        </p:nvSpPr>
        <p:spPr/>
        <p:txBody>
          <a:bodyPr/>
          <a:lstStyle/>
          <a:p>
            <a:fld id="{55B71963-AFDF-4B6A-874B-4A0A15927945}" type="datetimeFigureOut">
              <a:rPr lang="en-US" smtClean="0"/>
              <a:t>7/10/2021</a:t>
            </a:fld>
            <a:endParaRPr lang="en-US"/>
          </a:p>
        </p:txBody>
      </p:sp>
      <p:sp>
        <p:nvSpPr>
          <p:cNvPr id="5" name="Footer Placeholder 4">
            <a:extLst>
              <a:ext uri="{FF2B5EF4-FFF2-40B4-BE49-F238E27FC236}">
                <a16:creationId xmlns:a16="http://schemas.microsoft.com/office/drawing/2014/main" id="{BD9DA4C6-0432-4D86-A8AE-6BB1E6B69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5C3D5-849A-4D20-8842-A71CEE42B7C0}"/>
              </a:ext>
            </a:extLst>
          </p:cNvPr>
          <p:cNvSpPr>
            <a:spLocks noGrp="1"/>
          </p:cNvSpPr>
          <p:nvPr>
            <p:ph type="sldNum" sz="quarter" idx="12"/>
          </p:nvPr>
        </p:nvSpPr>
        <p:spPr/>
        <p:txBody>
          <a:bodyPr/>
          <a:lstStyle/>
          <a:p>
            <a:fld id="{CB1AD73A-12B2-450E-8C73-FAD7CB5DBA4A}" type="slidenum">
              <a:rPr lang="en-US" smtClean="0"/>
              <a:t>‹#›</a:t>
            </a:fld>
            <a:endParaRPr lang="en-US"/>
          </a:p>
        </p:txBody>
      </p:sp>
    </p:spTree>
    <p:extLst>
      <p:ext uri="{BB962C8B-B14F-4D97-AF65-F5344CB8AC3E}">
        <p14:creationId xmlns:p14="http://schemas.microsoft.com/office/powerpoint/2010/main" val="243179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1590-1269-4B65-832D-7D55206467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D75C71-6183-40CB-A7E2-42D17C1E4D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1F9AE-5A10-4277-8437-F018A622FF1C}"/>
              </a:ext>
            </a:extLst>
          </p:cNvPr>
          <p:cNvSpPr>
            <a:spLocks noGrp="1"/>
          </p:cNvSpPr>
          <p:nvPr>
            <p:ph type="dt" sz="half" idx="10"/>
          </p:nvPr>
        </p:nvSpPr>
        <p:spPr/>
        <p:txBody>
          <a:bodyPr/>
          <a:lstStyle/>
          <a:p>
            <a:fld id="{55B71963-AFDF-4B6A-874B-4A0A15927945}" type="datetimeFigureOut">
              <a:rPr lang="en-US" smtClean="0"/>
              <a:t>7/10/2021</a:t>
            </a:fld>
            <a:endParaRPr lang="en-US"/>
          </a:p>
        </p:txBody>
      </p:sp>
      <p:sp>
        <p:nvSpPr>
          <p:cNvPr id="5" name="Footer Placeholder 4">
            <a:extLst>
              <a:ext uri="{FF2B5EF4-FFF2-40B4-BE49-F238E27FC236}">
                <a16:creationId xmlns:a16="http://schemas.microsoft.com/office/drawing/2014/main" id="{7D0A44EE-72A6-4A6F-9227-A33902ED5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CF204-384A-449E-B27F-B9114D2E7324}"/>
              </a:ext>
            </a:extLst>
          </p:cNvPr>
          <p:cNvSpPr>
            <a:spLocks noGrp="1"/>
          </p:cNvSpPr>
          <p:nvPr>
            <p:ph type="sldNum" sz="quarter" idx="12"/>
          </p:nvPr>
        </p:nvSpPr>
        <p:spPr/>
        <p:txBody>
          <a:bodyPr/>
          <a:lstStyle/>
          <a:p>
            <a:fld id="{CB1AD73A-12B2-450E-8C73-FAD7CB5DBA4A}" type="slidenum">
              <a:rPr lang="en-US" smtClean="0"/>
              <a:t>‹#›</a:t>
            </a:fld>
            <a:endParaRPr lang="en-US"/>
          </a:p>
        </p:txBody>
      </p:sp>
    </p:spTree>
    <p:extLst>
      <p:ext uri="{BB962C8B-B14F-4D97-AF65-F5344CB8AC3E}">
        <p14:creationId xmlns:p14="http://schemas.microsoft.com/office/powerpoint/2010/main" val="415531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3B78E2-DDBF-4B32-9302-1B56B66494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9DDC56-F0C2-471A-987C-080084B06E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3A1974-4A86-45C7-B1E5-1071C663CA35}"/>
              </a:ext>
            </a:extLst>
          </p:cNvPr>
          <p:cNvSpPr>
            <a:spLocks noGrp="1"/>
          </p:cNvSpPr>
          <p:nvPr>
            <p:ph type="dt" sz="half" idx="10"/>
          </p:nvPr>
        </p:nvSpPr>
        <p:spPr/>
        <p:txBody>
          <a:bodyPr/>
          <a:lstStyle/>
          <a:p>
            <a:fld id="{55B71963-AFDF-4B6A-874B-4A0A15927945}" type="datetimeFigureOut">
              <a:rPr lang="en-US" smtClean="0"/>
              <a:t>7/10/2021</a:t>
            </a:fld>
            <a:endParaRPr lang="en-US"/>
          </a:p>
        </p:txBody>
      </p:sp>
      <p:sp>
        <p:nvSpPr>
          <p:cNvPr id="5" name="Footer Placeholder 4">
            <a:extLst>
              <a:ext uri="{FF2B5EF4-FFF2-40B4-BE49-F238E27FC236}">
                <a16:creationId xmlns:a16="http://schemas.microsoft.com/office/drawing/2014/main" id="{389B1052-B0E5-41CC-9110-33937D525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5F697-5979-466C-87E3-43853D31441A}"/>
              </a:ext>
            </a:extLst>
          </p:cNvPr>
          <p:cNvSpPr>
            <a:spLocks noGrp="1"/>
          </p:cNvSpPr>
          <p:nvPr>
            <p:ph type="sldNum" sz="quarter" idx="12"/>
          </p:nvPr>
        </p:nvSpPr>
        <p:spPr/>
        <p:txBody>
          <a:bodyPr/>
          <a:lstStyle/>
          <a:p>
            <a:fld id="{CB1AD73A-12B2-450E-8C73-FAD7CB5DBA4A}" type="slidenum">
              <a:rPr lang="en-US" smtClean="0"/>
              <a:t>‹#›</a:t>
            </a:fld>
            <a:endParaRPr lang="en-US"/>
          </a:p>
        </p:txBody>
      </p:sp>
    </p:spTree>
    <p:extLst>
      <p:ext uri="{BB962C8B-B14F-4D97-AF65-F5344CB8AC3E}">
        <p14:creationId xmlns:p14="http://schemas.microsoft.com/office/powerpoint/2010/main" val="151775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A5AD5-A1B6-4858-BD2C-5A68B068CC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45362-3C9B-48FA-B2E6-2B6B99724B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0CDAB-F3C5-425F-B8E1-88C4ECA816B0}"/>
              </a:ext>
            </a:extLst>
          </p:cNvPr>
          <p:cNvSpPr>
            <a:spLocks noGrp="1"/>
          </p:cNvSpPr>
          <p:nvPr>
            <p:ph type="dt" sz="half" idx="10"/>
          </p:nvPr>
        </p:nvSpPr>
        <p:spPr/>
        <p:txBody>
          <a:bodyPr/>
          <a:lstStyle/>
          <a:p>
            <a:fld id="{55B71963-AFDF-4B6A-874B-4A0A15927945}" type="datetimeFigureOut">
              <a:rPr lang="en-US" smtClean="0"/>
              <a:t>7/10/2021</a:t>
            </a:fld>
            <a:endParaRPr lang="en-US"/>
          </a:p>
        </p:txBody>
      </p:sp>
      <p:sp>
        <p:nvSpPr>
          <p:cNvPr id="5" name="Footer Placeholder 4">
            <a:extLst>
              <a:ext uri="{FF2B5EF4-FFF2-40B4-BE49-F238E27FC236}">
                <a16:creationId xmlns:a16="http://schemas.microsoft.com/office/drawing/2014/main" id="{969341C9-C1C8-4A7B-9D70-B16F7AF04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C07A2-6ACD-4DFD-8033-624CACA80BB3}"/>
              </a:ext>
            </a:extLst>
          </p:cNvPr>
          <p:cNvSpPr>
            <a:spLocks noGrp="1"/>
          </p:cNvSpPr>
          <p:nvPr>
            <p:ph type="sldNum" sz="quarter" idx="12"/>
          </p:nvPr>
        </p:nvSpPr>
        <p:spPr/>
        <p:txBody>
          <a:bodyPr/>
          <a:lstStyle/>
          <a:p>
            <a:fld id="{CB1AD73A-12B2-450E-8C73-FAD7CB5DBA4A}" type="slidenum">
              <a:rPr lang="en-US" smtClean="0"/>
              <a:t>‹#›</a:t>
            </a:fld>
            <a:endParaRPr lang="en-US"/>
          </a:p>
        </p:txBody>
      </p:sp>
    </p:spTree>
    <p:extLst>
      <p:ext uri="{BB962C8B-B14F-4D97-AF65-F5344CB8AC3E}">
        <p14:creationId xmlns:p14="http://schemas.microsoft.com/office/powerpoint/2010/main" val="1996170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8416-2CC3-4E49-8161-DDA600371F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B03B2C-9C44-4E93-AB11-20310C5A6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AAB696-7C7A-472B-8C74-06422C905CB1}"/>
              </a:ext>
            </a:extLst>
          </p:cNvPr>
          <p:cNvSpPr>
            <a:spLocks noGrp="1"/>
          </p:cNvSpPr>
          <p:nvPr>
            <p:ph type="dt" sz="half" idx="10"/>
          </p:nvPr>
        </p:nvSpPr>
        <p:spPr/>
        <p:txBody>
          <a:bodyPr/>
          <a:lstStyle/>
          <a:p>
            <a:fld id="{55B71963-AFDF-4B6A-874B-4A0A15927945}" type="datetimeFigureOut">
              <a:rPr lang="en-US" smtClean="0"/>
              <a:t>7/10/2021</a:t>
            </a:fld>
            <a:endParaRPr lang="en-US"/>
          </a:p>
        </p:txBody>
      </p:sp>
      <p:sp>
        <p:nvSpPr>
          <p:cNvPr id="5" name="Footer Placeholder 4">
            <a:extLst>
              <a:ext uri="{FF2B5EF4-FFF2-40B4-BE49-F238E27FC236}">
                <a16:creationId xmlns:a16="http://schemas.microsoft.com/office/drawing/2014/main" id="{BB67A356-46E2-409C-9B69-B6E4535C5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0D34D-C40B-4233-A608-2439CF42B23E}"/>
              </a:ext>
            </a:extLst>
          </p:cNvPr>
          <p:cNvSpPr>
            <a:spLocks noGrp="1"/>
          </p:cNvSpPr>
          <p:nvPr>
            <p:ph type="sldNum" sz="quarter" idx="12"/>
          </p:nvPr>
        </p:nvSpPr>
        <p:spPr/>
        <p:txBody>
          <a:bodyPr/>
          <a:lstStyle/>
          <a:p>
            <a:fld id="{CB1AD73A-12B2-450E-8C73-FAD7CB5DBA4A}" type="slidenum">
              <a:rPr lang="en-US" smtClean="0"/>
              <a:t>‹#›</a:t>
            </a:fld>
            <a:endParaRPr lang="en-US"/>
          </a:p>
        </p:txBody>
      </p:sp>
    </p:spTree>
    <p:extLst>
      <p:ext uri="{BB962C8B-B14F-4D97-AF65-F5344CB8AC3E}">
        <p14:creationId xmlns:p14="http://schemas.microsoft.com/office/powerpoint/2010/main" val="2999257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9781-22AC-4426-AA99-14F992EDEA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9D8080-5EB2-4420-8343-3FA12B94C0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EDA8C5-CDF8-44A5-BAB3-ACBC759BC3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47CB59-73D9-40B1-B35A-33FF2EBF135E}"/>
              </a:ext>
            </a:extLst>
          </p:cNvPr>
          <p:cNvSpPr>
            <a:spLocks noGrp="1"/>
          </p:cNvSpPr>
          <p:nvPr>
            <p:ph type="dt" sz="half" idx="10"/>
          </p:nvPr>
        </p:nvSpPr>
        <p:spPr/>
        <p:txBody>
          <a:bodyPr/>
          <a:lstStyle/>
          <a:p>
            <a:fld id="{55B71963-AFDF-4B6A-874B-4A0A15927945}" type="datetimeFigureOut">
              <a:rPr lang="en-US" smtClean="0"/>
              <a:t>7/10/2021</a:t>
            </a:fld>
            <a:endParaRPr lang="en-US"/>
          </a:p>
        </p:txBody>
      </p:sp>
      <p:sp>
        <p:nvSpPr>
          <p:cNvPr id="6" name="Footer Placeholder 5">
            <a:extLst>
              <a:ext uri="{FF2B5EF4-FFF2-40B4-BE49-F238E27FC236}">
                <a16:creationId xmlns:a16="http://schemas.microsoft.com/office/drawing/2014/main" id="{72650C67-D377-4847-BC97-1C6DFEA23C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CD08B-3630-46E1-8BBF-C62FAB49D39E}"/>
              </a:ext>
            </a:extLst>
          </p:cNvPr>
          <p:cNvSpPr>
            <a:spLocks noGrp="1"/>
          </p:cNvSpPr>
          <p:nvPr>
            <p:ph type="sldNum" sz="quarter" idx="12"/>
          </p:nvPr>
        </p:nvSpPr>
        <p:spPr/>
        <p:txBody>
          <a:bodyPr/>
          <a:lstStyle/>
          <a:p>
            <a:fld id="{CB1AD73A-12B2-450E-8C73-FAD7CB5DBA4A}" type="slidenum">
              <a:rPr lang="en-US" smtClean="0"/>
              <a:t>‹#›</a:t>
            </a:fld>
            <a:endParaRPr lang="en-US"/>
          </a:p>
        </p:txBody>
      </p:sp>
    </p:spTree>
    <p:extLst>
      <p:ext uri="{BB962C8B-B14F-4D97-AF65-F5344CB8AC3E}">
        <p14:creationId xmlns:p14="http://schemas.microsoft.com/office/powerpoint/2010/main" val="52575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3945-E6BA-4B43-ACA4-45F908B316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A1082-B8A5-4F05-AF0F-2207B8050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ACE584-3243-49EC-801F-6974069ED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6FD80-CBE0-4DC4-BFEE-534730FADD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B0252A-2677-4824-A9A5-66FE98744B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3C1E8A-BC65-4B51-AA02-783993BCF473}"/>
              </a:ext>
            </a:extLst>
          </p:cNvPr>
          <p:cNvSpPr>
            <a:spLocks noGrp="1"/>
          </p:cNvSpPr>
          <p:nvPr>
            <p:ph type="dt" sz="half" idx="10"/>
          </p:nvPr>
        </p:nvSpPr>
        <p:spPr/>
        <p:txBody>
          <a:bodyPr/>
          <a:lstStyle/>
          <a:p>
            <a:fld id="{55B71963-AFDF-4B6A-874B-4A0A15927945}" type="datetimeFigureOut">
              <a:rPr lang="en-US" smtClean="0"/>
              <a:t>7/10/2021</a:t>
            </a:fld>
            <a:endParaRPr lang="en-US"/>
          </a:p>
        </p:txBody>
      </p:sp>
      <p:sp>
        <p:nvSpPr>
          <p:cNvPr id="8" name="Footer Placeholder 7">
            <a:extLst>
              <a:ext uri="{FF2B5EF4-FFF2-40B4-BE49-F238E27FC236}">
                <a16:creationId xmlns:a16="http://schemas.microsoft.com/office/drawing/2014/main" id="{C1E7F080-3D0B-41CF-9C3D-BD34071AC2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C56357-520F-4F87-86F6-619747FEF5AF}"/>
              </a:ext>
            </a:extLst>
          </p:cNvPr>
          <p:cNvSpPr>
            <a:spLocks noGrp="1"/>
          </p:cNvSpPr>
          <p:nvPr>
            <p:ph type="sldNum" sz="quarter" idx="12"/>
          </p:nvPr>
        </p:nvSpPr>
        <p:spPr/>
        <p:txBody>
          <a:bodyPr/>
          <a:lstStyle/>
          <a:p>
            <a:fld id="{CB1AD73A-12B2-450E-8C73-FAD7CB5DBA4A}" type="slidenum">
              <a:rPr lang="en-US" smtClean="0"/>
              <a:t>‹#›</a:t>
            </a:fld>
            <a:endParaRPr lang="en-US"/>
          </a:p>
        </p:txBody>
      </p:sp>
    </p:spTree>
    <p:extLst>
      <p:ext uri="{BB962C8B-B14F-4D97-AF65-F5344CB8AC3E}">
        <p14:creationId xmlns:p14="http://schemas.microsoft.com/office/powerpoint/2010/main" val="1379555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85D0-9F86-46C2-ADCC-8D8F1903E3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0458F7-C339-40B3-A51D-5B7633C9DC51}"/>
              </a:ext>
            </a:extLst>
          </p:cNvPr>
          <p:cNvSpPr>
            <a:spLocks noGrp="1"/>
          </p:cNvSpPr>
          <p:nvPr>
            <p:ph type="dt" sz="half" idx="10"/>
          </p:nvPr>
        </p:nvSpPr>
        <p:spPr/>
        <p:txBody>
          <a:bodyPr/>
          <a:lstStyle/>
          <a:p>
            <a:fld id="{55B71963-AFDF-4B6A-874B-4A0A15927945}" type="datetimeFigureOut">
              <a:rPr lang="en-US" smtClean="0"/>
              <a:t>7/10/2021</a:t>
            </a:fld>
            <a:endParaRPr lang="en-US"/>
          </a:p>
        </p:txBody>
      </p:sp>
      <p:sp>
        <p:nvSpPr>
          <p:cNvPr id="4" name="Footer Placeholder 3">
            <a:extLst>
              <a:ext uri="{FF2B5EF4-FFF2-40B4-BE49-F238E27FC236}">
                <a16:creationId xmlns:a16="http://schemas.microsoft.com/office/drawing/2014/main" id="{9DB26578-FBC7-4349-A723-74A84802A0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6BA8BD-AECF-40B6-9D12-2A13D7F4E537}"/>
              </a:ext>
            </a:extLst>
          </p:cNvPr>
          <p:cNvSpPr>
            <a:spLocks noGrp="1"/>
          </p:cNvSpPr>
          <p:nvPr>
            <p:ph type="sldNum" sz="quarter" idx="12"/>
          </p:nvPr>
        </p:nvSpPr>
        <p:spPr/>
        <p:txBody>
          <a:bodyPr/>
          <a:lstStyle/>
          <a:p>
            <a:fld id="{CB1AD73A-12B2-450E-8C73-FAD7CB5DBA4A}" type="slidenum">
              <a:rPr lang="en-US" smtClean="0"/>
              <a:t>‹#›</a:t>
            </a:fld>
            <a:endParaRPr lang="en-US"/>
          </a:p>
        </p:txBody>
      </p:sp>
    </p:spTree>
    <p:extLst>
      <p:ext uri="{BB962C8B-B14F-4D97-AF65-F5344CB8AC3E}">
        <p14:creationId xmlns:p14="http://schemas.microsoft.com/office/powerpoint/2010/main" val="57723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A0230-5A08-44CF-86E0-0DD0EE24A900}"/>
              </a:ext>
            </a:extLst>
          </p:cNvPr>
          <p:cNvSpPr>
            <a:spLocks noGrp="1"/>
          </p:cNvSpPr>
          <p:nvPr>
            <p:ph type="dt" sz="half" idx="10"/>
          </p:nvPr>
        </p:nvSpPr>
        <p:spPr/>
        <p:txBody>
          <a:bodyPr/>
          <a:lstStyle/>
          <a:p>
            <a:fld id="{55B71963-AFDF-4B6A-874B-4A0A15927945}" type="datetimeFigureOut">
              <a:rPr lang="en-US" smtClean="0"/>
              <a:t>7/10/2021</a:t>
            </a:fld>
            <a:endParaRPr lang="en-US"/>
          </a:p>
        </p:txBody>
      </p:sp>
      <p:sp>
        <p:nvSpPr>
          <p:cNvPr id="3" name="Footer Placeholder 2">
            <a:extLst>
              <a:ext uri="{FF2B5EF4-FFF2-40B4-BE49-F238E27FC236}">
                <a16:creationId xmlns:a16="http://schemas.microsoft.com/office/drawing/2014/main" id="{E5E86827-C756-43B2-920E-86D3217575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474172-2D93-4C38-82C1-A99BC5066983}"/>
              </a:ext>
            </a:extLst>
          </p:cNvPr>
          <p:cNvSpPr>
            <a:spLocks noGrp="1"/>
          </p:cNvSpPr>
          <p:nvPr>
            <p:ph type="sldNum" sz="quarter" idx="12"/>
          </p:nvPr>
        </p:nvSpPr>
        <p:spPr/>
        <p:txBody>
          <a:bodyPr/>
          <a:lstStyle/>
          <a:p>
            <a:fld id="{CB1AD73A-12B2-450E-8C73-FAD7CB5DBA4A}" type="slidenum">
              <a:rPr lang="en-US" smtClean="0"/>
              <a:t>‹#›</a:t>
            </a:fld>
            <a:endParaRPr lang="en-US"/>
          </a:p>
        </p:txBody>
      </p:sp>
    </p:spTree>
    <p:extLst>
      <p:ext uri="{BB962C8B-B14F-4D97-AF65-F5344CB8AC3E}">
        <p14:creationId xmlns:p14="http://schemas.microsoft.com/office/powerpoint/2010/main" val="2225297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7747-AC04-4369-B2A0-CB68EFA901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3AA37E-9BE8-46FC-8706-F43576F8B4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1DDF49-A502-45D3-8554-0ED36B8E5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2E57AD-6470-4B85-9EBD-98A89116779E}"/>
              </a:ext>
            </a:extLst>
          </p:cNvPr>
          <p:cNvSpPr>
            <a:spLocks noGrp="1"/>
          </p:cNvSpPr>
          <p:nvPr>
            <p:ph type="dt" sz="half" idx="10"/>
          </p:nvPr>
        </p:nvSpPr>
        <p:spPr/>
        <p:txBody>
          <a:bodyPr/>
          <a:lstStyle/>
          <a:p>
            <a:fld id="{55B71963-AFDF-4B6A-874B-4A0A15927945}" type="datetimeFigureOut">
              <a:rPr lang="en-US" smtClean="0"/>
              <a:t>7/10/2021</a:t>
            </a:fld>
            <a:endParaRPr lang="en-US"/>
          </a:p>
        </p:txBody>
      </p:sp>
      <p:sp>
        <p:nvSpPr>
          <p:cNvPr id="6" name="Footer Placeholder 5">
            <a:extLst>
              <a:ext uri="{FF2B5EF4-FFF2-40B4-BE49-F238E27FC236}">
                <a16:creationId xmlns:a16="http://schemas.microsoft.com/office/drawing/2014/main" id="{4BCE1D92-F6A8-4D7E-8E81-7D61902A8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E4302B-7E04-495A-9689-3610C11A8C92}"/>
              </a:ext>
            </a:extLst>
          </p:cNvPr>
          <p:cNvSpPr>
            <a:spLocks noGrp="1"/>
          </p:cNvSpPr>
          <p:nvPr>
            <p:ph type="sldNum" sz="quarter" idx="12"/>
          </p:nvPr>
        </p:nvSpPr>
        <p:spPr/>
        <p:txBody>
          <a:bodyPr/>
          <a:lstStyle/>
          <a:p>
            <a:fld id="{CB1AD73A-12B2-450E-8C73-FAD7CB5DBA4A}" type="slidenum">
              <a:rPr lang="en-US" smtClean="0"/>
              <a:t>‹#›</a:t>
            </a:fld>
            <a:endParaRPr lang="en-US"/>
          </a:p>
        </p:txBody>
      </p:sp>
    </p:spTree>
    <p:extLst>
      <p:ext uri="{BB962C8B-B14F-4D97-AF65-F5344CB8AC3E}">
        <p14:creationId xmlns:p14="http://schemas.microsoft.com/office/powerpoint/2010/main" val="125328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9834-E38F-44E6-A74A-8E8A2511B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0A0C7F-6DC5-4EB5-B5C5-6A48BFA101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9235E3-C93D-4B18-834F-F2F5E608A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930FA-F915-4F20-AD69-EF68BE4524ED}"/>
              </a:ext>
            </a:extLst>
          </p:cNvPr>
          <p:cNvSpPr>
            <a:spLocks noGrp="1"/>
          </p:cNvSpPr>
          <p:nvPr>
            <p:ph type="dt" sz="half" idx="10"/>
          </p:nvPr>
        </p:nvSpPr>
        <p:spPr/>
        <p:txBody>
          <a:bodyPr/>
          <a:lstStyle/>
          <a:p>
            <a:fld id="{55B71963-AFDF-4B6A-874B-4A0A15927945}" type="datetimeFigureOut">
              <a:rPr lang="en-US" smtClean="0"/>
              <a:t>7/10/2021</a:t>
            </a:fld>
            <a:endParaRPr lang="en-US"/>
          </a:p>
        </p:txBody>
      </p:sp>
      <p:sp>
        <p:nvSpPr>
          <p:cNvPr id="6" name="Footer Placeholder 5">
            <a:extLst>
              <a:ext uri="{FF2B5EF4-FFF2-40B4-BE49-F238E27FC236}">
                <a16:creationId xmlns:a16="http://schemas.microsoft.com/office/drawing/2014/main" id="{94423BF7-6C51-4746-B76A-B599E46BA0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1E142-7EF8-41F8-941B-C7D12148514B}"/>
              </a:ext>
            </a:extLst>
          </p:cNvPr>
          <p:cNvSpPr>
            <a:spLocks noGrp="1"/>
          </p:cNvSpPr>
          <p:nvPr>
            <p:ph type="sldNum" sz="quarter" idx="12"/>
          </p:nvPr>
        </p:nvSpPr>
        <p:spPr/>
        <p:txBody>
          <a:bodyPr/>
          <a:lstStyle/>
          <a:p>
            <a:fld id="{CB1AD73A-12B2-450E-8C73-FAD7CB5DBA4A}" type="slidenum">
              <a:rPr lang="en-US" smtClean="0"/>
              <a:t>‹#›</a:t>
            </a:fld>
            <a:endParaRPr lang="en-US"/>
          </a:p>
        </p:txBody>
      </p:sp>
    </p:spTree>
    <p:extLst>
      <p:ext uri="{BB962C8B-B14F-4D97-AF65-F5344CB8AC3E}">
        <p14:creationId xmlns:p14="http://schemas.microsoft.com/office/powerpoint/2010/main" val="1030102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3CECAD-B8DA-4DB6-9610-98D4F9F942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DC1455-D58D-4768-92F8-6791ACBB34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2BD94-277C-4ED6-B337-53EDAEC5BB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71963-AFDF-4B6A-874B-4A0A15927945}" type="datetimeFigureOut">
              <a:rPr lang="en-US" smtClean="0"/>
              <a:t>7/10/2021</a:t>
            </a:fld>
            <a:endParaRPr lang="en-US"/>
          </a:p>
        </p:txBody>
      </p:sp>
      <p:sp>
        <p:nvSpPr>
          <p:cNvPr id="5" name="Footer Placeholder 4">
            <a:extLst>
              <a:ext uri="{FF2B5EF4-FFF2-40B4-BE49-F238E27FC236}">
                <a16:creationId xmlns:a16="http://schemas.microsoft.com/office/drawing/2014/main" id="{FDAC0E91-0A98-4BAD-867B-B2C789DD9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40A21F-6678-4574-9A8B-897713585A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AD73A-12B2-450E-8C73-FAD7CB5DBA4A}" type="slidenum">
              <a:rPr lang="en-US" smtClean="0"/>
              <a:t>‹#›</a:t>
            </a:fld>
            <a:endParaRPr lang="en-US"/>
          </a:p>
        </p:txBody>
      </p:sp>
    </p:spTree>
    <p:extLst>
      <p:ext uri="{BB962C8B-B14F-4D97-AF65-F5344CB8AC3E}">
        <p14:creationId xmlns:p14="http://schemas.microsoft.com/office/powerpoint/2010/main" val="618325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martdraw.com/data-flow-diagram/" TargetMode="External"/><Relationship Id="rId2" Type="http://schemas.openxmlformats.org/officeDocument/2006/relationships/hyperlink" Target="https://www.smartdraw.com/flowchart/" TargetMode="Externa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hyperlink" Target="https://www.smartdraw.com/use-case-diagram/"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jpe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5435"/>
        </a:solidFill>
        <a:effectLst/>
      </p:bgPr>
    </p:bg>
    <p:spTree>
      <p:nvGrpSpPr>
        <p:cNvPr id="1" name=""/>
        <p:cNvGrpSpPr/>
        <p:nvPr/>
      </p:nvGrpSpPr>
      <p:grpSpPr>
        <a:xfrm>
          <a:off x="0" y="0"/>
          <a:ext cx="0" cy="0"/>
          <a:chOff x="0" y="0"/>
          <a:chExt cx="0" cy="0"/>
        </a:xfrm>
      </p:grpSpPr>
      <p:sp>
        <p:nvSpPr>
          <p:cNvPr id="54"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1" name="صورة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233" y="0"/>
            <a:ext cx="12192000" cy="6858000"/>
          </a:xfrm>
          <a:prstGeom prst="rect">
            <a:avLst/>
          </a:prstGeom>
        </p:spPr>
      </p:pic>
      <p:pic>
        <p:nvPicPr>
          <p:cNvPr id="33" name="Picture 4">
            <a:extLst>
              <a:ext uri="{FF2B5EF4-FFF2-40B4-BE49-F238E27FC236}">
                <a16:creationId xmlns:a16="http://schemas.microsoft.com/office/drawing/2014/main" id="{175C84D8-1943-4F4C-9F81-09A8AF1C7F9B}"/>
              </a:ext>
            </a:extLst>
          </p:cNvPr>
          <p:cNvPicPr>
            <a:picLocks noChangeAspect="1"/>
          </p:cNvPicPr>
          <p:nvPr/>
        </p:nvPicPr>
        <p:blipFill rotWithShape="1">
          <a:blip r:embed="rId3">
            <a:extLst>
              <a:ext uri="{28A0092B-C50C-407E-A947-70E740481C1C}">
                <a14:useLocalDpi xmlns:a14="http://schemas.microsoft.com/office/drawing/2010/main" val="0"/>
              </a:ext>
            </a:extLst>
          </a:blip>
          <a:srcRect l="33161" r="12265"/>
          <a:stretch/>
        </p:blipFill>
        <p:spPr>
          <a:xfrm>
            <a:off x="-1169233" y="-72473"/>
            <a:ext cx="7028495" cy="694478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34" name="Title 1">
            <a:extLst>
              <a:ext uri="{FF2B5EF4-FFF2-40B4-BE49-F238E27FC236}">
                <a16:creationId xmlns:a16="http://schemas.microsoft.com/office/drawing/2014/main" id="{73F82928-F021-460B-92E0-EF9BDE5D1A33}"/>
              </a:ext>
            </a:extLst>
          </p:cNvPr>
          <p:cNvSpPr>
            <a:spLocks noGrp="1"/>
          </p:cNvSpPr>
          <p:nvPr>
            <p:ph type="ctrTitle"/>
          </p:nvPr>
        </p:nvSpPr>
        <p:spPr>
          <a:xfrm>
            <a:off x="6805131" y="2008812"/>
            <a:ext cx="4087306" cy="2889114"/>
          </a:xfrm>
        </p:spPr>
        <p:txBody>
          <a:bodyPr anchor="b">
            <a:normAutofit/>
          </a:bodyPr>
          <a:lstStyle/>
          <a:p>
            <a:r>
              <a:rPr lang="en-US" sz="3200" b="1" dirty="0">
                <a:effectLst/>
                <a:latin typeface="Times New Roman" panose="02020603050405020304" pitchFamily="18" charset="0"/>
                <a:ea typeface="Calibri" panose="020F0502020204030204" pitchFamily="34" charset="0"/>
                <a:cs typeface="Arial" panose="020B0604020202020204" pitchFamily="34" charset="0"/>
              </a:rPr>
              <a:t>FOOD DONATION SYSTEM (ETAAM)</a:t>
            </a:r>
            <a:br>
              <a:rPr lang="en-US" sz="3200" b="1" dirty="0">
                <a:effectLst/>
                <a:latin typeface="Times New Roman" panose="02020603050405020304" pitchFamily="18" charset="0"/>
                <a:ea typeface="Calibri" panose="020F0502020204030204" pitchFamily="34" charset="0"/>
                <a:cs typeface="Arial" panose="020B0604020202020204" pitchFamily="34" charset="0"/>
              </a:rPr>
            </a:br>
            <a:r>
              <a:rPr lang="en-US" sz="1800" b="1" dirty="0">
                <a:effectLst/>
                <a:latin typeface="Times New Roman" panose="02020603050405020304" pitchFamily="18" charset="0"/>
                <a:ea typeface="Calibri" panose="020F0502020204030204" pitchFamily="34" charset="0"/>
                <a:cs typeface="Arial" panose="020B0604020202020204" pitchFamily="34" charset="0"/>
              </a:rPr>
              <a:t>GRADUATION PROJECT</a:t>
            </a:r>
            <a:r>
              <a:rPr lang="en-US" sz="1800" b="1" dirty="0">
                <a:latin typeface="Calibri" panose="020F0502020204030204" pitchFamily="34" charset="0"/>
                <a:ea typeface="Calibri" panose="020F0502020204030204" pitchFamily="34" charset="0"/>
                <a:cs typeface="Arial" panose="020B0604020202020204" pitchFamily="34" charset="0"/>
              </a:rPr>
              <a:t/>
            </a:r>
            <a:br>
              <a:rPr lang="en-US" sz="1800" b="1" dirty="0">
                <a:latin typeface="Calibri" panose="020F0502020204030204" pitchFamily="34" charset="0"/>
                <a:ea typeface="Calibri" panose="020F0502020204030204" pitchFamily="34" charset="0"/>
                <a:cs typeface="Arial" panose="020B0604020202020204" pitchFamily="34" charset="0"/>
              </a:rPr>
            </a:br>
            <a:r>
              <a:rPr lang="en-US" sz="1800" b="1" dirty="0">
                <a:latin typeface="Calibri" panose="020F0502020204030204" pitchFamily="34" charset="0"/>
                <a:ea typeface="Calibri" panose="020F0502020204030204" pitchFamily="34" charset="0"/>
                <a:cs typeface="Arial" panose="020B0604020202020204" pitchFamily="34" charset="0"/>
              </a:rPr>
              <a:t/>
            </a:r>
            <a:br>
              <a:rPr lang="en-US" sz="1800" b="1" dirty="0">
                <a:latin typeface="Calibri" panose="020F0502020204030204" pitchFamily="34" charset="0"/>
                <a:ea typeface="Calibri" panose="020F0502020204030204" pitchFamily="34" charset="0"/>
                <a:cs typeface="Arial" panose="020B0604020202020204" pitchFamily="34" charset="0"/>
              </a:rPr>
            </a:br>
            <a:r>
              <a:rPr lang="en-US" sz="1800" b="1" dirty="0">
                <a:latin typeface="Calibri" panose="020F0502020204030204" pitchFamily="34" charset="0"/>
                <a:ea typeface="Calibri" panose="020F0502020204030204" pitchFamily="34" charset="0"/>
                <a:cs typeface="Arial" panose="020B0604020202020204" pitchFamily="34" charset="0"/>
              </a:rPr>
              <a:t/>
            </a:r>
            <a:br>
              <a:rPr lang="en-US" sz="1800" b="1" dirty="0">
                <a:latin typeface="Calibri" panose="020F0502020204030204" pitchFamily="34" charset="0"/>
                <a:ea typeface="Calibri" panose="020F0502020204030204" pitchFamily="34" charset="0"/>
                <a:cs typeface="Arial" panose="020B0604020202020204" pitchFamily="34" charset="0"/>
              </a:rPr>
            </a:br>
            <a:endParaRPr lang="en-US" sz="3200" b="1" dirty="0"/>
          </a:p>
        </p:txBody>
      </p:sp>
      <p:sp>
        <p:nvSpPr>
          <p:cNvPr id="35" name="Subtitle 2">
            <a:extLst>
              <a:ext uri="{FF2B5EF4-FFF2-40B4-BE49-F238E27FC236}">
                <a16:creationId xmlns:a16="http://schemas.microsoft.com/office/drawing/2014/main" id="{9D70C34E-73E7-4314-9EFF-CF623D07F2FC}"/>
              </a:ext>
            </a:extLst>
          </p:cNvPr>
          <p:cNvSpPr>
            <a:spLocks noGrp="1"/>
          </p:cNvSpPr>
          <p:nvPr>
            <p:ph type="subTitle" idx="1"/>
          </p:nvPr>
        </p:nvSpPr>
        <p:spPr>
          <a:xfrm>
            <a:off x="7685245" y="5553158"/>
            <a:ext cx="2577962" cy="645526"/>
          </a:xfrm>
        </p:spPr>
        <p:txBody>
          <a:bodyPr anchor="t">
            <a:norm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Date of examination </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23/8/2020</a:t>
            </a: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6" name="Picture 46">
            <a:extLst>
              <a:ext uri="{FF2B5EF4-FFF2-40B4-BE49-F238E27FC236}">
                <a16:creationId xmlns:a16="http://schemas.microsoft.com/office/drawing/2014/main" id="{C29A829C-D476-43BD-95BE-E36F6A4FEE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8969" y="345469"/>
            <a:ext cx="1266722" cy="1266722"/>
          </a:xfrm>
          <a:prstGeom prst="rect">
            <a:avLst/>
          </a:prstGeom>
        </p:spPr>
      </p:pic>
      <p:sp>
        <p:nvSpPr>
          <p:cNvPr id="37" name="TextBox 52">
            <a:extLst>
              <a:ext uri="{FF2B5EF4-FFF2-40B4-BE49-F238E27FC236}">
                <a16:creationId xmlns:a16="http://schemas.microsoft.com/office/drawing/2014/main" id="{A7272941-91DB-4F2C-971D-4F222C33B466}"/>
              </a:ext>
            </a:extLst>
          </p:cNvPr>
          <p:cNvSpPr txBox="1"/>
          <p:nvPr/>
        </p:nvSpPr>
        <p:spPr>
          <a:xfrm>
            <a:off x="6805129" y="508532"/>
            <a:ext cx="2903055" cy="1067600"/>
          </a:xfrm>
          <a:prstGeom prst="rect">
            <a:avLst/>
          </a:prstGeom>
          <a:noFill/>
        </p:spPr>
        <p:txBody>
          <a:bodyPr wrap="square">
            <a:spAutoFit/>
          </a:bodyPr>
          <a:lstStyle/>
          <a:p>
            <a:pPr marL="0" marR="0">
              <a:lnSpc>
                <a:spcPct val="115000"/>
              </a:lnSpc>
              <a:spcBef>
                <a:spcPts val="0"/>
              </a:spcBef>
              <a:spcAft>
                <a:spcPts val="0"/>
              </a:spcAft>
            </a:pPr>
            <a:r>
              <a:rPr lang="en-US" sz="1400" dirty="0" err="1">
                <a:effectLst/>
                <a:latin typeface="Times New Roman" panose="02020603050405020304" pitchFamily="18" charset="0"/>
                <a:ea typeface="Times New Roman" panose="02020603050405020304" pitchFamily="18" charset="0"/>
                <a:cs typeface="Arial" panose="020B0604020202020204" pitchFamily="34" charset="0"/>
              </a:rPr>
              <a:t>Fayoum</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University</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Faculty of Science</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Mathematics Department</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Math and Computer Science Branch</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38" name="Subtitle 2">
            <a:extLst>
              <a:ext uri="{FF2B5EF4-FFF2-40B4-BE49-F238E27FC236}">
                <a16:creationId xmlns:a16="http://schemas.microsoft.com/office/drawing/2014/main" id="{AA30D4F3-CB62-42C9-B919-72AF174A6C0D}"/>
              </a:ext>
            </a:extLst>
          </p:cNvPr>
          <p:cNvSpPr txBox="1">
            <a:spLocks/>
          </p:cNvSpPr>
          <p:nvPr/>
        </p:nvSpPr>
        <p:spPr>
          <a:xfrm>
            <a:off x="6847747" y="4479189"/>
            <a:ext cx="4087305" cy="74298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Times New Roman" panose="02020603050405020304" pitchFamily="18" charset="0"/>
                <a:ea typeface="Times New Roman" panose="02020603050405020304" pitchFamily="18" charset="0"/>
                <a:cs typeface="Times New Roman" panose="02020603050405020304" pitchFamily="18" charset="0"/>
              </a:rPr>
              <a:t>Supervisor</a:t>
            </a:r>
            <a:br>
              <a:rPr lang="en-US" sz="1800" dirty="0">
                <a:latin typeface="Times New Roman" panose="02020603050405020304" pitchFamily="18" charset="0"/>
                <a:ea typeface="Times New Roman" panose="02020603050405020304" pitchFamily="18" charset="0"/>
                <a:cs typeface="Times New Roman" panose="02020603050405020304" pitchFamily="18" charset="0"/>
              </a:rPr>
            </a:br>
            <a:r>
              <a:rPr lang="en-US" sz="1800" i="1" dirty="0">
                <a:latin typeface="Times New Roman" panose="02020603050405020304" pitchFamily="18" charset="0"/>
                <a:ea typeface="Times New Roman" panose="02020603050405020304" pitchFamily="18" charset="0"/>
                <a:cs typeface="Times New Roman" panose="02020603050405020304" pitchFamily="18" charset="0"/>
              </a:rPr>
              <a:t>Dr. Mohamed </a:t>
            </a:r>
            <a:r>
              <a:rPr lang="en-US" sz="1800" i="1" dirty="0" err="1">
                <a:latin typeface="Times New Roman" panose="02020603050405020304" pitchFamily="18" charset="0"/>
                <a:ea typeface="Times New Roman" panose="02020603050405020304" pitchFamily="18" charset="0"/>
                <a:cs typeface="Times New Roman" panose="02020603050405020304" pitchFamily="18" charset="0"/>
              </a:rPr>
              <a:t>Abdelbaky</a:t>
            </a:r>
            <a:r>
              <a:rPr lang="en-US" sz="1800" i="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9900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ستطيل 5"/>
          <p:cNvSpPr/>
          <p:nvPr/>
        </p:nvSpPr>
        <p:spPr>
          <a:xfrm>
            <a:off x="0" y="16739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ستطيل 5"/>
          <p:cNvSpPr/>
          <p:nvPr/>
        </p:nvSpPr>
        <p:spPr>
          <a:xfrm>
            <a:off x="-14990" y="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solidFill>
          <a:ln>
            <a:solidFill>
              <a:srgbClr val="F75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مستطيل 7"/>
          <p:cNvSpPr/>
          <p:nvPr/>
        </p:nvSpPr>
        <p:spPr>
          <a:xfrm>
            <a:off x="736397" y="409757"/>
            <a:ext cx="6186309" cy="769441"/>
          </a:xfrm>
          <a:prstGeom prst="rect">
            <a:avLst/>
          </a:prstGeom>
        </p:spPr>
        <p:txBody>
          <a:bodyPr wrap="none">
            <a:spAutoFit/>
          </a:bodyPr>
          <a:lstStyle/>
          <a:p>
            <a:r>
              <a:rPr lang="en-US" sz="4400" dirty="0">
                <a:solidFill>
                  <a:schemeClr val="bg1"/>
                </a:solidFill>
                <a:latin typeface="Times New Roman" panose="02020603050405020304" pitchFamily="18" charset="0"/>
                <a:cs typeface="Times New Roman" panose="02020603050405020304" pitchFamily="18" charset="0"/>
              </a:rPr>
              <a:t>PROBLEM DEFINITION</a:t>
            </a:r>
            <a:endParaRPr lang="en-US" sz="4400" dirty="0">
              <a:solidFill>
                <a:schemeClr val="bg1"/>
              </a:solidFill>
            </a:endParaRPr>
          </a:p>
        </p:txBody>
      </p:sp>
      <p:sp>
        <p:nvSpPr>
          <p:cNvPr id="2" name="Content Placeholder 2">
            <a:extLst>
              <a:ext uri="{FF2B5EF4-FFF2-40B4-BE49-F238E27FC236}">
                <a16:creationId xmlns:a16="http://schemas.microsoft.com/office/drawing/2014/main" id="{617580E6-1510-41EE-9E2A-9467AE1AB26B}"/>
              </a:ext>
            </a:extLst>
          </p:cNvPr>
          <p:cNvSpPr>
            <a:spLocks noGrp="1"/>
          </p:cNvSpPr>
          <p:nvPr>
            <p:ph idx="1"/>
          </p:nvPr>
        </p:nvSpPr>
        <p:spPr>
          <a:xfrm>
            <a:off x="803274" y="1998714"/>
            <a:ext cx="10514299" cy="4151123"/>
          </a:xfrm>
        </p:spPr>
        <p:txBody>
          <a:bodyPr anchor="ctr">
            <a:normAutofit/>
          </a:bodyPr>
          <a:lstStyle/>
          <a:p>
            <a:r>
              <a:rPr lang="en-US" sz="1800" dirty="0">
                <a:solidFill>
                  <a:srgbClr val="533E36"/>
                </a:solidFill>
                <a:effectLst/>
                <a:latin typeface="Calibri" panose="020F0502020204030204" pitchFamily="34" charset="0"/>
                <a:ea typeface="Times New Roman" panose="02020603050405020304" pitchFamily="18" charset="0"/>
                <a:cs typeface="Calibri" panose="020F0502020204030204" pitchFamily="34" charset="0"/>
              </a:rPr>
              <a:t>Hotels and restaurants have a high average of waste food, and on the other side of the spectrum many people suffer from hunger and food shortage, many charities are trying to lend them a helping hand but numbers are increasing.</a:t>
            </a:r>
          </a:p>
          <a:p>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Solution: Building a platform that enables hotels and restaurants to share food before it get rid of it with charities that has a database with poor people who deserve food meals, also the platform includes doctors to check the quality of food and drivers for transporting.</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sz="1800" dirty="0">
              <a:solidFill>
                <a:srgbClr val="533E36"/>
              </a:solidFill>
              <a:effectLst/>
              <a:latin typeface="Calibri" panose="020F0502020204030204" pitchFamily="34" charset="0"/>
              <a:ea typeface="Times New Roman" panose="02020603050405020304" pitchFamily="18" charset="0"/>
              <a:cs typeface="Arial" panose="020B0604020202020204" pitchFamily="34" charset="0"/>
            </a:endParaRPr>
          </a:p>
          <a:p>
            <a:endParaRPr lang="en-US" sz="2400" dirty="0">
              <a:solidFill>
                <a:srgbClr val="584238"/>
              </a:solidFill>
            </a:endParaRPr>
          </a:p>
          <a:p>
            <a:endParaRPr lang="en-US" sz="2400" dirty="0">
              <a:solidFill>
                <a:srgbClr val="584238"/>
              </a:solidFill>
            </a:endParaRPr>
          </a:p>
          <a:p>
            <a:endParaRPr lang="en-US" sz="2400" dirty="0">
              <a:solidFill>
                <a:srgbClr val="584238"/>
              </a:solidFill>
            </a:endParaRPr>
          </a:p>
          <a:p>
            <a:endParaRPr lang="en-US" sz="2400" dirty="0">
              <a:solidFill>
                <a:srgbClr val="584238"/>
              </a:solidFill>
            </a:endParaRPr>
          </a:p>
        </p:txBody>
      </p:sp>
    </p:spTree>
    <p:extLst>
      <p:ext uri="{BB962C8B-B14F-4D97-AF65-F5344CB8AC3E}">
        <p14:creationId xmlns:p14="http://schemas.microsoft.com/office/powerpoint/2010/main" val="684987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ستطيل 5"/>
          <p:cNvSpPr/>
          <p:nvPr/>
        </p:nvSpPr>
        <p:spPr>
          <a:xfrm>
            <a:off x="0" y="16739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ستطيل 5"/>
          <p:cNvSpPr/>
          <p:nvPr/>
        </p:nvSpPr>
        <p:spPr>
          <a:xfrm>
            <a:off x="-14990" y="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solidFill>
          <a:ln>
            <a:solidFill>
              <a:srgbClr val="F75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مستطيل 7"/>
          <p:cNvSpPr/>
          <p:nvPr/>
        </p:nvSpPr>
        <p:spPr>
          <a:xfrm>
            <a:off x="736397" y="409757"/>
            <a:ext cx="1941557" cy="769441"/>
          </a:xfrm>
          <a:prstGeom prst="rect">
            <a:avLst/>
          </a:prstGeom>
        </p:spPr>
        <p:txBody>
          <a:bodyPr wrap="none">
            <a:spAutoFit/>
          </a:bodyPr>
          <a:lstStyle/>
          <a:p>
            <a:r>
              <a:rPr lang="en-US" sz="4400" dirty="0">
                <a:solidFill>
                  <a:schemeClr val="bg1"/>
                </a:solidFill>
                <a:latin typeface="Times New Roman" panose="02020603050405020304" pitchFamily="18" charset="0"/>
                <a:cs typeface="Times New Roman" panose="02020603050405020304" pitchFamily="18" charset="0"/>
              </a:rPr>
              <a:t>SCOPE</a:t>
            </a:r>
            <a:endParaRPr lang="en-US" sz="4400" dirty="0">
              <a:solidFill>
                <a:schemeClr val="bg1"/>
              </a:solidFill>
            </a:endParaRPr>
          </a:p>
        </p:txBody>
      </p:sp>
      <p:pic>
        <p:nvPicPr>
          <p:cNvPr id="5" name="Picture 8">
            <a:extLst>
              <a:ext uri="{FF2B5EF4-FFF2-40B4-BE49-F238E27FC236}">
                <a16:creationId xmlns:a16="http://schemas.microsoft.com/office/drawing/2014/main" id="{9B53CDB2-FE82-44C1-94C1-F9E9EA12B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528" y="2770985"/>
            <a:ext cx="1863848" cy="1863848"/>
          </a:xfrm>
          <a:prstGeom prst="rect">
            <a:avLst/>
          </a:prstGeom>
        </p:spPr>
      </p:pic>
      <p:pic>
        <p:nvPicPr>
          <p:cNvPr id="9" name="Picture 9">
            <a:extLst>
              <a:ext uri="{FF2B5EF4-FFF2-40B4-BE49-F238E27FC236}">
                <a16:creationId xmlns:a16="http://schemas.microsoft.com/office/drawing/2014/main" id="{46D26708-E17A-45A2-B11F-0BA02C7E9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9202" y="2737519"/>
            <a:ext cx="1981009" cy="1981009"/>
          </a:xfrm>
          <a:prstGeom prst="rect">
            <a:avLst/>
          </a:prstGeom>
        </p:spPr>
      </p:pic>
      <p:pic>
        <p:nvPicPr>
          <p:cNvPr id="2" name="Picture 2">
            <a:extLst>
              <a:ext uri="{FF2B5EF4-FFF2-40B4-BE49-F238E27FC236}">
                <a16:creationId xmlns:a16="http://schemas.microsoft.com/office/drawing/2014/main" id="{ACF19938-96E2-40B8-A4B9-911544BE77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3365" y="2675814"/>
            <a:ext cx="2064704" cy="2064704"/>
          </a:xfrm>
          <a:prstGeom prst="rect">
            <a:avLst/>
          </a:prstGeom>
        </p:spPr>
      </p:pic>
      <p:cxnSp>
        <p:nvCxnSpPr>
          <p:cNvPr id="3" name="Straight Arrow Connector 2">
            <a:extLst>
              <a:ext uri="{FF2B5EF4-FFF2-40B4-BE49-F238E27FC236}">
                <a16:creationId xmlns:a16="http://schemas.microsoft.com/office/drawing/2014/main" id="{61DFDA74-BBC5-4949-8FDA-3D90447443BE}"/>
              </a:ext>
            </a:extLst>
          </p:cNvPr>
          <p:cNvCxnSpPr>
            <a:cxnSpLocks/>
          </p:cNvCxnSpPr>
          <p:nvPr/>
        </p:nvCxnSpPr>
        <p:spPr>
          <a:xfrm>
            <a:off x="6434799" y="3738424"/>
            <a:ext cx="2241233" cy="0"/>
          </a:xfrm>
          <a:prstGeom prst="straightConnector1">
            <a:avLst/>
          </a:prstGeom>
          <a:ln>
            <a:solidFill>
              <a:srgbClr val="533E36"/>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3111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ستطيل 5"/>
          <p:cNvSpPr/>
          <p:nvPr/>
        </p:nvSpPr>
        <p:spPr>
          <a:xfrm>
            <a:off x="0" y="16739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ستطيل 5"/>
          <p:cNvSpPr/>
          <p:nvPr/>
        </p:nvSpPr>
        <p:spPr>
          <a:xfrm>
            <a:off x="-14990" y="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solidFill>
          <a:ln>
            <a:solidFill>
              <a:srgbClr val="F75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مستطيل 7"/>
          <p:cNvSpPr/>
          <p:nvPr/>
        </p:nvSpPr>
        <p:spPr>
          <a:xfrm>
            <a:off x="736397" y="409757"/>
            <a:ext cx="6956648" cy="769441"/>
          </a:xfrm>
          <a:prstGeom prst="rect">
            <a:avLst/>
          </a:prstGeom>
        </p:spPr>
        <p:txBody>
          <a:bodyPr wrap="none">
            <a:spAutoFit/>
          </a:bodyPr>
          <a:lstStyle/>
          <a:p>
            <a:r>
              <a:rPr lang="en-US" sz="4400" dirty="0">
                <a:solidFill>
                  <a:schemeClr val="bg1"/>
                </a:solidFill>
                <a:latin typeface="Times New Roman" panose="02020603050405020304" pitchFamily="18" charset="0"/>
                <a:cs typeface="Times New Roman" panose="02020603050405020304" pitchFamily="18" charset="0"/>
              </a:rPr>
              <a:t>SYSTEM ARCHITECTURE </a:t>
            </a:r>
            <a:endParaRPr lang="en-US" sz="4400" dirty="0">
              <a:solidFill>
                <a:schemeClr val="bg1"/>
              </a:solidFill>
            </a:endParaRPr>
          </a:p>
        </p:txBody>
      </p:sp>
      <p:pic>
        <p:nvPicPr>
          <p:cNvPr id="12" name="Picture 11">
            <a:extLst>
              <a:ext uri="{FF2B5EF4-FFF2-40B4-BE49-F238E27FC236}">
                <a16:creationId xmlns:a16="http://schemas.microsoft.com/office/drawing/2014/main" id="{C3A31475-9E1A-409B-96E3-183939A0DA8F}"/>
              </a:ext>
            </a:extLst>
          </p:cNvPr>
          <p:cNvPicPr/>
          <p:nvPr/>
        </p:nvPicPr>
        <p:blipFill>
          <a:blip r:embed="rId2">
            <a:extLst>
              <a:ext uri="{28A0092B-C50C-407E-A947-70E740481C1C}">
                <a14:useLocalDpi xmlns:a14="http://schemas.microsoft.com/office/drawing/2010/main" val="0"/>
              </a:ext>
            </a:extLst>
          </a:blip>
          <a:stretch>
            <a:fillRect/>
          </a:stretch>
        </p:blipFill>
        <p:spPr>
          <a:xfrm>
            <a:off x="895300" y="1756347"/>
            <a:ext cx="4105325" cy="4395869"/>
          </a:xfrm>
          <a:prstGeom prst="rect">
            <a:avLst/>
          </a:prstGeom>
        </p:spPr>
      </p:pic>
      <p:sp>
        <p:nvSpPr>
          <p:cNvPr id="14" name="Content Placeholder 4">
            <a:extLst>
              <a:ext uri="{FF2B5EF4-FFF2-40B4-BE49-F238E27FC236}">
                <a16:creationId xmlns:a16="http://schemas.microsoft.com/office/drawing/2014/main" id="{0D2314A3-2892-4DE7-87B5-1CE8D2A3E55A}"/>
              </a:ext>
            </a:extLst>
          </p:cNvPr>
          <p:cNvSpPr>
            <a:spLocks noGrp="1"/>
          </p:cNvSpPr>
          <p:nvPr>
            <p:ph idx="1"/>
          </p:nvPr>
        </p:nvSpPr>
        <p:spPr>
          <a:xfrm>
            <a:off x="6096000" y="2036439"/>
            <a:ext cx="5257799" cy="3558071"/>
          </a:xfrm>
        </p:spPr>
        <p:txBody>
          <a:bodyPr/>
          <a:lstStyle/>
          <a:p>
            <a:r>
              <a:rPr lang="en-US" sz="1800" b="1" dirty="0">
                <a:solidFill>
                  <a:srgbClr val="533E36"/>
                </a:solidFill>
                <a:effectLst/>
                <a:latin typeface="Calibri Light" panose="020F0302020204030204" pitchFamily="34" charset="0"/>
                <a:ea typeface="Times New Roman" panose="02020603050405020304" pitchFamily="18" charset="0"/>
                <a:cs typeface="Times New Roman" panose="02020603050405020304" pitchFamily="18" charset="0"/>
              </a:rPr>
              <a:t>Data flow diagram (context level)</a:t>
            </a:r>
            <a:br>
              <a:rPr lang="en-US" sz="1800" b="1" dirty="0">
                <a:solidFill>
                  <a:srgbClr val="533E3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b="1" dirty="0">
                <a:solidFill>
                  <a:srgbClr val="533E36"/>
                </a:solidFill>
                <a:effectLst/>
                <a:latin typeface="Calibri" panose="020F0502020204030204" pitchFamily="34" charset="0"/>
                <a:ea typeface="Times New Roman" panose="02020603050405020304" pitchFamily="18" charset="0"/>
              </a:rPr>
              <a:t/>
            </a:r>
            <a:br>
              <a:rPr lang="en-US" sz="1800" b="1" dirty="0">
                <a:solidFill>
                  <a:srgbClr val="533E36"/>
                </a:solidFill>
                <a:effectLst/>
                <a:latin typeface="Calibri" panose="020F0502020204030204" pitchFamily="34" charset="0"/>
                <a:ea typeface="Times New Roman" panose="02020603050405020304" pitchFamily="18" charset="0"/>
              </a:rPr>
            </a:br>
            <a:r>
              <a:rPr lang="en-US" sz="1800" dirty="0">
                <a:solidFill>
                  <a:srgbClr val="533E36"/>
                </a:solidFill>
                <a:effectLst/>
                <a:latin typeface="Calibri" panose="020F0502020204030204" pitchFamily="34" charset="0"/>
                <a:ea typeface="Times New Roman" panose="02020603050405020304" pitchFamily="18" charset="0"/>
              </a:rPr>
              <a:t>A data flow diagram (DFD) illustrates how data is processed by a system in terms of inputs and outputs. As its name indicates its focus is on the flow of information, where data comes from, where it goes and how it gets stored.</a:t>
            </a:r>
            <a:endParaRPr lang="en-US" dirty="0">
              <a:solidFill>
                <a:srgbClr val="533E36"/>
              </a:solidFill>
            </a:endParaRPr>
          </a:p>
        </p:txBody>
      </p:sp>
    </p:spTree>
    <p:extLst>
      <p:ext uri="{BB962C8B-B14F-4D97-AF65-F5344CB8AC3E}">
        <p14:creationId xmlns:p14="http://schemas.microsoft.com/office/powerpoint/2010/main" val="270159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4">
            <a:extLst>
              <a:ext uri="{FF2B5EF4-FFF2-40B4-BE49-F238E27FC236}">
                <a16:creationId xmlns:a16="http://schemas.microsoft.com/office/drawing/2014/main" id="{0D2314A3-2892-4DE7-87B5-1CE8D2A3E55A}"/>
              </a:ext>
            </a:extLst>
          </p:cNvPr>
          <p:cNvSpPr>
            <a:spLocks noGrp="1"/>
          </p:cNvSpPr>
          <p:nvPr>
            <p:ph idx="1"/>
          </p:nvPr>
        </p:nvSpPr>
        <p:spPr>
          <a:xfrm>
            <a:off x="6096000" y="2036439"/>
            <a:ext cx="5257799" cy="3558071"/>
          </a:xfrm>
        </p:spPr>
        <p:txBody>
          <a:bodyPr/>
          <a:lstStyle/>
          <a:p>
            <a:r>
              <a:rPr lang="en-US" sz="1800" dirty="0">
                <a:solidFill>
                  <a:srgbClr val="533E36"/>
                </a:solidFill>
                <a:effectLst/>
                <a:latin typeface="Calibri" panose="020F0502020204030204" pitchFamily="34" charset="0"/>
                <a:ea typeface="Times New Roman" panose="02020603050405020304" pitchFamily="18" charset="0"/>
              </a:rPr>
              <a:t>Use Case Diagram</a:t>
            </a:r>
            <a:r>
              <a:rPr lang="en-US" sz="1800" b="1" dirty="0">
                <a:solidFill>
                  <a:srgbClr val="533E36"/>
                </a:solidFill>
                <a:effectLst/>
                <a:latin typeface="Calibri" panose="020F0502020204030204" pitchFamily="34" charset="0"/>
                <a:ea typeface="Times New Roman" panose="02020603050405020304" pitchFamily="18" charset="0"/>
              </a:rPr>
              <a:t/>
            </a:r>
            <a:br>
              <a:rPr lang="en-US" sz="1800" b="1" dirty="0">
                <a:solidFill>
                  <a:srgbClr val="533E36"/>
                </a:solidFill>
                <a:effectLst/>
                <a:latin typeface="Calibri" panose="020F0502020204030204" pitchFamily="34" charset="0"/>
                <a:ea typeface="Times New Roman" panose="02020603050405020304" pitchFamily="18" charset="0"/>
              </a:rPr>
            </a:br>
            <a:r>
              <a:rPr lang="en-US" sz="1800" b="1" dirty="0">
                <a:solidFill>
                  <a:srgbClr val="533E36"/>
                </a:solidFill>
                <a:effectLst/>
                <a:latin typeface="Calibri" panose="020F0502020204030204" pitchFamily="34" charset="0"/>
                <a:ea typeface="Times New Roman" panose="02020603050405020304" pitchFamily="18" charset="0"/>
              </a:rPr>
              <a:t/>
            </a:r>
            <a:br>
              <a:rPr lang="en-US" sz="1800" b="1" dirty="0">
                <a:solidFill>
                  <a:srgbClr val="533E36"/>
                </a:solidFill>
                <a:effectLst/>
                <a:latin typeface="Calibri" panose="020F0502020204030204" pitchFamily="34" charset="0"/>
                <a:ea typeface="Times New Roman" panose="02020603050405020304" pitchFamily="18" charset="0"/>
              </a:rPr>
            </a:br>
            <a:r>
              <a:rPr lang="en-US" sz="1800" dirty="0">
                <a:solidFill>
                  <a:srgbClr val="533E36"/>
                </a:solidFill>
                <a:effectLst/>
                <a:latin typeface="Calibri" panose="020F0502020204030204" pitchFamily="34" charset="0"/>
                <a:ea typeface="Times New Roman" panose="02020603050405020304" pitchFamily="18" charset="0"/>
              </a:rPr>
              <a:t> Use case diagrams model the functionality of a system using actors and use cases. Use cases are a set of actions, services, and functions that the system needs to perform. In this context, a "system" is something being developed or operated, such as a web site. The "actors" are people or entities operating under defined roles within the system</a:t>
            </a:r>
            <a:endParaRPr lang="en-US" dirty="0">
              <a:solidFill>
                <a:srgbClr val="533E36"/>
              </a:solidFill>
            </a:endParaRPr>
          </a:p>
        </p:txBody>
      </p:sp>
      <p:pic>
        <p:nvPicPr>
          <p:cNvPr id="2" name="Picture 1">
            <a:extLst>
              <a:ext uri="{FF2B5EF4-FFF2-40B4-BE49-F238E27FC236}">
                <a16:creationId xmlns:a16="http://schemas.microsoft.com/office/drawing/2014/main" id="{5CF94539-D18E-4563-9378-2CD20AF6C465}"/>
              </a:ext>
            </a:extLst>
          </p:cNvPr>
          <p:cNvPicPr/>
          <p:nvPr/>
        </p:nvPicPr>
        <p:blipFill>
          <a:blip r:embed="rId2">
            <a:extLst>
              <a:ext uri="{28A0092B-C50C-407E-A947-70E740481C1C}">
                <a14:useLocalDpi xmlns:a14="http://schemas.microsoft.com/office/drawing/2010/main" val="0"/>
              </a:ext>
            </a:extLst>
          </a:blip>
          <a:stretch>
            <a:fillRect/>
          </a:stretch>
        </p:blipFill>
        <p:spPr>
          <a:xfrm>
            <a:off x="368576" y="131523"/>
            <a:ext cx="5257798" cy="6214987"/>
          </a:xfrm>
          <a:prstGeom prst="rect">
            <a:avLst/>
          </a:prstGeom>
        </p:spPr>
      </p:pic>
    </p:spTree>
    <p:extLst>
      <p:ext uri="{BB962C8B-B14F-4D97-AF65-F5344CB8AC3E}">
        <p14:creationId xmlns:p14="http://schemas.microsoft.com/office/powerpoint/2010/main" val="289229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4">
            <a:extLst>
              <a:ext uri="{FF2B5EF4-FFF2-40B4-BE49-F238E27FC236}">
                <a16:creationId xmlns:a16="http://schemas.microsoft.com/office/drawing/2014/main" id="{0D2314A3-2892-4DE7-87B5-1CE8D2A3E55A}"/>
              </a:ext>
            </a:extLst>
          </p:cNvPr>
          <p:cNvSpPr>
            <a:spLocks noGrp="1"/>
          </p:cNvSpPr>
          <p:nvPr>
            <p:ph idx="1"/>
          </p:nvPr>
        </p:nvSpPr>
        <p:spPr>
          <a:xfrm>
            <a:off x="664266" y="4751685"/>
            <a:ext cx="10670484" cy="1563343"/>
          </a:xfrm>
        </p:spPr>
        <p:txBody>
          <a:bodyPr/>
          <a:lstStyle/>
          <a:p>
            <a:r>
              <a:rPr lang="en-US" sz="1800" b="1" dirty="0">
                <a:solidFill>
                  <a:srgbClr val="533E36"/>
                </a:solidFill>
                <a:effectLst/>
                <a:latin typeface="Calibri" panose="020F0502020204030204" pitchFamily="34" charset="0"/>
                <a:ea typeface="Times New Roman" panose="02020603050405020304" pitchFamily="18" charset="0"/>
              </a:rPr>
              <a:t>Functional Decomposition Diagram (FDD)</a:t>
            </a:r>
            <a:br>
              <a:rPr lang="en-US" sz="1800" b="1" dirty="0">
                <a:solidFill>
                  <a:srgbClr val="533E36"/>
                </a:solidFill>
                <a:effectLst/>
                <a:latin typeface="Calibri" panose="020F0502020204030204" pitchFamily="34" charset="0"/>
                <a:ea typeface="Times New Roman" panose="02020603050405020304" pitchFamily="18" charset="0"/>
              </a:rPr>
            </a:br>
            <a:r>
              <a:rPr lang="en-US" sz="1800" dirty="0">
                <a:solidFill>
                  <a:srgbClr val="533E36"/>
                </a:solidFill>
                <a:effectLst/>
                <a:latin typeface="Calibri" panose="020F0502020204030204" pitchFamily="34" charset="0"/>
                <a:ea typeface="Times New Roman" panose="02020603050405020304" pitchFamily="18" charset="0"/>
              </a:rPr>
              <a:t>Functional decomposition corresponds to the various functional relationships as how the original complex business function was developed. It mainly focusses on how the overall functionality is developed and its interaction between various components.</a:t>
            </a:r>
            <a:endParaRPr lang="en-US" dirty="0">
              <a:solidFill>
                <a:srgbClr val="533E36"/>
              </a:solidFill>
            </a:endParaRPr>
          </a:p>
        </p:txBody>
      </p:sp>
      <p:pic>
        <p:nvPicPr>
          <p:cNvPr id="3" name="Picture 2">
            <a:extLst>
              <a:ext uri="{FF2B5EF4-FFF2-40B4-BE49-F238E27FC236}">
                <a16:creationId xmlns:a16="http://schemas.microsoft.com/office/drawing/2014/main" id="{7CD56A8E-5975-4ABB-8FEC-B6B5B3593BAF}"/>
              </a:ext>
            </a:extLst>
          </p:cNvPr>
          <p:cNvPicPr/>
          <p:nvPr/>
        </p:nvPicPr>
        <p:blipFill>
          <a:blip r:embed="rId2">
            <a:extLst>
              <a:ext uri="{28A0092B-C50C-407E-A947-70E740481C1C}">
                <a14:useLocalDpi xmlns:a14="http://schemas.microsoft.com/office/drawing/2010/main" val="0"/>
              </a:ext>
            </a:extLst>
          </a:blip>
          <a:stretch>
            <a:fillRect/>
          </a:stretch>
        </p:blipFill>
        <p:spPr>
          <a:xfrm>
            <a:off x="1241978" y="97734"/>
            <a:ext cx="9515060" cy="4653951"/>
          </a:xfrm>
          <a:prstGeom prst="rect">
            <a:avLst/>
          </a:prstGeom>
        </p:spPr>
      </p:pic>
    </p:spTree>
    <p:extLst>
      <p:ext uri="{BB962C8B-B14F-4D97-AF65-F5344CB8AC3E}">
        <p14:creationId xmlns:p14="http://schemas.microsoft.com/office/powerpoint/2010/main" val="149241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4">
            <a:extLst>
              <a:ext uri="{FF2B5EF4-FFF2-40B4-BE49-F238E27FC236}">
                <a16:creationId xmlns:a16="http://schemas.microsoft.com/office/drawing/2014/main" id="{0D2314A3-2892-4DE7-87B5-1CE8D2A3E55A}"/>
              </a:ext>
            </a:extLst>
          </p:cNvPr>
          <p:cNvSpPr>
            <a:spLocks noGrp="1"/>
          </p:cNvSpPr>
          <p:nvPr>
            <p:ph idx="1"/>
          </p:nvPr>
        </p:nvSpPr>
        <p:spPr>
          <a:xfrm>
            <a:off x="664266" y="4751685"/>
            <a:ext cx="10670484" cy="1563343"/>
          </a:xfrm>
        </p:spPr>
        <p:txBody>
          <a:bodyPr/>
          <a:lstStyle/>
          <a:p>
            <a:r>
              <a:rPr lang="en-US" sz="1800" b="1" u="sng" dirty="0">
                <a:solidFill>
                  <a:srgbClr val="533E36"/>
                </a:solidFill>
                <a:effectLst/>
                <a:latin typeface="Calibri Light" panose="020F0302020204030204" pitchFamily="34" charset="0"/>
                <a:ea typeface="Times New Roman" panose="02020603050405020304" pitchFamily="18" charset="0"/>
                <a:cs typeface="Times New Roman" panose="02020603050405020304" pitchFamily="18" charset="0"/>
              </a:rPr>
              <a:t>Entity Relationship Diagram (ERD)</a:t>
            </a:r>
            <a:r>
              <a:rPr lang="en-US" sz="1800" b="1" dirty="0">
                <a:solidFill>
                  <a:srgbClr val="533E36"/>
                </a:solidFill>
                <a:effectLst/>
                <a:latin typeface="Calibri" panose="020F0502020204030204" pitchFamily="34" charset="0"/>
                <a:ea typeface="Times New Roman" panose="02020603050405020304" pitchFamily="18" charset="0"/>
              </a:rPr>
              <a:t/>
            </a:r>
            <a:br>
              <a:rPr lang="en-US" sz="1800" b="1" dirty="0">
                <a:solidFill>
                  <a:srgbClr val="533E36"/>
                </a:solidFill>
                <a:effectLst/>
                <a:latin typeface="Calibri" panose="020F0502020204030204" pitchFamily="34" charset="0"/>
                <a:ea typeface="Times New Roman" panose="02020603050405020304" pitchFamily="18" charset="0"/>
              </a:rPr>
            </a:br>
            <a:r>
              <a:rPr lang="en-US" sz="1800" dirty="0">
                <a:solidFill>
                  <a:srgbClr val="533E36"/>
                </a:solidFill>
                <a:effectLst/>
                <a:latin typeface="Calibri" panose="020F0502020204030204" pitchFamily="34" charset="0"/>
                <a:ea typeface="Times New Roman" panose="02020603050405020304" pitchFamily="18" charset="0"/>
              </a:rPr>
              <a:t>An entity relationship diagram (ERD) shows the relationships of entity sets stored in a database. An entity in this context is an object, a component of data. An entity set is a collection of similar entities. These entities can have attributes that define its properties.</a:t>
            </a:r>
            <a:endParaRPr lang="en-US" sz="1800" dirty="0">
              <a:solidFill>
                <a:srgbClr val="533E36"/>
              </a:solidFill>
            </a:endParaRPr>
          </a:p>
        </p:txBody>
      </p:sp>
      <p:pic>
        <p:nvPicPr>
          <p:cNvPr id="2" name="صورة 2">
            <a:extLst>
              <a:ext uri="{FF2B5EF4-FFF2-40B4-BE49-F238E27FC236}">
                <a16:creationId xmlns:a16="http://schemas.microsoft.com/office/drawing/2014/main" id="{348B1082-0D59-4709-A265-8DDB635305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0211" y="222021"/>
            <a:ext cx="10992968" cy="4405409"/>
          </a:xfrm>
          <a:prstGeom prst="rect">
            <a:avLst/>
          </a:prstGeom>
          <a:noFill/>
          <a:ln>
            <a:noFill/>
          </a:ln>
        </p:spPr>
      </p:pic>
    </p:spTree>
    <p:extLst>
      <p:ext uri="{BB962C8B-B14F-4D97-AF65-F5344CB8AC3E}">
        <p14:creationId xmlns:p14="http://schemas.microsoft.com/office/powerpoint/2010/main" val="146128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4">
            <a:extLst>
              <a:ext uri="{FF2B5EF4-FFF2-40B4-BE49-F238E27FC236}">
                <a16:creationId xmlns:a16="http://schemas.microsoft.com/office/drawing/2014/main" id="{0D2314A3-2892-4DE7-87B5-1CE8D2A3E55A}"/>
              </a:ext>
            </a:extLst>
          </p:cNvPr>
          <p:cNvSpPr>
            <a:spLocks noGrp="1"/>
          </p:cNvSpPr>
          <p:nvPr>
            <p:ph idx="1"/>
          </p:nvPr>
        </p:nvSpPr>
        <p:spPr>
          <a:xfrm>
            <a:off x="6820728" y="1404890"/>
            <a:ext cx="5257799" cy="3558071"/>
          </a:xfrm>
        </p:spPr>
        <p:txBody>
          <a:bodyPr/>
          <a:lstStyle/>
          <a:p>
            <a:r>
              <a:rPr lang="en-US" sz="1800" b="1" u="sng" dirty="0">
                <a:solidFill>
                  <a:srgbClr val="533E36"/>
                </a:solidFill>
                <a:effectLst/>
                <a:latin typeface="Calibri Light" panose="020F0302020204030204" pitchFamily="34" charset="0"/>
                <a:ea typeface="Times New Roman" panose="02020603050405020304" pitchFamily="18" charset="0"/>
                <a:cs typeface="Times New Roman" panose="02020603050405020304" pitchFamily="18" charset="0"/>
              </a:rPr>
              <a:t>Class Diagram</a:t>
            </a:r>
            <a:r>
              <a:rPr lang="en-US" sz="1800" b="1" dirty="0">
                <a:solidFill>
                  <a:srgbClr val="533E36"/>
                </a:solidFill>
                <a:effectLst/>
                <a:latin typeface="Calibri" panose="020F0502020204030204" pitchFamily="34" charset="0"/>
                <a:ea typeface="Times New Roman" panose="02020603050405020304" pitchFamily="18" charset="0"/>
              </a:rPr>
              <a:t> </a:t>
            </a:r>
            <a:br>
              <a:rPr lang="en-US" sz="1800" b="1" dirty="0">
                <a:solidFill>
                  <a:srgbClr val="533E36"/>
                </a:solidFill>
                <a:effectLst/>
                <a:latin typeface="Calibri" panose="020F0502020204030204" pitchFamily="34" charset="0"/>
                <a:ea typeface="Times New Roman" panose="02020603050405020304" pitchFamily="18" charset="0"/>
              </a:rPr>
            </a:br>
            <a:r>
              <a:rPr lang="en-US" sz="1800" b="1" dirty="0">
                <a:solidFill>
                  <a:srgbClr val="533E36"/>
                </a:solidFill>
                <a:effectLst/>
                <a:latin typeface="Calibri" panose="020F0502020204030204" pitchFamily="34" charset="0"/>
                <a:ea typeface="Times New Roman" panose="02020603050405020304" pitchFamily="18" charset="0"/>
              </a:rPr>
              <a:t/>
            </a:r>
            <a:br>
              <a:rPr lang="en-US" sz="1800" b="1" dirty="0">
                <a:solidFill>
                  <a:srgbClr val="533E36"/>
                </a:solidFill>
                <a:effectLst/>
                <a:latin typeface="Calibri" panose="020F0502020204030204" pitchFamily="34" charset="0"/>
                <a:ea typeface="Times New Roman" panose="02020603050405020304" pitchFamily="18" charset="0"/>
              </a:rPr>
            </a:br>
            <a:r>
              <a:rPr lang="en-US" sz="1800" dirty="0">
                <a:solidFill>
                  <a:srgbClr val="533E36"/>
                </a:solidFill>
                <a:effectLst/>
                <a:latin typeface="Calibri" panose="020F0502020204030204" pitchFamily="34" charset="0"/>
                <a:ea typeface="Times New Roman" panose="02020603050405020304" pitchFamily="18" charset="0"/>
              </a:rPr>
              <a:t>A class diagram models the static structure of a system. It shows relationships between classes, objects, attributes, and operations.</a:t>
            </a:r>
            <a:endParaRPr lang="en-US" dirty="0">
              <a:solidFill>
                <a:srgbClr val="533E36"/>
              </a:solidFill>
            </a:endParaRPr>
          </a:p>
        </p:txBody>
      </p:sp>
      <p:pic>
        <p:nvPicPr>
          <p:cNvPr id="3" name="Picture 2">
            <a:extLst>
              <a:ext uri="{FF2B5EF4-FFF2-40B4-BE49-F238E27FC236}">
                <a16:creationId xmlns:a16="http://schemas.microsoft.com/office/drawing/2014/main" id="{C9BA8F6B-3E4C-4D8B-90D0-9D5D171B8887}"/>
              </a:ext>
            </a:extLst>
          </p:cNvPr>
          <p:cNvPicPr/>
          <p:nvPr/>
        </p:nvPicPr>
        <p:blipFill>
          <a:blip r:embed="rId2">
            <a:extLst>
              <a:ext uri="{28A0092B-C50C-407E-A947-70E740481C1C}">
                <a14:useLocalDpi xmlns:a14="http://schemas.microsoft.com/office/drawing/2010/main" val="0"/>
              </a:ext>
            </a:extLst>
          </a:blip>
          <a:stretch>
            <a:fillRect/>
          </a:stretch>
        </p:blipFill>
        <p:spPr>
          <a:xfrm>
            <a:off x="484118" y="929675"/>
            <a:ext cx="5943600" cy="4508500"/>
          </a:xfrm>
          <a:prstGeom prst="rect">
            <a:avLst/>
          </a:prstGeom>
        </p:spPr>
      </p:pic>
    </p:spTree>
    <p:extLst>
      <p:ext uri="{BB962C8B-B14F-4D97-AF65-F5344CB8AC3E}">
        <p14:creationId xmlns:p14="http://schemas.microsoft.com/office/powerpoint/2010/main" val="392620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4">
            <a:extLst>
              <a:ext uri="{FF2B5EF4-FFF2-40B4-BE49-F238E27FC236}">
                <a16:creationId xmlns:a16="http://schemas.microsoft.com/office/drawing/2014/main" id="{0D2314A3-2892-4DE7-87B5-1CE8D2A3E55A}"/>
              </a:ext>
            </a:extLst>
          </p:cNvPr>
          <p:cNvSpPr>
            <a:spLocks noGrp="1"/>
          </p:cNvSpPr>
          <p:nvPr>
            <p:ph idx="1"/>
          </p:nvPr>
        </p:nvSpPr>
        <p:spPr>
          <a:xfrm>
            <a:off x="6178826" y="1363477"/>
            <a:ext cx="5257799" cy="3558071"/>
          </a:xfrm>
        </p:spPr>
        <p:txBody>
          <a:bodyPr/>
          <a:lstStyle/>
          <a:p>
            <a:r>
              <a:rPr lang="en-US" sz="1800" b="1" u="sng" dirty="0">
                <a:solidFill>
                  <a:srgbClr val="533E36"/>
                </a:solidFill>
                <a:effectLst/>
                <a:latin typeface="Calibri Light" panose="020F0302020204030204" pitchFamily="34" charset="0"/>
                <a:ea typeface="Times New Roman" panose="02020603050405020304" pitchFamily="18" charset="0"/>
                <a:cs typeface="Times New Roman" panose="02020603050405020304" pitchFamily="18" charset="0"/>
              </a:rPr>
              <a:t>Activity Diagram</a:t>
            </a:r>
            <a:r>
              <a:rPr lang="en-US" sz="1800" b="1" dirty="0">
                <a:solidFill>
                  <a:srgbClr val="533E36"/>
                </a:solidFill>
                <a:effectLst/>
                <a:latin typeface="Calibri" panose="020F0502020204030204" pitchFamily="34" charset="0"/>
                <a:ea typeface="Times New Roman" panose="02020603050405020304" pitchFamily="18" charset="0"/>
              </a:rPr>
              <a:t/>
            </a:r>
            <a:br>
              <a:rPr lang="en-US" sz="1800" b="1" dirty="0">
                <a:solidFill>
                  <a:srgbClr val="533E36"/>
                </a:solidFill>
                <a:effectLst/>
                <a:latin typeface="Calibri" panose="020F0502020204030204" pitchFamily="34" charset="0"/>
                <a:ea typeface="Times New Roman" panose="02020603050405020304" pitchFamily="18" charset="0"/>
              </a:rPr>
            </a:br>
            <a:r>
              <a:rPr lang="en-US" sz="1800" dirty="0">
                <a:solidFill>
                  <a:srgbClr val="533E36"/>
                </a:solidFill>
                <a:effectLst/>
                <a:latin typeface="Calibri" panose="020F0502020204030204" pitchFamily="34" charset="0"/>
                <a:ea typeface="Times New Roman" panose="02020603050405020304" pitchFamily="18" charset="0"/>
              </a:rPr>
              <a:t>An activity diagram visually presents a series of actions or flow of control in a system similar to a </a:t>
            </a:r>
            <a:r>
              <a:rPr lang="en-US" sz="1800" u="none" strike="noStrike" dirty="0">
                <a:solidFill>
                  <a:srgbClr val="533E36"/>
                </a:solidFill>
                <a:effectLst/>
                <a:latin typeface="Calibri" panose="020F0502020204030204" pitchFamily="34" charset="0"/>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xmlns="" val="tx"/>
                    </a:ext>
                  </a:extLst>
                </a:hlinkClick>
              </a:rPr>
              <a:t>flowchart</a:t>
            </a:r>
            <a:r>
              <a:rPr lang="en-US" sz="1800" dirty="0">
                <a:solidFill>
                  <a:srgbClr val="533E36"/>
                </a:solidFill>
                <a:effectLst/>
                <a:latin typeface="Calibri" panose="020F0502020204030204" pitchFamily="34" charset="0"/>
                <a:ea typeface="Times New Roman" panose="02020603050405020304" pitchFamily="18" charset="0"/>
              </a:rPr>
              <a:t> or a </a:t>
            </a:r>
            <a:r>
              <a:rPr lang="en-US" sz="1800" u="none" strike="noStrike" dirty="0">
                <a:solidFill>
                  <a:srgbClr val="533E36"/>
                </a:solidFill>
                <a:effectLst/>
                <a:latin typeface="Calibri" panose="020F0502020204030204" pitchFamily="34" charset="0"/>
                <a:ea typeface="Times New Roman" panose="02020603050405020304" pitchFamily="18" charset="0"/>
                <a:cs typeface="Calibri" panose="020F0502020204030204" pitchFamily="34" charset="0"/>
                <a:hlinkClick r:id="rId3">
                  <a:extLst>
                    <a:ext uri="{A12FA001-AC4F-418D-AE19-62706E023703}">
                      <ahyp:hlinkClr xmlns:ahyp="http://schemas.microsoft.com/office/drawing/2018/hyperlinkcolor" xmlns="" val="tx"/>
                    </a:ext>
                  </a:extLst>
                </a:hlinkClick>
              </a:rPr>
              <a:t>data flow diagram</a:t>
            </a:r>
            <a:r>
              <a:rPr lang="en-US" sz="1800" dirty="0">
                <a:solidFill>
                  <a:srgbClr val="533E36"/>
                </a:solidFill>
                <a:effectLst/>
                <a:latin typeface="Calibri" panose="020F0502020204030204" pitchFamily="34" charset="0"/>
                <a:ea typeface="Times New Roman" panose="02020603050405020304" pitchFamily="18" charset="0"/>
              </a:rPr>
              <a:t>. Activity diagrams are often used in business process modeling. They can also describe the steps in a </a:t>
            </a:r>
            <a:r>
              <a:rPr lang="en-US" sz="1800" u="none" strike="noStrike" dirty="0">
                <a:solidFill>
                  <a:srgbClr val="533E36"/>
                </a:solidFill>
                <a:effectLst/>
                <a:latin typeface="Calibri" panose="020F0502020204030204" pitchFamily="34"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xmlns="" val="tx"/>
                    </a:ext>
                  </a:extLst>
                </a:hlinkClick>
              </a:rPr>
              <a:t>use case diagram</a:t>
            </a:r>
            <a:r>
              <a:rPr lang="en-US" sz="1800" dirty="0">
                <a:solidFill>
                  <a:srgbClr val="533E36"/>
                </a:solidFill>
                <a:effectLst/>
                <a:latin typeface="Calibri" panose="020F0502020204030204" pitchFamily="34" charset="0"/>
                <a:ea typeface="Times New Roman" panose="02020603050405020304" pitchFamily="18" charset="0"/>
              </a:rPr>
              <a:t>. Activities modeled can be sequential and concurrent. In both cases an activity diagram will have a beginning (an initial state) and an end (a final state).</a:t>
            </a:r>
            <a:endParaRPr lang="en-US" dirty="0">
              <a:solidFill>
                <a:srgbClr val="533E36"/>
              </a:solidFill>
            </a:endParaRPr>
          </a:p>
        </p:txBody>
      </p:sp>
      <p:pic>
        <p:nvPicPr>
          <p:cNvPr id="2" name="Picture 1">
            <a:extLst>
              <a:ext uri="{FF2B5EF4-FFF2-40B4-BE49-F238E27FC236}">
                <a16:creationId xmlns:a16="http://schemas.microsoft.com/office/drawing/2014/main" id="{0B141DBE-DAEC-4BF9-B226-98AFF6F2E0B7}"/>
              </a:ext>
            </a:extLst>
          </p:cNvPr>
          <p:cNvPicPr/>
          <p:nvPr/>
        </p:nvPicPr>
        <p:blipFill>
          <a:blip r:embed="rId5">
            <a:extLst>
              <a:ext uri="{28A0092B-C50C-407E-A947-70E740481C1C}">
                <a14:useLocalDpi xmlns:a14="http://schemas.microsoft.com/office/drawing/2010/main" val="0"/>
              </a:ext>
            </a:extLst>
          </a:blip>
          <a:stretch>
            <a:fillRect/>
          </a:stretch>
        </p:blipFill>
        <p:spPr>
          <a:xfrm>
            <a:off x="1328419" y="290480"/>
            <a:ext cx="3820160" cy="5400675"/>
          </a:xfrm>
          <a:prstGeom prst="rect">
            <a:avLst/>
          </a:prstGeom>
        </p:spPr>
      </p:pic>
      <p:sp>
        <p:nvSpPr>
          <p:cNvPr id="11" name="TextBox 10">
            <a:extLst>
              <a:ext uri="{FF2B5EF4-FFF2-40B4-BE49-F238E27FC236}">
                <a16:creationId xmlns:a16="http://schemas.microsoft.com/office/drawing/2014/main" id="{22526876-78BD-4E9D-BFE3-E5B6E7DCA73B}"/>
              </a:ext>
            </a:extLst>
          </p:cNvPr>
          <p:cNvSpPr txBox="1"/>
          <p:nvPr/>
        </p:nvSpPr>
        <p:spPr>
          <a:xfrm>
            <a:off x="1685510" y="5809725"/>
            <a:ext cx="1917424" cy="276999"/>
          </a:xfrm>
          <a:prstGeom prst="rect">
            <a:avLst/>
          </a:prstGeom>
          <a:noFill/>
        </p:spPr>
        <p:txBody>
          <a:bodyPr wrap="square">
            <a:spAutoFit/>
          </a:bodyPr>
          <a:lstStyle/>
          <a:p>
            <a:r>
              <a:rPr lang="en-US" sz="1200" b="1" dirty="0">
                <a:effectLst/>
                <a:latin typeface="Calibri" panose="020F0502020204030204" pitchFamily="34" charset="0"/>
                <a:ea typeface="Times New Roman" panose="02020603050405020304" pitchFamily="18" charset="0"/>
              </a:rPr>
              <a:t>Activity Diagram (Sign Up)</a:t>
            </a:r>
            <a:endParaRPr lang="en-US" sz="1200" dirty="0"/>
          </a:p>
        </p:txBody>
      </p:sp>
    </p:spTree>
    <p:extLst>
      <p:ext uri="{BB962C8B-B14F-4D97-AF65-F5344CB8AC3E}">
        <p14:creationId xmlns:p14="http://schemas.microsoft.com/office/powerpoint/2010/main" val="37132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2526876-78BD-4E9D-BFE3-E5B6E7DCA73B}"/>
              </a:ext>
            </a:extLst>
          </p:cNvPr>
          <p:cNvSpPr txBox="1"/>
          <p:nvPr/>
        </p:nvSpPr>
        <p:spPr>
          <a:xfrm>
            <a:off x="4962688" y="5434700"/>
            <a:ext cx="1917424" cy="276999"/>
          </a:xfrm>
          <a:prstGeom prst="rect">
            <a:avLst/>
          </a:prstGeom>
          <a:noFill/>
        </p:spPr>
        <p:txBody>
          <a:bodyPr wrap="square">
            <a:spAutoFit/>
          </a:bodyPr>
          <a:lstStyle/>
          <a:p>
            <a:r>
              <a:rPr lang="en-US" sz="1200" b="1" dirty="0">
                <a:effectLst/>
                <a:latin typeface="Calibri" panose="020F0502020204030204" pitchFamily="34" charset="0"/>
                <a:ea typeface="Times New Roman" panose="02020603050405020304" pitchFamily="18" charset="0"/>
              </a:rPr>
              <a:t>Activity Diagram (log in)</a:t>
            </a:r>
            <a:endParaRPr lang="en-US" sz="1200" dirty="0"/>
          </a:p>
        </p:txBody>
      </p:sp>
      <p:pic>
        <p:nvPicPr>
          <p:cNvPr id="6" name="Picture 6">
            <a:extLst>
              <a:ext uri="{FF2B5EF4-FFF2-40B4-BE49-F238E27FC236}">
                <a16:creationId xmlns:a16="http://schemas.microsoft.com/office/drawing/2014/main" id="{5065EC62-9395-44D8-9EF0-B1DCA3031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145" y="388205"/>
            <a:ext cx="1728967" cy="4851430"/>
          </a:xfrm>
          <a:prstGeom prst="rect">
            <a:avLst/>
          </a:prstGeom>
        </p:spPr>
      </p:pic>
    </p:spTree>
    <p:extLst>
      <p:ext uri="{BB962C8B-B14F-4D97-AF65-F5344CB8AC3E}">
        <p14:creationId xmlns:p14="http://schemas.microsoft.com/office/powerpoint/2010/main" val="350079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8BFDA94-93BA-412C-BA60-BA2F4F618C43}"/>
              </a:ext>
            </a:extLst>
          </p:cNvPr>
          <p:cNvPicPr/>
          <p:nvPr/>
        </p:nvPicPr>
        <p:blipFill>
          <a:blip r:embed="rId2">
            <a:extLst>
              <a:ext uri="{28A0092B-C50C-407E-A947-70E740481C1C}">
                <a14:useLocalDpi xmlns:a14="http://schemas.microsoft.com/office/drawing/2010/main" val="0"/>
              </a:ext>
            </a:extLst>
          </a:blip>
          <a:stretch>
            <a:fillRect/>
          </a:stretch>
        </p:blipFill>
        <p:spPr>
          <a:xfrm>
            <a:off x="939249" y="216383"/>
            <a:ext cx="4267200" cy="5286375"/>
          </a:xfrm>
          <a:prstGeom prst="rect">
            <a:avLst/>
          </a:prstGeom>
        </p:spPr>
      </p:pic>
      <p:sp>
        <p:nvSpPr>
          <p:cNvPr id="9" name="TextBox 8">
            <a:extLst>
              <a:ext uri="{FF2B5EF4-FFF2-40B4-BE49-F238E27FC236}">
                <a16:creationId xmlns:a16="http://schemas.microsoft.com/office/drawing/2014/main" id="{C43358E3-FEBD-4115-AFB6-2FE3A2EDE1B0}"/>
              </a:ext>
            </a:extLst>
          </p:cNvPr>
          <p:cNvSpPr txBox="1"/>
          <p:nvPr/>
        </p:nvSpPr>
        <p:spPr>
          <a:xfrm>
            <a:off x="1685510" y="5809725"/>
            <a:ext cx="2341908" cy="276999"/>
          </a:xfrm>
          <a:prstGeom prst="rect">
            <a:avLst/>
          </a:prstGeom>
          <a:noFill/>
        </p:spPr>
        <p:txBody>
          <a:bodyPr wrap="square">
            <a:spAutoFit/>
          </a:bodyPr>
          <a:lstStyle/>
          <a:p>
            <a:r>
              <a:rPr lang="en-US" sz="1200" b="1" dirty="0">
                <a:effectLst/>
                <a:latin typeface="Calibri" panose="020F0502020204030204" pitchFamily="34" charset="0"/>
                <a:ea typeface="Times New Roman" panose="02020603050405020304" pitchFamily="18" charset="0"/>
              </a:rPr>
              <a:t>Activity Diagram (Manage Data)</a:t>
            </a:r>
            <a:endParaRPr lang="en-US" sz="1200" dirty="0"/>
          </a:p>
        </p:txBody>
      </p:sp>
      <p:pic>
        <p:nvPicPr>
          <p:cNvPr id="11" name="صورة 23">
            <a:extLst>
              <a:ext uri="{FF2B5EF4-FFF2-40B4-BE49-F238E27FC236}">
                <a16:creationId xmlns:a16="http://schemas.microsoft.com/office/drawing/2014/main" id="{BC5667DA-2273-4127-A4AA-52F964DE429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88505" y="295276"/>
            <a:ext cx="3990975" cy="4838700"/>
          </a:xfrm>
          <a:prstGeom prst="rect">
            <a:avLst/>
          </a:prstGeom>
          <a:noFill/>
          <a:ln>
            <a:noFill/>
          </a:ln>
        </p:spPr>
      </p:pic>
      <p:sp>
        <p:nvSpPr>
          <p:cNvPr id="16" name="TextBox 15">
            <a:extLst>
              <a:ext uri="{FF2B5EF4-FFF2-40B4-BE49-F238E27FC236}">
                <a16:creationId xmlns:a16="http://schemas.microsoft.com/office/drawing/2014/main" id="{816E0DBE-182D-40C4-9ACF-225B076F2C0C}"/>
              </a:ext>
            </a:extLst>
          </p:cNvPr>
          <p:cNvSpPr txBox="1"/>
          <p:nvPr/>
        </p:nvSpPr>
        <p:spPr>
          <a:xfrm>
            <a:off x="7304432" y="5815177"/>
            <a:ext cx="2341908" cy="276999"/>
          </a:xfrm>
          <a:prstGeom prst="rect">
            <a:avLst/>
          </a:prstGeom>
          <a:noFill/>
        </p:spPr>
        <p:txBody>
          <a:bodyPr wrap="square">
            <a:spAutoFit/>
          </a:bodyPr>
          <a:lstStyle/>
          <a:p>
            <a:r>
              <a:rPr lang="en-US" sz="1200" b="1" dirty="0">
                <a:effectLst/>
                <a:latin typeface="Calibri" panose="020F0502020204030204" pitchFamily="34" charset="0"/>
                <a:ea typeface="Times New Roman" panose="02020603050405020304" pitchFamily="18" charset="0"/>
              </a:rPr>
              <a:t>Activity Diagram (Manage Task)</a:t>
            </a:r>
            <a:endParaRPr lang="en-US" sz="1200" dirty="0"/>
          </a:p>
        </p:txBody>
      </p:sp>
    </p:spTree>
    <p:extLst>
      <p:ext uri="{BB962C8B-B14F-4D97-AF65-F5344CB8AC3E}">
        <p14:creationId xmlns:p14="http://schemas.microsoft.com/office/powerpoint/2010/main" val="117118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ستطيل 5"/>
          <p:cNvSpPr/>
          <p:nvPr/>
        </p:nvSpPr>
        <p:spPr>
          <a:xfrm>
            <a:off x="0" y="16739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ستطيل 5"/>
          <p:cNvSpPr/>
          <p:nvPr/>
        </p:nvSpPr>
        <p:spPr>
          <a:xfrm>
            <a:off x="-14990" y="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solidFill>
          <a:ln>
            <a:solidFill>
              <a:srgbClr val="F75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مستطيل 7"/>
          <p:cNvSpPr/>
          <p:nvPr/>
        </p:nvSpPr>
        <p:spPr>
          <a:xfrm>
            <a:off x="736397" y="409757"/>
            <a:ext cx="4684296" cy="769441"/>
          </a:xfrm>
          <a:prstGeom prst="rect">
            <a:avLst/>
          </a:prstGeom>
        </p:spPr>
        <p:txBody>
          <a:bodyPr wrap="none">
            <a:spAutoFit/>
          </a:bodyPr>
          <a:lstStyle/>
          <a:p>
            <a:r>
              <a:rPr lang="en-US" sz="4400" dirty="0">
                <a:solidFill>
                  <a:schemeClr val="bg1"/>
                </a:solidFill>
                <a:latin typeface="Times New Roman" panose="02020603050405020304" pitchFamily="18" charset="0"/>
                <a:cs typeface="Times New Roman" panose="02020603050405020304" pitchFamily="18" charset="0"/>
              </a:rPr>
              <a:t>TEAM MEMBERS</a:t>
            </a:r>
            <a:endParaRPr lang="en-US" sz="4400" dirty="0">
              <a:solidFill>
                <a:schemeClr val="bg1"/>
              </a:solidFill>
            </a:endParaRPr>
          </a:p>
        </p:txBody>
      </p:sp>
      <p:sp>
        <p:nvSpPr>
          <p:cNvPr id="12" name="Content Placeholder 2">
            <a:extLst>
              <a:ext uri="{FF2B5EF4-FFF2-40B4-BE49-F238E27FC236}">
                <a16:creationId xmlns:a16="http://schemas.microsoft.com/office/drawing/2014/main" id="{BF007E92-625D-46F5-92C6-5173656E7104}"/>
              </a:ext>
            </a:extLst>
          </p:cNvPr>
          <p:cNvSpPr>
            <a:spLocks noGrp="1"/>
          </p:cNvSpPr>
          <p:nvPr>
            <p:ph idx="1"/>
          </p:nvPr>
        </p:nvSpPr>
        <p:spPr>
          <a:xfrm>
            <a:off x="803274" y="1998714"/>
            <a:ext cx="10514299" cy="2831567"/>
          </a:xfrm>
        </p:spPr>
        <p:txBody>
          <a:bodyPr anchor="ctr">
            <a:normAutofit/>
          </a:bodyPr>
          <a:lstStyle/>
          <a:p>
            <a:r>
              <a:rPr lang="en-US" sz="2400" dirty="0">
                <a:solidFill>
                  <a:srgbClr val="584238"/>
                </a:solidFill>
              </a:rPr>
              <a:t>Osama Mohamed </a:t>
            </a:r>
            <a:r>
              <a:rPr lang="en-US" sz="2400" dirty="0" err="1">
                <a:solidFill>
                  <a:srgbClr val="584238"/>
                </a:solidFill>
              </a:rPr>
              <a:t>Shawky</a:t>
            </a:r>
            <a:r>
              <a:rPr lang="en-US" sz="2400" dirty="0">
                <a:solidFill>
                  <a:srgbClr val="584238"/>
                </a:solidFill>
              </a:rPr>
              <a:t> </a:t>
            </a:r>
            <a:r>
              <a:rPr lang="en-US" sz="2400" dirty="0" err="1">
                <a:solidFill>
                  <a:srgbClr val="584238"/>
                </a:solidFill>
              </a:rPr>
              <a:t>Abdallah</a:t>
            </a:r>
            <a:endParaRPr lang="en-US" sz="2400" dirty="0">
              <a:solidFill>
                <a:srgbClr val="584238"/>
              </a:solidFill>
            </a:endParaRPr>
          </a:p>
          <a:p>
            <a:r>
              <a:rPr lang="en-US" sz="2400" dirty="0" err="1">
                <a:solidFill>
                  <a:srgbClr val="584238"/>
                </a:solidFill>
              </a:rPr>
              <a:t>Rabab</a:t>
            </a:r>
            <a:r>
              <a:rPr lang="en-US" sz="2400" dirty="0">
                <a:solidFill>
                  <a:srgbClr val="584238"/>
                </a:solidFill>
              </a:rPr>
              <a:t> </a:t>
            </a:r>
            <a:r>
              <a:rPr lang="en-US" sz="2400" dirty="0" err="1">
                <a:solidFill>
                  <a:srgbClr val="584238"/>
                </a:solidFill>
              </a:rPr>
              <a:t>Eid</a:t>
            </a:r>
            <a:r>
              <a:rPr lang="en-US" sz="2400" dirty="0">
                <a:solidFill>
                  <a:srgbClr val="584238"/>
                </a:solidFill>
              </a:rPr>
              <a:t> </a:t>
            </a:r>
            <a:r>
              <a:rPr lang="en-US" sz="2400" dirty="0" err="1">
                <a:solidFill>
                  <a:srgbClr val="584238"/>
                </a:solidFill>
              </a:rPr>
              <a:t>Abdulrahman</a:t>
            </a:r>
            <a:r>
              <a:rPr lang="en-US" sz="2400" dirty="0">
                <a:solidFill>
                  <a:srgbClr val="584238"/>
                </a:solidFill>
              </a:rPr>
              <a:t> </a:t>
            </a:r>
            <a:r>
              <a:rPr lang="en-US" sz="2400" dirty="0" err="1">
                <a:solidFill>
                  <a:srgbClr val="584238"/>
                </a:solidFill>
              </a:rPr>
              <a:t>Ewis</a:t>
            </a:r>
            <a:r>
              <a:rPr lang="en-US" sz="2400" dirty="0">
                <a:solidFill>
                  <a:srgbClr val="584238"/>
                </a:solidFill>
              </a:rPr>
              <a:t> </a:t>
            </a:r>
          </a:p>
          <a:p>
            <a:r>
              <a:rPr lang="en-US" sz="2400" dirty="0" err="1">
                <a:solidFill>
                  <a:srgbClr val="584238"/>
                </a:solidFill>
              </a:rPr>
              <a:t>Fady</a:t>
            </a:r>
            <a:r>
              <a:rPr lang="en-US" sz="2400" dirty="0">
                <a:solidFill>
                  <a:srgbClr val="584238"/>
                </a:solidFill>
              </a:rPr>
              <a:t> Nabil </a:t>
            </a:r>
            <a:r>
              <a:rPr lang="en-US" sz="2400" dirty="0" err="1">
                <a:solidFill>
                  <a:srgbClr val="584238"/>
                </a:solidFill>
              </a:rPr>
              <a:t>Samy</a:t>
            </a:r>
            <a:r>
              <a:rPr lang="en-US" sz="2400" dirty="0">
                <a:solidFill>
                  <a:srgbClr val="584238"/>
                </a:solidFill>
              </a:rPr>
              <a:t> Gouda</a:t>
            </a:r>
          </a:p>
          <a:p>
            <a:r>
              <a:rPr lang="en-US" sz="2400" dirty="0" err="1">
                <a:solidFill>
                  <a:srgbClr val="584238"/>
                </a:solidFill>
              </a:rPr>
              <a:t>Abdulrahman</a:t>
            </a:r>
            <a:r>
              <a:rPr lang="en-US" sz="2400" dirty="0">
                <a:solidFill>
                  <a:srgbClr val="584238"/>
                </a:solidFill>
              </a:rPr>
              <a:t> Mahmoud </a:t>
            </a:r>
            <a:r>
              <a:rPr lang="en-US" sz="2400" dirty="0" err="1">
                <a:solidFill>
                  <a:srgbClr val="584238"/>
                </a:solidFill>
              </a:rPr>
              <a:t>Hashem</a:t>
            </a:r>
            <a:endParaRPr lang="en-US" sz="2400" dirty="0">
              <a:solidFill>
                <a:srgbClr val="584238"/>
              </a:solidFill>
            </a:endParaRPr>
          </a:p>
          <a:p>
            <a:endParaRPr lang="en-US" sz="2400" dirty="0">
              <a:solidFill>
                <a:srgbClr val="584238"/>
              </a:solidFill>
            </a:endParaRPr>
          </a:p>
        </p:txBody>
      </p:sp>
    </p:spTree>
    <p:extLst>
      <p:ext uri="{BB962C8B-B14F-4D97-AF65-F5344CB8AC3E}">
        <p14:creationId xmlns:p14="http://schemas.microsoft.com/office/powerpoint/2010/main" val="2439832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43358E3-FEBD-4115-AFB6-2FE3A2EDE1B0}"/>
              </a:ext>
            </a:extLst>
          </p:cNvPr>
          <p:cNvSpPr txBox="1"/>
          <p:nvPr/>
        </p:nvSpPr>
        <p:spPr>
          <a:xfrm>
            <a:off x="1219612" y="5809726"/>
            <a:ext cx="2807805" cy="276999"/>
          </a:xfrm>
          <a:prstGeom prst="rect">
            <a:avLst/>
          </a:prstGeom>
          <a:noFill/>
        </p:spPr>
        <p:txBody>
          <a:bodyPr wrap="square">
            <a:spAutoFit/>
          </a:bodyPr>
          <a:lstStyle/>
          <a:p>
            <a:r>
              <a:rPr lang="en-US" sz="1200" b="1" dirty="0">
                <a:effectLst/>
                <a:latin typeface="Calibri" panose="020F0502020204030204" pitchFamily="34" charset="0"/>
                <a:ea typeface="Times New Roman" panose="02020603050405020304" pitchFamily="18" charset="0"/>
              </a:rPr>
              <a:t>Activity Diagram (Submit Accepted Food)</a:t>
            </a:r>
            <a:endParaRPr lang="en-US" sz="1200" dirty="0"/>
          </a:p>
        </p:txBody>
      </p:sp>
      <p:sp>
        <p:nvSpPr>
          <p:cNvPr id="16" name="TextBox 15">
            <a:extLst>
              <a:ext uri="{FF2B5EF4-FFF2-40B4-BE49-F238E27FC236}">
                <a16:creationId xmlns:a16="http://schemas.microsoft.com/office/drawing/2014/main" id="{816E0DBE-182D-40C4-9ACF-225B076F2C0C}"/>
              </a:ext>
            </a:extLst>
          </p:cNvPr>
          <p:cNvSpPr txBox="1"/>
          <p:nvPr/>
        </p:nvSpPr>
        <p:spPr>
          <a:xfrm>
            <a:off x="7304432" y="5725353"/>
            <a:ext cx="2807804" cy="276999"/>
          </a:xfrm>
          <a:prstGeom prst="rect">
            <a:avLst/>
          </a:prstGeom>
          <a:noFill/>
        </p:spPr>
        <p:txBody>
          <a:bodyPr wrap="square">
            <a:spAutoFit/>
          </a:bodyPr>
          <a:lstStyle/>
          <a:p>
            <a:r>
              <a:rPr lang="en-US" sz="1200" b="1" dirty="0">
                <a:effectLst/>
                <a:latin typeface="Calibri" panose="020F0502020204030204" pitchFamily="34" charset="0"/>
                <a:ea typeface="Times New Roman" panose="02020603050405020304" pitchFamily="18" charset="0"/>
              </a:rPr>
              <a:t>Activity Diagram (Submit Available Food)</a:t>
            </a:r>
            <a:endParaRPr lang="en-US" sz="1200" dirty="0"/>
          </a:p>
        </p:txBody>
      </p:sp>
      <p:pic>
        <p:nvPicPr>
          <p:cNvPr id="2" name="Picture 1">
            <a:extLst>
              <a:ext uri="{FF2B5EF4-FFF2-40B4-BE49-F238E27FC236}">
                <a16:creationId xmlns:a16="http://schemas.microsoft.com/office/drawing/2014/main" id="{300389CE-DB4F-4925-8AD0-83ADD5A23552}"/>
              </a:ext>
            </a:extLst>
          </p:cNvPr>
          <p:cNvPicPr/>
          <p:nvPr/>
        </p:nvPicPr>
        <p:blipFill>
          <a:blip r:embed="rId2">
            <a:extLst>
              <a:ext uri="{28A0092B-C50C-407E-A947-70E740481C1C}">
                <a14:useLocalDpi xmlns:a14="http://schemas.microsoft.com/office/drawing/2010/main" val="0"/>
              </a:ext>
            </a:extLst>
          </a:blip>
          <a:stretch>
            <a:fillRect/>
          </a:stretch>
        </p:blipFill>
        <p:spPr>
          <a:xfrm>
            <a:off x="1569760" y="878540"/>
            <a:ext cx="2457658" cy="4498191"/>
          </a:xfrm>
          <a:prstGeom prst="rect">
            <a:avLst/>
          </a:prstGeom>
        </p:spPr>
      </p:pic>
      <p:pic>
        <p:nvPicPr>
          <p:cNvPr id="3" name="Picture 2">
            <a:extLst>
              <a:ext uri="{FF2B5EF4-FFF2-40B4-BE49-F238E27FC236}">
                <a16:creationId xmlns:a16="http://schemas.microsoft.com/office/drawing/2014/main" id="{5527AF98-8A65-4B11-9EED-CF439D92DD0B}"/>
              </a:ext>
            </a:extLst>
          </p:cNvPr>
          <p:cNvPicPr/>
          <p:nvPr/>
        </p:nvPicPr>
        <p:blipFill>
          <a:blip r:embed="rId3">
            <a:extLst>
              <a:ext uri="{28A0092B-C50C-407E-A947-70E740481C1C}">
                <a14:useLocalDpi xmlns:a14="http://schemas.microsoft.com/office/drawing/2010/main" val="0"/>
              </a:ext>
            </a:extLst>
          </a:blip>
          <a:stretch>
            <a:fillRect/>
          </a:stretch>
        </p:blipFill>
        <p:spPr>
          <a:xfrm>
            <a:off x="7490791" y="948400"/>
            <a:ext cx="2457658" cy="4498603"/>
          </a:xfrm>
          <a:prstGeom prst="rect">
            <a:avLst/>
          </a:prstGeom>
        </p:spPr>
      </p:pic>
    </p:spTree>
    <p:extLst>
      <p:ext uri="{BB962C8B-B14F-4D97-AF65-F5344CB8AC3E}">
        <p14:creationId xmlns:p14="http://schemas.microsoft.com/office/powerpoint/2010/main" val="610060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ستطيل 5"/>
          <p:cNvSpPr/>
          <p:nvPr/>
        </p:nvSpPr>
        <p:spPr>
          <a:xfrm>
            <a:off x="0" y="16739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ستطيل 5"/>
          <p:cNvSpPr/>
          <p:nvPr/>
        </p:nvSpPr>
        <p:spPr>
          <a:xfrm>
            <a:off x="-14990" y="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solidFill>
          <a:ln>
            <a:solidFill>
              <a:srgbClr val="F75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مستطيل 7"/>
          <p:cNvSpPr/>
          <p:nvPr/>
        </p:nvSpPr>
        <p:spPr>
          <a:xfrm>
            <a:off x="736397" y="409757"/>
            <a:ext cx="6091732" cy="769441"/>
          </a:xfrm>
          <a:prstGeom prst="rect">
            <a:avLst/>
          </a:prstGeom>
        </p:spPr>
        <p:txBody>
          <a:bodyPr wrap="none">
            <a:spAutoFit/>
          </a:bodyPr>
          <a:lstStyle/>
          <a:p>
            <a:r>
              <a:rPr lang="en-US" sz="4400" dirty="0">
                <a:solidFill>
                  <a:schemeClr val="bg1"/>
                </a:solidFill>
                <a:latin typeface="Times New Roman" panose="02020603050405020304" pitchFamily="18" charset="0"/>
                <a:cs typeface="Times New Roman" panose="02020603050405020304" pitchFamily="18" charset="0"/>
              </a:rPr>
              <a:t>TECHNOLOGIES USED</a:t>
            </a:r>
            <a:endParaRPr lang="en-US" sz="4400" dirty="0">
              <a:solidFill>
                <a:schemeClr val="bg1"/>
              </a:solidFill>
            </a:endParaRPr>
          </a:p>
        </p:txBody>
      </p:sp>
      <p:pic>
        <p:nvPicPr>
          <p:cNvPr id="15" name="Picture 14">
            <a:extLst>
              <a:ext uri="{FF2B5EF4-FFF2-40B4-BE49-F238E27FC236}">
                <a16:creationId xmlns:a16="http://schemas.microsoft.com/office/drawing/2014/main" id="{92222F6E-D64C-4103-AAD2-2C12611EACE4}"/>
              </a:ext>
            </a:extLst>
          </p:cNvPr>
          <p:cNvPicPr>
            <a:picLocks noChangeAspect="1"/>
          </p:cNvPicPr>
          <p:nvPr/>
        </p:nvPicPr>
        <p:blipFill rotWithShape="1">
          <a:blip r:embed="rId2"/>
          <a:srcRect t="8622"/>
          <a:stretch/>
        </p:blipFill>
        <p:spPr>
          <a:xfrm>
            <a:off x="2127291" y="2133307"/>
            <a:ext cx="7937418" cy="3447101"/>
          </a:xfrm>
          <a:prstGeom prst="rect">
            <a:avLst/>
          </a:prstGeom>
        </p:spPr>
      </p:pic>
    </p:spTree>
    <p:extLst>
      <p:ext uri="{BB962C8B-B14F-4D97-AF65-F5344CB8AC3E}">
        <p14:creationId xmlns:p14="http://schemas.microsoft.com/office/powerpoint/2010/main" val="2557928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ستطيل 5"/>
          <p:cNvSpPr/>
          <p:nvPr/>
        </p:nvSpPr>
        <p:spPr>
          <a:xfrm>
            <a:off x="0" y="16739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ستطيل 5"/>
          <p:cNvSpPr/>
          <p:nvPr/>
        </p:nvSpPr>
        <p:spPr>
          <a:xfrm>
            <a:off x="-14990" y="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solidFill>
          <a:ln>
            <a:solidFill>
              <a:srgbClr val="F75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مستطيل 7"/>
          <p:cNvSpPr/>
          <p:nvPr/>
        </p:nvSpPr>
        <p:spPr>
          <a:xfrm>
            <a:off x="736397" y="409757"/>
            <a:ext cx="6091732" cy="769441"/>
          </a:xfrm>
          <a:prstGeom prst="rect">
            <a:avLst/>
          </a:prstGeom>
        </p:spPr>
        <p:txBody>
          <a:bodyPr wrap="none">
            <a:spAutoFit/>
          </a:bodyPr>
          <a:lstStyle/>
          <a:p>
            <a:r>
              <a:rPr lang="en-US" sz="4400" dirty="0">
                <a:solidFill>
                  <a:schemeClr val="bg1"/>
                </a:solidFill>
                <a:latin typeface="Times New Roman" panose="02020603050405020304" pitchFamily="18" charset="0"/>
                <a:cs typeface="Times New Roman" panose="02020603050405020304" pitchFamily="18" charset="0"/>
              </a:rPr>
              <a:t>TECHNOLOGIES USED</a:t>
            </a:r>
            <a:endParaRPr lang="en-US" sz="4400" dirty="0">
              <a:solidFill>
                <a:schemeClr val="bg1"/>
              </a:solidFill>
            </a:endParaRPr>
          </a:p>
        </p:txBody>
      </p:sp>
      <p:pic>
        <p:nvPicPr>
          <p:cNvPr id="9" name="Picture 8">
            <a:extLst>
              <a:ext uri="{FF2B5EF4-FFF2-40B4-BE49-F238E27FC236}">
                <a16:creationId xmlns:a16="http://schemas.microsoft.com/office/drawing/2014/main" id="{D287677D-BAD8-48C4-B7A6-7844D168AD21}"/>
              </a:ext>
            </a:extLst>
          </p:cNvPr>
          <p:cNvPicPr>
            <a:picLocks noChangeAspect="1"/>
          </p:cNvPicPr>
          <p:nvPr/>
        </p:nvPicPr>
        <p:blipFill>
          <a:blip r:embed="rId2"/>
          <a:stretch>
            <a:fillRect/>
          </a:stretch>
        </p:blipFill>
        <p:spPr>
          <a:xfrm>
            <a:off x="1734845" y="2095547"/>
            <a:ext cx="5595665" cy="2913647"/>
          </a:xfrm>
          <a:prstGeom prst="rect">
            <a:avLst/>
          </a:prstGeom>
        </p:spPr>
      </p:pic>
      <p:pic>
        <p:nvPicPr>
          <p:cNvPr id="10" name="Picture 9">
            <a:extLst>
              <a:ext uri="{FF2B5EF4-FFF2-40B4-BE49-F238E27FC236}">
                <a16:creationId xmlns:a16="http://schemas.microsoft.com/office/drawing/2014/main" id="{FAB1F3B7-5258-4D4D-B764-549A787D1248}"/>
              </a:ext>
            </a:extLst>
          </p:cNvPr>
          <p:cNvPicPr>
            <a:picLocks noChangeAspect="1"/>
          </p:cNvPicPr>
          <p:nvPr/>
        </p:nvPicPr>
        <p:blipFill>
          <a:blip r:embed="rId3"/>
          <a:stretch>
            <a:fillRect/>
          </a:stretch>
        </p:blipFill>
        <p:spPr>
          <a:xfrm>
            <a:off x="8144743" y="2576109"/>
            <a:ext cx="2002051" cy="1952524"/>
          </a:xfrm>
          <a:prstGeom prst="rect">
            <a:avLst/>
          </a:prstGeom>
        </p:spPr>
      </p:pic>
      <p:sp>
        <p:nvSpPr>
          <p:cNvPr id="12" name="TextBox 11">
            <a:extLst>
              <a:ext uri="{FF2B5EF4-FFF2-40B4-BE49-F238E27FC236}">
                <a16:creationId xmlns:a16="http://schemas.microsoft.com/office/drawing/2014/main" id="{313C52C4-1359-4214-9CA4-93184163C676}"/>
              </a:ext>
            </a:extLst>
          </p:cNvPr>
          <p:cNvSpPr txBox="1"/>
          <p:nvPr/>
        </p:nvSpPr>
        <p:spPr>
          <a:xfrm>
            <a:off x="4808841" y="5478879"/>
            <a:ext cx="1827599" cy="276999"/>
          </a:xfrm>
          <a:prstGeom prst="rect">
            <a:avLst/>
          </a:prstGeom>
          <a:noFill/>
        </p:spPr>
        <p:txBody>
          <a:bodyPr wrap="square">
            <a:spAutoFit/>
          </a:bodyPr>
          <a:lstStyle/>
          <a:p>
            <a:r>
              <a:rPr lang="en-US" sz="1200" b="1" dirty="0">
                <a:effectLst/>
                <a:latin typeface="Calibri" panose="020F0502020204030204" pitchFamily="34" charset="0"/>
                <a:ea typeface="Times New Roman" panose="02020603050405020304" pitchFamily="18" charset="0"/>
              </a:rPr>
              <a:t>Front End Technologies</a:t>
            </a:r>
            <a:endParaRPr lang="en-US" sz="1200" dirty="0"/>
          </a:p>
        </p:txBody>
      </p:sp>
    </p:spTree>
    <p:extLst>
      <p:ext uri="{BB962C8B-B14F-4D97-AF65-F5344CB8AC3E}">
        <p14:creationId xmlns:p14="http://schemas.microsoft.com/office/powerpoint/2010/main" val="2728288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ستطيل 5"/>
          <p:cNvSpPr/>
          <p:nvPr/>
        </p:nvSpPr>
        <p:spPr>
          <a:xfrm>
            <a:off x="0" y="16739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ستطيل 5"/>
          <p:cNvSpPr/>
          <p:nvPr/>
        </p:nvSpPr>
        <p:spPr>
          <a:xfrm>
            <a:off x="-14990" y="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solidFill>
          <a:ln>
            <a:solidFill>
              <a:srgbClr val="F75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مستطيل 7"/>
          <p:cNvSpPr/>
          <p:nvPr/>
        </p:nvSpPr>
        <p:spPr>
          <a:xfrm>
            <a:off x="736397" y="409757"/>
            <a:ext cx="6091732" cy="769441"/>
          </a:xfrm>
          <a:prstGeom prst="rect">
            <a:avLst/>
          </a:prstGeom>
        </p:spPr>
        <p:txBody>
          <a:bodyPr wrap="none">
            <a:spAutoFit/>
          </a:bodyPr>
          <a:lstStyle/>
          <a:p>
            <a:r>
              <a:rPr lang="en-US" sz="4400" dirty="0">
                <a:solidFill>
                  <a:schemeClr val="bg1"/>
                </a:solidFill>
                <a:latin typeface="Times New Roman" panose="02020603050405020304" pitchFamily="18" charset="0"/>
                <a:cs typeface="Times New Roman" panose="02020603050405020304" pitchFamily="18" charset="0"/>
              </a:rPr>
              <a:t>TECHNOLOGIES USED</a:t>
            </a:r>
            <a:endParaRPr lang="en-US" sz="4400" dirty="0">
              <a:solidFill>
                <a:schemeClr val="bg1"/>
              </a:solidFill>
            </a:endParaRPr>
          </a:p>
        </p:txBody>
      </p:sp>
      <p:sp>
        <p:nvSpPr>
          <p:cNvPr id="12" name="TextBox 11">
            <a:extLst>
              <a:ext uri="{FF2B5EF4-FFF2-40B4-BE49-F238E27FC236}">
                <a16:creationId xmlns:a16="http://schemas.microsoft.com/office/drawing/2014/main" id="{313C52C4-1359-4214-9CA4-93184163C676}"/>
              </a:ext>
            </a:extLst>
          </p:cNvPr>
          <p:cNvSpPr txBox="1"/>
          <p:nvPr/>
        </p:nvSpPr>
        <p:spPr>
          <a:xfrm>
            <a:off x="4808841" y="5478879"/>
            <a:ext cx="1827599" cy="276999"/>
          </a:xfrm>
          <a:prstGeom prst="rect">
            <a:avLst/>
          </a:prstGeom>
          <a:noFill/>
        </p:spPr>
        <p:txBody>
          <a:bodyPr wrap="square">
            <a:spAutoFit/>
          </a:bodyPr>
          <a:lstStyle/>
          <a:p>
            <a:r>
              <a:rPr lang="en-US" sz="1200" b="1" dirty="0">
                <a:effectLst/>
                <a:latin typeface="Calibri" panose="020F0502020204030204" pitchFamily="34" charset="0"/>
                <a:ea typeface="Times New Roman" panose="02020603050405020304" pitchFamily="18" charset="0"/>
              </a:rPr>
              <a:t>Back End Technologies</a:t>
            </a:r>
            <a:endParaRPr lang="en-US" sz="1200" dirty="0"/>
          </a:p>
        </p:txBody>
      </p:sp>
      <p:pic>
        <p:nvPicPr>
          <p:cNvPr id="2" name="Picture 1">
            <a:extLst>
              <a:ext uri="{FF2B5EF4-FFF2-40B4-BE49-F238E27FC236}">
                <a16:creationId xmlns:a16="http://schemas.microsoft.com/office/drawing/2014/main" id="{272BF945-A340-47B1-AE46-0894B4404901}"/>
              </a:ext>
            </a:extLst>
          </p:cNvPr>
          <p:cNvPicPr>
            <a:picLocks noChangeAspect="1"/>
          </p:cNvPicPr>
          <p:nvPr/>
        </p:nvPicPr>
        <p:blipFill>
          <a:blip r:embed="rId2"/>
          <a:stretch>
            <a:fillRect/>
          </a:stretch>
        </p:blipFill>
        <p:spPr>
          <a:xfrm>
            <a:off x="724521" y="2188863"/>
            <a:ext cx="3209925" cy="1428750"/>
          </a:xfrm>
          <a:prstGeom prst="rect">
            <a:avLst/>
          </a:prstGeom>
        </p:spPr>
      </p:pic>
      <p:pic>
        <p:nvPicPr>
          <p:cNvPr id="3" name="Picture 2">
            <a:extLst>
              <a:ext uri="{FF2B5EF4-FFF2-40B4-BE49-F238E27FC236}">
                <a16:creationId xmlns:a16="http://schemas.microsoft.com/office/drawing/2014/main" id="{01E54E31-3F6E-4DAA-9A06-C2724749E8D7}"/>
              </a:ext>
            </a:extLst>
          </p:cNvPr>
          <p:cNvPicPr>
            <a:picLocks noChangeAspect="1"/>
          </p:cNvPicPr>
          <p:nvPr/>
        </p:nvPicPr>
        <p:blipFill>
          <a:blip r:embed="rId3"/>
          <a:stretch>
            <a:fillRect/>
          </a:stretch>
        </p:blipFill>
        <p:spPr>
          <a:xfrm>
            <a:off x="4301531" y="2244265"/>
            <a:ext cx="3232189" cy="1696899"/>
          </a:xfrm>
          <a:prstGeom prst="rect">
            <a:avLst/>
          </a:prstGeom>
        </p:spPr>
      </p:pic>
      <p:pic>
        <p:nvPicPr>
          <p:cNvPr id="5" name="Picture 4">
            <a:extLst>
              <a:ext uri="{FF2B5EF4-FFF2-40B4-BE49-F238E27FC236}">
                <a16:creationId xmlns:a16="http://schemas.microsoft.com/office/drawing/2014/main" id="{166700EB-807D-41B5-AA45-A0D67E651D66}"/>
              </a:ext>
            </a:extLst>
          </p:cNvPr>
          <p:cNvPicPr>
            <a:picLocks noChangeAspect="1"/>
          </p:cNvPicPr>
          <p:nvPr/>
        </p:nvPicPr>
        <p:blipFill>
          <a:blip r:embed="rId4"/>
          <a:stretch>
            <a:fillRect/>
          </a:stretch>
        </p:blipFill>
        <p:spPr>
          <a:xfrm>
            <a:off x="7627059" y="2226207"/>
            <a:ext cx="3763320" cy="1588957"/>
          </a:xfrm>
          <a:prstGeom prst="rect">
            <a:avLst/>
          </a:prstGeom>
        </p:spPr>
      </p:pic>
      <p:pic>
        <p:nvPicPr>
          <p:cNvPr id="11" name="Picture 10">
            <a:extLst>
              <a:ext uri="{FF2B5EF4-FFF2-40B4-BE49-F238E27FC236}">
                <a16:creationId xmlns:a16="http://schemas.microsoft.com/office/drawing/2014/main" id="{DC3A7D42-10EA-4412-9AE7-BD43F5DE41DF}"/>
              </a:ext>
            </a:extLst>
          </p:cNvPr>
          <p:cNvPicPr>
            <a:picLocks noChangeAspect="1"/>
          </p:cNvPicPr>
          <p:nvPr/>
        </p:nvPicPr>
        <p:blipFill>
          <a:blip r:embed="rId5"/>
          <a:stretch>
            <a:fillRect/>
          </a:stretch>
        </p:blipFill>
        <p:spPr>
          <a:xfrm>
            <a:off x="512740" y="3781210"/>
            <a:ext cx="3884970" cy="1551407"/>
          </a:xfrm>
          <a:prstGeom prst="rect">
            <a:avLst/>
          </a:prstGeom>
        </p:spPr>
      </p:pic>
      <p:pic>
        <p:nvPicPr>
          <p:cNvPr id="13" name="Picture 12">
            <a:extLst>
              <a:ext uri="{FF2B5EF4-FFF2-40B4-BE49-F238E27FC236}">
                <a16:creationId xmlns:a16="http://schemas.microsoft.com/office/drawing/2014/main" id="{136C0C66-5A10-4A9B-8722-230789C37C56}"/>
              </a:ext>
            </a:extLst>
          </p:cNvPr>
          <p:cNvPicPr>
            <a:picLocks noChangeAspect="1"/>
          </p:cNvPicPr>
          <p:nvPr/>
        </p:nvPicPr>
        <p:blipFill>
          <a:blip r:embed="rId6"/>
          <a:stretch>
            <a:fillRect/>
          </a:stretch>
        </p:blipFill>
        <p:spPr>
          <a:xfrm>
            <a:off x="4830673" y="3878563"/>
            <a:ext cx="2713400" cy="1356700"/>
          </a:xfrm>
          <a:prstGeom prst="rect">
            <a:avLst/>
          </a:prstGeom>
        </p:spPr>
      </p:pic>
      <p:pic>
        <p:nvPicPr>
          <p:cNvPr id="10" name="Picture 9">
            <a:extLst>
              <a:ext uri="{FF2B5EF4-FFF2-40B4-BE49-F238E27FC236}">
                <a16:creationId xmlns:a16="http://schemas.microsoft.com/office/drawing/2014/main" id="{37EFCFFC-D991-4C68-9F0B-DC24B308BAA4}"/>
              </a:ext>
            </a:extLst>
          </p:cNvPr>
          <p:cNvPicPr>
            <a:picLocks noChangeAspect="1"/>
          </p:cNvPicPr>
          <p:nvPr/>
        </p:nvPicPr>
        <p:blipFill>
          <a:blip r:embed="rId7"/>
          <a:stretch>
            <a:fillRect/>
          </a:stretch>
        </p:blipFill>
        <p:spPr>
          <a:xfrm>
            <a:off x="7803358" y="3635816"/>
            <a:ext cx="3447195" cy="1939047"/>
          </a:xfrm>
          <a:prstGeom prst="rect">
            <a:avLst/>
          </a:prstGeom>
        </p:spPr>
      </p:pic>
    </p:spTree>
    <p:extLst>
      <p:ext uri="{BB962C8B-B14F-4D97-AF65-F5344CB8AC3E}">
        <p14:creationId xmlns:p14="http://schemas.microsoft.com/office/powerpoint/2010/main" val="3409648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ستطيل 5"/>
          <p:cNvSpPr/>
          <p:nvPr/>
        </p:nvSpPr>
        <p:spPr>
          <a:xfrm>
            <a:off x="0" y="16739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ستطيل 5"/>
          <p:cNvSpPr/>
          <p:nvPr/>
        </p:nvSpPr>
        <p:spPr>
          <a:xfrm>
            <a:off x="-14990" y="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solidFill>
          <a:ln>
            <a:solidFill>
              <a:srgbClr val="F75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مستطيل 7"/>
          <p:cNvSpPr/>
          <p:nvPr/>
        </p:nvSpPr>
        <p:spPr>
          <a:xfrm>
            <a:off x="736397" y="409757"/>
            <a:ext cx="6091732" cy="769441"/>
          </a:xfrm>
          <a:prstGeom prst="rect">
            <a:avLst/>
          </a:prstGeom>
        </p:spPr>
        <p:txBody>
          <a:bodyPr wrap="none">
            <a:spAutoFit/>
          </a:bodyPr>
          <a:lstStyle/>
          <a:p>
            <a:r>
              <a:rPr lang="en-US" sz="4400" dirty="0">
                <a:solidFill>
                  <a:schemeClr val="bg1"/>
                </a:solidFill>
                <a:latin typeface="Times New Roman" panose="02020603050405020304" pitchFamily="18" charset="0"/>
                <a:cs typeface="Times New Roman" panose="02020603050405020304" pitchFamily="18" charset="0"/>
              </a:rPr>
              <a:t>TECHNOLOGIES USED</a:t>
            </a:r>
            <a:endParaRPr lang="en-US" sz="4400" dirty="0">
              <a:solidFill>
                <a:schemeClr val="bg1"/>
              </a:solidFill>
            </a:endParaRPr>
          </a:p>
        </p:txBody>
      </p:sp>
      <p:sp>
        <p:nvSpPr>
          <p:cNvPr id="12" name="TextBox 11">
            <a:extLst>
              <a:ext uri="{FF2B5EF4-FFF2-40B4-BE49-F238E27FC236}">
                <a16:creationId xmlns:a16="http://schemas.microsoft.com/office/drawing/2014/main" id="{313C52C4-1359-4214-9CA4-93184163C676}"/>
              </a:ext>
            </a:extLst>
          </p:cNvPr>
          <p:cNvSpPr txBox="1"/>
          <p:nvPr/>
        </p:nvSpPr>
        <p:spPr>
          <a:xfrm>
            <a:off x="5000530" y="5422539"/>
            <a:ext cx="1827599" cy="276999"/>
          </a:xfrm>
          <a:prstGeom prst="rect">
            <a:avLst/>
          </a:prstGeom>
          <a:noFill/>
        </p:spPr>
        <p:txBody>
          <a:bodyPr wrap="square">
            <a:spAutoFit/>
          </a:bodyPr>
          <a:lstStyle/>
          <a:p>
            <a:r>
              <a:rPr lang="en-US" sz="1200" b="1" dirty="0">
                <a:effectLst/>
                <a:latin typeface="Calibri" panose="020F0502020204030204" pitchFamily="34" charset="0"/>
                <a:ea typeface="Times New Roman" panose="02020603050405020304" pitchFamily="18" charset="0"/>
              </a:rPr>
              <a:t>Android Technologies</a:t>
            </a:r>
            <a:endParaRPr lang="en-US" sz="1200" dirty="0"/>
          </a:p>
        </p:txBody>
      </p:sp>
      <p:pic>
        <p:nvPicPr>
          <p:cNvPr id="9" name="Picture 8">
            <a:extLst>
              <a:ext uri="{FF2B5EF4-FFF2-40B4-BE49-F238E27FC236}">
                <a16:creationId xmlns:a16="http://schemas.microsoft.com/office/drawing/2014/main" id="{E1E92A0F-FCCD-4EF3-B82F-8F6D0F916528}"/>
              </a:ext>
            </a:extLst>
          </p:cNvPr>
          <p:cNvPicPr>
            <a:picLocks noChangeAspect="1"/>
          </p:cNvPicPr>
          <p:nvPr/>
        </p:nvPicPr>
        <p:blipFill>
          <a:blip r:embed="rId2"/>
          <a:stretch>
            <a:fillRect/>
          </a:stretch>
        </p:blipFill>
        <p:spPr>
          <a:xfrm>
            <a:off x="2761545" y="1884082"/>
            <a:ext cx="5922190" cy="3331232"/>
          </a:xfrm>
          <a:prstGeom prst="rect">
            <a:avLst/>
          </a:prstGeom>
        </p:spPr>
      </p:pic>
    </p:spTree>
    <p:extLst>
      <p:ext uri="{BB962C8B-B14F-4D97-AF65-F5344CB8AC3E}">
        <p14:creationId xmlns:p14="http://schemas.microsoft.com/office/powerpoint/2010/main" val="287221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75435"/>
        </a:solidFill>
        <a:effectLst/>
      </p:bgPr>
    </p:bg>
    <p:spTree>
      <p:nvGrpSpPr>
        <p:cNvPr id="1" name=""/>
        <p:cNvGrpSpPr/>
        <p:nvPr/>
      </p:nvGrpSpPr>
      <p:grpSpPr>
        <a:xfrm>
          <a:off x="0" y="0"/>
          <a:ext cx="0" cy="0"/>
          <a:chOff x="0" y="0"/>
          <a:chExt cx="0" cy="0"/>
        </a:xfrm>
      </p:grpSpPr>
      <p:pic>
        <p:nvPicPr>
          <p:cNvPr id="21" name="صورة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233" y="0"/>
            <a:ext cx="12192000" cy="6858000"/>
          </a:xfrm>
          <a:prstGeom prst="rect">
            <a:avLst/>
          </a:prstGeom>
        </p:spPr>
      </p:pic>
      <p:pic>
        <p:nvPicPr>
          <p:cNvPr id="33" name="Picture 4">
            <a:extLst>
              <a:ext uri="{FF2B5EF4-FFF2-40B4-BE49-F238E27FC236}">
                <a16:creationId xmlns:a16="http://schemas.microsoft.com/office/drawing/2014/main" id="{175C84D8-1943-4F4C-9F81-09A8AF1C7F9B}"/>
              </a:ext>
            </a:extLst>
          </p:cNvPr>
          <p:cNvPicPr>
            <a:picLocks noChangeAspect="1"/>
          </p:cNvPicPr>
          <p:nvPr/>
        </p:nvPicPr>
        <p:blipFill rotWithShape="1">
          <a:blip r:embed="rId3">
            <a:extLst>
              <a:ext uri="{28A0092B-C50C-407E-A947-70E740481C1C}">
                <a14:useLocalDpi xmlns:a14="http://schemas.microsoft.com/office/drawing/2010/main" val="0"/>
              </a:ext>
            </a:extLst>
          </a:blip>
          <a:srcRect l="33161" r="12265"/>
          <a:stretch/>
        </p:blipFill>
        <p:spPr>
          <a:xfrm>
            <a:off x="-1169233" y="-72473"/>
            <a:ext cx="7028495" cy="694478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38" name="Subtitle 2">
            <a:extLst>
              <a:ext uri="{FF2B5EF4-FFF2-40B4-BE49-F238E27FC236}">
                <a16:creationId xmlns:a16="http://schemas.microsoft.com/office/drawing/2014/main" id="{AA30D4F3-CB62-42C9-B919-72AF174A6C0D}"/>
              </a:ext>
            </a:extLst>
          </p:cNvPr>
          <p:cNvSpPr txBox="1">
            <a:spLocks/>
          </p:cNvSpPr>
          <p:nvPr/>
        </p:nvSpPr>
        <p:spPr>
          <a:xfrm>
            <a:off x="6691246" y="3634828"/>
            <a:ext cx="4087305" cy="74298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Any Questions?</a:t>
            </a:r>
            <a:endParaRPr lang="en-US" dirty="0">
              <a:latin typeface="Times New Roman" panose="02020603050405020304" pitchFamily="18" charset="0"/>
              <a:cs typeface="Times New Roman" panose="02020603050405020304" pitchFamily="18" charset="0"/>
            </a:endParaRPr>
          </a:p>
        </p:txBody>
      </p:sp>
      <p:sp>
        <p:nvSpPr>
          <p:cNvPr id="34" name="Title 1">
            <a:extLst>
              <a:ext uri="{FF2B5EF4-FFF2-40B4-BE49-F238E27FC236}">
                <a16:creationId xmlns:a16="http://schemas.microsoft.com/office/drawing/2014/main" id="{73F82928-F021-460B-92E0-EF9BDE5D1A33}"/>
              </a:ext>
            </a:extLst>
          </p:cNvPr>
          <p:cNvSpPr>
            <a:spLocks noGrp="1"/>
          </p:cNvSpPr>
          <p:nvPr>
            <p:ph type="ctrTitle"/>
          </p:nvPr>
        </p:nvSpPr>
        <p:spPr>
          <a:xfrm>
            <a:off x="6691245" y="2961032"/>
            <a:ext cx="4087306" cy="601323"/>
          </a:xfrm>
        </p:spPr>
        <p:txBody>
          <a:bodyPr anchor="b">
            <a:noAutofit/>
          </a:bodyPr>
          <a:lstStyle/>
          <a:p>
            <a:r>
              <a:rPr lang="en-US" sz="4400" b="1" dirty="0">
                <a:effectLst/>
                <a:latin typeface="Times New Roman" panose="02020603050405020304" pitchFamily="18" charset="0"/>
                <a:ea typeface="Calibri" panose="020F0502020204030204" pitchFamily="34" charset="0"/>
                <a:cs typeface="Arial" panose="020B0604020202020204" pitchFamily="34" charset="0"/>
              </a:rPr>
              <a:t>THANK YOU </a:t>
            </a:r>
            <a:endParaRPr lang="en-US" sz="4400" b="1" dirty="0"/>
          </a:p>
        </p:txBody>
      </p:sp>
    </p:spTree>
    <p:extLst>
      <p:ext uri="{BB962C8B-B14F-4D97-AF65-F5344CB8AC3E}">
        <p14:creationId xmlns:p14="http://schemas.microsoft.com/office/powerpoint/2010/main" val="14363414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ستطيل 5"/>
          <p:cNvSpPr/>
          <p:nvPr/>
        </p:nvSpPr>
        <p:spPr>
          <a:xfrm>
            <a:off x="0" y="16739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ستطيل 5"/>
          <p:cNvSpPr/>
          <p:nvPr/>
        </p:nvSpPr>
        <p:spPr>
          <a:xfrm>
            <a:off x="-14990" y="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solidFill>
          <a:ln>
            <a:solidFill>
              <a:srgbClr val="F75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مستطيل 7"/>
          <p:cNvSpPr/>
          <p:nvPr/>
        </p:nvSpPr>
        <p:spPr>
          <a:xfrm>
            <a:off x="736397" y="409757"/>
            <a:ext cx="4445448" cy="769441"/>
          </a:xfrm>
          <a:prstGeom prst="rect">
            <a:avLst/>
          </a:prstGeom>
        </p:spPr>
        <p:txBody>
          <a:bodyPr wrap="none">
            <a:spAutoFit/>
          </a:bodyPr>
          <a:lstStyle/>
          <a:p>
            <a:r>
              <a:rPr lang="en-US" sz="4400" dirty="0">
                <a:solidFill>
                  <a:schemeClr val="bg1"/>
                </a:solidFill>
                <a:latin typeface="Times New Roman" panose="02020603050405020304" pitchFamily="18" charset="0"/>
                <a:cs typeface="Times New Roman" panose="02020603050405020304" pitchFamily="18" charset="0"/>
              </a:rPr>
              <a:t>INTRODUCTION</a:t>
            </a:r>
            <a:endParaRPr lang="en-US" sz="4400" dirty="0">
              <a:solidFill>
                <a:schemeClr val="bg1"/>
              </a:solidFill>
            </a:endParaRPr>
          </a:p>
        </p:txBody>
      </p:sp>
      <p:pic>
        <p:nvPicPr>
          <p:cNvPr id="16" name="صورة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7721" y="2687534"/>
            <a:ext cx="1906989" cy="1906989"/>
          </a:xfrm>
          <a:prstGeom prst="rect">
            <a:avLst/>
          </a:prstGeom>
        </p:spPr>
      </p:pic>
      <p:pic>
        <p:nvPicPr>
          <p:cNvPr id="17" name="صورة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6747" y="2697682"/>
            <a:ext cx="2008244" cy="2008244"/>
          </a:xfrm>
          <a:prstGeom prst="rect">
            <a:avLst/>
          </a:prstGeom>
        </p:spPr>
      </p:pic>
      <p:pic>
        <p:nvPicPr>
          <p:cNvPr id="18" name="صورة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5445" y="2687534"/>
            <a:ext cx="1906989" cy="1906989"/>
          </a:xfrm>
          <a:prstGeom prst="rect">
            <a:avLst/>
          </a:prstGeom>
        </p:spPr>
      </p:pic>
      <p:pic>
        <p:nvPicPr>
          <p:cNvPr id="19" name="صورة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8500" y="2523710"/>
            <a:ext cx="2104399" cy="2104399"/>
          </a:xfrm>
          <a:prstGeom prst="rect">
            <a:avLst/>
          </a:prstGeom>
        </p:spPr>
      </p:pic>
    </p:spTree>
    <p:extLst>
      <p:ext uri="{BB962C8B-B14F-4D97-AF65-F5344CB8AC3E}">
        <p14:creationId xmlns:p14="http://schemas.microsoft.com/office/powerpoint/2010/main" val="147593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33E36"/>
        </a:solidFill>
        <a:effectLst/>
      </p:bgPr>
    </p:bg>
    <p:spTree>
      <p:nvGrpSpPr>
        <p:cNvPr id="1" name=""/>
        <p:cNvGrpSpPr/>
        <p:nvPr/>
      </p:nvGrpSpPr>
      <p:grpSpPr>
        <a:xfrm>
          <a:off x="0" y="0"/>
          <a:ext cx="0" cy="0"/>
          <a:chOff x="0" y="0"/>
          <a:chExt cx="0" cy="0"/>
        </a:xfrm>
      </p:grpSpPr>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052" y="1813807"/>
            <a:ext cx="2923083" cy="2923083"/>
          </a:xfrm>
          <a:prstGeom prst="rect">
            <a:avLst/>
          </a:prstGeom>
        </p:spPr>
      </p:pic>
      <p:sp>
        <p:nvSpPr>
          <p:cNvPr id="10" name="مستطيل 9"/>
          <p:cNvSpPr/>
          <p:nvPr/>
        </p:nvSpPr>
        <p:spPr>
          <a:xfrm>
            <a:off x="4962048" y="4876825"/>
            <a:ext cx="2445093" cy="523220"/>
          </a:xfrm>
          <a:prstGeom prst="rect">
            <a:avLst/>
          </a:prstGeom>
        </p:spPr>
        <p:txBody>
          <a:bodyPr wrap="none">
            <a:spAutoFit/>
          </a:bodyPr>
          <a:lstStyle/>
          <a:p>
            <a:r>
              <a:rPr lang="en-US" sz="2800" dirty="0">
                <a:solidFill>
                  <a:schemeClr val="bg1"/>
                </a:solidFill>
                <a:latin typeface="Times New Roman" panose="02020603050405020304" pitchFamily="18" charset="0"/>
                <a:cs typeface="Times New Roman" panose="02020603050405020304" pitchFamily="18" charset="0"/>
              </a:rPr>
              <a:t>FOOD WASTE</a:t>
            </a:r>
            <a:endParaRPr lang="en-US" sz="2800" dirty="0">
              <a:solidFill>
                <a:schemeClr val="bg1"/>
              </a:solidFill>
            </a:endParaRPr>
          </a:p>
        </p:txBody>
      </p:sp>
    </p:spTree>
    <p:extLst>
      <p:ext uri="{BB962C8B-B14F-4D97-AF65-F5344CB8AC3E}">
        <p14:creationId xmlns:p14="http://schemas.microsoft.com/office/powerpoint/2010/main" val="179561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33E36"/>
        </a:solidFill>
        <a:effectLst/>
      </p:bgPr>
    </p:bg>
    <p:spTree>
      <p:nvGrpSpPr>
        <p:cNvPr id="1" name=""/>
        <p:cNvGrpSpPr/>
        <p:nvPr/>
      </p:nvGrpSpPr>
      <p:grpSpPr>
        <a:xfrm>
          <a:off x="0" y="0"/>
          <a:ext cx="0" cy="0"/>
          <a:chOff x="0" y="0"/>
          <a:chExt cx="0" cy="0"/>
        </a:xfrm>
      </p:grpSpPr>
      <p:pic>
        <p:nvPicPr>
          <p:cNvPr id="3" name="صورة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7850" y="-134912"/>
            <a:ext cx="6731061" cy="10974862"/>
          </a:xfrm>
          <a:prstGeom prst="rect">
            <a:avLst/>
          </a:prstGeom>
        </p:spPr>
      </p:pic>
      <p:pic>
        <p:nvPicPr>
          <p:cNvPr id="12" name="صورة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3052" y="1813807"/>
            <a:ext cx="2923083" cy="2923083"/>
          </a:xfrm>
          <a:prstGeom prst="rect">
            <a:avLst/>
          </a:prstGeom>
        </p:spPr>
      </p:pic>
      <p:sp>
        <p:nvSpPr>
          <p:cNvPr id="13" name="مستطيل 12"/>
          <p:cNvSpPr/>
          <p:nvPr/>
        </p:nvSpPr>
        <p:spPr>
          <a:xfrm>
            <a:off x="4962048" y="4876825"/>
            <a:ext cx="2445093" cy="523220"/>
          </a:xfrm>
          <a:prstGeom prst="rect">
            <a:avLst/>
          </a:prstGeom>
        </p:spPr>
        <p:txBody>
          <a:bodyPr wrap="none">
            <a:spAutoFit/>
          </a:bodyPr>
          <a:lstStyle/>
          <a:p>
            <a:r>
              <a:rPr lang="en-US" sz="2800" dirty="0">
                <a:solidFill>
                  <a:schemeClr val="bg1"/>
                </a:solidFill>
                <a:latin typeface="Times New Roman" panose="02020603050405020304" pitchFamily="18" charset="0"/>
                <a:cs typeface="Times New Roman" panose="02020603050405020304" pitchFamily="18" charset="0"/>
              </a:rPr>
              <a:t>FOOD WASTE</a:t>
            </a:r>
            <a:endParaRPr lang="en-US" sz="2800" dirty="0">
              <a:solidFill>
                <a:schemeClr val="bg1"/>
              </a:solidFill>
            </a:endParaRPr>
          </a:p>
        </p:txBody>
      </p:sp>
    </p:spTree>
    <p:extLst>
      <p:ext uri="{BB962C8B-B14F-4D97-AF65-F5344CB8AC3E}">
        <p14:creationId xmlns:p14="http://schemas.microsoft.com/office/powerpoint/2010/main" val="3568099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B56F9F9-B9F8-465D-AD3A-5B19AD84D03A}"/>
              </a:ext>
            </a:extLst>
          </p:cNvPr>
          <p:cNvSpPr/>
          <p:nvPr/>
        </p:nvSpPr>
        <p:spPr>
          <a:xfrm>
            <a:off x="1300752" y="4729905"/>
            <a:ext cx="3881094" cy="943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مستطيل 5"/>
          <p:cNvSpPr/>
          <p:nvPr/>
        </p:nvSpPr>
        <p:spPr>
          <a:xfrm>
            <a:off x="0" y="16739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ستطيل 5"/>
          <p:cNvSpPr/>
          <p:nvPr/>
        </p:nvSpPr>
        <p:spPr>
          <a:xfrm>
            <a:off x="-14990" y="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solidFill>
          <a:ln>
            <a:solidFill>
              <a:srgbClr val="F75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مستطيل 7"/>
          <p:cNvSpPr/>
          <p:nvPr/>
        </p:nvSpPr>
        <p:spPr>
          <a:xfrm>
            <a:off x="736397" y="409757"/>
            <a:ext cx="4445448" cy="769441"/>
          </a:xfrm>
          <a:prstGeom prst="rect">
            <a:avLst/>
          </a:prstGeom>
        </p:spPr>
        <p:txBody>
          <a:bodyPr wrap="none">
            <a:spAutoFit/>
          </a:bodyPr>
          <a:lstStyle/>
          <a:p>
            <a:r>
              <a:rPr lang="en-US" sz="4400" dirty="0">
                <a:solidFill>
                  <a:schemeClr val="bg1"/>
                </a:solidFill>
                <a:latin typeface="Times New Roman" panose="02020603050405020304" pitchFamily="18" charset="0"/>
                <a:cs typeface="Times New Roman" panose="02020603050405020304" pitchFamily="18" charset="0"/>
              </a:rPr>
              <a:t>INTRODUCTION</a:t>
            </a:r>
            <a:endParaRPr lang="en-US" sz="4400" dirty="0">
              <a:solidFill>
                <a:schemeClr val="bg1"/>
              </a:solidFill>
            </a:endParaRPr>
          </a:p>
        </p:txBody>
      </p:sp>
      <p:pic>
        <p:nvPicPr>
          <p:cNvPr id="2" name="Picture 1">
            <a:extLst>
              <a:ext uri="{FF2B5EF4-FFF2-40B4-BE49-F238E27FC236}">
                <a16:creationId xmlns:a16="http://schemas.microsoft.com/office/drawing/2014/main" id="{4BC8EB4B-EB42-4673-939D-9F79F5D62A63}"/>
              </a:ext>
            </a:extLst>
          </p:cNvPr>
          <p:cNvPicPr>
            <a:picLocks noChangeAspect="1"/>
          </p:cNvPicPr>
          <p:nvPr/>
        </p:nvPicPr>
        <p:blipFill>
          <a:blip r:embed="rId3"/>
          <a:stretch>
            <a:fillRect/>
          </a:stretch>
        </p:blipFill>
        <p:spPr>
          <a:xfrm>
            <a:off x="1300751" y="2040146"/>
            <a:ext cx="3881094" cy="2261741"/>
          </a:xfrm>
          <a:prstGeom prst="rect">
            <a:avLst/>
          </a:prstGeom>
        </p:spPr>
      </p:pic>
      <p:sp>
        <p:nvSpPr>
          <p:cNvPr id="5" name="Content Placeholder 4">
            <a:extLst>
              <a:ext uri="{FF2B5EF4-FFF2-40B4-BE49-F238E27FC236}">
                <a16:creationId xmlns:a16="http://schemas.microsoft.com/office/drawing/2014/main" id="{C9ADA00F-02E6-443C-9C28-E38655302BC4}"/>
              </a:ext>
            </a:extLst>
          </p:cNvPr>
          <p:cNvSpPr>
            <a:spLocks noGrp="1"/>
          </p:cNvSpPr>
          <p:nvPr>
            <p:ph idx="1"/>
          </p:nvPr>
        </p:nvSpPr>
        <p:spPr>
          <a:xfrm>
            <a:off x="6096000" y="2036439"/>
            <a:ext cx="5257799" cy="3558071"/>
          </a:xfrm>
        </p:spPr>
        <p:txBody>
          <a:bodyPr/>
          <a:lstStyle/>
          <a:p>
            <a:r>
              <a:rPr lang="en-US" dirty="0">
                <a:solidFill>
                  <a:srgbClr val="533E36"/>
                </a:solidFill>
              </a:rPr>
              <a:t>33% to 50% of food is wasted</a:t>
            </a:r>
          </a:p>
          <a:p>
            <a:r>
              <a:rPr lang="en-US" dirty="0">
                <a:solidFill>
                  <a:srgbClr val="533E36"/>
                </a:solidFill>
              </a:rPr>
              <a:t>1.3 billion tons </a:t>
            </a:r>
          </a:p>
          <a:p>
            <a:r>
              <a:rPr lang="en-US" dirty="0">
                <a:solidFill>
                  <a:srgbClr val="533E36"/>
                </a:solidFill>
              </a:rPr>
              <a:t>800 million people VS hunger</a:t>
            </a:r>
          </a:p>
          <a:p>
            <a:r>
              <a:rPr lang="en-US" dirty="0">
                <a:solidFill>
                  <a:srgbClr val="533E36"/>
                </a:solidFill>
              </a:rPr>
              <a:t>250 kg for one person  </a:t>
            </a:r>
          </a:p>
          <a:p>
            <a:endParaRPr lang="en-US" dirty="0">
              <a:solidFill>
                <a:srgbClr val="533E36"/>
              </a:solidFill>
            </a:endParaRPr>
          </a:p>
        </p:txBody>
      </p:sp>
      <p:pic>
        <p:nvPicPr>
          <p:cNvPr id="9" name="Picture 8">
            <a:extLst>
              <a:ext uri="{FF2B5EF4-FFF2-40B4-BE49-F238E27FC236}">
                <a16:creationId xmlns:a16="http://schemas.microsoft.com/office/drawing/2014/main" id="{C849C4F0-19A7-4F4D-9E11-33E1715DF220}"/>
              </a:ext>
            </a:extLst>
          </p:cNvPr>
          <p:cNvPicPr>
            <a:picLocks noChangeAspect="1"/>
          </p:cNvPicPr>
          <p:nvPr/>
        </p:nvPicPr>
        <p:blipFill>
          <a:blip r:embed="rId4"/>
          <a:stretch>
            <a:fillRect/>
          </a:stretch>
        </p:blipFill>
        <p:spPr>
          <a:xfrm>
            <a:off x="1430358" y="4826257"/>
            <a:ext cx="3632387" cy="678951"/>
          </a:xfrm>
          <a:prstGeom prst="rect">
            <a:avLst/>
          </a:prstGeom>
        </p:spPr>
      </p:pic>
    </p:spTree>
    <p:extLst>
      <p:ext uri="{BB962C8B-B14F-4D97-AF65-F5344CB8AC3E}">
        <p14:creationId xmlns:p14="http://schemas.microsoft.com/office/powerpoint/2010/main" val="100652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ستطيل 5"/>
          <p:cNvSpPr/>
          <p:nvPr/>
        </p:nvSpPr>
        <p:spPr>
          <a:xfrm>
            <a:off x="0" y="16739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ستطيل 5"/>
          <p:cNvSpPr/>
          <p:nvPr/>
        </p:nvSpPr>
        <p:spPr>
          <a:xfrm>
            <a:off x="-14990" y="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solidFill>
          <a:ln>
            <a:solidFill>
              <a:srgbClr val="F75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مستطيل 7"/>
          <p:cNvSpPr/>
          <p:nvPr/>
        </p:nvSpPr>
        <p:spPr>
          <a:xfrm>
            <a:off x="736397" y="409757"/>
            <a:ext cx="8085868" cy="769441"/>
          </a:xfrm>
          <a:prstGeom prst="rect">
            <a:avLst/>
          </a:prstGeom>
        </p:spPr>
        <p:txBody>
          <a:bodyPr wrap="none">
            <a:spAutoFit/>
          </a:bodyPr>
          <a:lstStyle/>
          <a:p>
            <a:r>
              <a:rPr lang="en-US" sz="4400" dirty="0">
                <a:solidFill>
                  <a:schemeClr val="bg1"/>
                </a:solidFill>
                <a:latin typeface="Times New Roman" panose="02020603050405020304" pitchFamily="18" charset="0"/>
                <a:cs typeface="Times New Roman" panose="02020603050405020304" pitchFamily="18" charset="0"/>
              </a:rPr>
              <a:t>FOOD PRODUCTION PROCESS</a:t>
            </a:r>
            <a:endParaRPr lang="en-US" sz="4400" dirty="0">
              <a:solidFill>
                <a:schemeClr val="bg1"/>
              </a:solidFill>
            </a:endParaRPr>
          </a:p>
        </p:txBody>
      </p:sp>
      <p:pic>
        <p:nvPicPr>
          <p:cNvPr id="5" name="Picture 4">
            <a:extLst>
              <a:ext uri="{FF2B5EF4-FFF2-40B4-BE49-F238E27FC236}">
                <a16:creationId xmlns:a16="http://schemas.microsoft.com/office/drawing/2014/main" id="{E67FF354-4D36-4F9D-8ED5-57DDA9C3A56C}"/>
              </a:ext>
            </a:extLst>
          </p:cNvPr>
          <p:cNvPicPr>
            <a:picLocks noChangeAspect="1"/>
          </p:cNvPicPr>
          <p:nvPr/>
        </p:nvPicPr>
        <p:blipFill rotWithShape="1">
          <a:blip r:embed="rId2"/>
          <a:srcRect t="19655"/>
          <a:stretch/>
        </p:blipFill>
        <p:spPr>
          <a:xfrm>
            <a:off x="507309" y="1869920"/>
            <a:ext cx="6874567" cy="4142489"/>
          </a:xfrm>
          <a:prstGeom prst="rect">
            <a:avLst/>
          </a:prstGeom>
        </p:spPr>
      </p:pic>
      <p:sp>
        <p:nvSpPr>
          <p:cNvPr id="9" name="Content Placeholder 4">
            <a:extLst>
              <a:ext uri="{FF2B5EF4-FFF2-40B4-BE49-F238E27FC236}">
                <a16:creationId xmlns:a16="http://schemas.microsoft.com/office/drawing/2014/main" id="{4C1B986E-6E78-4969-901D-EE897D481251}"/>
              </a:ext>
            </a:extLst>
          </p:cNvPr>
          <p:cNvSpPr>
            <a:spLocks noGrp="1"/>
          </p:cNvSpPr>
          <p:nvPr>
            <p:ph idx="1"/>
          </p:nvPr>
        </p:nvSpPr>
        <p:spPr>
          <a:xfrm>
            <a:off x="7296978" y="2902691"/>
            <a:ext cx="4008783" cy="1588957"/>
          </a:xfrm>
        </p:spPr>
        <p:txBody>
          <a:bodyPr>
            <a:normAutofit fontScale="92500" lnSpcReduction="20000"/>
          </a:bodyPr>
          <a:lstStyle/>
          <a:p>
            <a:r>
              <a:rPr lang="en-US" dirty="0">
                <a:solidFill>
                  <a:srgbClr val="533E36"/>
                </a:solidFill>
              </a:rPr>
              <a:t>Time</a:t>
            </a:r>
          </a:p>
          <a:p>
            <a:r>
              <a:rPr lang="en-US" dirty="0">
                <a:solidFill>
                  <a:srgbClr val="533E36"/>
                </a:solidFill>
              </a:rPr>
              <a:t>Energy</a:t>
            </a:r>
          </a:p>
          <a:p>
            <a:r>
              <a:rPr lang="en-US" dirty="0">
                <a:solidFill>
                  <a:srgbClr val="533E36"/>
                </a:solidFill>
              </a:rPr>
              <a:t>Money</a:t>
            </a:r>
          </a:p>
          <a:p>
            <a:r>
              <a:rPr lang="en-US" dirty="0">
                <a:solidFill>
                  <a:srgbClr val="533E36"/>
                </a:solidFill>
              </a:rPr>
              <a:t>Resources</a:t>
            </a:r>
          </a:p>
          <a:p>
            <a:pPr marL="0" indent="0">
              <a:buNone/>
            </a:pPr>
            <a:endParaRPr lang="en-US" dirty="0">
              <a:solidFill>
                <a:srgbClr val="533E36"/>
              </a:solidFill>
            </a:endParaRPr>
          </a:p>
        </p:txBody>
      </p:sp>
    </p:spTree>
    <p:extLst>
      <p:ext uri="{BB962C8B-B14F-4D97-AF65-F5344CB8AC3E}">
        <p14:creationId xmlns:p14="http://schemas.microsoft.com/office/powerpoint/2010/main" val="251400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ستطيل 5"/>
          <p:cNvSpPr/>
          <p:nvPr/>
        </p:nvSpPr>
        <p:spPr>
          <a:xfrm>
            <a:off x="0" y="16739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ستطيل 5"/>
          <p:cNvSpPr/>
          <p:nvPr/>
        </p:nvSpPr>
        <p:spPr>
          <a:xfrm>
            <a:off x="-14990" y="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solidFill>
          <a:ln>
            <a:solidFill>
              <a:srgbClr val="F75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مستطيل 7"/>
          <p:cNvSpPr/>
          <p:nvPr/>
        </p:nvSpPr>
        <p:spPr>
          <a:xfrm>
            <a:off x="736397" y="409757"/>
            <a:ext cx="1627369" cy="769441"/>
          </a:xfrm>
          <a:prstGeom prst="rect">
            <a:avLst/>
          </a:prstGeom>
        </p:spPr>
        <p:txBody>
          <a:bodyPr wrap="none">
            <a:spAutoFit/>
          </a:bodyPr>
          <a:lstStyle/>
          <a:p>
            <a:r>
              <a:rPr lang="en-US" sz="4400" dirty="0">
                <a:solidFill>
                  <a:schemeClr val="bg1"/>
                </a:solidFill>
                <a:latin typeface="Times New Roman" panose="02020603050405020304" pitchFamily="18" charset="0"/>
                <a:cs typeface="Times New Roman" panose="02020603050405020304" pitchFamily="18" charset="0"/>
              </a:rPr>
              <a:t>SDLC</a:t>
            </a:r>
            <a:endParaRPr lang="en-US" sz="4400" dirty="0">
              <a:solidFill>
                <a:schemeClr val="bg1"/>
              </a:solidFill>
            </a:endParaRPr>
          </a:p>
        </p:txBody>
      </p:sp>
      <p:graphicFrame>
        <p:nvGraphicFramePr>
          <p:cNvPr id="5" name="Diagram 4">
            <a:extLst>
              <a:ext uri="{FF2B5EF4-FFF2-40B4-BE49-F238E27FC236}">
                <a16:creationId xmlns:a16="http://schemas.microsoft.com/office/drawing/2014/main" id="{C6613A22-F6CB-4FE7-8EA8-4E6B535ABB4B}"/>
              </a:ext>
            </a:extLst>
          </p:cNvPr>
          <p:cNvGraphicFramePr/>
          <p:nvPr>
            <p:extLst>
              <p:ext uri="{D42A27DB-BD31-4B8C-83A1-F6EECF244321}">
                <p14:modId xmlns:p14="http://schemas.microsoft.com/office/powerpoint/2010/main" val="3415150135"/>
              </p:ext>
            </p:extLst>
          </p:nvPr>
        </p:nvGraphicFramePr>
        <p:xfrm>
          <a:off x="2922380" y="1605956"/>
          <a:ext cx="6572979" cy="4381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274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ستطيل 5"/>
          <p:cNvSpPr/>
          <p:nvPr/>
        </p:nvSpPr>
        <p:spPr>
          <a:xfrm>
            <a:off x="0" y="16739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مستطيل مستدير الزوايا 3"/>
          <p:cNvSpPr/>
          <p:nvPr/>
        </p:nvSpPr>
        <p:spPr>
          <a:xfrm>
            <a:off x="-14990" y="6460762"/>
            <a:ext cx="12206990" cy="404734"/>
          </a:xfrm>
          <a:prstGeom prst="roundRect">
            <a:avLst>
              <a:gd name="adj" fmla="val 0"/>
            </a:avLst>
          </a:prstGeom>
          <a:solidFill>
            <a:srgbClr val="FDAD39"/>
          </a:solidFill>
          <a:ln>
            <a:solidFill>
              <a:srgbClr val="FDA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ستطيل 5"/>
          <p:cNvSpPr/>
          <p:nvPr/>
        </p:nvSpPr>
        <p:spPr>
          <a:xfrm>
            <a:off x="-14990" y="0"/>
            <a:ext cx="12206990" cy="1588957"/>
          </a:xfrm>
          <a:custGeom>
            <a:avLst/>
            <a:gdLst>
              <a:gd name="connsiteX0" fmla="*/ 0 w 12206990"/>
              <a:gd name="connsiteY0" fmla="*/ 0 h 1588957"/>
              <a:gd name="connsiteX1" fmla="*/ 12206990 w 12206990"/>
              <a:gd name="connsiteY1" fmla="*/ 0 h 1588957"/>
              <a:gd name="connsiteX2" fmla="*/ 12206990 w 12206990"/>
              <a:gd name="connsiteY2" fmla="*/ 1588957 h 1588957"/>
              <a:gd name="connsiteX3" fmla="*/ 0 w 12206990"/>
              <a:gd name="connsiteY3" fmla="*/ 1588957 h 1588957"/>
              <a:gd name="connsiteX4" fmla="*/ 0 w 12206990"/>
              <a:gd name="connsiteY4"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 name="connsiteX0" fmla="*/ 0 w 12206990"/>
              <a:gd name="connsiteY0" fmla="*/ 0 h 1588957"/>
              <a:gd name="connsiteX1" fmla="*/ 12206990 w 12206990"/>
              <a:gd name="connsiteY1" fmla="*/ 0 h 1588957"/>
              <a:gd name="connsiteX2" fmla="*/ 12206990 w 12206990"/>
              <a:gd name="connsiteY2" fmla="*/ 1588957 h 1588957"/>
              <a:gd name="connsiteX3" fmla="*/ 6086006 w 12206990"/>
              <a:gd name="connsiteY3" fmla="*/ 1259174 h 1588957"/>
              <a:gd name="connsiteX4" fmla="*/ 0 w 12206990"/>
              <a:gd name="connsiteY4" fmla="*/ 1588957 h 1588957"/>
              <a:gd name="connsiteX5" fmla="*/ 0 w 12206990"/>
              <a:gd name="connsiteY5" fmla="*/ 0 h 158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990" h="1588957">
                <a:moveTo>
                  <a:pt x="0" y="0"/>
                </a:moveTo>
                <a:lnTo>
                  <a:pt x="12206990" y="0"/>
                </a:lnTo>
                <a:lnTo>
                  <a:pt x="12206990" y="1588957"/>
                </a:lnTo>
                <a:cubicBezTo>
                  <a:pt x="10161665" y="1588957"/>
                  <a:pt x="8161311" y="1229194"/>
                  <a:pt x="6086006" y="1259174"/>
                </a:cubicBezTo>
                <a:cubicBezTo>
                  <a:pt x="4042347" y="1264171"/>
                  <a:pt x="2028669" y="1479029"/>
                  <a:pt x="0" y="1588957"/>
                </a:cubicBezTo>
                <a:lnTo>
                  <a:pt x="0" y="0"/>
                </a:lnTo>
                <a:close/>
              </a:path>
            </a:pathLst>
          </a:custGeom>
          <a:solidFill>
            <a:srgbClr val="F75435"/>
          </a:solidFill>
          <a:ln>
            <a:solidFill>
              <a:srgbClr val="F754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مستطيل 7"/>
          <p:cNvSpPr/>
          <p:nvPr/>
        </p:nvSpPr>
        <p:spPr>
          <a:xfrm>
            <a:off x="736397" y="409757"/>
            <a:ext cx="7438255" cy="769441"/>
          </a:xfrm>
          <a:prstGeom prst="rect">
            <a:avLst/>
          </a:prstGeom>
        </p:spPr>
        <p:txBody>
          <a:bodyPr wrap="none">
            <a:spAutoFit/>
          </a:bodyPr>
          <a:lstStyle/>
          <a:p>
            <a:r>
              <a:rPr lang="en-US" sz="4400" dirty="0">
                <a:solidFill>
                  <a:schemeClr val="bg1"/>
                </a:solidFill>
                <a:latin typeface="Times New Roman" panose="02020603050405020304" pitchFamily="18" charset="0"/>
                <a:cs typeface="Times New Roman" panose="02020603050405020304" pitchFamily="18" charset="0"/>
              </a:rPr>
              <a:t>INFORMATION GATHERING</a:t>
            </a:r>
            <a:endParaRPr lang="en-US" sz="4400" dirty="0">
              <a:solidFill>
                <a:schemeClr val="bg1"/>
              </a:solidFill>
            </a:endParaRPr>
          </a:p>
        </p:txBody>
      </p:sp>
      <p:sp>
        <p:nvSpPr>
          <p:cNvPr id="12" name="Content Placeholder 2">
            <a:extLst>
              <a:ext uri="{FF2B5EF4-FFF2-40B4-BE49-F238E27FC236}">
                <a16:creationId xmlns:a16="http://schemas.microsoft.com/office/drawing/2014/main" id="{BF007E92-625D-46F5-92C6-5173656E7104}"/>
              </a:ext>
            </a:extLst>
          </p:cNvPr>
          <p:cNvSpPr>
            <a:spLocks noGrp="1"/>
          </p:cNvSpPr>
          <p:nvPr>
            <p:ph idx="1"/>
          </p:nvPr>
        </p:nvSpPr>
        <p:spPr>
          <a:xfrm>
            <a:off x="736397" y="1839172"/>
            <a:ext cx="10730259" cy="4294656"/>
          </a:xfrm>
        </p:spPr>
        <p:txBody>
          <a:bodyPr anchor="ctr">
            <a:noAutofit/>
          </a:bodyPr>
          <a:lstStyle/>
          <a:p>
            <a:r>
              <a:rPr lang="en-US" sz="1800" b="1" i="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User Interviews</a:t>
            </a:r>
            <a:r>
              <a:rPr lang="en-US" sz="1400" b="1"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r>
            <a:br>
              <a:rPr lang="en-US" sz="1400" b="1"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r>
            <a:b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Mrs. Hanna Mohamed / </a:t>
            </a:r>
            <a:r>
              <a:rPr lang="en-US" sz="1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Fayoum</a:t>
            </a: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University central library officer</a:t>
            </a:r>
            <a:b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r>
            <a:b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4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 you face the problem of waste food in your daily life?</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p>
            <a:r>
              <a:rPr lang="en-US" sz="1400" dirty="0">
                <a:solidFill>
                  <a:srgbClr val="333546"/>
                </a:solidFill>
                <a:effectLst/>
                <a:latin typeface="Calibri" panose="020F0502020204030204" pitchFamily="34" charset="0"/>
                <a:ea typeface="Times New Roman" panose="02020603050405020304" pitchFamily="18" charset="0"/>
                <a:cs typeface="Arial" panose="020B0604020202020204" pitchFamily="34" charset="0"/>
              </a:rPr>
              <a:t>Yes, but as much as possible we try to buy food that is sufficient for our need only.</a:t>
            </a:r>
            <a:r>
              <a:rPr lang="ar-SA" sz="1400" dirty="0">
                <a:solidFill>
                  <a:srgbClr val="333546"/>
                </a:solidFill>
                <a:effectLst/>
                <a:latin typeface="Calibri" panose="020F0502020204030204" pitchFamily="34" charset="0"/>
                <a:ea typeface="Times New Roman" panose="02020603050405020304" pitchFamily="18" charset="0"/>
                <a:cs typeface="Arial" panose="020B0604020202020204" pitchFamily="34" charset="0"/>
              </a:rPr>
              <a:t/>
            </a:r>
            <a:br>
              <a:rPr lang="ar-SA" sz="1400" dirty="0">
                <a:solidFill>
                  <a:srgbClr val="333546"/>
                </a:solidFill>
                <a:effectLst/>
                <a:latin typeface="Calibri" panose="020F0502020204030204" pitchFamily="34" charset="0"/>
                <a:ea typeface="Times New Roman" panose="02020603050405020304" pitchFamily="18" charset="0"/>
                <a:cs typeface="Arial" panose="020B0604020202020204" pitchFamily="34" charset="0"/>
              </a:rPr>
            </a:br>
            <a:r>
              <a:rPr lang="ar-SA" sz="1400" dirty="0">
                <a:solidFill>
                  <a:srgbClr val="333546"/>
                </a:solidFill>
                <a:effectLst/>
                <a:latin typeface="Calibri" panose="020F0502020204030204" pitchFamily="34" charset="0"/>
                <a:ea typeface="Times New Roman" panose="02020603050405020304" pitchFamily="18" charset="0"/>
                <a:cs typeface="Arial" panose="020B0604020202020204" pitchFamily="34" charset="0"/>
              </a:rPr>
              <a:t/>
            </a:r>
            <a:br>
              <a:rPr lang="ar-SA" sz="1400" dirty="0">
                <a:solidFill>
                  <a:srgbClr val="333546"/>
                </a:solidFill>
                <a:effectLst/>
                <a:latin typeface="Calibri" panose="020F0502020204030204" pitchFamily="34" charset="0"/>
                <a:ea typeface="Times New Roman" panose="02020603050405020304" pitchFamily="18" charset="0"/>
                <a:cs typeface="Arial" panose="020B0604020202020204" pitchFamily="34" charset="0"/>
              </a:rPr>
            </a:br>
            <a:r>
              <a:rPr lang="en-US" sz="14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How you deal with waste food?</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p>
            <a:r>
              <a:rPr lang="en-US" sz="1400" dirty="0">
                <a:solidFill>
                  <a:srgbClr val="333546"/>
                </a:solidFill>
                <a:effectLst/>
                <a:latin typeface="Calibri" panose="020F0502020204030204" pitchFamily="34" charset="0"/>
                <a:ea typeface="Times New Roman" panose="02020603050405020304" pitchFamily="18" charset="0"/>
                <a:cs typeface="Arial" panose="020B0604020202020204" pitchFamily="34" charset="0"/>
              </a:rPr>
              <a:t>I usually collect them and use the</a:t>
            </a:r>
            <a:r>
              <a:rPr lang="en-US" sz="1400" dirty="0">
                <a:solidFill>
                  <a:srgbClr val="333546"/>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a:solidFill>
                  <a:srgbClr val="333546"/>
                </a:solidFill>
                <a:effectLst/>
                <a:latin typeface="Calibri" panose="020F0502020204030204" pitchFamily="34" charset="0"/>
                <a:ea typeface="Times New Roman" panose="02020603050405020304" pitchFamily="18" charset="0"/>
                <a:cs typeface="Arial" panose="020B0604020202020204" pitchFamily="34" charset="0"/>
              </a:rPr>
              <a:t> as animal feed.</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p>
            <a:pPr marL="0" indent="0">
              <a:buNone/>
            </a:pPr>
            <a:r>
              <a:rPr lang="en-US" sz="1400" dirty="0">
                <a:solidFill>
                  <a:srgbClr val="333546"/>
                </a:solidFill>
                <a:effectLst/>
                <a:latin typeface="Calibri" panose="020F0502020204030204" pitchFamily="34" charset="0"/>
                <a:ea typeface="Times New Roman" panose="02020603050405020304" pitchFamily="18" charset="0"/>
                <a:cs typeface="Arial" panose="020B0604020202020204" pitchFamily="34" charset="0"/>
              </a:rPr>
              <a:t> </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p>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Chef. </a:t>
            </a:r>
            <a:r>
              <a:rPr lang="en-US" sz="1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Asmaa</a:t>
            </a: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lang="en-US" sz="1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Fayoum</a:t>
            </a: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University hotel</a:t>
            </a:r>
            <a:b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r>
            <a:b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4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How much food do you have here at the hotel?</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p>
            <a:r>
              <a:rPr lang="en-US" sz="1400" dirty="0">
                <a:solidFill>
                  <a:srgbClr val="333546"/>
                </a:solidFill>
                <a:effectLst/>
                <a:latin typeface="Calibri" panose="020F0502020204030204" pitchFamily="34" charset="0"/>
                <a:ea typeface="Times New Roman" panose="02020603050405020304" pitchFamily="18" charset="0"/>
                <a:cs typeface="Arial" panose="020B0604020202020204" pitchFamily="34" charset="0"/>
              </a:rPr>
              <a:t>Almost 40% of </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carbohydrate, and 10% of meat</a:t>
            </a:r>
            <a:r>
              <a:rPr lang="en-US" sz="1400" dirty="0">
                <a:solidFill>
                  <a:srgbClr val="333546"/>
                </a:solidFill>
                <a:effectLst/>
                <a:latin typeface="Calibri" panose="020F0502020204030204" pitchFamily="34" charset="0"/>
                <a:ea typeface="Times New Roman" panose="02020603050405020304" pitchFamily="18" charset="0"/>
                <a:cs typeface="Arial" panose="020B0604020202020204" pitchFamily="34" charset="0"/>
              </a:rPr>
              <a:t>.</a:t>
            </a:r>
            <a:r>
              <a:rPr lang="ar-SA" sz="1400" dirty="0">
                <a:solidFill>
                  <a:srgbClr val="333546"/>
                </a:solidFill>
                <a:effectLst/>
                <a:latin typeface="Calibri" panose="020F0502020204030204" pitchFamily="34" charset="0"/>
                <a:ea typeface="Times New Roman" panose="02020603050405020304" pitchFamily="18" charset="0"/>
                <a:cs typeface="Arial" panose="020B0604020202020204" pitchFamily="34" charset="0"/>
              </a:rPr>
              <a:t/>
            </a:r>
            <a:br>
              <a:rPr lang="ar-SA" sz="1400" dirty="0">
                <a:solidFill>
                  <a:srgbClr val="333546"/>
                </a:solidFill>
                <a:effectLst/>
                <a:latin typeface="Calibri" panose="020F0502020204030204" pitchFamily="34" charset="0"/>
                <a:ea typeface="Times New Roman" panose="02020603050405020304" pitchFamily="18" charset="0"/>
                <a:cs typeface="Arial" panose="020B0604020202020204" pitchFamily="34" charset="0"/>
              </a:rPr>
            </a:br>
            <a:r>
              <a:rPr lang="ar-SA" sz="1400" dirty="0">
                <a:solidFill>
                  <a:srgbClr val="333546"/>
                </a:solidFill>
                <a:effectLst/>
                <a:latin typeface="Calibri" panose="020F0502020204030204" pitchFamily="34" charset="0"/>
                <a:ea typeface="Times New Roman" panose="02020603050405020304" pitchFamily="18" charset="0"/>
                <a:cs typeface="Arial" panose="020B0604020202020204" pitchFamily="34" charset="0"/>
              </a:rPr>
              <a:t/>
            </a:r>
            <a:br>
              <a:rPr lang="ar-SA" sz="1400" dirty="0">
                <a:solidFill>
                  <a:srgbClr val="333546"/>
                </a:solidFill>
                <a:effectLst/>
                <a:latin typeface="Calibri" panose="020F0502020204030204" pitchFamily="34" charset="0"/>
                <a:ea typeface="Times New Roman" panose="02020603050405020304" pitchFamily="18" charset="0"/>
                <a:cs typeface="Arial" panose="020B0604020202020204" pitchFamily="34" charset="0"/>
              </a:rPr>
            </a:br>
            <a:r>
              <a:rPr lang="en-US" sz="14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 you have a way to reduce waste food?</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p>
            <a:r>
              <a:rPr lang="en-US" sz="1400" dirty="0">
                <a:solidFill>
                  <a:srgbClr val="333546"/>
                </a:solidFill>
                <a:effectLst/>
                <a:latin typeface="Calibri" panose="020F0502020204030204" pitchFamily="34" charset="0"/>
                <a:ea typeface="Times New Roman" panose="02020603050405020304" pitchFamily="18" charset="0"/>
                <a:cs typeface="Arial" panose="020B0604020202020204" pitchFamily="34" charset="0"/>
              </a:rPr>
              <a:t>Unfortunately not, we get rid of it .</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705932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TotalTime>
  <Words>328</Words>
  <Application>Microsoft Office PowerPoint</Application>
  <PresentationFormat>Widescreen</PresentationFormat>
  <Paragraphs>71</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Cairo</vt:lpstr>
      <vt:lpstr>Calibri</vt:lpstr>
      <vt:lpstr>Calibri Light</vt:lpstr>
      <vt:lpstr>Times New Roman</vt:lpstr>
      <vt:lpstr>Office Theme</vt:lpstr>
      <vt:lpstr>FOOD DONATION SYSTEM (ETAAM) GRADUATION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SHARE SYSTEM (ETAAM) GRADUATION PROJECT</dc:title>
  <dc:creator>Abdulrahman Hashem</dc:creator>
  <cp:lastModifiedBy>Sheka</cp:lastModifiedBy>
  <cp:revision>17</cp:revision>
  <dcterms:created xsi:type="dcterms:W3CDTF">2020-08-22T09:46:23Z</dcterms:created>
  <dcterms:modified xsi:type="dcterms:W3CDTF">2021-07-10T19:26:17Z</dcterms:modified>
</cp:coreProperties>
</file>