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3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93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3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24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6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99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83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47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89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61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C03E-FE75-41CB-8C59-F5AD33B71BD5}" type="datetimeFigureOut">
              <a:rPr lang="hu-HU" smtClean="0"/>
              <a:t>2018.12.16.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C88F-A87F-4C3D-8B66-9E4D8A1ACA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7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7" y="858129"/>
            <a:ext cx="10536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Szakképesítés neve: Szoftverfejlesztő</a:t>
            </a: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OKJ száma: 54 213 05</a:t>
            </a:r>
          </a:p>
          <a:p>
            <a:pPr algn="ctr"/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SZAKDOLGOZAT</a:t>
            </a: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Telefon szerviz rendszer</a:t>
            </a: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Figler Renáta</a:t>
            </a: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SZF29</a:t>
            </a:r>
          </a:p>
          <a:p>
            <a:pPr algn="ctr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Témavezető: Csolti Péter</a:t>
            </a:r>
          </a:p>
          <a:p>
            <a:pPr algn="ctr"/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Budapest, 2019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942" y="1125415"/>
            <a:ext cx="697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Továbbfejlesztési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lehetőségek: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126" y="2560320"/>
            <a:ext cx="7498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Regisztrációs felület/Jogosultságok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Eladások mentése pdf-ben és nyomtatási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lehetőség</a:t>
            </a:r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Statisztika bővítése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Keresés bővítése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Űrlapok bővítése, </a:t>
            </a:r>
            <a:r>
              <a:rPr lang="hu-H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scannelési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lehetőség</a:t>
            </a:r>
          </a:p>
        </p:txBody>
      </p:sp>
    </p:spTree>
    <p:extLst>
      <p:ext uri="{BB962C8B-B14F-4D97-AF65-F5344CB8AC3E}">
        <p14:creationId xmlns:p14="http://schemas.microsoft.com/office/powerpoint/2010/main" val="12831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5270" y="2822303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751083" y="476913"/>
            <a:ext cx="10850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programról: </a:t>
            </a:r>
          </a:p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Négy fő rész: </a:t>
            </a:r>
          </a:p>
          <a:p>
            <a:pPr marL="2743200" lvl="5" indent="-457200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Készletezés</a:t>
            </a:r>
          </a:p>
          <a:p>
            <a:pPr marL="2743200" lvl="5" indent="-457200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Űrlapok</a:t>
            </a:r>
          </a:p>
          <a:p>
            <a:pPr marL="2743200" lvl="5" indent="-457200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Eladás</a:t>
            </a:r>
          </a:p>
          <a:p>
            <a:pPr marL="2743200" lvl="5" indent="-457200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Statisztika, keresés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7" y="3764438"/>
            <a:ext cx="6183264" cy="27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321166" y="1716259"/>
            <a:ext cx="7554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Felhasznált programok:</a:t>
            </a:r>
          </a:p>
          <a:p>
            <a:endParaRPr lang="hu-H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C#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36562" y="633045"/>
            <a:ext cx="7128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Adatbázisok: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belepes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szervizkeszletezorendszer</a:t>
            </a:r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6" y="2337592"/>
            <a:ext cx="5938467" cy="2065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6" y="4533459"/>
            <a:ext cx="5938467" cy="2204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991" y="482006"/>
            <a:ext cx="3216959" cy="3441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183" y="4537568"/>
            <a:ext cx="3287449" cy="22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422030"/>
            <a:ext cx="671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Bejelentkezés:</a:t>
            </a:r>
          </a:p>
          <a:p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Titosítás (MD5)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Jelszó módosítás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5" y="978280"/>
            <a:ext cx="4865223" cy="4578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 flipH="1">
            <a:off x="281353" y="3267509"/>
            <a:ext cx="51347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Menürendszer és gyorsmenü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81353" y="4438432"/>
            <a:ext cx="7357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Megjelenés: 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Listák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Előugró ablakok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Háttér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90" y="323558"/>
            <a:ext cx="67806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Űrlapok: </a:t>
            </a:r>
          </a:p>
          <a:p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„adatlapok” tábla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 gomb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egfelelő adatok beírása</a:t>
            </a:r>
          </a:p>
          <a:p>
            <a:endParaRPr lang="hu-HU" dirty="0"/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00" y="3032541"/>
            <a:ext cx="3565525" cy="33813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4" y="323558"/>
            <a:ext cx="4994030" cy="60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7" y="4875099"/>
            <a:ext cx="360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Készletek felvitele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097" y="1906843"/>
            <a:ext cx="7652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Selejtezés: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tátusz változik megfelelő táblában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átum felvitele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097" y="322773"/>
            <a:ext cx="724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Keresés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Táblázatos formában jelenik meg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3" y="322773"/>
            <a:ext cx="2686685" cy="29690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02" y="3614614"/>
            <a:ext cx="5951806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4573" y="1927273"/>
            <a:ext cx="6246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Eladás: </a:t>
            </a:r>
          </a:p>
          <a:p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isták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összegzés tétele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készletről eladás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datok tárolása txt</a:t>
            </a:r>
          </a:p>
          <a:p>
            <a:endParaRPr lang="hu-HU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01" y="909652"/>
            <a:ext cx="6824004" cy="52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0677" y="1353214"/>
            <a:ext cx="59647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forint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eszerzési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Eladási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hu-H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aszon: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arancia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izetős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eladás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5" y="1908653"/>
            <a:ext cx="7616483" cy="4275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744326" y="392707"/>
            <a:ext cx="532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Statisztikák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FReni</dc:creator>
  <cp:lastModifiedBy>FReni</cp:lastModifiedBy>
  <cp:revision>22</cp:revision>
  <dcterms:created xsi:type="dcterms:W3CDTF">2018-12-16T13:43:29Z</dcterms:created>
  <dcterms:modified xsi:type="dcterms:W3CDTF">2018-12-16T16:16:35Z</dcterms:modified>
</cp:coreProperties>
</file>