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61" r:id="rId4"/>
    <p:sldId id="260" r:id="rId5"/>
    <p:sldId id="258" r:id="rId6"/>
    <p:sldId id="271" r:id="rId7"/>
    <p:sldId id="268" r:id="rId8"/>
    <p:sldId id="331" r:id="rId9"/>
    <p:sldId id="332" r:id="rId10"/>
    <p:sldId id="263" r:id="rId11"/>
    <p:sldId id="266" r:id="rId12"/>
    <p:sldId id="335" r:id="rId13"/>
    <p:sldId id="336" r:id="rId14"/>
    <p:sldId id="328" r:id="rId15"/>
    <p:sldId id="333" r:id="rId16"/>
    <p:sldId id="259" r:id="rId17"/>
  </p:sldIdLst>
  <p:sldSz cx="9144000" cy="5143500" type="screen16x9"/>
  <p:notesSz cx="6858000" cy="9144000"/>
  <p:embeddedFontLst>
    <p:embeddedFont>
      <p:font typeface="Alef" panose="00000500000000000000" pitchFamily="2" charset="-79"/>
      <p:regular r:id="rId19"/>
      <p:bold r:id="rId20"/>
    </p:embeddedFont>
    <p:embeddedFont>
      <p:font typeface="Nunito" pitchFamily="2" charset="0"/>
      <p:regular r:id="rId21"/>
      <p:bold r:id="rId22"/>
      <p:italic r:id="rId23"/>
      <p:boldItalic r:id="rId24"/>
    </p:embeddedFont>
    <p:embeddedFont>
      <p:font typeface="Roboto Condensed Light" panose="02000000000000000000" pitchFamily="2" charset="0"/>
      <p:regular r:id="rId25"/>
      <p:italic r:id="rId26"/>
    </p:embeddedFont>
    <p:embeddedFont>
      <p:font typeface="Spartan" panose="020B0604020202020204" charset="0"/>
      <p:regular r:id="rId27"/>
      <p:bold r:id="rId28"/>
    </p:embeddedFont>
    <p:embeddedFont>
      <p:font typeface="Spartan ExtraBold" panose="020B0604020202020204" charset="0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51E9E-8879-4AD4-87CF-33E73A281F6E}">
  <a:tblStyle styleId="{A7551E9E-8879-4AD4-87CF-33E73A281F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 snapToGrid="0">
      <p:cViewPr>
        <p:scale>
          <a:sx n="100" d="100"/>
          <a:sy n="100" d="100"/>
        </p:scale>
        <p:origin x="684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a95368426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a95368426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b6a886c71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b6a886c71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b6a886c71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b6a886c71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419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b6a886c71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b6a886c71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4756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de46fc6c5a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" name="Google Shape;1565;gde46fc6c5a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9591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b6a886c717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b6a886c717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546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b1c2217c3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b1c2217c3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a953684262_0_15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a953684262_0_15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b1c2217c3f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b1c2217c3f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b1c2217c3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b1c2217c3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de46fc6c5a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" name="Google Shape;1311;gde46fc6c5a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b6a886c717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b6a886c717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b6a886c717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b6a886c717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1744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b6a886c717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b6a886c717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689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72500" y="-311275"/>
            <a:ext cx="10759100" cy="6262675"/>
            <a:chOff x="-372500" y="-311275"/>
            <a:chExt cx="10759100" cy="6262675"/>
          </a:xfrm>
        </p:grpSpPr>
        <p:sp>
          <p:nvSpPr>
            <p:cNvPr id="10" name="Google Shape;10;p2"/>
            <p:cNvSpPr/>
            <p:nvPr/>
          </p:nvSpPr>
          <p:spPr>
            <a:xfrm>
              <a:off x="6901500" y="2466300"/>
              <a:ext cx="3485100" cy="3485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228325" y="-120850"/>
              <a:ext cx="2822100" cy="2822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214450" y="-311275"/>
              <a:ext cx="3485100" cy="3485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372500" y="1338600"/>
              <a:ext cx="3485100" cy="3485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 rot="2097264">
            <a:off x="7267358" y="420238"/>
            <a:ext cx="1534758" cy="1327771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algn="bl" rotWithShape="0">
              <a:schemeClr val="lt1">
                <a:alpha val="9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214450" y="-625950"/>
            <a:ext cx="1812000" cy="15159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algn="bl" rotWithShape="0">
              <a:schemeClr val="lt1">
                <a:alpha val="9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 rot="9115586">
            <a:off x="327996" y="-418964"/>
            <a:ext cx="1375925" cy="1985016"/>
            <a:chOff x="625650" y="1152050"/>
            <a:chExt cx="1096000" cy="1581175"/>
          </a:xfrm>
        </p:grpSpPr>
        <p:sp>
          <p:nvSpPr>
            <p:cNvPr id="17" name="Google Shape;17;p2"/>
            <p:cNvSpPr/>
            <p:nvPr/>
          </p:nvSpPr>
          <p:spPr>
            <a:xfrm>
              <a:off x="625950" y="1152050"/>
              <a:ext cx="1077850" cy="1461825"/>
            </a:xfrm>
            <a:custGeom>
              <a:avLst/>
              <a:gdLst/>
              <a:ahLst/>
              <a:cxnLst/>
              <a:rect l="l" t="t" r="r" b="b"/>
              <a:pathLst>
                <a:path w="43114" h="58473" extrusionOk="0">
                  <a:moveTo>
                    <a:pt x="43113" y="45221"/>
                  </a:moveTo>
                  <a:cubicBezTo>
                    <a:pt x="43090" y="45197"/>
                    <a:pt x="43054" y="45161"/>
                    <a:pt x="43030" y="45137"/>
                  </a:cubicBezTo>
                  <a:cubicBezTo>
                    <a:pt x="42971" y="45066"/>
                    <a:pt x="42899" y="44994"/>
                    <a:pt x="42828" y="44923"/>
                  </a:cubicBezTo>
                  <a:cubicBezTo>
                    <a:pt x="42792" y="44887"/>
                    <a:pt x="42744" y="44840"/>
                    <a:pt x="42697" y="44792"/>
                  </a:cubicBezTo>
                  <a:cubicBezTo>
                    <a:pt x="42613" y="44732"/>
                    <a:pt x="42542" y="44661"/>
                    <a:pt x="42447" y="44602"/>
                  </a:cubicBezTo>
                  <a:cubicBezTo>
                    <a:pt x="42399" y="44566"/>
                    <a:pt x="42351" y="44518"/>
                    <a:pt x="42304" y="44482"/>
                  </a:cubicBezTo>
                  <a:cubicBezTo>
                    <a:pt x="42209" y="44411"/>
                    <a:pt x="42101" y="44340"/>
                    <a:pt x="41994" y="44280"/>
                  </a:cubicBezTo>
                  <a:lnTo>
                    <a:pt x="41851" y="44197"/>
                  </a:lnTo>
                  <a:cubicBezTo>
                    <a:pt x="41697" y="44101"/>
                    <a:pt x="41530" y="44006"/>
                    <a:pt x="41351" y="43923"/>
                  </a:cubicBezTo>
                  <a:cubicBezTo>
                    <a:pt x="41327" y="43923"/>
                    <a:pt x="41316" y="43911"/>
                    <a:pt x="41292" y="43899"/>
                  </a:cubicBezTo>
                  <a:cubicBezTo>
                    <a:pt x="41137" y="43828"/>
                    <a:pt x="40970" y="43744"/>
                    <a:pt x="40804" y="43685"/>
                  </a:cubicBezTo>
                  <a:cubicBezTo>
                    <a:pt x="40732" y="43661"/>
                    <a:pt x="40661" y="43637"/>
                    <a:pt x="40601" y="43613"/>
                  </a:cubicBezTo>
                  <a:cubicBezTo>
                    <a:pt x="40458" y="43566"/>
                    <a:pt x="40327" y="43518"/>
                    <a:pt x="40184" y="43470"/>
                  </a:cubicBezTo>
                  <a:cubicBezTo>
                    <a:pt x="40101" y="43447"/>
                    <a:pt x="40018" y="43411"/>
                    <a:pt x="39946" y="43399"/>
                  </a:cubicBezTo>
                  <a:cubicBezTo>
                    <a:pt x="39803" y="43351"/>
                    <a:pt x="39661" y="43316"/>
                    <a:pt x="39518" y="43280"/>
                  </a:cubicBezTo>
                  <a:cubicBezTo>
                    <a:pt x="39434" y="43256"/>
                    <a:pt x="39339" y="43232"/>
                    <a:pt x="39256" y="43208"/>
                  </a:cubicBezTo>
                  <a:lnTo>
                    <a:pt x="38791" y="43113"/>
                  </a:lnTo>
                  <a:cubicBezTo>
                    <a:pt x="38696" y="43089"/>
                    <a:pt x="38613" y="43078"/>
                    <a:pt x="38518" y="43054"/>
                  </a:cubicBezTo>
                  <a:cubicBezTo>
                    <a:pt x="38339" y="43018"/>
                    <a:pt x="38160" y="42994"/>
                    <a:pt x="37982" y="42970"/>
                  </a:cubicBezTo>
                  <a:lnTo>
                    <a:pt x="37732" y="42923"/>
                  </a:lnTo>
                  <a:cubicBezTo>
                    <a:pt x="37470" y="42887"/>
                    <a:pt x="37196" y="42863"/>
                    <a:pt x="36910" y="42827"/>
                  </a:cubicBezTo>
                  <a:lnTo>
                    <a:pt x="36851" y="42827"/>
                  </a:lnTo>
                  <a:cubicBezTo>
                    <a:pt x="36589" y="42804"/>
                    <a:pt x="36315" y="42792"/>
                    <a:pt x="36029" y="42768"/>
                  </a:cubicBezTo>
                  <a:cubicBezTo>
                    <a:pt x="35934" y="42768"/>
                    <a:pt x="35827" y="42756"/>
                    <a:pt x="35732" y="42756"/>
                  </a:cubicBezTo>
                  <a:cubicBezTo>
                    <a:pt x="35529" y="42744"/>
                    <a:pt x="35327" y="42732"/>
                    <a:pt x="35112" y="42732"/>
                  </a:cubicBezTo>
                  <a:lnTo>
                    <a:pt x="34743" y="42732"/>
                  </a:lnTo>
                  <a:lnTo>
                    <a:pt x="34136" y="42732"/>
                  </a:lnTo>
                  <a:lnTo>
                    <a:pt x="33743" y="42732"/>
                  </a:lnTo>
                  <a:cubicBezTo>
                    <a:pt x="33529" y="42732"/>
                    <a:pt x="33315" y="42744"/>
                    <a:pt x="33100" y="42744"/>
                  </a:cubicBezTo>
                  <a:cubicBezTo>
                    <a:pt x="32969" y="42744"/>
                    <a:pt x="32838" y="42756"/>
                    <a:pt x="32707" y="42768"/>
                  </a:cubicBezTo>
                  <a:cubicBezTo>
                    <a:pt x="32469" y="42780"/>
                    <a:pt x="32219" y="42792"/>
                    <a:pt x="31981" y="42804"/>
                  </a:cubicBezTo>
                  <a:lnTo>
                    <a:pt x="31624" y="42827"/>
                  </a:lnTo>
                  <a:cubicBezTo>
                    <a:pt x="31267" y="42851"/>
                    <a:pt x="30898" y="42887"/>
                    <a:pt x="30517" y="42923"/>
                  </a:cubicBezTo>
                  <a:cubicBezTo>
                    <a:pt x="19372" y="44042"/>
                    <a:pt x="6502" y="49459"/>
                    <a:pt x="1751" y="55008"/>
                  </a:cubicBezTo>
                  <a:cubicBezTo>
                    <a:pt x="1608" y="55174"/>
                    <a:pt x="1477" y="55341"/>
                    <a:pt x="1346" y="55508"/>
                  </a:cubicBezTo>
                  <a:cubicBezTo>
                    <a:pt x="1311" y="55555"/>
                    <a:pt x="1275" y="55615"/>
                    <a:pt x="1239" y="55662"/>
                  </a:cubicBezTo>
                  <a:cubicBezTo>
                    <a:pt x="1156" y="55770"/>
                    <a:pt x="1072" y="55877"/>
                    <a:pt x="1001" y="55984"/>
                  </a:cubicBezTo>
                  <a:cubicBezTo>
                    <a:pt x="965" y="56055"/>
                    <a:pt x="930" y="56115"/>
                    <a:pt x="882" y="56174"/>
                  </a:cubicBezTo>
                  <a:cubicBezTo>
                    <a:pt x="822" y="56270"/>
                    <a:pt x="763" y="56365"/>
                    <a:pt x="715" y="56460"/>
                  </a:cubicBezTo>
                  <a:cubicBezTo>
                    <a:pt x="680" y="56520"/>
                    <a:pt x="632" y="56591"/>
                    <a:pt x="608" y="56651"/>
                  </a:cubicBezTo>
                  <a:cubicBezTo>
                    <a:pt x="560" y="56746"/>
                    <a:pt x="501" y="56829"/>
                    <a:pt x="465" y="56913"/>
                  </a:cubicBezTo>
                  <a:cubicBezTo>
                    <a:pt x="429" y="56984"/>
                    <a:pt x="406" y="57044"/>
                    <a:pt x="382" y="57115"/>
                  </a:cubicBezTo>
                  <a:cubicBezTo>
                    <a:pt x="346" y="57174"/>
                    <a:pt x="310" y="57282"/>
                    <a:pt x="275" y="57365"/>
                  </a:cubicBezTo>
                  <a:cubicBezTo>
                    <a:pt x="239" y="57448"/>
                    <a:pt x="227" y="57496"/>
                    <a:pt x="203" y="57555"/>
                  </a:cubicBezTo>
                  <a:cubicBezTo>
                    <a:pt x="179" y="57627"/>
                    <a:pt x="156" y="57722"/>
                    <a:pt x="132" y="57806"/>
                  </a:cubicBezTo>
                  <a:cubicBezTo>
                    <a:pt x="108" y="57877"/>
                    <a:pt x="96" y="57925"/>
                    <a:pt x="84" y="57984"/>
                  </a:cubicBezTo>
                  <a:cubicBezTo>
                    <a:pt x="60" y="58067"/>
                    <a:pt x="48" y="58151"/>
                    <a:pt x="37" y="58222"/>
                  </a:cubicBezTo>
                  <a:cubicBezTo>
                    <a:pt x="25" y="58306"/>
                    <a:pt x="13" y="58341"/>
                    <a:pt x="13" y="58401"/>
                  </a:cubicBezTo>
                  <a:cubicBezTo>
                    <a:pt x="13" y="58425"/>
                    <a:pt x="13" y="58448"/>
                    <a:pt x="1" y="58472"/>
                  </a:cubicBezTo>
                  <a:cubicBezTo>
                    <a:pt x="1382" y="44078"/>
                    <a:pt x="2763" y="29695"/>
                    <a:pt x="4132" y="15312"/>
                  </a:cubicBezTo>
                  <a:cubicBezTo>
                    <a:pt x="4632" y="10204"/>
                    <a:pt x="5121" y="5109"/>
                    <a:pt x="5609" y="1"/>
                  </a:cubicBezTo>
                  <a:cubicBezTo>
                    <a:pt x="8752" y="3787"/>
                    <a:pt x="11895" y="7573"/>
                    <a:pt x="15038" y="11359"/>
                  </a:cubicBezTo>
                  <a:cubicBezTo>
                    <a:pt x="24385" y="22646"/>
                    <a:pt x="33743" y="33934"/>
                    <a:pt x="43113" y="45221"/>
                  </a:cubicBezTo>
                  <a:close/>
                </a:path>
              </a:pathLst>
            </a:custGeom>
            <a:gradFill>
              <a:gsLst>
                <a:gs pos="0">
                  <a:srgbClr val="CF65B0"/>
                </a:gs>
                <a:gs pos="5000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25650" y="2220350"/>
              <a:ext cx="1096000" cy="512875"/>
            </a:xfrm>
            <a:custGeom>
              <a:avLst/>
              <a:gdLst/>
              <a:ahLst/>
              <a:cxnLst/>
              <a:rect l="l" t="t" r="r" b="b"/>
              <a:pathLst>
                <a:path w="43840" h="20515" extrusionOk="0">
                  <a:moveTo>
                    <a:pt x="43816" y="4156"/>
                  </a:moveTo>
                  <a:cubicBezTo>
                    <a:pt x="43816" y="4108"/>
                    <a:pt x="43816" y="4072"/>
                    <a:pt x="43804" y="4025"/>
                  </a:cubicBezTo>
                  <a:cubicBezTo>
                    <a:pt x="43792" y="3917"/>
                    <a:pt x="43768" y="3810"/>
                    <a:pt x="43745" y="3715"/>
                  </a:cubicBezTo>
                  <a:cubicBezTo>
                    <a:pt x="43745" y="3691"/>
                    <a:pt x="43745" y="3679"/>
                    <a:pt x="43745" y="3667"/>
                  </a:cubicBezTo>
                  <a:cubicBezTo>
                    <a:pt x="43709" y="3548"/>
                    <a:pt x="43673" y="3429"/>
                    <a:pt x="43625" y="3322"/>
                  </a:cubicBezTo>
                  <a:cubicBezTo>
                    <a:pt x="43614" y="3286"/>
                    <a:pt x="43590" y="3251"/>
                    <a:pt x="43578" y="3227"/>
                  </a:cubicBezTo>
                  <a:cubicBezTo>
                    <a:pt x="43542" y="3143"/>
                    <a:pt x="43506" y="3072"/>
                    <a:pt x="43459" y="2989"/>
                  </a:cubicBezTo>
                  <a:cubicBezTo>
                    <a:pt x="43447" y="2953"/>
                    <a:pt x="43423" y="2917"/>
                    <a:pt x="43399" y="2870"/>
                  </a:cubicBezTo>
                  <a:cubicBezTo>
                    <a:pt x="43352" y="2810"/>
                    <a:pt x="43304" y="2739"/>
                    <a:pt x="43256" y="2667"/>
                  </a:cubicBezTo>
                  <a:cubicBezTo>
                    <a:pt x="43233" y="2632"/>
                    <a:pt x="43197" y="2596"/>
                    <a:pt x="43173" y="2560"/>
                  </a:cubicBezTo>
                  <a:cubicBezTo>
                    <a:pt x="43149" y="2512"/>
                    <a:pt x="43090" y="2453"/>
                    <a:pt x="43042" y="2405"/>
                  </a:cubicBezTo>
                  <a:cubicBezTo>
                    <a:pt x="42994" y="2358"/>
                    <a:pt x="42911" y="2262"/>
                    <a:pt x="42840" y="2191"/>
                  </a:cubicBezTo>
                  <a:lnTo>
                    <a:pt x="42709" y="2060"/>
                  </a:lnTo>
                  <a:cubicBezTo>
                    <a:pt x="42625" y="2000"/>
                    <a:pt x="42554" y="1929"/>
                    <a:pt x="42459" y="1870"/>
                  </a:cubicBezTo>
                  <a:cubicBezTo>
                    <a:pt x="42411" y="1822"/>
                    <a:pt x="42363" y="1786"/>
                    <a:pt x="42316" y="1750"/>
                  </a:cubicBezTo>
                  <a:cubicBezTo>
                    <a:pt x="42221" y="1679"/>
                    <a:pt x="42113" y="1619"/>
                    <a:pt x="42006" y="1548"/>
                  </a:cubicBezTo>
                  <a:cubicBezTo>
                    <a:pt x="41959" y="1524"/>
                    <a:pt x="41923" y="1489"/>
                    <a:pt x="41863" y="1465"/>
                  </a:cubicBezTo>
                  <a:cubicBezTo>
                    <a:pt x="41709" y="1369"/>
                    <a:pt x="41542" y="1274"/>
                    <a:pt x="41375" y="1203"/>
                  </a:cubicBezTo>
                  <a:lnTo>
                    <a:pt x="41304" y="1167"/>
                  </a:lnTo>
                  <a:cubicBezTo>
                    <a:pt x="41149" y="1096"/>
                    <a:pt x="40982" y="1024"/>
                    <a:pt x="40816" y="953"/>
                  </a:cubicBezTo>
                  <a:cubicBezTo>
                    <a:pt x="40744" y="929"/>
                    <a:pt x="40673" y="905"/>
                    <a:pt x="40613" y="881"/>
                  </a:cubicBezTo>
                  <a:cubicBezTo>
                    <a:pt x="40482" y="834"/>
                    <a:pt x="40339" y="786"/>
                    <a:pt x="40208" y="738"/>
                  </a:cubicBezTo>
                  <a:lnTo>
                    <a:pt x="39958" y="667"/>
                  </a:lnTo>
                  <a:cubicBezTo>
                    <a:pt x="39815" y="631"/>
                    <a:pt x="39684" y="584"/>
                    <a:pt x="39542" y="548"/>
                  </a:cubicBezTo>
                  <a:cubicBezTo>
                    <a:pt x="39446" y="524"/>
                    <a:pt x="39351" y="500"/>
                    <a:pt x="39268" y="488"/>
                  </a:cubicBezTo>
                  <a:cubicBezTo>
                    <a:pt x="39113" y="453"/>
                    <a:pt x="38970" y="417"/>
                    <a:pt x="38815" y="381"/>
                  </a:cubicBezTo>
                  <a:lnTo>
                    <a:pt x="38530" y="334"/>
                  </a:lnTo>
                  <a:cubicBezTo>
                    <a:pt x="38351" y="298"/>
                    <a:pt x="38172" y="274"/>
                    <a:pt x="37994" y="238"/>
                  </a:cubicBezTo>
                  <a:lnTo>
                    <a:pt x="37744" y="203"/>
                  </a:lnTo>
                  <a:cubicBezTo>
                    <a:pt x="37482" y="167"/>
                    <a:pt x="37208" y="131"/>
                    <a:pt x="36922" y="107"/>
                  </a:cubicBezTo>
                  <a:lnTo>
                    <a:pt x="36863" y="107"/>
                  </a:lnTo>
                  <a:cubicBezTo>
                    <a:pt x="36589" y="84"/>
                    <a:pt x="36327" y="60"/>
                    <a:pt x="36041" y="36"/>
                  </a:cubicBezTo>
                  <a:lnTo>
                    <a:pt x="35744" y="24"/>
                  </a:lnTo>
                  <a:cubicBezTo>
                    <a:pt x="35541" y="12"/>
                    <a:pt x="35339" y="12"/>
                    <a:pt x="35124" y="0"/>
                  </a:cubicBezTo>
                  <a:lnTo>
                    <a:pt x="34755" y="0"/>
                  </a:lnTo>
                  <a:lnTo>
                    <a:pt x="34148" y="0"/>
                  </a:lnTo>
                  <a:lnTo>
                    <a:pt x="33755" y="0"/>
                  </a:lnTo>
                  <a:cubicBezTo>
                    <a:pt x="33541" y="0"/>
                    <a:pt x="33327" y="12"/>
                    <a:pt x="33112" y="24"/>
                  </a:cubicBezTo>
                  <a:lnTo>
                    <a:pt x="32707" y="36"/>
                  </a:lnTo>
                  <a:cubicBezTo>
                    <a:pt x="32481" y="48"/>
                    <a:pt x="32231" y="60"/>
                    <a:pt x="31993" y="84"/>
                  </a:cubicBezTo>
                  <a:lnTo>
                    <a:pt x="31636" y="107"/>
                  </a:lnTo>
                  <a:cubicBezTo>
                    <a:pt x="31267" y="131"/>
                    <a:pt x="30898" y="167"/>
                    <a:pt x="30517" y="203"/>
                  </a:cubicBezTo>
                  <a:cubicBezTo>
                    <a:pt x="19384" y="1310"/>
                    <a:pt x="6514" y="6727"/>
                    <a:pt x="1763" y="12276"/>
                  </a:cubicBezTo>
                  <a:cubicBezTo>
                    <a:pt x="1620" y="12442"/>
                    <a:pt x="1489" y="12609"/>
                    <a:pt x="1370" y="12776"/>
                  </a:cubicBezTo>
                  <a:cubicBezTo>
                    <a:pt x="1323" y="12823"/>
                    <a:pt x="1287" y="12883"/>
                    <a:pt x="1251" y="12930"/>
                  </a:cubicBezTo>
                  <a:cubicBezTo>
                    <a:pt x="1168" y="13038"/>
                    <a:pt x="1084" y="13145"/>
                    <a:pt x="1013" y="13252"/>
                  </a:cubicBezTo>
                  <a:cubicBezTo>
                    <a:pt x="977" y="13311"/>
                    <a:pt x="942" y="13383"/>
                    <a:pt x="894" y="13442"/>
                  </a:cubicBezTo>
                  <a:cubicBezTo>
                    <a:pt x="834" y="13538"/>
                    <a:pt x="775" y="13633"/>
                    <a:pt x="727" y="13728"/>
                  </a:cubicBezTo>
                  <a:cubicBezTo>
                    <a:pt x="692" y="13788"/>
                    <a:pt x="656" y="13859"/>
                    <a:pt x="620" y="13919"/>
                  </a:cubicBezTo>
                  <a:cubicBezTo>
                    <a:pt x="572" y="14014"/>
                    <a:pt x="525" y="14097"/>
                    <a:pt x="477" y="14181"/>
                  </a:cubicBezTo>
                  <a:cubicBezTo>
                    <a:pt x="430" y="14276"/>
                    <a:pt x="418" y="14312"/>
                    <a:pt x="394" y="14383"/>
                  </a:cubicBezTo>
                  <a:cubicBezTo>
                    <a:pt x="358" y="14442"/>
                    <a:pt x="322" y="14550"/>
                    <a:pt x="287" y="14633"/>
                  </a:cubicBezTo>
                  <a:cubicBezTo>
                    <a:pt x="251" y="14716"/>
                    <a:pt x="239" y="14764"/>
                    <a:pt x="215" y="14823"/>
                  </a:cubicBezTo>
                  <a:cubicBezTo>
                    <a:pt x="191" y="14883"/>
                    <a:pt x="168" y="14990"/>
                    <a:pt x="144" y="15074"/>
                  </a:cubicBezTo>
                  <a:cubicBezTo>
                    <a:pt x="120" y="15157"/>
                    <a:pt x="108" y="15193"/>
                    <a:pt x="96" y="15252"/>
                  </a:cubicBezTo>
                  <a:cubicBezTo>
                    <a:pt x="84" y="15335"/>
                    <a:pt x="60" y="15419"/>
                    <a:pt x="49" y="15490"/>
                  </a:cubicBezTo>
                  <a:cubicBezTo>
                    <a:pt x="37" y="15574"/>
                    <a:pt x="37" y="15609"/>
                    <a:pt x="25" y="15669"/>
                  </a:cubicBezTo>
                  <a:cubicBezTo>
                    <a:pt x="13" y="15764"/>
                    <a:pt x="1" y="15871"/>
                    <a:pt x="1" y="15978"/>
                  </a:cubicBezTo>
                  <a:lnTo>
                    <a:pt x="1" y="16050"/>
                  </a:lnTo>
                  <a:cubicBezTo>
                    <a:pt x="1" y="16169"/>
                    <a:pt x="13" y="16288"/>
                    <a:pt x="25" y="16407"/>
                  </a:cubicBezTo>
                  <a:cubicBezTo>
                    <a:pt x="25" y="16443"/>
                    <a:pt x="37" y="16478"/>
                    <a:pt x="37" y="16502"/>
                  </a:cubicBezTo>
                  <a:cubicBezTo>
                    <a:pt x="49" y="16598"/>
                    <a:pt x="60" y="16681"/>
                    <a:pt x="84" y="16764"/>
                  </a:cubicBezTo>
                  <a:cubicBezTo>
                    <a:pt x="96" y="16812"/>
                    <a:pt x="108" y="16848"/>
                    <a:pt x="120" y="16883"/>
                  </a:cubicBezTo>
                  <a:cubicBezTo>
                    <a:pt x="144" y="16967"/>
                    <a:pt x="168" y="17050"/>
                    <a:pt x="203" y="17133"/>
                  </a:cubicBezTo>
                  <a:cubicBezTo>
                    <a:pt x="215" y="17157"/>
                    <a:pt x="227" y="17193"/>
                    <a:pt x="239" y="17217"/>
                  </a:cubicBezTo>
                  <a:cubicBezTo>
                    <a:pt x="287" y="17336"/>
                    <a:pt x="334" y="17443"/>
                    <a:pt x="394" y="17538"/>
                  </a:cubicBezTo>
                  <a:cubicBezTo>
                    <a:pt x="406" y="17562"/>
                    <a:pt x="418" y="17586"/>
                    <a:pt x="430" y="17598"/>
                  </a:cubicBezTo>
                  <a:cubicBezTo>
                    <a:pt x="477" y="17681"/>
                    <a:pt x="537" y="17764"/>
                    <a:pt x="596" y="17848"/>
                  </a:cubicBezTo>
                  <a:lnTo>
                    <a:pt x="668" y="17943"/>
                  </a:lnTo>
                  <a:cubicBezTo>
                    <a:pt x="727" y="18014"/>
                    <a:pt x="787" y="18086"/>
                    <a:pt x="846" y="18157"/>
                  </a:cubicBezTo>
                  <a:cubicBezTo>
                    <a:pt x="870" y="18181"/>
                    <a:pt x="906" y="18217"/>
                    <a:pt x="930" y="18241"/>
                  </a:cubicBezTo>
                  <a:cubicBezTo>
                    <a:pt x="1013" y="18336"/>
                    <a:pt x="1108" y="18419"/>
                    <a:pt x="1203" y="18503"/>
                  </a:cubicBezTo>
                  <a:cubicBezTo>
                    <a:pt x="1215" y="18503"/>
                    <a:pt x="1215" y="18514"/>
                    <a:pt x="1215" y="18514"/>
                  </a:cubicBezTo>
                  <a:cubicBezTo>
                    <a:pt x="1323" y="18598"/>
                    <a:pt x="1442" y="18681"/>
                    <a:pt x="1549" y="18764"/>
                  </a:cubicBezTo>
                  <a:cubicBezTo>
                    <a:pt x="1584" y="18800"/>
                    <a:pt x="1620" y="18824"/>
                    <a:pt x="1656" y="18848"/>
                  </a:cubicBezTo>
                  <a:cubicBezTo>
                    <a:pt x="1751" y="18895"/>
                    <a:pt x="1835" y="18955"/>
                    <a:pt x="1930" y="19014"/>
                  </a:cubicBezTo>
                  <a:lnTo>
                    <a:pt x="2061" y="19086"/>
                  </a:lnTo>
                  <a:cubicBezTo>
                    <a:pt x="2168" y="19145"/>
                    <a:pt x="2275" y="19205"/>
                    <a:pt x="2394" y="19265"/>
                  </a:cubicBezTo>
                  <a:lnTo>
                    <a:pt x="2489" y="19312"/>
                  </a:lnTo>
                  <a:cubicBezTo>
                    <a:pt x="2632" y="19384"/>
                    <a:pt x="2787" y="19443"/>
                    <a:pt x="2942" y="19515"/>
                  </a:cubicBezTo>
                  <a:lnTo>
                    <a:pt x="3061" y="19550"/>
                  </a:lnTo>
                  <a:cubicBezTo>
                    <a:pt x="3180" y="19598"/>
                    <a:pt x="3311" y="19646"/>
                    <a:pt x="3442" y="19693"/>
                  </a:cubicBezTo>
                  <a:lnTo>
                    <a:pt x="3609" y="19753"/>
                  </a:lnTo>
                  <a:cubicBezTo>
                    <a:pt x="3740" y="19788"/>
                    <a:pt x="3870" y="19836"/>
                    <a:pt x="4001" y="19872"/>
                  </a:cubicBezTo>
                  <a:lnTo>
                    <a:pt x="4168" y="19919"/>
                  </a:lnTo>
                  <a:cubicBezTo>
                    <a:pt x="4347" y="19967"/>
                    <a:pt x="4537" y="20015"/>
                    <a:pt x="4740" y="20062"/>
                  </a:cubicBezTo>
                  <a:lnTo>
                    <a:pt x="4811" y="20074"/>
                  </a:lnTo>
                  <a:cubicBezTo>
                    <a:pt x="4990" y="20110"/>
                    <a:pt x="5168" y="20146"/>
                    <a:pt x="5359" y="20181"/>
                  </a:cubicBezTo>
                  <a:lnTo>
                    <a:pt x="5561" y="20217"/>
                  </a:lnTo>
                  <a:lnTo>
                    <a:pt x="6026" y="20288"/>
                  </a:lnTo>
                  <a:lnTo>
                    <a:pt x="6240" y="20324"/>
                  </a:lnTo>
                  <a:cubicBezTo>
                    <a:pt x="6430" y="20348"/>
                    <a:pt x="6621" y="20372"/>
                    <a:pt x="6835" y="20384"/>
                  </a:cubicBezTo>
                  <a:lnTo>
                    <a:pt x="6930" y="20396"/>
                  </a:lnTo>
                  <a:cubicBezTo>
                    <a:pt x="7169" y="20419"/>
                    <a:pt x="7407" y="20443"/>
                    <a:pt x="7657" y="20455"/>
                  </a:cubicBezTo>
                  <a:lnTo>
                    <a:pt x="7871" y="20467"/>
                  </a:lnTo>
                  <a:cubicBezTo>
                    <a:pt x="8050" y="20479"/>
                    <a:pt x="8240" y="20491"/>
                    <a:pt x="8431" y="20491"/>
                  </a:cubicBezTo>
                  <a:lnTo>
                    <a:pt x="8681" y="20503"/>
                  </a:lnTo>
                  <a:cubicBezTo>
                    <a:pt x="8883" y="20503"/>
                    <a:pt x="9074" y="20515"/>
                    <a:pt x="9276" y="20515"/>
                  </a:cubicBezTo>
                  <a:lnTo>
                    <a:pt x="9490" y="20515"/>
                  </a:lnTo>
                  <a:cubicBezTo>
                    <a:pt x="9752" y="20515"/>
                    <a:pt x="10026" y="20515"/>
                    <a:pt x="10312" y="20503"/>
                  </a:cubicBezTo>
                  <a:lnTo>
                    <a:pt x="10490" y="20503"/>
                  </a:lnTo>
                  <a:lnTo>
                    <a:pt x="11181" y="20479"/>
                  </a:lnTo>
                  <a:lnTo>
                    <a:pt x="11467" y="20455"/>
                  </a:lnTo>
                  <a:cubicBezTo>
                    <a:pt x="11681" y="20443"/>
                    <a:pt x="11895" y="20431"/>
                    <a:pt x="12110" y="20419"/>
                  </a:cubicBezTo>
                  <a:lnTo>
                    <a:pt x="12383" y="20396"/>
                  </a:lnTo>
                  <a:cubicBezTo>
                    <a:pt x="12693" y="20372"/>
                    <a:pt x="13003" y="20348"/>
                    <a:pt x="13324" y="20312"/>
                  </a:cubicBezTo>
                  <a:cubicBezTo>
                    <a:pt x="24444" y="19193"/>
                    <a:pt x="37327" y="13788"/>
                    <a:pt x="42078" y="8227"/>
                  </a:cubicBezTo>
                  <a:cubicBezTo>
                    <a:pt x="42209" y="8073"/>
                    <a:pt x="42340" y="7906"/>
                    <a:pt x="42459" y="7751"/>
                  </a:cubicBezTo>
                  <a:cubicBezTo>
                    <a:pt x="42506" y="7704"/>
                    <a:pt x="42530" y="7656"/>
                    <a:pt x="42578" y="7608"/>
                  </a:cubicBezTo>
                  <a:cubicBezTo>
                    <a:pt x="42649" y="7501"/>
                    <a:pt x="42732" y="7394"/>
                    <a:pt x="42804" y="7287"/>
                  </a:cubicBezTo>
                  <a:cubicBezTo>
                    <a:pt x="42840" y="7227"/>
                    <a:pt x="42875" y="7168"/>
                    <a:pt x="42911" y="7120"/>
                  </a:cubicBezTo>
                  <a:cubicBezTo>
                    <a:pt x="42971" y="7013"/>
                    <a:pt x="43042" y="6918"/>
                    <a:pt x="43090" y="6822"/>
                  </a:cubicBezTo>
                  <a:cubicBezTo>
                    <a:pt x="43125" y="6763"/>
                    <a:pt x="43161" y="6703"/>
                    <a:pt x="43185" y="6656"/>
                  </a:cubicBezTo>
                  <a:cubicBezTo>
                    <a:pt x="43244" y="6549"/>
                    <a:pt x="43292" y="6453"/>
                    <a:pt x="43340" y="6358"/>
                  </a:cubicBezTo>
                  <a:cubicBezTo>
                    <a:pt x="43364" y="6311"/>
                    <a:pt x="43387" y="6263"/>
                    <a:pt x="43411" y="6203"/>
                  </a:cubicBezTo>
                  <a:cubicBezTo>
                    <a:pt x="43471" y="6072"/>
                    <a:pt x="43530" y="5930"/>
                    <a:pt x="43578" y="5799"/>
                  </a:cubicBezTo>
                  <a:cubicBezTo>
                    <a:pt x="43590" y="5799"/>
                    <a:pt x="43590" y="5787"/>
                    <a:pt x="43590" y="5775"/>
                  </a:cubicBezTo>
                  <a:cubicBezTo>
                    <a:pt x="43637" y="5632"/>
                    <a:pt x="43685" y="5489"/>
                    <a:pt x="43721" y="5358"/>
                  </a:cubicBezTo>
                  <a:cubicBezTo>
                    <a:pt x="43733" y="5310"/>
                    <a:pt x="43733" y="5275"/>
                    <a:pt x="43745" y="5227"/>
                  </a:cubicBezTo>
                  <a:cubicBezTo>
                    <a:pt x="43768" y="5132"/>
                    <a:pt x="43780" y="5048"/>
                    <a:pt x="43804" y="4953"/>
                  </a:cubicBezTo>
                  <a:cubicBezTo>
                    <a:pt x="43804" y="4906"/>
                    <a:pt x="43816" y="4858"/>
                    <a:pt x="43816" y="4798"/>
                  </a:cubicBezTo>
                  <a:cubicBezTo>
                    <a:pt x="43828" y="4715"/>
                    <a:pt x="43828" y="4632"/>
                    <a:pt x="43840" y="4548"/>
                  </a:cubicBezTo>
                  <a:lnTo>
                    <a:pt x="43840" y="4406"/>
                  </a:lnTo>
                  <a:cubicBezTo>
                    <a:pt x="43828" y="4322"/>
                    <a:pt x="43828" y="4239"/>
                    <a:pt x="43816" y="4156"/>
                  </a:cubicBezTo>
                  <a:close/>
                </a:path>
              </a:pathLst>
            </a:custGeom>
            <a:gradFill>
              <a:gsLst>
                <a:gs pos="0">
                  <a:srgbClr val="372F68"/>
                </a:gs>
                <a:gs pos="100000">
                  <a:srgbClr val="9135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7840177" y="-875433"/>
            <a:ext cx="1986862" cy="2268353"/>
            <a:chOff x="742950" y="1124975"/>
            <a:chExt cx="1327850" cy="1515975"/>
          </a:xfrm>
        </p:grpSpPr>
        <p:sp>
          <p:nvSpPr>
            <p:cNvPr id="20" name="Google Shape;20;p2"/>
            <p:cNvSpPr/>
            <p:nvPr/>
          </p:nvSpPr>
          <p:spPr>
            <a:xfrm>
              <a:off x="742950" y="1124975"/>
              <a:ext cx="304525" cy="1515975"/>
            </a:xfrm>
            <a:custGeom>
              <a:avLst/>
              <a:gdLst/>
              <a:ahLst/>
              <a:cxnLst/>
              <a:rect l="l" t="t" r="r" b="b"/>
              <a:pathLst>
                <a:path w="12181" h="60639" extrusionOk="0">
                  <a:moveTo>
                    <a:pt x="0" y="60639"/>
                  </a:moveTo>
                  <a:lnTo>
                    <a:pt x="6263" y="0"/>
                  </a:lnTo>
                  <a:lnTo>
                    <a:pt x="12180" y="46911"/>
                  </a:lnTo>
                  <a:close/>
                </a:path>
              </a:pathLst>
            </a:custGeom>
            <a:gradFill>
              <a:gsLst>
                <a:gs pos="0">
                  <a:srgbClr val="FF62FF"/>
                </a:gs>
                <a:gs pos="100000">
                  <a:srgbClr val="A2B5F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99500" y="1124975"/>
              <a:ext cx="1171300" cy="1172775"/>
            </a:xfrm>
            <a:custGeom>
              <a:avLst/>
              <a:gdLst/>
              <a:ahLst/>
              <a:cxnLst/>
              <a:rect l="l" t="t" r="r" b="b"/>
              <a:pathLst>
                <a:path w="46852" h="46911" extrusionOk="0">
                  <a:moveTo>
                    <a:pt x="46852" y="37576"/>
                  </a:moveTo>
                  <a:lnTo>
                    <a:pt x="5918" y="4691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42950" y="2064375"/>
              <a:ext cx="1327850" cy="576575"/>
            </a:xfrm>
            <a:custGeom>
              <a:avLst/>
              <a:gdLst/>
              <a:ahLst/>
              <a:cxnLst/>
              <a:rect l="l" t="t" r="r" b="b"/>
              <a:pathLst>
                <a:path w="53114" h="23063" extrusionOk="0">
                  <a:moveTo>
                    <a:pt x="53114" y="0"/>
                  </a:moveTo>
                  <a:lnTo>
                    <a:pt x="0" y="23063"/>
                  </a:lnTo>
                  <a:lnTo>
                    <a:pt x="12180" y="9335"/>
                  </a:lnTo>
                  <a:close/>
                </a:path>
              </a:pathLst>
            </a:custGeom>
            <a:gradFill>
              <a:gsLst>
                <a:gs pos="0">
                  <a:srgbClr val="F9F6EF"/>
                </a:gs>
                <a:gs pos="100000">
                  <a:srgbClr val="F148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>
            <a:off x="-740022" y="4443496"/>
            <a:ext cx="2639825" cy="128527"/>
          </a:xfrm>
          <a:custGeom>
            <a:avLst/>
            <a:gdLst/>
            <a:ahLst/>
            <a:cxnLst/>
            <a:rect l="l" t="t" r="r" b="b"/>
            <a:pathLst>
              <a:path w="61377" h="2989" extrusionOk="0">
                <a:moveTo>
                  <a:pt x="6144" y="0"/>
                </a:moveTo>
                <a:cubicBezTo>
                  <a:pt x="4536" y="0"/>
                  <a:pt x="3727" y="679"/>
                  <a:pt x="2941" y="1334"/>
                </a:cubicBezTo>
                <a:cubicBezTo>
                  <a:pt x="2179" y="1965"/>
                  <a:pt x="1465" y="2560"/>
                  <a:pt x="0" y="2560"/>
                </a:cubicBezTo>
                <a:lnTo>
                  <a:pt x="0" y="2989"/>
                </a:lnTo>
                <a:cubicBezTo>
                  <a:pt x="1619" y="2989"/>
                  <a:pt x="2429" y="2310"/>
                  <a:pt x="3215" y="1655"/>
                </a:cubicBezTo>
                <a:cubicBezTo>
                  <a:pt x="3965" y="1024"/>
                  <a:pt x="4691" y="429"/>
                  <a:pt x="6144" y="429"/>
                </a:cubicBezTo>
                <a:cubicBezTo>
                  <a:pt x="7608" y="429"/>
                  <a:pt x="8323" y="1024"/>
                  <a:pt x="9085" y="1655"/>
                </a:cubicBezTo>
                <a:cubicBezTo>
                  <a:pt x="9859" y="2310"/>
                  <a:pt x="10668" y="2989"/>
                  <a:pt x="12287" y="2989"/>
                </a:cubicBezTo>
                <a:cubicBezTo>
                  <a:pt x="13895" y="2989"/>
                  <a:pt x="14704" y="2310"/>
                  <a:pt x="15490" y="1655"/>
                </a:cubicBezTo>
                <a:cubicBezTo>
                  <a:pt x="16252" y="1024"/>
                  <a:pt x="16967" y="429"/>
                  <a:pt x="18419" y="429"/>
                </a:cubicBezTo>
                <a:cubicBezTo>
                  <a:pt x="19884" y="429"/>
                  <a:pt x="20598" y="1024"/>
                  <a:pt x="21360" y="1655"/>
                </a:cubicBezTo>
                <a:cubicBezTo>
                  <a:pt x="22134" y="2310"/>
                  <a:pt x="22944" y="2989"/>
                  <a:pt x="24563" y="2989"/>
                </a:cubicBezTo>
                <a:cubicBezTo>
                  <a:pt x="26170" y="2989"/>
                  <a:pt x="26980" y="2310"/>
                  <a:pt x="27766" y="1655"/>
                </a:cubicBezTo>
                <a:cubicBezTo>
                  <a:pt x="28528" y="1024"/>
                  <a:pt x="29242" y="429"/>
                  <a:pt x="30694" y="429"/>
                </a:cubicBezTo>
                <a:cubicBezTo>
                  <a:pt x="32159" y="429"/>
                  <a:pt x="32873" y="1024"/>
                  <a:pt x="33623" y="1655"/>
                </a:cubicBezTo>
                <a:cubicBezTo>
                  <a:pt x="34409" y="2310"/>
                  <a:pt x="35219" y="2989"/>
                  <a:pt x="36838" y="2989"/>
                </a:cubicBezTo>
                <a:cubicBezTo>
                  <a:pt x="38445" y="2989"/>
                  <a:pt x="39255" y="2310"/>
                  <a:pt x="40041" y="1655"/>
                </a:cubicBezTo>
                <a:cubicBezTo>
                  <a:pt x="40803" y="1024"/>
                  <a:pt x="41517" y="429"/>
                  <a:pt x="42970" y="429"/>
                </a:cubicBezTo>
                <a:cubicBezTo>
                  <a:pt x="44434" y="429"/>
                  <a:pt x="45149" y="1024"/>
                  <a:pt x="45899" y="1655"/>
                </a:cubicBezTo>
                <a:cubicBezTo>
                  <a:pt x="46685" y="2310"/>
                  <a:pt x="47494" y="2989"/>
                  <a:pt x="49113" y="2989"/>
                </a:cubicBezTo>
                <a:cubicBezTo>
                  <a:pt x="50721" y="2989"/>
                  <a:pt x="51530" y="2310"/>
                  <a:pt x="52316" y="1655"/>
                </a:cubicBezTo>
                <a:cubicBezTo>
                  <a:pt x="53066" y="1024"/>
                  <a:pt x="53793" y="429"/>
                  <a:pt x="55245" y="429"/>
                </a:cubicBezTo>
                <a:cubicBezTo>
                  <a:pt x="56698" y="429"/>
                  <a:pt x="57424" y="1024"/>
                  <a:pt x="58174" y="1655"/>
                </a:cubicBezTo>
                <a:cubicBezTo>
                  <a:pt x="58960" y="2310"/>
                  <a:pt x="59770" y="2989"/>
                  <a:pt x="61377" y="2989"/>
                </a:cubicBezTo>
                <a:lnTo>
                  <a:pt x="61377" y="2560"/>
                </a:lnTo>
                <a:cubicBezTo>
                  <a:pt x="59924" y="2560"/>
                  <a:pt x="59210" y="1965"/>
                  <a:pt x="58448" y="1334"/>
                </a:cubicBezTo>
                <a:cubicBezTo>
                  <a:pt x="57662" y="679"/>
                  <a:pt x="56853" y="0"/>
                  <a:pt x="55245" y="0"/>
                </a:cubicBezTo>
                <a:cubicBezTo>
                  <a:pt x="53638" y="0"/>
                  <a:pt x="52828" y="679"/>
                  <a:pt x="52042" y="1334"/>
                </a:cubicBezTo>
                <a:cubicBezTo>
                  <a:pt x="51280" y="1965"/>
                  <a:pt x="50566" y="2560"/>
                  <a:pt x="49113" y="2560"/>
                </a:cubicBezTo>
                <a:cubicBezTo>
                  <a:pt x="47649" y="2560"/>
                  <a:pt x="46935" y="1965"/>
                  <a:pt x="46173" y="1334"/>
                </a:cubicBezTo>
                <a:cubicBezTo>
                  <a:pt x="45399" y="679"/>
                  <a:pt x="44589" y="0"/>
                  <a:pt x="42970" y="0"/>
                </a:cubicBezTo>
                <a:cubicBezTo>
                  <a:pt x="41362" y="0"/>
                  <a:pt x="40553" y="679"/>
                  <a:pt x="39767" y="1334"/>
                </a:cubicBezTo>
                <a:cubicBezTo>
                  <a:pt x="39005" y="1965"/>
                  <a:pt x="38291" y="2560"/>
                  <a:pt x="36838" y="2560"/>
                </a:cubicBezTo>
                <a:cubicBezTo>
                  <a:pt x="35374" y="2560"/>
                  <a:pt x="34659" y="1965"/>
                  <a:pt x="33897" y="1334"/>
                </a:cubicBezTo>
                <a:cubicBezTo>
                  <a:pt x="33123" y="679"/>
                  <a:pt x="32314" y="0"/>
                  <a:pt x="30694" y="0"/>
                </a:cubicBezTo>
                <a:cubicBezTo>
                  <a:pt x="29087" y="0"/>
                  <a:pt x="28278" y="679"/>
                  <a:pt x="27492" y="1334"/>
                </a:cubicBezTo>
                <a:cubicBezTo>
                  <a:pt x="26730" y="1965"/>
                  <a:pt x="26015" y="2560"/>
                  <a:pt x="24563" y="2560"/>
                </a:cubicBezTo>
                <a:cubicBezTo>
                  <a:pt x="23098" y="2560"/>
                  <a:pt x="22384" y="1965"/>
                  <a:pt x="21634" y="1334"/>
                </a:cubicBezTo>
                <a:cubicBezTo>
                  <a:pt x="20848" y="679"/>
                  <a:pt x="20038" y="0"/>
                  <a:pt x="18419" y="0"/>
                </a:cubicBezTo>
                <a:cubicBezTo>
                  <a:pt x="16812" y="0"/>
                  <a:pt x="16002" y="679"/>
                  <a:pt x="15216" y="1334"/>
                </a:cubicBezTo>
                <a:cubicBezTo>
                  <a:pt x="14454" y="1965"/>
                  <a:pt x="13740" y="2560"/>
                  <a:pt x="12287" y="2560"/>
                </a:cubicBezTo>
                <a:cubicBezTo>
                  <a:pt x="10823" y="2560"/>
                  <a:pt x="10109" y="1965"/>
                  <a:pt x="9347" y="1334"/>
                </a:cubicBezTo>
                <a:cubicBezTo>
                  <a:pt x="8573" y="679"/>
                  <a:pt x="7763" y="0"/>
                  <a:pt x="614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28600" dist="9525" dir="3600000" algn="bl" rotWithShape="0">
              <a:schemeClr val="accent4">
                <a:alpha val="7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 rot="4499951">
            <a:off x="-288949" y="3466377"/>
            <a:ext cx="1611805" cy="1625113"/>
            <a:chOff x="5754575" y="1298500"/>
            <a:chExt cx="1262675" cy="1273100"/>
          </a:xfrm>
        </p:grpSpPr>
        <p:sp>
          <p:nvSpPr>
            <p:cNvPr id="25" name="Google Shape;25;p2"/>
            <p:cNvSpPr/>
            <p:nvPr/>
          </p:nvSpPr>
          <p:spPr>
            <a:xfrm>
              <a:off x="5754575" y="2039675"/>
              <a:ext cx="1178150" cy="531925"/>
            </a:xfrm>
            <a:custGeom>
              <a:avLst/>
              <a:gdLst/>
              <a:ahLst/>
              <a:cxnLst/>
              <a:rect l="l" t="t" r="r" b="b"/>
              <a:pathLst>
                <a:path w="47126" h="21277" extrusionOk="0">
                  <a:moveTo>
                    <a:pt x="1" y="2048"/>
                  </a:moveTo>
                  <a:lnTo>
                    <a:pt x="15181" y="21277"/>
                  </a:lnTo>
                  <a:lnTo>
                    <a:pt x="47125" y="19229"/>
                  </a:lnTo>
                  <a:lnTo>
                    <a:pt x="31945" y="0"/>
                  </a:lnTo>
                  <a:close/>
                </a:path>
              </a:pathLst>
            </a:custGeom>
            <a:gradFill>
              <a:gsLst>
                <a:gs pos="0">
                  <a:srgbClr val="372F68"/>
                </a:gs>
                <a:gs pos="100000">
                  <a:srgbClr val="9135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553200" y="1298500"/>
              <a:ext cx="464050" cy="1221900"/>
            </a:xfrm>
            <a:custGeom>
              <a:avLst/>
              <a:gdLst/>
              <a:ahLst/>
              <a:cxnLst/>
              <a:rect l="l" t="t" r="r" b="b"/>
              <a:pathLst>
                <a:path w="18562" h="48876" extrusionOk="0">
                  <a:moveTo>
                    <a:pt x="0" y="29647"/>
                  </a:moveTo>
                  <a:lnTo>
                    <a:pt x="15180" y="48876"/>
                  </a:lnTo>
                  <a:lnTo>
                    <a:pt x="18562" y="19229"/>
                  </a:lnTo>
                  <a:lnTo>
                    <a:pt x="3381" y="1"/>
                  </a:ln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754575" y="1298500"/>
              <a:ext cx="883175" cy="792400"/>
            </a:xfrm>
            <a:custGeom>
              <a:avLst/>
              <a:gdLst/>
              <a:ahLst/>
              <a:cxnLst/>
              <a:rect l="l" t="t" r="r" b="b"/>
              <a:pathLst>
                <a:path w="35327" h="31696" extrusionOk="0">
                  <a:moveTo>
                    <a:pt x="3382" y="2049"/>
                  </a:moveTo>
                  <a:lnTo>
                    <a:pt x="1" y="31695"/>
                  </a:lnTo>
                  <a:lnTo>
                    <a:pt x="31945" y="29647"/>
                  </a:lnTo>
                  <a:lnTo>
                    <a:pt x="35326" y="1"/>
                  </a:lnTo>
                  <a:close/>
                </a:path>
              </a:pathLst>
            </a:custGeom>
            <a:gradFill>
              <a:gsLst>
                <a:gs pos="0">
                  <a:srgbClr val="FF62FF"/>
                </a:gs>
                <a:gs pos="100000">
                  <a:srgbClr val="A2B5FA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3993431" y="4135730"/>
            <a:ext cx="1721400" cy="1670285"/>
            <a:chOff x="2123475" y="1121100"/>
            <a:chExt cx="1683850" cy="1633850"/>
          </a:xfrm>
        </p:grpSpPr>
        <p:sp>
          <p:nvSpPr>
            <p:cNvPr id="29" name="Google Shape;29;p2"/>
            <p:cNvSpPr/>
            <p:nvPr/>
          </p:nvSpPr>
          <p:spPr>
            <a:xfrm>
              <a:off x="2390775" y="1509850"/>
              <a:ext cx="422100" cy="945975"/>
            </a:xfrm>
            <a:custGeom>
              <a:avLst/>
              <a:gdLst/>
              <a:ahLst/>
              <a:cxnLst/>
              <a:rect l="l" t="t" r="r" b="b"/>
              <a:pathLst>
                <a:path w="16884" h="37839" extrusionOk="0">
                  <a:moveTo>
                    <a:pt x="7406" y="0"/>
                  </a:moveTo>
                  <a:lnTo>
                    <a:pt x="3703" y="17038"/>
                  </a:lnTo>
                  <a:lnTo>
                    <a:pt x="0" y="34064"/>
                  </a:lnTo>
                  <a:lnTo>
                    <a:pt x="9465" y="37838"/>
                  </a:lnTo>
                  <a:lnTo>
                    <a:pt x="13180" y="20800"/>
                  </a:lnTo>
                  <a:lnTo>
                    <a:pt x="16883" y="3762"/>
                  </a:ln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3475" y="2147725"/>
              <a:ext cx="1683850" cy="607225"/>
            </a:xfrm>
            <a:custGeom>
              <a:avLst/>
              <a:gdLst/>
              <a:ahLst/>
              <a:cxnLst/>
              <a:rect l="l" t="t" r="r" b="b"/>
              <a:pathLst>
                <a:path w="67354" h="24289" extrusionOk="0">
                  <a:moveTo>
                    <a:pt x="57888" y="0"/>
                  </a:moveTo>
                  <a:lnTo>
                    <a:pt x="28944" y="10263"/>
                  </a:lnTo>
                  <a:lnTo>
                    <a:pt x="0" y="20526"/>
                  </a:lnTo>
                  <a:lnTo>
                    <a:pt x="9466" y="24289"/>
                  </a:lnTo>
                  <a:lnTo>
                    <a:pt x="38410" y="14026"/>
                  </a:lnTo>
                  <a:lnTo>
                    <a:pt x="67354" y="3762"/>
                  </a:lnTo>
                  <a:close/>
                </a:path>
              </a:pathLst>
            </a:custGeom>
            <a:gradFill>
              <a:gsLst>
                <a:gs pos="0">
                  <a:srgbClr val="372F68"/>
                </a:gs>
                <a:gs pos="100000">
                  <a:srgbClr val="9135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458025" y="1121100"/>
              <a:ext cx="1349300" cy="1120700"/>
            </a:xfrm>
            <a:custGeom>
              <a:avLst/>
              <a:gdLst/>
              <a:ahLst/>
              <a:cxnLst/>
              <a:rect l="l" t="t" r="r" b="b"/>
              <a:pathLst>
                <a:path w="53972" h="44828" extrusionOk="0">
                  <a:moveTo>
                    <a:pt x="31731" y="24289"/>
                  </a:moveTo>
                  <a:lnTo>
                    <a:pt x="9478" y="3763"/>
                  </a:lnTo>
                  <a:lnTo>
                    <a:pt x="1" y="1"/>
                  </a:lnTo>
                  <a:lnTo>
                    <a:pt x="22254" y="20527"/>
                  </a:lnTo>
                  <a:lnTo>
                    <a:pt x="44506" y="41065"/>
                  </a:lnTo>
                  <a:lnTo>
                    <a:pt x="53972" y="44827"/>
                  </a:ln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123475" y="1121100"/>
              <a:ext cx="1447225" cy="1539800"/>
            </a:xfrm>
            <a:custGeom>
              <a:avLst/>
              <a:gdLst/>
              <a:ahLst/>
              <a:cxnLst/>
              <a:rect l="l" t="t" r="r" b="b"/>
              <a:pathLst>
                <a:path w="57889" h="61592" extrusionOk="0">
                  <a:moveTo>
                    <a:pt x="35636" y="20527"/>
                  </a:moveTo>
                  <a:lnTo>
                    <a:pt x="57888" y="41065"/>
                  </a:lnTo>
                  <a:lnTo>
                    <a:pt x="28944" y="51328"/>
                  </a:lnTo>
                  <a:lnTo>
                    <a:pt x="0" y="61591"/>
                  </a:lnTo>
                  <a:lnTo>
                    <a:pt x="6703" y="30790"/>
                  </a:lnTo>
                  <a:lnTo>
                    <a:pt x="13395" y="1"/>
                  </a:lnTo>
                  <a:close/>
                  <a:moveTo>
                    <a:pt x="10692" y="49614"/>
                  </a:moveTo>
                  <a:lnTo>
                    <a:pt x="26706" y="43946"/>
                  </a:lnTo>
                  <a:lnTo>
                    <a:pt x="42720" y="38267"/>
                  </a:lnTo>
                  <a:lnTo>
                    <a:pt x="30409" y="26909"/>
                  </a:lnTo>
                  <a:lnTo>
                    <a:pt x="18098" y="15550"/>
                  </a:lnTo>
                  <a:lnTo>
                    <a:pt x="14395" y="32588"/>
                  </a:lnTo>
                  <a:lnTo>
                    <a:pt x="10692" y="49614"/>
                  </a:lnTo>
                  <a:close/>
                </a:path>
              </a:pathLst>
            </a:custGeom>
            <a:gradFill>
              <a:gsLst>
                <a:gs pos="0">
                  <a:srgbClr val="CF65B0"/>
                </a:gs>
                <a:gs pos="100000">
                  <a:srgbClr val="FEFFB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7526426" y="3074700"/>
            <a:ext cx="2326800" cy="2323058"/>
            <a:chOff x="7526426" y="3074700"/>
            <a:chExt cx="2326800" cy="2323058"/>
          </a:xfrm>
        </p:grpSpPr>
        <p:sp>
          <p:nvSpPr>
            <p:cNvPr id="34" name="Google Shape;34;p2"/>
            <p:cNvSpPr/>
            <p:nvPr/>
          </p:nvSpPr>
          <p:spPr>
            <a:xfrm rot="2097229">
              <a:off x="7805141" y="3443597"/>
              <a:ext cx="1769369" cy="1530506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85775" algn="bl" rotWithShape="0">
                <a:schemeClr val="lt1">
                  <a:alpha val="9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35;p2"/>
            <p:cNvGrpSpPr/>
            <p:nvPr/>
          </p:nvGrpSpPr>
          <p:grpSpPr>
            <a:xfrm>
              <a:off x="7783373" y="3676410"/>
              <a:ext cx="1721348" cy="1721348"/>
              <a:chOff x="2276175" y="1183600"/>
              <a:chExt cx="1504675" cy="1504675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2276175" y="1183600"/>
                <a:ext cx="1504675" cy="1504675"/>
              </a:xfrm>
              <a:custGeom>
                <a:avLst/>
                <a:gdLst/>
                <a:ahLst/>
                <a:cxnLst/>
                <a:rect l="l" t="t" r="r" b="b"/>
                <a:pathLst>
                  <a:path w="60187" h="60187" extrusionOk="0">
                    <a:moveTo>
                      <a:pt x="49482" y="10716"/>
                    </a:moveTo>
                    <a:cubicBezTo>
                      <a:pt x="60186" y="21420"/>
                      <a:pt x="60186" y="38768"/>
                      <a:pt x="49482" y="49483"/>
                    </a:cubicBezTo>
                    <a:cubicBezTo>
                      <a:pt x="38767" y="60187"/>
                      <a:pt x="21419" y="60187"/>
                      <a:pt x="10704" y="49483"/>
                    </a:cubicBezTo>
                    <a:cubicBezTo>
                      <a:pt x="0" y="38768"/>
                      <a:pt x="0" y="21420"/>
                      <a:pt x="10704" y="10716"/>
                    </a:cubicBezTo>
                    <a:cubicBezTo>
                      <a:pt x="21419" y="1"/>
                      <a:pt x="38767" y="1"/>
                      <a:pt x="49482" y="107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EFFB7"/>
                  </a:gs>
                  <a:gs pos="58999">
                    <a:srgbClr val="F7B0B6"/>
                  </a:gs>
                  <a:gs pos="92000">
                    <a:srgbClr val="CF65B0"/>
                  </a:gs>
                  <a:gs pos="100000">
                    <a:srgbClr val="FEFFB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541671" y="1370841"/>
                <a:ext cx="600399" cy="626921"/>
              </a:xfrm>
              <a:custGeom>
                <a:avLst/>
                <a:gdLst/>
                <a:ahLst/>
                <a:cxnLst/>
                <a:rect l="l" t="t" r="r" b="b"/>
                <a:pathLst>
                  <a:path w="18337" h="19147" extrusionOk="0">
                    <a:moveTo>
                      <a:pt x="17253" y="7073"/>
                    </a:moveTo>
                    <a:cubicBezTo>
                      <a:pt x="18336" y="10431"/>
                      <a:pt x="17312" y="14110"/>
                      <a:pt x="14633" y="16396"/>
                    </a:cubicBezTo>
                    <a:cubicBezTo>
                      <a:pt x="11954" y="18694"/>
                      <a:pt x="8156" y="19146"/>
                      <a:pt x="5013" y="17551"/>
                    </a:cubicBezTo>
                    <a:cubicBezTo>
                      <a:pt x="1870" y="15955"/>
                      <a:pt x="0" y="12621"/>
                      <a:pt x="274" y="9109"/>
                    </a:cubicBezTo>
                    <a:cubicBezTo>
                      <a:pt x="536" y="5597"/>
                      <a:pt x="2906" y="2585"/>
                      <a:pt x="6251" y="1489"/>
                    </a:cubicBezTo>
                    <a:cubicBezTo>
                      <a:pt x="10835" y="1"/>
                      <a:pt x="15752" y="2501"/>
                      <a:pt x="17253" y="70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5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8" name="Google Shape;38;p2"/>
            <p:cNvCxnSpPr>
              <a:stCxn id="34" idx="0"/>
              <a:endCxn id="34" idx="4"/>
            </p:cNvCxnSpPr>
            <p:nvPr/>
          </p:nvCxnSpPr>
          <p:spPr>
            <a:xfrm flipH="1">
              <a:off x="8976626" y="3581550"/>
              <a:ext cx="151500" cy="17616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2"/>
            <p:cNvCxnSpPr>
              <a:stCxn id="34" idx="2"/>
              <a:endCxn id="34" idx="4"/>
            </p:cNvCxnSpPr>
            <p:nvPr/>
          </p:nvCxnSpPr>
          <p:spPr>
            <a:xfrm>
              <a:off x="7526426" y="4329300"/>
              <a:ext cx="1450200" cy="10137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0" name="Google Shape;40;p2"/>
          <p:cNvGrpSpPr/>
          <p:nvPr/>
        </p:nvGrpSpPr>
        <p:grpSpPr>
          <a:xfrm>
            <a:off x="4888824" y="-638062"/>
            <a:ext cx="890177" cy="1559833"/>
            <a:chOff x="743825" y="2974300"/>
            <a:chExt cx="832875" cy="1459425"/>
          </a:xfrm>
        </p:grpSpPr>
        <p:sp>
          <p:nvSpPr>
            <p:cNvPr id="41" name="Google Shape;41;p2"/>
            <p:cNvSpPr/>
            <p:nvPr/>
          </p:nvSpPr>
          <p:spPr>
            <a:xfrm>
              <a:off x="743825" y="2974300"/>
              <a:ext cx="257800" cy="249175"/>
            </a:xfrm>
            <a:custGeom>
              <a:avLst/>
              <a:gdLst/>
              <a:ahLst/>
              <a:cxnLst/>
              <a:rect l="l" t="t" r="r" b="b"/>
              <a:pathLst>
                <a:path w="10312" h="9967" extrusionOk="0">
                  <a:moveTo>
                    <a:pt x="10312" y="7192"/>
                  </a:moveTo>
                  <a:lnTo>
                    <a:pt x="132" y="9966"/>
                  </a:lnTo>
                  <a:lnTo>
                    <a:pt x="1" y="2763"/>
                  </a:lnTo>
                  <a:lnTo>
                    <a:pt x="10169" y="1"/>
                  </a:ln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47100" y="3154100"/>
              <a:ext cx="681375" cy="1084075"/>
            </a:xfrm>
            <a:custGeom>
              <a:avLst/>
              <a:gdLst/>
              <a:ahLst/>
              <a:cxnLst/>
              <a:rect l="l" t="t" r="r" b="b"/>
              <a:pathLst>
                <a:path w="27255" h="43363" extrusionOk="0">
                  <a:moveTo>
                    <a:pt x="16015" y="40588"/>
                  </a:moveTo>
                  <a:lnTo>
                    <a:pt x="5847" y="43363"/>
                  </a:lnTo>
                  <a:cubicBezTo>
                    <a:pt x="12419" y="41577"/>
                    <a:pt x="17074" y="34492"/>
                    <a:pt x="16908" y="25408"/>
                  </a:cubicBezTo>
                  <a:cubicBezTo>
                    <a:pt x="16705" y="14133"/>
                    <a:pt x="9109" y="3977"/>
                    <a:pt x="1" y="2774"/>
                  </a:cubicBezTo>
                  <a:lnTo>
                    <a:pt x="10181" y="0"/>
                  </a:lnTo>
                  <a:cubicBezTo>
                    <a:pt x="19289" y="1214"/>
                    <a:pt x="26873" y="11371"/>
                    <a:pt x="27087" y="22646"/>
                  </a:cubicBezTo>
                  <a:cubicBezTo>
                    <a:pt x="27254" y="31718"/>
                    <a:pt x="22599" y="38802"/>
                    <a:pt x="16015" y="40588"/>
                  </a:cubicBez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66150" y="4176825"/>
              <a:ext cx="257800" cy="249175"/>
            </a:xfrm>
            <a:custGeom>
              <a:avLst/>
              <a:gdLst/>
              <a:ahLst/>
              <a:cxnLst/>
              <a:rect l="l" t="t" r="r" b="b"/>
              <a:pathLst>
                <a:path w="10312" h="9967" extrusionOk="0">
                  <a:moveTo>
                    <a:pt x="10312" y="7204"/>
                  </a:moveTo>
                  <a:lnTo>
                    <a:pt x="144" y="9966"/>
                  </a:lnTo>
                  <a:lnTo>
                    <a:pt x="1" y="2763"/>
                  </a:lnTo>
                  <a:lnTo>
                    <a:pt x="10181" y="1"/>
                  </a:ln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69725" y="4345900"/>
              <a:ext cx="425975" cy="87825"/>
            </a:xfrm>
            <a:custGeom>
              <a:avLst/>
              <a:gdLst/>
              <a:ahLst/>
              <a:cxnLst/>
              <a:rect l="l" t="t" r="r" b="b"/>
              <a:pathLst>
                <a:path w="17039" h="3513" extrusionOk="0">
                  <a:moveTo>
                    <a:pt x="17038" y="1"/>
                  </a:moveTo>
                  <a:lnTo>
                    <a:pt x="6870" y="2775"/>
                  </a:lnTo>
                  <a:cubicBezTo>
                    <a:pt x="4632" y="3370"/>
                    <a:pt x="2287" y="3513"/>
                    <a:pt x="1" y="3203"/>
                  </a:cubicBezTo>
                  <a:lnTo>
                    <a:pt x="10169" y="441"/>
                  </a:lnTo>
                  <a:cubicBezTo>
                    <a:pt x="12466" y="751"/>
                    <a:pt x="14800" y="608"/>
                    <a:pt x="17038" y="1"/>
                  </a:cubicBezTo>
                </a:path>
              </a:pathLst>
            </a:custGeom>
            <a:gradFill>
              <a:gsLst>
                <a:gs pos="0">
                  <a:srgbClr val="372F68"/>
                </a:gs>
                <a:gs pos="100000">
                  <a:srgbClr val="9135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998025" y="2974300"/>
              <a:ext cx="578675" cy="1423425"/>
            </a:xfrm>
            <a:custGeom>
              <a:avLst/>
              <a:gdLst/>
              <a:ahLst/>
              <a:cxnLst/>
              <a:rect l="l" t="t" r="r" b="b"/>
              <a:pathLst>
                <a:path w="23147" h="56937" extrusionOk="0">
                  <a:moveTo>
                    <a:pt x="1" y="1"/>
                  </a:moveTo>
                  <a:cubicBezTo>
                    <a:pt x="12324" y="1632"/>
                    <a:pt x="22575" y="15360"/>
                    <a:pt x="22861" y="30612"/>
                  </a:cubicBezTo>
                  <a:cubicBezTo>
                    <a:pt x="23146" y="45863"/>
                    <a:pt x="13359" y="56936"/>
                    <a:pt x="1037" y="55305"/>
                  </a:cubicBezTo>
                  <a:lnTo>
                    <a:pt x="906" y="48102"/>
                  </a:lnTo>
                  <a:cubicBezTo>
                    <a:pt x="10014" y="49316"/>
                    <a:pt x="17253" y="41113"/>
                    <a:pt x="17050" y="29838"/>
                  </a:cubicBezTo>
                  <a:cubicBezTo>
                    <a:pt x="16836" y="18551"/>
                    <a:pt x="9252" y="8406"/>
                    <a:pt x="144" y="7192"/>
                  </a:cubicBezTo>
                  <a:close/>
                </a:path>
              </a:pathLst>
            </a:custGeom>
            <a:gradFill>
              <a:gsLst>
                <a:gs pos="0">
                  <a:srgbClr val="CF65B0"/>
                </a:gs>
                <a:gs pos="100000">
                  <a:srgbClr val="FEFFB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1022075" y="1677638"/>
            <a:ext cx="7100100" cy="16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4100" b="0">
                <a:solidFill>
                  <a:schemeClr val="dk2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1395450" y="3161872"/>
            <a:ext cx="6353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Alef"/>
                <a:ea typeface="Alef"/>
                <a:cs typeface="Alef"/>
                <a:sym typeface="Alef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2_1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16"/>
          <p:cNvGrpSpPr/>
          <p:nvPr/>
        </p:nvGrpSpPr>
        <p:grpSpPr>
          <a:xfrm rot="10800000">
            <a:off x="-984675" y="-1430425"/>
            <a:ext cx="11201675" cy="8348800"/>
            <a:chOff x="-815075" y="-859900"/>
            <a:chExt cx="11201675" cy="8348800"/>
          </a:xfrm>
        </p:grpSpPr>
        <p:sp>
          <p:nvSpPr>
            <p:cNvPr id="320" name="Google Shape;320;p16"/>
            <p:cNvSpPr/>
            <p:nvPr/>
          </p:nvSpPr>
          <p:spPr>
            <a:xfrm>
              <a:off x="6901500" y="2466300"/>
              <a:ext cx="3485100" cy="3485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-815075" y="3042300"/>
              <a:ext cx="4446600" cy="44466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-230300" y="-859900"/>
              <a:ext cx="3485100" cy="3485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4931025" y="2192375"/>
              <a:ext cx="3485100" cy="3485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16"/>
          <p:cNvGrpSpPr/>
          <p:nvPr/>
        </p:nvGrpSpPr>
        <p:grpSpPr>
          <a:xfrm rot="-2928048">
            <a:off x="2938808" y="1400461"/>
            <a:ext cx="706228" cy="704778"/>
            <a:chOff x="5521225" y="3001700"/>
            <a:chExt cx="1448700" cy="1445725"/>
          </a:xfrm>
        </p:grpSpPr>
        <p:sp>
          <p:nvSpPr>
            <p:cNvPr id="325" name="Google Shape;325;p16"/>
            <p:cNvSpPr/>
            <p:nvPr/>
          </p:nvSpPr>
          <p:spPr>
            <a:xfrm>
              <a:off x="5725400" y="3131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00C1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5618850" y="3001700"/>
              <a:ext cx="1351075" cy="1321900"/>
            </a:xfrm>
            <a:custGeom>
              <a:avLst/>
              <a:gdLst/>
              <a:ahLst/>
              <a:cxnLst/>
              <a:rect l="l" t="t" r="r" b="b"/>
              <a:pathLst>
                <a:path w="54043" h="52876" extrusionOk="0">
                  <a:moveTo>
                    <a:pt x="47887" y="48518"/>
                  </a:moveTo>
                  <a:cubicBezTo>
                    <a:pt x="47816" y="48577"/>
                    <a:pt x="47744" y="48637"/>
                    <a:pt x="47685" y="48697"/>
                  </a:cubicBezTo>
                  <a:cubicBezTo>
                    <a:pt x="47506" y="48851"/>
                    <a:pt x="47328" y="48994"/>
                    <a:pt x="47149" y="49137"/>
                  </a:cubicBezTo>
                  <a:lnTo>
                    <a:pt x="46935" y="49316"/>
                  </a:lnTo>
                  <a:cubicBezTo>
                    <a:pt x="46685" y="49494"/>
                    <a:pt x="46447" y="49673"/>
                    <a:pt x="46185" y="49840"/>
                  </a:cubicBezTo>
                  <a:cubicBezTo>
                    <a:pt x="46173" y="49851"/>
                    <a:pt x="46173" y="49851"/>
                    <a:pt x="46161" y="49863"/>
                  </a:cubicBezTo>
                  <a:cubicBezTo>
                    <a:pt x="45899" y="50030"/>
                    <a:pt x="45625" y="50197"/>
                    <a:pt x="45339" y="50363"/>
                  </a:cubicBezTo>
                  <a:cubicBezTo>
                    <a:pt x="45256" y="50411"/>
                    <a:pt x="45173" y="50447"/>
                    <a:pt x="45089" y="50494"/>
                  </a:cubicBezTo>
                  <a:cubicBezTo>
                    <a:pt x="44875" y="50613"/>
                    <a:pt x="44673" y="50721"/>
                    <a:pt x="44446" y="50828"/>
                  </a:cubicBezTo>
                  <a:cubicBezTo>
                    <a:pt x="44363" y="50875"/>
                    <a:pt x="44268" y="50923"/>
                    <a:pt x="44184" y="50959"/>
                  </a:cubicBezTo>
                  <a:cubicBezTo>
                    <a:pt x="43887" y="51102"/>
                    <a:pt x="43577" y="51233"/>
                    <a:pt x="43268" y="51352"/>
                  </a:cubicBezTo>
                  <a:cubicBezTo>
                    <a:pt x="41720" y="51947"/>
                    <a:pt x="40101" y="52328"/>
                    <a:pt x="38457" y="52495"/>
                  </a:cubicBezTo>
                  <a:cubicBezTo>
                    <a:pt x="34719" y="52876"/>
                    <a:pt x="30647" y="52245"/>
                    <a:pt x="26587" y="50768"/>
                  </a:cubicBezTo>
                  <a:cubicBezTo>
                    <a:pt x="24099" y="49863"/>
                    <a:pt x="21717" y="48697"/>
                    <a:pt x="19467" y="47304"/>
                  </a:cubicBezTo>
                  <a:cubicBezTo>
                    <a:pt x="18062" y="46434"/>
                    <a:pt x="16705" y="45494"/>
                    <a:pt x="15419" y="44470"/>
                  </a:cubicBezTo>
                  <a:cubicBezTo>
                    <a:pt x="13490" y="42958"/>
                    <a:pt x="11680" y="41279"/>
                    <a:pt x="10025" y="39469"/>
                  </a:cubicBezTo>
                  <a:cubicBezTo>
                    <a:pt x="8954" y="38279"/>
                    <a:pt x="7930" y="37040"/>
                    <a:pt x="6977" y="35754"/>
                  </a:cubicBezTo>
                  <a:cubicBezTo>
                    <a:pt x="6680" y="35326"/>
                    <a:pt x="6370" y="34909"/>
                    <a:pt x="6084" y="34469"/>
                  </a:cubicBezTo>
                  <a:cubicBezTo>
                    <a:pt x="5822" y="34088"/>
                    <a:pt x="5561" y="33683"/>
                    <a:pt x="5310" y="33290"/>
                  </a:cubicBezTo>
                  <a:cubicBezTo>
                    <a:pt x="5239" y="33171"/>
                    <a:pt x="5168" y="33040"/>
                    <a:pt x="5084" y="32921"/>
                  </a:cubicBezTo>
                  <a:cubicBezTo>
                    <a:pt x="4918" y="32647"/>
                    <a:pt x="4751" y="32373"/>
                    <a:pt x="4584" y="32099"/>
                  </a:cubicBezTo>
                  <a:cubicBezTo>
                    <a:pt x="4501" y="31956"/>
                    <a:pt x="4429" y="31814"/>
                    <a:pt x="4346" y="31671"/>
                  </a:cubicBezTo>
                  <a:cubicBezTo>
                    <a:pt x="4191" y="31397"/>
                    <a:pt x="4037" y="31135"/>
                    <a:pt x="3894" y="30861"/>
                  </a:cubicBezTo>
                  <a:cubicBezTo>
                    <a:pt x="3822" y="30730"/>
                    <a:pt x="3751" y="30599"/>
                    <a:pt x="3679" y="30468"/>
                  </a:cubicBezTo>
                  <a:cubicBezTo>
                    <a:pt x="3513" y="30147"/>
                    <a:pt x="3358" y="29825"/>
                    <a:pt x="3203" y="29504"/>
                  </a:cubicBezTo>
                  <a:cubicBezTo>
                    <a:pt x="3155" y="29432"/>
                    <a:pt x="3120" y="29349"/>
                    <a:pt x="3084" y="29277"/>
                  </a:cubicBezTo>
                  <a:lnTo>
                    <a:pt x="2965" y="29016"/>
                  </a:lnTo>
                  <a:cubicBezTo>
                    <a:pt x="2810" y="28706"/>
                    <a:pt x="2679" y="28408"/>
                    <a:pt x="2536" y="28087"/>
                  </a:cubicBezTo>
                  <a:cubicBezTo>
                    <a:pt x="2501" y="27980"/>
                    <a:pt x="2453" y="27873"/>
                    <a:pt x="2405" y="27777"/>
                  </a:cubicBezTo>
                  <a:cubicBezTo>
                    <a:pt x="2286" y="27480"/>
                    <a:pt x="2167" y="27194"/>
                    <a:pt x="2048" y="26896"/>
                  </a:cubicBezTo>
                  <a:cubicBezTo>
                    <a:pt x="2001" y="26765"/>
                    <a:pt x="1941" y="26622"/>
                    <a:pt x="1893" y="26491"/>
                  </a:cubicBezTo>
                  <a:cubicBezTo>
                    <a:pt x="1798" y="26229"/>
                    <a:pt x="1703" y="25968"/>
                    <a:pt x="1608" y="25706"/>
                  </a:cubicBezTo>
                  <a:lnTo>
                    <a:pt x="1465" y="25289"/>
                  </a:lnTo>
                  <a:cubicBezTo>
                    <a:pt x="1370" y="25003"/>
                    <a:pt x="1274" y="24729"/>
                    <a:pt x="1191" y="24444"/>
                  </a:cubicBezTo>
                  <a:cubicBezTo>
                    <a:pt x="1155" y="24336"/>
                    <a:pt x="1119" y="24229"/>
                    <a:pt x="1096" y="24122"/>
                  </a:cubicBezTo>
                  <a:cubicBezTo>
                    <a:pt x="977" y="23729"/>
                    <a:pt x="881" y="23348"/>
                    <a:pt x="786" y="22967"/>
                  </a:cubicBezTo>
                  <a:cubicBezTo>
                    <a:pt x="762" y="22896"/>
                    <a:pt x="750" y="22824"/>
                    <a:pt x="738" y="22753"/>
                  </a:cubicBezTo>
                  <a:cubicBezTo>
                    <a:pt x="655" y="22443"/>
                    <a:pt x="584" y="22134"/>
                    <a:pt x="524" y="21812"/>
                  </a:cubicBezTo>
                  <a:cubicBezTo>
                    <a:pt x="500" y="21693"/>
                    <a:pt x="477" y="21562"/>
                    <a:pt x="453" y="21431"/>
                  </a:cubicBezTo>
                  <a:cubicBezTo>
                    <a:pt x="405" y="21169"/>
                    <a:pt x="357" y="20919"/>
                    <a:pt x="322" y="20669"/>
                  </a:cubicBezTo>
                  <a:cubicBezTo>
                    <a:pt x="298" y="20526"/>
                    <a:pt x="274" y="20395"/>
                    <a:pt x="250" y="20264"/>
                  </a:cubicBezTo>
                  <a:cubicBezTo>
                    <a:pt x="215" y="20003"/>
                    <a:pt x="191" y="19753"/>
                    <a:pt x="155" y="19491"/>
                  </a:cubicBezTo>
                  <a:cubicBezTo>
                    <a:pt x="143" y="19383"/>
                    <a:pt x="131" y="19252"/>
                    <a:pt x="119" y="19133"/>
                  </a:cubicBezTo>
                  <a:cubicBezTo>
                    <a:pt x="84" y="18788"/>
                    <a:pt x="48" y="18443"/>
                    <a:pt x="36" y="18098"/>
                  </a:cubicBezTo>
                  <a:lnTo>
                    <a:pt x="36" y="18038"/>
                  </a:lnTo>
                  <a:cubicBezTo>
                    <a:pt x="12" y="17681"/>
                    <a:pt x="0" y="17324"/>
                    <a:pt x="0" y="16966"/>
                  </a:cubicBezTo>
                  <a:lnTo>
                    <a:pt x="0" y="16633"/>
                  </a:lnTo>
                  <a:cubicBezTo>
                    <a:pt x="0" y="16383"/>
                    <a:pt x="0" y="16133"/>
                    <a:pt x="12" y="15895"/>
                  </a:cubicBezTo>
                  <a:cubicBezTo>
                    <a:pt x="12" y="15764"/>
                    <a:pt x="24" y="15645"/>
                    <a:pt x="36" y="15514"/>
                  </a:cubicBezTo>
                  <a:cubicBezTo>
                    <a:pt x="48" y="15276"/>
                    <a:pt x="72" y="15050"/>
                    <a:pt x="96" y="14823"/>
                  </a:cubicBezTo>
                  <a:cubicBezTo>
                    <a:pt x="96" y="14704"/>
                    <a:pt x="107" y="14585"/>
                    <a:pt x="119" y="14478"/>
                  </a:cubicBezTo>
                  <a:cubicBezTo>
                    <a:pt x="155" y="14204"/>
                    <a:pt x="191" y="13942"/>
                    <a:pt x="227" y="13680"/>
                  </a:cubicBezTo>
                  <a:cubicBezTo>
                    <a:pt x="238" y="13609"/>
                    <a:pt x="250" y="13526"/>
                    <a:pt x="262" y="13454"/>
                  </a:cubicBezTo>
                  <a:cubicBezTo>
                    <a:pt x="322" y="13133"/>
                    <a:pt x="381" y="12799"/>
                    <a:pt x="453" y="12478"/>
                  </a:cubicBezTo>
                  <a:cubicBezTo>
                    <a:pt x="465" y="12394"/>
                    <a:pt x="488" y="12311"/>
                    <a:pt x="512" y="12228"/>
                  </a:cubicBezTo>
                  <a:cubicBezTo>
                    <a:pt x="572" y="11990"/>
                    <a:pt x="631" y="11763"/>
                    <a:pt x="703" y="11525"/>
                  </a:cubicBezTo>
                  <a:cubicBezTo>
                    <a:pt x="727" y="11418"/>
                    <a:pt x="762" y="11299"/>
                    <a:pt x="798" y="11192"/>
                  </a:cubicBezTo>
                  <a:cubicBezTo>
                    <a:pt x="858" y="10990"/>
                    <a:pt x="929" y="10787"/>
                    <a:pt x="989" y="10573"/>
                  </a:cubicBezTo>
                  <a:cubicBezTo>
                    <a:pt x="1036" y="10466"/>
                    <a:pt x="1072" y="10358"/>
                    <a:pt x="1108" y="10251"/>
                  </a:cubicBezTo>
                  <a:cubicBezTo>
                    <a:pt x="1191" y="10037"/>
                    <a:pt x="1274" y="9823"/>
                    <a:pt x="1358" y="9620"/>
                  </a:cubicBezTo>
                  <a:cubicBezTo>
                    <a:pt x="1393" y="9537"/>
                    <a:pt x="1429" y="9442"/>
                    <a:pt x="1477" y="9358"/>
                  </a:cubicBezTo>
                  <a:cubicBezTo>
                    <a:pt x="1596" y="9073"/>
                    <a:pt x="1739" y="8787"/>
                    <a:pt x="1881" y="8501"/>
                  </a:cubicBezTo>
                  <a:cubicBezTo>
                    <a:pt x="1905" y="8465"/>
                    <a:pt x="1929" y="8418"/>
                    <a:pt x="1953" y="8382"/>
                  </a:cubicBezTo>
                  <a:cubicBezTo>
                    <a:pt x="2072" y="8144"/>
                    <a:pt x="2203" y="7918"/>
                    <a:pt x="2346" y="7691"/>
                  </a:cubicBezTo>
                  <a:cubicBezTo>
                    <a:pt x="2393" y="7596"/>
                    <a:pt x="2453" y="7513"/>
                    <a:pt x="2513" y="7418"/>
                  </a:cubicBezTo>
                  <a:cubicBezTo>
                    <a:pt x="2620" y="7239"/>
                    <a:pt x="2739" y="7060"/>
                    <a:pt x="2858" y="6894"/>
                  </a:cubicBezTo>
                  <a:cubicBezTo>
                    <a:pt x="2917" y="6799"/>
                    <a:pt x="2989" y="6715"/>
                    <a:pt x="3060" y="6620"/>
                  </a:cubicBezTo>
                  <a:cubicBezTo>
                    <a:pt x="3179" y="6453"/>
                    <a:pt x="3310" y="6275"/>
                    <a:pt x="3441" y="6108"/>
                  </a:cubicBezTo>
                  <a:cubicBezTo>
                    <a:pt x="3513" y="6037"/>
                    <a:pt x="3572" y="5965"/>
                    <a:pt x="3632" y="5882"/>
                  </a:cubicBezTo>
                  <a:cubicBezTo>
                    <a:pt x="3810" y="5656"/>
                    <a:pt x="4013" y="5441"/>
                    <a:pt x="4203" y="5239"/>
                  </a:cubicBezTo>
                  <a:cubicBezTo>
                    <a:pt x="4227" y="5215"/>
                    <a:pt x="4239" y="5203"/>
                    <a:pt x="4263" y="5179"/>
                  </a:cubicBezTo>
                  <a:cubicBezTo>
                    <a:pt x="5751" y="3655"/>
                    <a:pt x="7549" y="2465"/>
                    <a:pt x="9537" y="1715"/>
                  </a:cubicBezTo>
                  <a:cubicBezTo>
                    <a:pt x="13907" y="0"/>
                    <a:pt x="19098" y="107"/>
                    <a:pt x="24360" y="1679"/>
                  </a:cubicBezTo>
                  <a:cubicBezTo>
                    <a:pt x="26539" y="2334"/>
                    <a:pt x="28647" y="3203"/>
                    <a:pt x="30671" y="4251"/>
                  </a:cubicBezTo>
                  <a:cubicBezTo>
                    <a:pt x="33123" y="5525"/>
                    <a:pt x="35445" y="7049"/>
                    <a:pt x="37600" y="8775"/>
                  </a:cubicBezTo>
                  <a:cubicBezTo>
                    <a:pt x="40779" y="11299"/>
                    <a:pt x="43601" y="14252"/>
                    <a:pt x="45994" y="17538"/>
                  </a:cubicBezTo>
                  <a:cubicBezTo>
                    <a:pt x="46244" y="17883"/>
                    <a:pt x="46494" y="18229"/>
                    <a:pt x="46732" y="18586"/>
                  </a:cubicBezTo>
                  <a:cubicBezTo>
                    <a:pt x="47411" y="19598"/>
                    <a:pt x="48042" y="20610"/>
                    <a:pt x="48614" y="21634"/>
                  </a:cubicBezTo>
                  <a:cubicBezTo>
                    <a:pt x="49876" y="23872"/>
                    <a:pt x="50900" y="26241"/>
                    <a:pt x="51650" y="28706"/>
                  </a:cubicBezTo>
                  <a:cubicBezTo>
                    <a:pt x="54043" y="36743"/>
                    <a:pt x="52709" y="44125"/>
                    <a:pt x="47887" y="48518"/>
                  </a:cubicBezTo>
                  <a:close/>
                </a:path>
              </a:pathLst>
            </a:custGeom>
            <a:gradFill>
              <a:gsLst>
                <a:gs pos="0">
                  <a:srgbClr val="FF62FF"/>
                </a:gs>
                <a:gs pos="100000">
                  <a:srgbClr val="A2B5FA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5521225" y="3131175"/>
              <a:ext cx="1311200" cy="1316250"/>
            </a:xfrm>
            <a:custGeom>
              <a:avLst/>
              <a:gdLst/>
              <a:ahLst/>
              <a:cxnLst/>
              <a:rect l="l" t="t" r="r" b="b"/>
              <a:pathLst>
                <a:path w="52448" h="52650" extrusionOk="0">
                  <a:moveTo>
                    <a:pt x="51792" y="43339"/>
                  </a:moveTo>
                  <a:lnTo>
                    <a:pt x="51590" y="43518"/>
                  </a:lnTo>
                  <a:cubicBezTo>
                    <a:pt x="51411" y="43660"/>
                    <a:pt x="51233" y="43815"/>
                    <a:pt x="51054" y="43958"/>
                  </a:cubicBezTo>
                  <a:lnTo>
                    <a:pt x="50840" y="44137"/>
                  </a:lnTo>
                  <a:cubicBezTo>
                    <a:pt x="50590" y="44315"/>
                    <a:pt x="50352" y="44494"/>
                    <a:pt x="50090" y="44661"/>
                  </a:cubicBezTo>
                  <a:lnTo>
                    <a:pt x="50066" y="44684"/>
                  </a:lnTo>
                  <a:cubicBezTo>
                    <a:pt x="49804" y="44863"/>
                    <a:pt x="49530" y="45018"/>
                    <a:pt x="49244" y="45184"/>
                  </a:cubicBezTo>
                  <a:cubicBezTo>
                    <a:pt x="49173" y="45232"/>
                    <a:pt x="49078" y="45280"/>
                    <a:pt x="48994" y="45315"/>
                  </a:cubicBezTo>
                  <a:cubicBezTo>
                    <a:pt x="48792" y="45434"/>
                    <a:pt x="48578" y="45542"/>
                    <a:pt x="48351" y="45649"/>
                  </a:cubicBezTo>
                  <a:lnTo>
                    <a:pt x="48089" y="45780"/>
                  </a:lnTo>
                  <a:cubicBezTo>
                    <a:pt x="47792" y="45923"/>
                    <a:pt x="47482" y="46054"/>
                    <a:pt x="47173" y="46173"/>
                  </a:cubicBezTo>
                  <a:cubicBezTo>
                    <a:pt x="35945" y="50566"/>
                    <a:pt x="19300" y="43006"/>
                    <a:pt x="9989" y="29290"/>
                  </a:cubicBezTo>
                  <a:cubicBezTo>
                    <a:pt x="9716" y="28909"/>
                    <a:pt x="9466" y="28504"/>
                    <a:pt x="9215" y="28111"/>
                  </a:cubicBezTo>
                  <a:cubicBezTo>
                    <a:pt x="9132" y="27992"/>
                    <a:pt x="9061" y="27861"/>
                    <a:pt x="8989" y="27742"/>
                  </a:cubicBezTo>
                  <a:cubicBezTo>
                    <a:pt x="8811" y="27468"/>
                    <a:pt x="8644" y="27194"/>
                    <a:pt x="8489" y="26908"/>
                  </a:cubicBezTo>
                  <a:cubicBezTo>
                    <a:pt x="8406" y="26777"/>
                    <a:pt x="8323" y="26635"/>
                    <a:pt x="8239" y="26492"/>
                  </a:cubicBezTo>
                  <a:cubicBezTo>
                    <a:pt x="8096" y="26218"/>
                    <a:pt x="7942" y="25956"/>
                    <a:pt x="7799" y="25682"/>
                  </a:cubicBezTo>
                  <a:cubicBezTo>
                    <a:pt x="7727" y="25551"/>
                    <a:pt x="7644" y="25420"/>
                    <a:pt x="7584" y="25289"/>
                  </a:cubicBezTo>
                  <a:cubicBezTo>
                    <a:pt x="7418" y="24968"/>
                    <a:pt x="7251" y="24646"/>
                    <a:pt x="7096" y="24325"/>
                  </a:cubicBezTo>
                  <a:cubicBezTo>
                    <a:pt x="7060" y="24253"/>
                    <a:pt x="7025" y="24170"/>
                    <a:pt x="6977" y="24098"/>
                  </a:cubicBezTo>
                  <a:cubicBezTo>
                    <a:pt x="6799" y="23694"/>
                    <a:pt x="6620" y="23301"/>
                    <a:pt x="6441" y="22908"/>
                  </a:cubicBezTo>
                  <a:cubicBezTo>
                    <a:pt x="6394" y="22801"/>
                    <a:pt x="6358" y="22694"/>
                    <a:pt x="6310" y="22586"/>
                  </a:cubicBezTo>
                  <a:cubicBezTo>
                    <a:pt x="6191" y="22301"/>
                    <a:pt x="6072" y="22003"/>
                    <a:pt x="5953" y="21717"/>
                  </a:cubicBezTo>
                  <a:cubicBezTo>
                    <a:pt x="5894" y="21574"/>
                    <a:pt x="5846" y="21443"/>
                    <a:pt x="5798" y="21301"/>
                  </a:cubicBezTo>
                  <a:cubicBezTo>
                    <a:pt x="5691" y="21039"/>
                    <a:pt x="5596" y="20777"/>
                    <a:pt x="5513" y="20515"/>
                  </a:cubicBezTo>
                  <a:cubicBezTo>
                    <a:pt x="5465" y="20384"/>
                    <a:pt x="5417" y="20241"/>
                    <a:pt x="5358" y="20110"/>
                  </a:cubicBezTo>
                  <a:cubicBezTo>
                    <a:pt x="5263" y="19824"/>
                    <a:pt x="5179" y="19538"/>
                    <a:pt x="5096" y="19265"/>
                  </a:cubicBezTo>
                  <a:cubicBezTo>
                    <a:pt x="5060" y="19145"/>
                    <a:pt x="5024" y="19038"/>
                    <a:pt x="4989" y="18931"/>
                  </a:cubicBezTo>
                  <a:cubicBezTo>
                    <a:pt x="4882" y="18550"/>
                    <a:pt x="4774" y="18157"/>
                    <a:pt x="4679" y="17776"/>
                  </a:cubicBezTo>
                  <a:cubicBezTo>
                    <a:pt x="4667" y="17705"/>
                    <a:pt x="4655" y="17645"/>
                    <a:pt x="4632" y="17574"/>
                  </a:cubicBezTo>
                  <a:cubicBezTo>
                    <a:pt x="4560" y="17252"/>
                    <a:pt x="4489" y="16943"/>
                    <a:pt x="4429" y="16633"/>
                  </a:cubicBezTo>
                  <a:cubicBezTo>
                    <a:pt x="4393" y="16502"/>
                    <a:pt x="4370" y="16371"/>
                    <a:pt x="4346" y="16252"/>
                  </a:cubicBezTo>
                  <a:cubicBezTo>
                    <a:pt x="4298" y="15990"/>
                    <a:pt x="4262" y="15740"/>
                    <a:pt x="4215" y="15478"/>
                  </a:cubicBezTo>
                  <a:cubicBezTo>
                    <a:pt x="4191" y="15347"/>
                    <a:pt x="4167" y="15216"/>
                    <a:pt x="4155" y="15074"/>
                  </a:cubicBezTo>
                  <a:cubicBezTo>
                    <a:pt x="4120" y="14824"/>
                    <a:pt x="4084" y="14562"/>
                    <a:pt x="4060" y="14312"/>
                  </a:cubicBezTo>
                  <a:cubicBezTo>
                    <a:pt x="4036" y="14193"/>
                    <a:pt x="4024" y="14073"/>
                    <a:pt x="4012" y="13954"/>
                  </a:cubicBezTo>
                  <a:cubicBezTo>
                    <a:pt x="3977" y="13609"/>
                    <a:pt x="3953" y="13252"/>
                    <a:pt x="3929" y="12919"/>
                  </a:cubicBezTo>
                  <a:lnTo>
                    <a:pt x="3929" y="12859"/>
                  </a:lnTo>
                  <a:cubicBezTo>
                    <a:pt x="3905" y="12490"/>
                    <a:pt x="3905" y="12133"/>
                    <a:pt x="3905" y="11776"/>
                  </a:cubicBezTo>
                  <a:lnTo>
                    <a:pt x="3905" y="11442"/>
                  </a:lnTo>
                  <a:cubicBezTo>
                    <a:pt x="3905" y="11204"/>
                    <a:pt x="3905" y="10954"/>
                    <a:pt x="3917" y="10704"/>
                  </a:cubicBezTo>
                  <a:cubicBezTo>
                    <a:pt x="3917" y="10585"/>
                    <a:pt x="3929" y="10466"/>
                    <a:pt x="3941" y="10335"/>
                  </a:cubicBezTo>
                  <a:cubicBezTo>
                    <a:pt x="3953" y="10097"/>
                    <a:pt x="3965" y="9871"/>
                    <a:pt x="3989" y="9644"/>
                  </a:cubicBezTo>
                  <a:cubicBezTo>
                    <a:pt x="4001" y="9525"/>
                    <a:pt x="4012" y="9406"/>
                    <a:pt x="4024" y="9287"/>
                  </a:cubicBezTo>
                  <a:cubicBezTo>
                    <a:pt x="4060" y="9025"/>
                    <a:pt x="4096" y="8763"/>
                    <a:pt x="4132" y="8501"/>
                  </a:cubicBezTo>
                  <a:cubicBezTo>
                    <a:pt x="4143" y="8418"/>
                    <a:pt x="4155" y="8347"/>
                    <a:pt x="4167" y="8275"/>
                  </a:cubicBezTo>
                  <a:cubicBezTo>
                    <a:pt x="4215" y="7942"/>
                    <a:pt x="4286" y="7620"/>
                    <a:pt x="4358" y="7299"/>
                  </a:cubicBezTo>
                  <a:cubicBezTo>
                    <a:pt x="4370" y="7215"/>
                    <a:pt x="4393" y="7132"/>
                    <a:pt x="4417" y="7049"/>
                  </a:cubicBezTo>
                  <a:cubicBezTo>
                    <a:pt x="4477" y="6811"/>
                    <a:pt x="4536" y="6573"/>
                    <a:pt x="4596" y="6334"/>
                  </a:cubicBezTo>
                  <a:cubicBezTo>
                    <a:pt x="4632" y="6227"/>
                    <a:pt x="4667" y="6120"/>
                    <a:pt x="4691" y="6013"/>
                  </a:cubicBezTo>
                  <a:cubicBezTo>
                    <a:pt x="4763" y="5811"/>
                    <a:pt x="4822" y="5596"/>
                    <a:pt x="4894" y="5394"/>
                  </a:cubicBezTo>
                  <a:cubicBezTo>
                    <a:pt x="4929" y="5287"/>
                    <a:pt x="4965" y="5179"/>
                    <a:pt x="5013" y="5072"/>
                  </a:cubicBezTo>
                  <a:cubicBezTo>
                    <a:pt x="5096" y="4858"/>
                    <a:pt x="5179" y="4644"/>
                    <a:pt x="5263" y="4429"/>
                  </a:cubicBezTo>
                  <a:cubicBezTo>
                    <a:pt x="5298" y="4346"/>
                    <a:pt x="5334" y="4263"/>
                    <a:pt x="5370" y="4179"/>
                  </a:cubicBezTo>
                  <a:cubicBezTo>
                    <a:pt x="5501" y="3882"/>
                    <a:pt x="5632" y="3608"/>
                    <a:pt x="5775" y="3322"/>
                  </a:cubicBezTo>
                  <a:cubicBezTo>
                    <a:pt x="5798" y="3286"/>
                    <a:pt x="5822" y="3239"/>
                    <a:pt x="5846" y="3191"/>
                  </a:cubicBezTo>
                  <a:cubicBezTo>
                    <a:pt x="5977" y="2965"/>
                    <a:pt x="6108" y="2727"/>
                    <a:pt x="6239" y="2501"/>
                  </a:cubicBezTo>
                  <a:cubicBezTo>
                    <a:pt x="6298" y="2417"/>
                    <a:pt x="6358" y="2334"/>
                    <a:pt x="6406" y="2239"/>
                  </a:cubicBezTo>
                  <a:cubicBezTo>
                    <a:pt x="6525" y="2060"/>
                    <a:pt x="6644" y="1881"/>
                    <a:pt x="6763" y="1715"/>
                  </a:cubicBezTo>
                  <a:cubicBezTo>
                    <a:pt x="6822" y="1620"/>
                    <a:pt x="6894" y="1524"/>
                    <a:pt x="6953" y="1441"/>
                  </a:cubicBezTo>
                  <a:cubicBezTo>
                    <a:pt x="7084" y="1262"/>
                    <a:pt x="7215" y="1096"/>
                    <a:pt x="7346" y="929"/>
                  </a:cubicBezTo>
                  <a:cubicBezTo>
                    <a:pt x="7406" y="858"/>
                    <a:pt x="7465" y="774"/>
                    <a:pt x="7537" y="691"/>
                  </a:cubicBezTo>
                  <a:cubicBezTo>
                    <a:pt x="7715" y="477"/>
                    <a:pt x="7906" y="262"/>
                    <a:pt x="8108" y="60"/>
                  </a:cubicBezTo>
                  <a:cubicBezTo>
                    <a:pt x="8120" y="36"/>
                    <a:pt x="8144" y="12"/>
                    <a:pt x="8156" y="0"/>
                  </a:cubicBezTo>
                  <a:lnTo>
                    <a:pt x="8168" y="0"/>
                  </a:lnTo>
                  <a:lnTo>
                    <a:pt x="8156" y="12"/>
                  </a:lnTo>
                  <a:lnTo>
                    <a:pt x="8156" y="12"/>
                  </a:lnTo>
                  <a:lnTo>
                    <a:pt x="6144" y="2096"/>
                  </a:lnTo>
                  <a:cubicBezTo>
                    <a:pt x="0" y="8466"/>
                    <a:pt x="381" y="20253"/>
                    <a:pt x="7953" y="31397"/>
                  </a:cubicBezTo>
                  <a:cubicBezTo>
                    <a:pt x="17276" y="45101"/>
                    <a:pt x="33933" y="52650"/>
                    <a:pt x="45149" y="48268"/>
                  </a:cubicBezTo>
                  <a:cubicBezTo>
                    <a:pt x="47137" y="47506"/>
                    <a:pt x="48935" y="46327"/>
                    <a:pt x="50423" y="44803"/>
                  </a:cubicBezTo>
                  <a:lnTo>
                    <a:pt x="52447" y="42720"/>
                  </a:lnTo>
                  <a:cubicBezTo>
                    <a:pt x="52233" y="42922"/>
                    <a:pt x="52018" y="43137"/>
                    <a:pt x="51792" y="43339"/>
                  </a:cubicBezTo>
                  <a:close/>
                </a:path>
              </a:pathLst>
            </a:custGeom>
            <a:gradFill>
              <a:gsLst>
                <a:gs pos="0">
                  <a:srgbClr val="372F68"/>
                </a:gs>
                <a:gs pos="100000">
                  <a:srgbClr val="9135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16"/>
          <p:cNvGrpSpPr/>
          <p:nvPr/>
        </p:nvGrpSpPr>
        <p:grpSpPr>
          <a:xfrm rot="922772">
            <a:off x="8060822" y="4030156"/>
            <a:ext cx="1795313" cy="1147607"/>
            <a:chOff x="3627825" y="3249050"/>
            <a:chExt cx="1702925" cy="1088550"/>
          </a:xfrm>
        </p:grpSpPr>
        <p:sp>
          <p:nvSpPr>
            <p:cNvPr id="329" name="Google Shape;329;p16"/>
            <p:cNvSpPr/>
            <p:nvPr/>
          </p:nvSpPr>
          <p:spPr>
            <a:xfrm>
              <a:off x="3627825" y="3249050"/>
              <a:ext cx="1642200" cy="966200"/>
            </a:xfrm>
            <a:custGeom>
              <a:avLst/>
              <a:gdLst/>
              <a:ahLst/>
              <a:cxnLst/>
              <a:rect l="l" t="t" r="r" b="b"/>
              <a:pathLst>
                <a:path w="65688" h="38648" extrusionOk="0">
                  <a:moveTo>
                    <a:pt x="65687" y="4691"/>
                  </a:moveTo>
                  <a:cubicBezTo>
                    <a:pt x="65687" y="4858"/>
                    <a:pt x="65675" y="5025"/>
                    <a:pt x="65663" y="5191"/>
                  </a:cubicBezTo>
                  <a:cubicBezTo>
                    <a:pt x="65651" y="5227"/>
                    <a:pt x="65651" y="5251"/>
                    <a:pt x="65651" y="5287"/>
                  </a:cubicBezTo>
                  <a:cubicBezTo>
                    <a:pt x="65628" y="5453"/>
                    <a:pt x="65604" y="5620"/>
                    <a:pt x="65568" y="5798"/>
                  </a:cubicBezTo>
                  <a:cubicBezTo>
                    <a:pt x="65568" y="5810"/>
                    <a:pt x="65556" y="5834"/>
                    <a:pt x="65544" y="5870"/>
                  </a:cubicBezTo>
                  <a:cubicBezTo>
                    <a:pt x="65509" y="6060"/>
                    <a:pt x="65449" y="6251"/>
                    <a:pt x="65390" y="6441"/>
                  </a:cubicBezTo>
                  <a:cubicBezTo>
                    <a:pt x="65366" y="6489"/>
                    <a:pt x="65366" y="6525"/>
                    <a:pt x="65342" y="6572"/>
                  </a:cubicBezTo>
                  <a:cubicBezTo>
                    <a:pt x="65270" y="6763"/>
                    <a:pt x="65199" y="6977"/>
                    <a:pt x="65104" y="7180"/>
                  </a:cubicBezTo>
                  <a:cubicBezTo>
                    <a:pt x="65104" y="7203"/>
                    <a:pt x="65080" y="7227"/>
                    <a:pt x="65068" y="7251"/>
                  </a:cubicBezTo>
                  <a:cubicBezTo>
                    <a:pt x="64997" y="7453"/>
                    <a:pt x="64889" y="7656"/>
                    <a:pt x="64782" y="7858"/>
                  </a:cubicBezTo>
                  <a:cubicBezTo>
                    <a:pt x="64770" y="7906"/>
                    <a:pt x="64747" y="7942"/>
                    <a:pt x="64723" y="7977"/>
                  </a:cubicBezTo>
                  <a:cubicBezTo>
                    <a:pt x="64616" y="8204"/>
                    <a:pt x="64485" y="8430"/>
                    <a:pt x="64342" y="8656"/>
                  </a:cubicBezTo>
                  <a:cubicBezTo>
                    <a:pt x="64318" y="8692"/>
                    <a:pt x="64294" y="8751"/>
                    <a:pt x="64258" y="8799"/>
                  </a:cubicBezTo>
                  <a:cubicBezTo>
                    <a:pt x="64104" y="9037"/>
                    <a:pt x="63961" y="9275"/>
                    <a:pt x="63794" y="9525"/>
                  </a:cubicBezTo>
                  <a:cubicBezTo>
                    <a:pt x="59817" y="15335"/>
                    <a:pt x="50411" y="22372"/>
                    <a:pt x="39601" y="28123"/>
                  </a:cubicBezTo>
                  <a:cubicBezTo>
                    <a:pt x="36803" y="29611"/>
                    <a:pt x="33909" y="31004"/>
                    <a:pt x="30992" y="32266"/>
                  </a:cubicBezTo>
                  <a:cubicBezTo>
                    <a:pt x="29206" y="33052"/>
                    <a:pt x="27397" y="33790"/>
                    <a:pt x="25611" y="34457"/>
                  </a:cubicBezTo>
                  <a:cubicBezTo>
                    <a:pt x="24432" y="34897"/>
                    <a:pt x="23265" y="35302"/>
                    <a:pt x="22110" y="35695"/>
                  </a:cubicBezTo>
                  <a:cubicBezTo>
                    <a:pt x="21634" y="35850"/>
                    <a:pt x="21170" y="35993"/>
                    <a:pt x="20717" y="36136"/>
                  </a:cubicBezTo>
                  <a:cubicBezTo>
                    <a:pt x="20586" y="36183"/>
                    <a:pt x="20467" y="36219"/>
                    <a:pt x="20348" y="36255"/>
                  </a:cubicBezTo>
                  <a:lnTo>
                    <a:pt x="19181" y="36600"/>
                  </a:lnTo>
                  <a:cubicBezTo>
                    <a:pt x="19110" y="36624"/>
                    <a:pt x="19050" y="36648"/>
                    <a:pt x="18967" y="36659"/>
                  </a:cubicBezTo>
                  <a:cubicBezTo>
                    <a:pt x="18562" y="36778"/>
                    <a:pt x="18169" y="36898"/>
                    <a:pt x="17776" y="36993"/>
                  </a:cubicBezTo>
                  <a:cubicBezTo>
                    <a:pt x="17741" y="37005"/>
                    <a:pt x="17717" y="37005"/>
                    <a:pt x="17681" y="37017"/>
                  </a:cubicBezTo>
                  <a:cubicBezTo>
                    <a:pt x="17562" y="37052"/>
                    <a:pt x="17467" y="37088"/>
                    <a:pt x="17360" y="37112"/>
                  </a:cubicBezTo>
                  <a:cubicBezTo>
                    <a:pt x="17003" y="37195"/>
                    <a:pt x="16669" y="37290"/>
                    <a:pt x="16336" y="37374"/>
                  </a:cubicBezTo>
                  <a:lnTo>
                    <a:pt x="16050" y="37433"/>
                  </a:lnTo>
                  <a:cubicBezTo>
                    <a:pt x="15645" y="37540"/>
                    <a:pt x="15240" y="37624"/>
                    <a:pt x="14847" y="37719"/>
                  </a:cubicBezTo>
                  <a:cubicBezTo>
                    <a:pt x="14764" y="37731"/>
                    <a:pt x="14681" y="37755"/>
                    <a:pt x="14597" y="37767"/>
                  </a:cubicBezTo>
                  <a:cubicBezTo>
                    <a:pt x="14276" y="37838"/>
                    <a:pt x="13955" y="37898"/>
                    <a:pt x="13633" y="37969"/>
                  </a:cubicBezTo>
                  <a:cubicBezTo>
                    <a:pt x="13538" y="37981"/>
                    <a:pt x="13443" y="38005"/>
                    <a:pt x="13347" y="38017"/>
                  </a:cubicBezTo>
                  <a:cubicBezTo>
                    <a:pt x="13204" y="38052"/>
                    <a:pt x="13050" y="38076"/>
                    <a:pt x="12907" y="38100"/>
                  </a:cubicBezTo>
                  <a:cubicBezTo>
                    <a:pt x="12681" y="38136"/>
                    <a:pt x="12454" y="38183"/>
                    <a:pt x="12240" y="38219"/>
                  </a:cubicBezTo>
                  <a:cubicBezTo>
                    <a:pt x="12192" y="38219"/>
                    <a:pt x="12145" y="38231"/>
                    <a:pt x="12097" y="38231"/>
                  </a:cubicBezTo>
                  <a:cubicBezTo>
                    <a:pt x="11776" y="38291"/>
                    <a:pt x="11466" y="38338"/>
                    <a:pt x="11157" y="38374"/>
                  </a:cubicBezTo>
                  <a:cubicBezTo>
                    <a:pt x="11073" y="38386"/>
                    <a:pt x="10978" y="38398"/>
                    <a:pt x="10883" y="38410"/>
                  </a:cubicBezTo>
                  <a:cubicBezTo>
                    <a:pt x="10549" y="38457"/>
                    <a:pt x="10216" y="38493"/>
                    <a:pt x="9883" y="38529"/>
                  </a:cubicBezTo>
                  <a:lnTo>
                    <a:pt x="9859" y="38529"/>
                  </a:lnTo>
                  <a:cubicBezTo>
                    <a:pt x="9537" y="38564"/>
                    <a:pt x="9216" y="38576"/>
                    <a:pt x="8894" y="38600"/>
                  </a:cubicBezTo>
                  <a:lnTo>
                    <a:pt x="8656" y="38612"/>
                  </a:lnTo>
                  <a:cubicBezTo>
                    <a:pt x="8382" y="38636"/>
                    <a:pt x="8120" y="38648"/>
                    <a:pt x="7870" y="38648"/>
                  </a:cubicBezTo>
                  <a:lnTo>
                    <a:pt x="7728" y="38648"/>
                  </a:lnTo>
                  <a:lnTo>
                    <a:pt x="6870" y="38648"/>
                  </a:lnTo>
                  <a:lnTo>
                    <a:pt x="6668" y="38648"/>
                  </a:lnTo>
                  <a:cubicBezTo>
                    <a:pt x="6454" y="38636"/>
                    <a:pt x="6239" y="38624"/>
                    <a:pt x="6037" y="38612"/>
                  </a:cubicBezTo>
                  <a:lnTo>
                    <a:pt x="6013" y="38612"/>
                  </a:lnTo>
                  <a:cubicBezTo>
                    <a:pt x="5954" y="38612"/>
                    <a:pt x="5894" y="38612"/>
                    <a:pt x="5834" y="38600"/>
                  </a:cubicBezTo>
                  <a:cubicBezTo>
                    <a:pt x="5584" y="38576"/>
                    <a:pt x="5334" y="38553"/>
                    <a:pt x="5096" y="38517"/>
                  </a:cubicBezTo>
                  <a:cubicBezTo>
                    <a:pt x="5049" y="38517"/>
                    <a:pt x="5001" y="38505"/>
                    <a:pt x="4941" y="38505"/>
                  </a:cubicBezTo>
                  <a:cubicBezTo>
                    <a:pt x="4751" y="38469"/>
                    <a:pt x="4572" y="38433"/>
                    <a:pt x="4382" y="38398"/>
                  </a:cubicBezTo>
                  <a:cubicBezTo>
                    <a:pt x="4322" y="38386"/>
                    <a:pt x="4275" y="38374"/>
                    <a:pt x="4215" y="38362"/>
                  </a:cubicBezTo>
                  <a:cubicBezTo>
                    <a:pt x="4001" y="38314"/>
                    <a:pt x="3787" y="38267"/>
                    <a:pt x="3596" y="38219"/>
                  </a:cubicBezTo>
                  <a:cubicBezTo>
                    <a:pt x="3572" y="38207"/>
                    <a:pt x="3537" y="38195"/>
                    <a:pt x="3513" y="38195"/>
                  </a:cubicBezTo>
                  <a:cubicBezTo>
                    <a:pt x="3346" y="38136"/>
                    <a:pt x="3179" y="38076"/>
                    <a:pt x="3013" y="38017"/>
                  </a:cubicBezTo>
                  <a:cubicBezTo>
                    <a:pt x="2965" y="38005"/>
                    <a:pt x="2917" y="37981"/>
                    <a:pt x="2870" y="37957"/>
                  </a:cubicBezTo>
                  <a:cubicBezTo>
                    <a:pt x="2703" y="37898"/>
                    <a:pt x="2536" y="37814"/>
                    <a:pt x="2382" y="37743"/>
                  </a:cubicBezTo>
                  <a:cubicBezTo>
                    <a:pt x="2382" y="37743"/>
                    <a:pt x="2370" y="37743"/>
                    <a:pt x="2370" y="37731"/>
                  </a:cubicBezTo>
                  <a:cubicBezTo>
                    <a:pt x="2215" y="37648"/>
                    <a:pt x="2060" y="37552"/>
                    <a:pt x="1917" y="37457"/>
                  </a:cubicBezTo>
                  <a:lnTo>
                    <a:pt x="1810" y="37386"/>
                  </a:lnTo>
                  <a:cubicBezTo>
                    <a:pt x="1703" y="37302"/>
                    <a:pt x="1596" y="37219"/>
                    <a:pt x="1489" y="37124"/>
                  </a:cubicBezTo>
                  <a:lnTo>
                    <a:pt x="1429" y="37064"/>
                  </a:lnTo>
                  <a:cubicBezTo>
                    <a:pt x="1310" y="36957"/>
                    <a:pt x="1215" y="36850"/>
                    <a:pt x="1120" y="36731"/>
                  </a:cubicBezTo>
                  <a:cubicBezTo>
                    <a:pt x="1084" y="36695"/>
                    <a:pt x="1072" y="36671"/>
                    <a:pt x="1048" y="36636"/>
                  </a:cubicBezTo>
                  <a:cubicBezTo>
                    <a:pt x="977" y="36540"/>
                    <a:pt x="905" y="36433"/>
                    <a:pt x="846" y="36338"/>
                  </a:cubicBezTo>
                  <a:cubicBezTo>
                    <a:pt x="822" y="36302"/>
                    <a:pt x="810" y="36267"/>
                    <a:pt x="786" y="36243"/>
                  </a:cubicBezTo>
                  <a:cubicBezTo>
                    <a:pt x="0" y="34754"/>
                    <a:pt x="441" y="32623"/>
                    <a:pt x="2310" y="29873"/>
                  </a:cubicBezTo>
                  <a:cubicBezTo>
                    <a:pt x="4941" y="26039"/>
                    <a:pt x="9954" y="21646"/>
                    <a:pt x="16181" y="17455"/>
                  </a:cubicBezTo>
                  <a:cubicBezTo>
                    <a:pt x="19062" y="15514"/>
                    <a:pt x="22206" y="13609"/>
                    <a:pt x="25492" y="11835"/>
                  </a:cubicBezTo>
                  <a:cubicBezTo>
                    <a:pt x="27373" y="10799"/>
                    <a:pt x="29290" y="9823"/>
                    <a:pt x="31242" y="8882"/>
                  </a:cubicBezTo>
                  <a:cubicBezTo>
                    <a:pt x="33993" y="7573"/>
                    <a:pt x="36791" y="6358"/>
                    <a:pt x="39577" y="5287"/>
                  </a:cubicBezTo>
                  <a:cubicBezTo>
                    <a:pt x="41053" y="4715"/>
                    <a:pt x="42530" y="4191"/>
                    <a:pt x="43982" y="3703"/>
                  </a:cubicBezTo>
                  <a:cubicBezTo>
                    <a:pt x="44268" y="3608"/>
                    <a:pt x="44542" y="3524"/>
                    <a:pt x="44816" y="3441"/>
                  </a:cubicBezTo>
                  <a:cubicBezTo>
                    <a:pt x="47292" y="2631"/>
                    <a:pt x="49816" y="1965"/>
                    <a:pt x="52376" y="1453"/>
                  </a:cubicBezTo>
                  <a:cubicBezTo>
                    <a:pt x="59770" y="0"/>
                    <a:pt x="64485" y="822"/>
                    <a:pt x="65473" y="3572"/>
                  </a:cubicBezTo>
                  <a:cubicBezTo>
                    <a:pt x="65485" y="3596"/>
                    <a:pt x="65497" y="3632"/>
                    <a:pt x="65497" y="3655"/>
                  </a:cubicBezTo>
                  <a:cubicBezTo>
                    <a:pt x="65544" y="3798"/>
                    <a:pt x="65592" y="3953"/>
                    <a:pt x="65616" y="4096"/>
                  </a:cubicBezTo>
                  <a:cubicBezTo>
                    <a:pt x="65616" y="4108"/>
                    <a:pt x="65616" y="4108"/>
                    <a:pt x="65616" y="4120"/>
                  </a:cubicBezTo>
                  <a:cubicBezTo>
                    <a:pt x="65640" y="4274"/>
                    <a:pt x="65651" y="4441"/>
                    <a:pt x="65663" y="4608"/>
                  </a:cubicBezTo>
                  <a:cubicBezTo>
                    <a:pt x="65675" y="4632"/>
                    <a:pt x="65675" y="4655"/>
                    <a:pt x="65687" y="4691"/>
                  </a:cubicBezTo>
                  <a:close/>
                </a:path>
              </a:pathLst>
            </a:custGeom>
            <a:gradFill>
              <a:gsLst>
                <a:gs pos="0">
                  <a:srgbClr val="CF65B0"/>
                </a:gs>
                <a:gs pos="100000">
                  <a:srgbClr val="FEFFB7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3647175" y="3329100"/>
              <a:ext cx="1683575" cy="1008500"/>
            </a:xfrm>
            <a:custGeom>
              <a:avLst/>
              <a:gdLst/>
              <a:ahLst/>
              <a:cxnLst/>
              <a:rect l="l" t="t" r="r" b="b"/>
              <a:pathLst>
                <a:path w="67343" h="40340" extrusionOk="0">
                  <a:moveTo>
                    <a:pt x="66592" y="3966"/>
                  </a:moveTo>
                  <a:lnTo>
                    <a:pt x="64568" y="1"/>
                  </a:lnTo>
                  <a:cubicBezTo>
                    <a:pt x="64616" y="108"/>
                    <a:pt x="64675" y="227"/>
                    <a:pt x="64711" y="358"/>
                  </a:cubicBezTo>
                  <a:cubicBezTo>
                    <a:pt x="64723" y="382"/>
                    <a:pt x="64735" y="406"/>
                    <a:pt x="64746" y="441"/>
                  </a:cubicBezTo>
                  <a:cubicBezTo>
                    <a:pt x="64794" y="584"/>
                    <a:pt x="64830" y="727"/>
                    <a:pt x="64854" y="882"/>
                  </a:cubicBezTo>
                  <a:lnTo>
                    <a:pt x="64854" y="894"/>
                  </a:lnTo>
                  <a:cubicBezTo>
                    <a:pt x="64877" y="1049"/>
                    <a:pt x="64901" y="1215"/>
                    <a:pt x="64901" y="1382"/>
                  </a:cubicBezTo>
                  <a:lnTo>
                    <a:pt x="64901" y="1477"/>
                  </a:lnTo>
                  <a:cubicBezTo>
                    <a:pt x="64901" y="1656"/>
                    <a:pt x="64901" y="1823"/>
                    <a:pt x="64877" y="1989"/>
                  </a:cubicBezTo>
                  <a:cubicBezTo>
                    <a:pt x="64877" y="2025"/>
                    <a:pt x="64877" y="2049"/>
                    <a:pt x="64866" y="2085"/>
                  </a:cubicBezTo>
                  <a:cubicBezTo>
                    <a:pt x="64854" y="2251"/>
                    <a:pt x="64818" y="2418"/>
                    <a:pt x="64782" y="2585"/>
                  </a:cubicBezTo>
                  <a:cubicBezTo>
                    <a:pt x="64782" y="2608"/>
                    <a:pt x="64770" y="2632"/>
                    <a:pt x="64770" y="2656"/>
                  </a:cubicBezTo>
                  <a:cubicBezTo>
                    <a:pt x="64723" y="2847"/>
                    <a:pt x="64675" y="3037"/>
                    <a:pt x="64604" y="3239"/>
                  </a:cubicBezTo>
                  <a:cubicBezTo>
                    <a:pt x="64592" y="3287"/>
                    <a:pt x="64580" y="3323"/>
                    <a:pt x="64568" y="3370"/>
                  </a:cubicBezTo>
                  <a:cubicBezTo>
                    <a:pt x="64496" y="3573"/>
                    <a:pt x="64413" y="3775"/>
                    <a:pt x="64330" y="3978"/>
                  </a:cubicBezTo>
                  <a:lnTo>
                    <a:pt x="64294" y="4049"/>
                  </a:lnTo>
                  <a:cubicBezTo>
                    <a:pt x="64211" y="4251"/>
                    <a:pt x="64104" y="4454"/>
                    <a:pt x="63996" y="4656"/>
                  </a:cubicBezTo>
                  <a:cubicBezTo>
                    <a:pt x="63973" y="4704"/>
                    <a:pt x="63961" y="4740"/>
                    <a:pt x="63937" y="4775"/>
                  </a:cubicBezTo>
                  <a:cubicBezTo>
                    <a:pt x="63818" y="5002"/>
                    <a:pt x="63699" y="5228"/>
                    <a:pt x="63556" y="5454"/>
                  </a:cubicBezTo>
                  <a:cubicBezTo>
                    <a:pt x="63532" y="5502"/>
                    <a:pt x="63496" y="5549"/>
                    <a:pt x="63473" y="5597"/>
                  </a:cubicBezTo>
                  <a:cubicBezTo>
                    <a:pt x="63318" y="5835"/>
                    <a:pt x="63175" y="6073"/>
                    <a:pt x="62996" y="6323"/>
                  </a:cubicBezTo>
                  <a:cubicBezTo>
                    <a:pt x="56960" y="15158"/>
                    <a:pt x="38291" y="26873"/>
                    <a:pt x="21324" y="32493"/>
                  </a:cubicBezTo>
                  <a:cubicBezTo>
                    <a:pt x="20848" y="32636"/>
                    <a:pt x="20384" y="32791"/>
                    <a:pt x="19919" y="32934"/>
                  </a:cubicBezTo>
                  <a:lnTo>
                    <a:pt x="19550" y="33053"/>
                  </a:lnTo>
                  <a:cubicBezTo>
                    <a:pt x="19157" y="33172"/>
                    <a:pt x="18776" y="33291"/>
                    <a:pt x="18395" y="33398"/>
                  </a:cubicBezTo>
                  <a:lnTo>
                    <a:pt x="18181" y="33457"/>
                  </a:lnTo>
                  <a:cubicBezTo>
                    <a:pt x="17753" y="33588"/>
                    <a:pt x="17312" y="33707"/>
                    <a:pt x="16895" y="33827"/>
                  </a:cubicBezTo>
                  <a:lnTo>
                    <a:pt x="16562" y="33910"/>
                  </a:lnTo>
                  <a:cubicBezTo>
                    <a:pt x="16217" y="33993"/>
                    <a:pt x="15883" y="34088"/>
                    <a:pt x="15538" y="34172"/>
                  </a:cubicBezTo>
                  <a:lnTo>
                    <a:pt x="15264" y="34231"/>
                  </a:lnTo>
                  <a:cubicBezTo>
                    <a:pt x="14859" y="34338"/>
                    <a:pt x="14454" y="34422"/>
                    <a:pt x="14062" y="34517"/>
                  </a:cubicBezTo>
                  <a:lnTo>
                    <a:pt x="13812" y="34565"/>
                  </a:lnTo>
                  <a:cubicBezTo>
                    <a:pt x="13490" y="34636"/>
                    <a:pt x="13169" y="34696"/>
                    <a:pt x="12847" y="34755"/>
                  </a:cubicBezTo>
                  <a:lnTo>
                    <a:pt x="12549" y="34815"/>
                  </a:lnTo>
                  <a:cubicBezTo>
                    <a:pt x="12180" y="34886"/>
                    <a:pt x="11811" y="34958"/>
                    <a:pt x="11442" y="35017"/>
                  </a:cubicBezTo>
                  <a:lnTo>
                    <a:pt x="11299" y="35029"/>
                  </a:lnTo>
                  <a:cubicBezTo>
                    <a:pt x="10978" y="35089"/>
                    <a:pt x="10668" y="35124"/>
                    <a:pt x="10359" y="35172"/>
                  </a:cubicBezTo>
                  <a:lnTo>
                    <a:pt x="10085" y="35208"/>
                  </a:lnTo>
                  <a:cubicBezTo>
                    <a:pt x="9752" y="35255"/>
                    <a:pt x="9418" y="35291"/>
                    <a:pt x="9097" y="35327"/>
                  </a:cubicBezTo>
                  <a:lnTo>
                    <a:pt x="9061" y="35327"/>
                  </a:lnTo>
                  <a:cubicBezTo>
                    <a:pt x="8739" y="35351"/>
                    <a:pt x="8418" y="35374"/>
                    <a:pt x="8097" y="35398"/>
                  </a:cubicBezTo>
                  <a:lnTo>
                    <a:pt x="7858" y="35410"/>
                  </a:lnTo>
                  <a:cubicBezTo>
                    <a:pt x="7585" y="35422"/>
                    <a:pt x="7323" y="35434"/>
                    <a:pt x="7073" y="35446"/>
                  </a:cubicBezTo>
                  <a:lnTo>
                    <a:pt x="6930" y="35446"/>
                  </a:lnTo>
                  <a:lnTo>
                    <a:pt x="6072" y="35446"/>
                  </a:lnTo>
                  <a:lnTo>
                    <a:pt x="5870" y="35434"/>
                  </a:lnTo>
                  <a:cubicBezTo>
                    <a:pt x="5644" y="35434"/>
                    <a:pt x="5430" y="35422"/>
                    <a:pt x="5215" y="35398"/>
                  </a:cubicBezTo>
                  <a:lnTo>
                    <a:pt x="5037" y="35386"/>
                  </a:lnTo>
                  <a:cubicBezTo>
                    <a:pt x="4787" y="35362"/>
                    <a:pt x="4537" y="35339"/>
                    <a:pt x="4310" y="35315"/>
                  </a:cubicBezTo>
                  <a:lnTo>
                    <a:pt x="4156" y="35291"/>
                  </a:lnTo>
                  <a:cubicBezTo>
                    <a:pt x="3965" y="35255"/>
                    <a:pt x="3775" y="35231"/>
                    <a:pt x="3596" y="35184"/>
                  </a:cubicBezTo>
                  <a:lnTo>
                    <a:pt x="3429" y="35160"/>
                  </a:lnTo>
                  <a:cubicBezTo>
                    <a:pt x="3203" y="35112"/>
                    <a:pt x="3001" y="35053"/>
                    <a:pt x="2798" y="35005"/>
                  </a:cubicBezTo>
                  <a:lnTo>
                    <a:pt x="2727" y="34981"/>
                  </a:lnTo>
                  <a:cubicBezTo>
                    <a:pt x="2548" y="34934"/>
                    <a:pt x="2382" y="34874"/>
                    <a:pt x="2227" y="34815"/>
                  </a:cubicBezTo>
                  <a:lnTo>
                    <a:pt x="2072" y="34755"/>
                  </a:lnTo>
                  <a:cubicBezTo>
                    <a:pt x="1905" y="34684"/>
                    <a:pt x="1751" y="34600"/>
                    <a:pt x="1596" y="34529"/>
                  </a:cubicBezTo>
                  <a:lnTo>
                    <a:pt x="1572" y="34517"/>
                  </a:lnTo>
                  <a:cubicBezTo>
                    <a:pt x="1417" y="34434"/>
                    <a:pt x="1262" y="34350"/>
                    <a:pt x="1119" y="34255"/>
                  </a:cubicBezTo>
                  <a:lnTo>
                    <a:pt x="1012" y="34172"/>
                  </a:lnTo>
                  <a:cubicBezTo>
                    <a:pt x="917" y="34088"/>
                    <a:pt x="822" y="33993"/>
                    <a:pt x="727" y="33910"/>
                  </a:cubicBezTo>
                  <a:lnTo>
                    <a:pt x="655" y="33850"/>
                  </a:lnTo>
                  <a:cubicBezTo>
                    <a:pt x="548" y="33743"/>
                    <a:pt x="441" y="33624"/>
                    <a:pt x="346" y="33505"/>
                  </a:cubicBezTo>
                  <a:cubicBezTo>
                    <a:pt x="322" y="33481"/>
                    <a:pt x="298" y="33446"/>
                    <a:pt x="274" y="33422"/>
                  </a:cubicBezTo>
                  <a:cubicBezTo>
                    <a:pt x="203" y="33326"/>
                    <a:pt x="143" y="33219"/>
                    <a:pt x="72" y="33112"/>
                  </a:cubicBezTo>
                  <a:cubicBezTo>
                    <a:pt x="60" y="33088"/>
                    <a:pt x="36" y="33053"/>
                    <a:pt x="24" y="33017"/>
                  </a:cubicBezTo>
                  <a:lnTo>
                    <a:pt x="0" y="32969"/>
                  </a:lnTo>
                  <a:lnTo>
                    <a:pt x="2024" y="36934"/>
                  </a:lnTo>
                  <a:cubicBezTo>
                    <a:pt x="3727" y="40280"/>
                    <a:pt x="11597" y="40339"/>
                    <a:pt x="23360" y="36446"/>
                  </a:cubicBezTo>
                  <a:cubicBezTo>
                    <a:pt x="40327" y="30826"/>
                    <a:pt x="58996" y="19110"/>
                    <a:pt x="65032" y="10276"/>
                  </a:cubicBezTo>
                  <a:cubicBezTo>
                    <a:pt x="66890" y="7561"/>
                    <a:pt x="67342" y="5442"/>
                    <a:pt x="66592" y="3966"/>
                  </a:cubicBezTo>
                  <a:close/>
                </a:path>
              </a:pathLst>
            </a:custGeom>
            <a:gradFill>
              <a:gsLst>
                <a:gs pos="0">
                  <a:srgbClr val="372F68"/>
                </a:gs>
                <a:gs pos="100000">
                  <a:srgbClr val="9135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16"/>
          <p:cNvGrpSpPr/>
          <p:nvPr/>
        </p:nvGrpSpPr>
        <p:grpSpPr>
          <a:xfrm>
            <a:off x="8129407" y="-746890"/>
            <a:ext cx="2035500" cy="2390700"/>
            <a:chOff x="8129407" y="-746890"/>
            <a:chExt cx="2035500" cy="2390700"/>
          </a:xfrm>
        </p:grpSpPr>
        <p:grpSp>
          <p:nvGrpSpPr>
            <p:cNvPr id="332" name="Google Shape;332;p16"/>
            <p:cNvGrpSpPr/>
            <p:nvPr/>
          </p:nvGrpSpPr>
          <p:grpSpPr>
            <a:xfrm rot="-960545">
              <a:off x="8342402" y="-568320"/>
              <a:ext cx="1542637" cy="1761192"/>
              <a:chOff x="742950" y="1124975"/>
              <a:chExt cx="1327850" cy="1515975"/>
            </a:xfrm>
          </p:grpSpPr>
          <p:sp>
            <p:nvSpPr>
              <p:cNvPr id="333" name="Google Shape;333;p16"/>
              <p:cNvSpPr/>
              <p:nvPr/>
            </p:nvSpPr>
            <p:spPr>
              <a:xfrm>
                <a:off x="742950" y="1124975"/>
                <a:ext cx="304525" cy="1515975"/>
              </a:xfrm>
              <a:custGeom>
                <a:avLst/>
                <a:gdLst/>
                <a:ahLst/>
                <a:cxnLst/>
                <a:rect l="l" t="t" r="r" b="b"/>
                <a:pathLst>
                  <a:path w="12181" h="60639" extrusionOk="0">
                    <a:moveTo>
                      <a:pt x="0" y="60639"/>
                    </a:moveTo>
                    <a:lnTo>
                      <a:pt x="6263" y="0"/>
                    </a:lnTo>
                    <a:lnTo>
                      <a:pt x="12180" y="46911"/>
                    </a:lnTo>
                    <a:close/>
                  </a:path>
                </a:pathLst>
              </a:custGeom>
              <a:gradFill>
                <a:gsLst>
                  <a:gs pos="0">
                    <a:srgbClr val="FF62FF"/>
                  </a:gs>
                  <a:gs pos="100000">
                    <a:srgbClr val="A2B5F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6"/>
              <p:cNvSpPr/>
              <p:nvPr/>
            </p:nvSpPr>
            <p:spPr>
              <a:xfrm>
                <a:off x="899500" y="1124975"/>
                <a:ext cx="1171300" cy="1172775"/>
              </a:xfrm>
              <a:custGeom>
                <a:avLst/>
                <a:gdLst/>
                <a:ahLst/>
                <a:cxnLst/>
                <a:rect l="l" t="t" r="r" b="b"/>
                <a:pathLst>
                  <a:path w="46852" h="46911" extrusionOk="0">
                    <a:moveTo>
                      <a:pt x="46852" y="37576"/>
                    </a:moveTo>
                    <a:lnTo>
                      <a:pt x="5918" y="46911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rgbClr val="F250FE"/>
                  </a:gs>
                  <a:gs pos="100000">
                    <a:srgbClr val="722F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6"/>
              <p:cNvSpPr/>
              <p:nvPr/>
            </p:nvSpPr>
            <p:spPr>
              <a:xfrm>
                <a:off x="742950" y="2064375"/>
                <a:ext cx="1327850" cy="576575"/>
              </a:xfrm>
              <a:custGeom>
                <a:avLst/>
                <a:gdLst/>
                <a:ahLst/>
                <a:cxnLst/>
                <a:rect l="l" t="t" r="r" b="b"/>
                <a:pathLst>
                  <a:path w="53114" h="23063" extrusionOk="0">
                    <a:moveTo>
                      <a:pt x="53114" y="0"/>
                    </a:moveTo>
                    <a:lnTo>
                      <a:pt x="0" y="23063"/>
                    </a:lnTo>
                    <a:lnTo>
                      <a:pt x="12180" y="9335"/>
                    </a:lnTo>
                    <a:close/>
                  </a:path>
                </a:pathLst>
              </a:custGeom>
              <a:gradFill>
                <a:gsLst>
                  <a:gs pos="0">
                    <a:srgbClr val="F9F6EF"/>
                  </a:gs>
                  <a:gs pos="100000">
                    <a:srgbClr val="F148F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6" name="Google Shape;336;p16"/>
            <p:cNvSpPr/>
            <p:nvPr/>
          </p:nvSpPr>
          <p:spPr>
            <a:xfrm>
              <a:off x="8294474" y="68247"/>
              <a:ext cx="1344082" cy="748969"/>
            </a:xfrm>
            <a:custGeom>
              <a:avLst/>
              <a:gdLst/>
              <a:ahLst/>
              <a:cxnLst/>
              <a:rect l="l" t="t" r="r" b="b"/>
              <a:pathLst>
                <a:path w="72604" h="40452" extrusionOk="0">
                  <a:moveTo>
                    <a:pt x="61873" y="40452"/>
                  </a:moveTo>
                  <a:lnTo>
                    <a:pt x="72604" y="6871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7" name="Google Shape;337;p16"/>
            <p:cNvSpPr/>
            <p:nvPr/>
          </p:nvSpPr>
          <p:spPr>
            <a:xfrm rot="3420529">
              <a:off x="8198965" y="-75285"/>
              <a:ext cx="1896384" cy="119599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85775" algn="bl" rotWithShape="0">
                <a:schemeClr val="lt1">
                  <a:alpha val="9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338" name="Google Shape;338;p16"/>
          <p:cNvGrpSpPr/>
          <p:nvPr/>
        </p:nvGrpSpPr>
        <p:grpSpPr>
          <a:xfrm rot="540502">
            <a:off x="470621" y="4205784"/>
            <a:ext cx="1445151" cy="1540516"/>
            <a:chOff x="3398625" y="2972225"/>
            <a:chExt cx="1457050" cy="1553200"/>
          </a:xfrm>
        </p:grpSpPr>
        <p:sp>
          <p:nvSpPr>
            <p:cNvPr id="339" name="Google Shape;339;p16"/>
            <p:cNvSpPr/>
            <p:nvPr/>
          </p:nvSpPr>
          <p:spPr>
            <a:xfrm>
              <a:off x="3681100" y="3293975"/>
              <a:ext cx="1039450" cy="957900"/>
            </a:xfrm>
            <a:custGeom>
              <a:avLst/>
              <a:gdLst/>
              <a:ahLst/>
              <a:cxnLst/>
              <a:rect l="l" t="t" r="r" b="b"/>
              <a:pathLst>
                <a:path w="41578" h="38316" extrusionOk="0">
                  <a:moveTo>
                    <a:pt x="40791" y="26552"/>
                  </a:moveTo>
                  <a:cubicBezTo>
                    <a:pt x="40625" y="26659"/>
                    <a:pt x="40470" y="26754"/>
                    <a:pt x="40303" y="26861"/>
                  </a:cubicBezTo>
                  <a:cubicBezTo>
                    <a:pt x="40148" y="26957"/>
                    <a:pt x="40029" y="27040"/>
                    <a:pt x="39887" y="27123"/>
                  </a:cubicBezTo>
                  <a:cubicBezTo>
                    <a:pt x="39744" y="27207"/>
                    <a:pt x="39553" y="27314"/>
                    <a:pt x="39386" y="27409"/>
                  </a:cubicBezTo>
                  <a:cubicBezTo>
                    <a:pt x="39220" y="27492"/>
                    <a:pt x="39089" y="27576"/>
                    <a:pt x="38934" y="27647"/>
                  </a:cubicBezTo>
                  <a:lnTo>
                    <a:pt x="38708" y="27766"/>
                  </a:lnTo>
                  <a:cubicBezTo>
                    <a:pt x="38494" y="27873"/>
                    <a:pt x="38279" y="27981"/>
                    <a:pt x="38065" y="28076"/>
                  </a:cubicBezTo>
                  <a:cubicBezTo>
                    <a:pt x="37958" y="28123"/>
                    <a:pt x="37862" y="28171"/>
                    <a:pt x="37767" y="28207"/>
                  </a:cubicBezTo>
                  <a:cubicBezTo>
                    <a:pt x="37541" y="28314"/>
                    <a:pt x="37327" y="28409"/>
                    <a:pt x="37100" y="28493"/>
                  </a:cubicBezTo>
                  <a:lnTo>
                    <a:pt x="36898" y="28576"/>
                  </a:lnTo>
                  <a:cubicBezTo>
                    <a:pt x="36612" y="28683"/>
                    <a:pt x="36327" y="28790"/>
                    <a:pt x="36041" y="28885"/>
                  </a:cubicBezTo>
                  <a:cubicBezTo>
                    <a:pt x="35660" y="29016"/>
                    <a:pt x="35255" y="29136"/>
                    <a:pt x="34862" y="29243"/>
                  </a:cubicBezTo>
                  <a:cubicBezTo>
                    <a:pt x="34755" y="29278"/>
                    <a:pt x="34648" y="29302"/>
                    <a:pt x="34541" y="29338"/>
                  </a:cubicBezTo>
                  <a:cubicBezTo>
                    <a:pt x="34255" y="29409"/>
                    <a:pt x="33981" y="29481"/>
                    <a:pt x="33695" y="29540"/>
                  </a:cubicBezTo>
                  <a:cubicBezTo>
                    <a:pt x="33552" y="29564"/>
                    <a:pt x="33410" y="29600"/>
                    <a:pt x="33267" y="29624"/>
                  </a:cubicBezTo>
                  <a:cubicBezTo>
                    <a:pt x="33029" y="29671"/>
                    <a:pt x="32779" y="29719"/>
                    <a:pt x="32540" y="29755"/>
                  </a:cubicBezTo>
                  <a:cubicBezTo>
                    <a:pt x="32386" y="29778"/>
                    <a:pt x="32243" y="29814"/>
                    <a:pt x="32088" y="29826"/>
                  </a:cubicBezTo>
                  <a:cubicBezTo>
                    <a:pt x="31850" y="29862"/>
                    <a:pt x="31612" y="29898"/>
                    <a:pt x="31374" y="29921"/>
                  </a:cubicBezTo>
                  <a:lnTo>
                    <a:pt x="30933" y="29969"/>
                  </a:lnTo>
                  <a:cubicBezTo>
                    <a:pt x="30671" y="29993"/>
                    <a:pt x="30409" y="30017"/>
                    <a:pt x="30147" y="30028"/>
                  </a:cubicBezTo>
                  <a:cubicBezTo>
                    <a:pt x="30028" y="30040"/>
                    <a:pt x="29897" y="30052"/>
                    <a:pt x="29778" y="30052"/>
                  </a:cubicBezTo>
                  <a:cubicBezTo>
                    <a:pt x="29385" y="30076"/>
                    <a:pt x="29004" y="30088"/>
                    <a:pt x="28611" y="30088"/>
                  </a:cubicBezTo>
                  <a:lnTo>
                    <a:pt x="28588" y="30088"/>
                  </a:lnTo>
                  <a:cubicBezTo>
                    <a:pt x="28207" y="30088"/>
                    <a:pt x="27814" y="30076"/>
                    <a:pt x="27433" y="30052"/>
                  </a:cubicBezTo>
                  <a:cubicBezTo>
                    <a:pt x="27314" y="30052"/>
                    <a:pt x="27194" y="30040"/>
                    <a:pt x="27075" y="30028"/>
                  </a:cubicBezTo>
                  <a:cubicBezTo>
                    <a:pt x="26790" y="30017"/>
                    <a:pt x="26504" y="29993"/>
                    <a:pt x="26230" y="29957"/>
                  </a:cubicBezTo>
                  <a:cubicBezTo>
                    <a:pt x="26075" y="29945"/>
                    <a:pt x="25932" y="29933"/>
                    <a:pt x="25790" y="29921"/>
                  </a:cubicBezTo>
                  <a:cubicBezTo>
                    <a:pt x="25516" y="29886"/>
                    <a:pt x="25242" y="29850"/>
                    <a:pt x="24956" y="29802"/>
                  </a:cubicBezTo>
                  <a:lnTo>
                    <a:pt x="24539" y="29743"/>
                  </a:lnTo>
                  <a:cubicBezTo>
                    <a:pt x="24182" y="29683"/>
                    <a:pt x="23837" y="29624"/>
                    <a:pt x="23480" y="29540"/>
                  </a:cubicBezTo>
                  <a:lnTo>
                    <a:pt x="23242" y="29505"/>
                  </a:lnTo>
                  <a:lnTo>
                    <a:pt x="23075" y="29457"/>
                  </a:lnTo>
                  <a:cubicBezTo>
                    <a:pt x="22813" y="29397"/>
                    <a:pt x="22539" y="29338"/>
                    <a:pt x="22265" y="29266"/>
                  </a:cubicBezTo>
                  <a:lnTo>
                    <a:pt x="22003" y="29195"/>
                  </a:lnTo>
                  <a:cubicBezTo>
                    <a:pt x="21753" y="29136"/>
                    <a:pt x="21503" y="29064"/>
                    <a:pt x="21265" y="28981"/>
                  </a:cubicBezTo>
                  <a:cubicBezTo>
                    <a:pt x="21182" y="28957"/>
                    <a:pt x="21098" y="28933"/>
                    <a:pt x="21015" y="28909"/>
                  </a:cubicBezTo>
                  <a:cubicBezTo>
                    <a:pt x="20694" y="28814"/>
                    <a:pt x="20372" y="28707"/>
                    <a:pt x="20051" y="28600"/>
                  </a:cubicBezTo>
                  <a:cubicBezTo>
                    <a:pt x="19908" y="28540"/>
                    <a:pt x="19753" y="28481"/>
                    <a:pt x="19598" y="28421"/>
                  </a:cubicBezTo>
                  <a:cubicBezTo>
                    <a:pt x="19408" y="28350"/>
                    <a:pt x="19217" y="28278"/>
                    <a:pt x="19027" y="28207"/>
                  </a:cubicBezTo>
                  <a:cubicBezTo>
                    <a:pt x="18872" y="28147"/>
                    <a:pt x="18717" y="28076"/>
                    <a:pt x="18562" y="28016"/>
                  </a:cubicBezTo>
                  <a:cubicBezTo>
                    <a:pt x="18372" y="27933"/>
                    <a:pt x="18181" y="27850"/>
                    <a:pt x="17991" y="27766"/>
                  </a:cubicBezTo>
                  <a:lnTo>
                    <a:pt x="17789" y="27671"/>
                  </a:lnTo>
                  <a:cubicBezTo>
                    <a:pt x="17550" y="27564"/>
                    <a:pt x="17312" y="27445"/>
                    <a:pt x="17074" y="27326"/>
                  </a:cubicBezTo>
                  <a:lnTo>
                    <a:pt x="16800" y="27195"/>
                  </a:lnTo>
                  <a:cubicBezTo>
                    <a:pt x="16550" y="27064"/>
                    <a:pt x="16312" y="26933"/>
                    <a:pt x="16074" y="26802"/>
                  </a:cubicBezTo>
                  <a:lnTo>
                    <a:pt x="15895" y="26707"/>
                  </a:lnTo>
                  <a:cubicBezTo>
                    <a:pt x="15610" y="26552"/>
                    <a:pt x="15336" y="26385"/>
                    <a:pt x="15050" y="26207"/>
                  </a:cubicBezTo>
                  <a:cubicBezTo>
                    <a:pt x="14693" y="25992"/>
                    <a:pt x="14348" y="25766"/>
                    <a:pt x="14002" y="25528"/>
                  </a:cubicBezTo>
                  <a:cubicBezTo>
                    <a:pt x="13955" y="25504"/>
                    <a:pt x="13907" y="25468"/>
                    <a:pt x="13871" y="25433"/>
                  </a:cubicBezTo>
                  <a:cubicBezTo>
                    <a:pt x="13574" y="25230"/>
                    <a:pt x="13276" y="25016"/>
                    <a:pt x="12978" y="24790"/>
                  </a:cubicBezTo>
                  <a:cubicBezTo>
                    <a:pt x="12859" y="24706"/>
                    <a:pt x="12752" y="24623"/>
                    <a:pt x="12645" y="24528"/>
                  </a:cubicBezTo>
                  <a:cubicBezTo>
                    <a:pt x="12419" y="24361"/>
                    <a:pt x="12193" y="24183"/>
                    <a:pt x="11978" y="23992"/>
                  </a:cubicBezTo>
                  <a:cubicBezTo>
                    <a:pt x="11859" y="23897"/>
                    <a:pt x="11740" y="23790"/>
                    <a:pt x="11621" y="23682"/>
                  </a:cubicBezTo>
                  <a:cubicBezTo>
                    <a:pt x="11407" y="23504"/>
                    <a:pt x="11204" y="23325"/>
                    <a:pt x="11002" y="23135"/>
                  </a:cubicBezTo>
                  <a:cubicBezTo>
                    <a:pt x="10895" y="23040"/>
                    <a:pt x="10788" y="22932"/>
                    <a:pt x="10681" y="22825"/>
                  </a:cubicBezTo>
                  <a:cubicBezTo>
                    <a:pt x="10335" y="22492"/>
                    <a:pt x="10002" y="22158"/>
                    <a:pt x="9668" y="21813"/>
                  </a:cubicBezTo>
                  <a:cubicBezTo>
                    <a:pt x="9478" y="21599"/>
                    <a:pt x="9287" y="21385"/>
                    <a:pt x="9109" y="21170"/>
                  </a:cubicBezTo>
                  <a:cubicBezTo>
                    <a:pt x="9037" y="21099"/>
                    <a:pt x="8990" y="21027"/>
                    <a:pt x="8930" y="20956"/>
                  </a:cubicBezTo>
                  <a:cubicBezTo>
                    <a:pt x="8799" y="20813"/>
                    <a:pt x="8680" y="20670"/>
                    <a:pt x="8561" y="20527"/>
                  </a:cubicBezTo>
                  <a:lnTo>
                    <a:pt x="8442" y="20373"/>
                  </a:lnTo>
                  <a:cubicBezTo>
                    <a:pt x="8287" y="20182"/>
                    <a:pt x="8133" y="19980"/>
                    <a:pt x="7978" y="19777"/>
                  </a:cubicBezTo>
                  <a:cubicBezTo>
                    <a:pt x="7918" y="19706"/>
                    <a:pt x="7859" y="19622"/>
                    <a:pt x="7799" y="19539"/>
                  </a:cubicBezTo>
                  <a:cubicBezTo>
                    <a:pt x="7668" y="19361"/>
                    <a:pt x="7537" y="19170"/>
                    <a:pt x="7418" y="18991"/>
                  </a:cubicBezTo>
                  <a:cubicBezTo>
                    <a:pt x="7359" y="18908"/>
                    <a:pt x="7299" y="18825"/>
                    <a:pt x="7252" y="18741"/>
                  </a:cubicBezTo>
                  <a:cubicBezTo>
                    <a:pt x="7168" y="18610"/>
                    <a:pt x="7085" y="18479"/>
                    <a:pt x="7001" y="18348"/>
                  </a:cubicBezTo>
                  <a:cubicBezTo>
                    <a:pt x="6930" y="18253"/>
                    <a:pt x="6871" y="18146"/>
                    <a:pt x="6811" y="18051"/>
                  </a:cubicBezTo>
                  <a:cubicBezTo>
                    <a:pt x="6728" y="17920"/>
                    <a:pt x="6644" y="17777"/>
                    <a:pt x="6573" y="17646"/>
                  </a:cubicBezTo>
                  <a:cubicBezTo>
                    <a:pt x="6513" y="17551"/>
                    <a:pt x="6454" y="17456"/>
                    <a:pt x="6394" y="17348"/>
                  </a:cubicBezTo>
                  <a:cubicBezTo>
                    <a:pt x="6347" y="17241"/>
                    <a:pt x="6299" y="17158"/>
                    <a:pt x="6239" y="17063"/>
                  </a:cubicBezTo>
                  <a:cubicBezTo>
                    <a:pt x="6180" y="16932"/>
                    <a:pt x="6109" y="16813"/>
                    <a:pt x="6037" y="16682"/>
                  </a:cubicBezTo>
                  <a:cubicBezTo>
                    <a:pt x="5989" y="16586"/>
                    <a:pt x="5942" y="16491"/>
                    <a:pt x="5894" y="16384"/>
                  </a:cubicBezTo>
                  <a:cubicBezTo>
                    <a:pt x="5847" y="16289"/>
                    <a:pt x="5787" y="16170"/>
                    <a:pt x="5728" y="16051"/>
                  </a:cubicBezTo>
                  <a:cubicBezTo>
                    <a:pt x="5561" y="15705"/>
                    <a:pt x="5406" y="15348"/>
                    <a:pt x="5263" y="14991"/>
                  </a:cubicBezTo>
                  <a:cubicBezTo>
                    <a:pt x="5227" y="14931"/>
                    <a:pt x="5204" y="14860"/>
                    <a:pt x="5180" y="14789"/>
                  </a:cubicBezTo>
                  <a:cubicBezTo>
                    <a:pt x="5037" y="14455"/>
                    <a:pt x="4906" y="14110"/>
                    <a:pt x="4787" y="13765"/>
                  </a:cubicBezTo>
                  <a:cubicBezTo>
                    <a:pt x="4775" y="13717"/>
                    <a:pt x="4763" y="13669"/>
                    <a:pt x="4739" y="13622"/>
                  </a:cubicBezTo>
                  <a:cubicBezTo>
                    <a:pt x="4644" y="13312"/>
                    <a:pt x="4537" y="12991"/>
                    <a:pt x="4442" y="12681"/>
                  </a:cubicBezTo>
                  <a:cubicBezTo>
                    <a:pt x="4430" y="12622"/>
                    <a:pt x="4418" y="12574"/>
                    <a:pt x="4406" y="12514"/>
                  </a:cubicBezTo>
                  <a:cubicBezTo>
                    <a:pt x="4311" y="12193"/>
                    <a:pt x="4227" y="11860"/>
                    <a:pt x="4156" y="11526"/>
                  </a:cubicBezTo>
                  <a:cubicBezTo>
                    <a:pt x="4144" y="11455"/>
                    <a:pt x="4132" y="11383"/>
                    <a:pt x="4108" y="11312"/>
                  </a:cubicBezTo>
                  <a:cubicBezTo>
                    <a:pt x="4037" y="10979"/>
                    <a:pt x="3977" y="10645"/>
                    <a:pt x="3930" y="10312"/>
                  </a:cubicBezTo>
                  <a:lnTo>
                    <a:pt x="3930" y="10300"/>
                  </a:lnTo>
                  <a:cubicBezTo>
                    <a:pt x="3870" y="9955"/>
                    <a:pt x="3834" y="9621"/>
                    <a:pt x="3799" y="9276"/>
                  </a:cubicBezTo>
                  <a:cubicBezTo>
                    <a:pt x="3799" y="9204"/>
                    <a:pt x="3787" y="9133"/>
                    <a:pt x="3775" y="9062"/>
                  </a:cubicBezTo>
                  <a:cubicBezTo>
                    <a:pt x="3751" y="8728"/>
                    <a:pt x="3727" y="8395"/>
                    <a:pt x="3715" y="8062"/>
                  </a:cubicBezTo>
                  <a:lnTo>
                    <a:pt x="3715" y="7895"/>
                  </a:lnTo>
                  <a:cubicBezTo>
                    <a:pt x="3703" y="7561"/>
                    <a:pt x="3703" y="7228"/>
                    <a:pt x="3715" y="6895"/>
                  </a:cubicBezTo>
                  <a:lnTo>
                    <a:pt x="3715" y="6799"/>
                  </a:lnTo>
                  <a:cubicBezTo>
                    <a:pt x="3727" y="6430"/>
                    <a:pt x="3751" y="6061"/>
                    <a:pt x="3787" y="5692"/>
                  </a:cubicBezTo>
                  <a:cubicBezTo>
                    <a:pt x="3787" y="5621"/>
                    <a:pt x="3799" y="5549"/>
                    <a:pt x="3811" y="5466"/>
                  </a:cubicBezTo>
                  <a:cubicBezTo>
                    <a:pt x="3811" y="5371"/>
                    <a:pt x="3823" y="5264"/>
                    <a:pt x="3834" y="5168"/>
                  </a:cubicBezTo>
                  <a:cubicBezTo>
                    <a:pt x="3858" y="5037"/>
                    <a:pt x="3870" y="4918"/>
                    <a:pt x="3894" y="4799"/>
                  </a:cubicBezTo>
                  <a:cubicBezTo>
                    <a:pt x="3906" y="4692"/>
                    <a:pt x="3918" y="4597"/>
                    <a:pt x="3930" y="4502"/>
                  </a:cubicBezTo>
                  <a:cubicBezTo>
                    <a:pt x="3953" y="4394"/>
                    <a:pt x="3977" y="4263"/>
                    <a:pt x="3989" y="4144"/>
                  </a:cubicBezTo>
                  <a:cubicBezTo>
                    <a:pt x="4013" y="4025"/>
                    <a:pt x="4037" y="3906"/>
                    <a:pt x="4061" y="3787"/>
                  </a:cubicBezTo>
                  <a:cubicBezTo>
                    <a:pt x="4084" y="3668"/>
                    <a:pt x="4108" y="3561"/>
                    <a:pt x="4132" y="3454"/>
                  </a:cubicBezTo>
                  <a:cubicBezTo>
                    <a:pt x="4156" y="3335"/>
                    <a:pt x="4180" y="3216"/>
                    <a:pt x="4215" y="3097"/>
                  </a:cubicBezTo>
                  <a:cubicBezTo>
                    <a:pt x="4239" y="2978"/>
                    <a:pt x="4263" y="2882"/>
                    <a:pt x="4287" y="2787"/>
                  </a:cubicBezTo>
                  <a:cubicBezTo>
                    <a:pt x="4334" y="2620"/>
                    <a:pt x="4370" y="2466"/>
                    <a:pt x="4418" y="2311"/>
                  </a:cubicBezTo>
                  <a:cubicBezTo>
                    <a:pt x="4442" y="2227"/>
                    <a:pt x="4465" y="2132"/>
                    <a:pt x="4501" y="2049"/>
                  </a:cubicBezTo>
                  <a:cubicBezTo>
                    <a:pt x="4549" y="1870"/>
                    <a:pt x="4608" y="1680"/>
                    <a:pt x="4680" y="1501"/>
                  </a:cubicBezTo>
                  <a:cubicBezTo>
                    <a:pt x="4692" y="1442"/>
                    <a:pt x="4715" y="1382"/>
                    <a:pt x="4739" y="1323"/>
                  </a:cubicBezTo>
                  <a:cubicBezTo>
                    <a:pt x="4787" y="1180"/>
                    <a:pt x="4846" y="1025"/>
                    <a:pt x="4906" y="882"/>
                  </a:cubicBezTo>
                  <a:cubicBezTo>
                    <a:pt x="4930" y="799"/>
                    <a:pt x="4954" y="727"/>
                    <a:pt x="4989" y="656"/>
                  </a:cubicBezTo>
                  <a:cubicBezTo>
                    <a:pt x="5073" y="442"/>
                    <a:pt x="5168" y="215"/>
                    <a:pt x="5263" y="1"/>
                  </a:cubicBezTo>
                  <a:lnTo>
                    <a:pt x="1560" y="8264"/>
                  </a:lnTo>
                  <a:cubicBezTo>
                    <a:pt x="1453" y="8478"/>
                    <a:pt x="1358" y="8693"/>
                    <a:pt x="1275" y="8919"/>
                  </a:cubicBezTo>
                  <a:cubicBezTo>
                    <a:pt x="1251" y="8990"/>
                    <a:pt x="1215" y="9062"/>
                    <a:pt x="1191" y="9133"/>
                  </a:cubicBezTo>
                  <a:cubicBezTo>
                    <a:pt x="1132" y="9288"/>
                    <a:pt x="1072" y="9431"/>
                    <a:pt x="1025" y="9585"/>
                  </a:cubicBezTo>
                  <a:lnTo>
                    <a:pt x="1013" y="9609"/>
                  </a:lnTo>
                  <a:cubicBezTo>
                    <a:pt x="1001" y="9657"/>
                    <a:pt x="977" y="9705"/>
                    <a:pt x="965" y="9752"/>
                  </a:cubicBezTo>
                  <a:cubicBezTo>
                    <a:pt x="905" y="9943"/>
                    <a:pt x="846" y="10121"/>
                    <a:pt x="786" y="10300"/>
                  </a:cubicBezTo>
                  <a:cubicBezTo>
                    <a:pt x="763" y="10395"/>
                    <a:pt x="739" y="10478"/>
                    <a:pt x="715" y="10562"/>
                  </a:cubicBezTo>
                  <a:cubicBezTo>
                    <a:pt x="667" y="10728"/>
                    <a:pt x="620" y="10883"/>
                    <a:pt x="584" y="11038"/>
                  </a:cubicBezTo>
                  <a:cubicBezTo>
                    <a:pt x="572" y="11074"/>
                    <a:pt x="560" y="11121"/>
                    <a:pt x="548" y="11157"/>
                  </a:cubicBezTo>
                  <a:cubicBezTo>
                    <a:pt x="524" y="11229"/>
                    <a:pt x="513" y="11288"/>
                    <a:pt x="501" y="11348"/>
                  </a:cubicBezTo>
                  <a:cubicBezTo>
                    <a:pt x="477" y="11467"/>
                    <a:pt x="441" y="11586"/>
                    <a:pt x="417" y="11705"/>
                  </a:cubicBezTo>
                  <a:cubicBezTo>
                    <a:pt x="394" y="11824"/>
                    <a:pt x="370" y="11931"/>
                    <a:pt x="346" y="12038"/>
                  </a:cubicBezTo>
                  <a:cubicBezTo>
                    <a:pt x="322" y="12145"/>
                    <a:pt x="298" y="12276"/>
                    <a:pt x="286" y="12395"/>
                  </a:cubicBezTo>
                  <a:lnTo>
                    <a:pt x="251" y="12550"/>
                  </a:lnTo>
                  <a:cubicBezTo>
                    <a:pt x="239" y="12586"/>
                    <a:pt x="239" y="12681"/>
                    <a:pt x="227" y="12741"/>
                  </a:cubicBezTo>
                  <a:cubicBezTo>
                    <a:pt x="203" y="12848"/>
                    <a:pt x="191" y="12943"/>
                    <a:pt x="179" y="13038"/>
                  </a:cubicBezTo>
                  <a:cubicBezTo>
                    <a:pt x="155" y="13169"/>
                    <a:pt x="143" y="13288"/>
                    <a:pt x="132" y="13419"/>
                  </a:cubicBezTo>
                  <a:cubicBezTo>
                    <a:pt x="120" y="13515"/>
                    <a:pt x="108" y="13610"/>
                    <a:pt x="96" y="13717"/>
                  </a:cubicBezTo>
                  <a:cubicBezTo>
                    <a:pt x="96" y="13753"/>
                    <a:pt x="84" y="13800"/>
                    <a:pt x="84" y="13836"/>
                  </a:cubicBezTo>
                  <a:cubicBezTo>
                    <a:pt x="72" y="13884"/>
                    <a:pt x="84" y="13907"/>
                    <a:pt x="84" y="13943"/>
                  </a:cubicBezTo>
                  <a:cubicBezTo>
                    <a:pt x="48" y="14312"/>
                    <a:pt x="24" y="14681"/>
                    <a:pt x="13" y="15050"/>
                  </a:cubicBezTo>
                  <a:cubicBezTo>
                    <a:pt x="13" y="15062"/>
                    <a:pt x="13" y="15062"/>
                    <a:pt x="13" y="15074"/>
                  </a:cubicBezTo>
                  <a:lnTo>
                    <a:pt x="13" y="15146"/>
                  </a:lnTo>
                  <a:cubicBezTo>
                    <a:pt x="1" y="15479"/>
                    <a:pt x="13" y="15812"/>
                    <a:pt x="13" y="16146"/>
                  </a:cubicBezTo>
                  <a:lnTo>
                    <a:pt x="13" y="16265"/>
                  </a:lnTo>
                  <a:lnTo>
                    <a:pt x="13" y="16313"/>
                  </a:lnTo>
                  <a:cubicBezTo>
                    <a:pt x="24" y="16646"/>
                    <a:pt x="48" y="16979"/>
                    <a:pt x="72" y="17313"/>
                  </a:cubicBezTo>
                  <a:lnTo>
                    <a:pt x="72" y="17408"/>
                  </a:lnTo>
                  <a:cubicBezTo>
                    <a:pt x="72" y="17444"/>
                    <a:pt x="84" y="17491"/>
                    <a:pt x="96" y="17527"/>
                  </a:cubicBezTo>
                  <a:cubicBezTo>
                    <a:pt x="120" y="17872"/>
                    <a:pt x="167" y="18206"/>
                    <a:pt x="215" y="18551"/>
                  </a:cubicBezTo>
                  <a:lnTo>
                    <a:pt x="215" y="18551"/>
                  </a:lnTo>
                  <a:lnTo>
                    <a:pt x="215" y="18563"/>
                  </a:lnTo>
                  <a:cubicBezTo>
                    <a:pt x="274" y="18896"/>
                    <a:pt x="334" y="19230"/>
                    <a:pt x="405" y="19563"/>
                  </a:cubicBezTo>
                  <a:cubicBezTo>
                    <a:pt x="405" y="19599"/>
                    <a:pt x="417" y="19646"/>
                    <a:pt x="429" y="19682"/>
                  </a:cubicBezTo>
                  <a:cubicBezTo>
                    <a:pt x="429" y="19730"/>
                    <a:pt x="441" y="19742"/>
                    <a:pt x="453" y="19777"/>
                  </a:cubicBezTo>
                  <a:cubicBezTo>
                    <a:pt x="524" y="20111"/>
                    <a:pt x="596" y="20432"/>
                    <a:pt x="691" y="20765"/>
                  </a:cubicBezTo>
                  <a:cubicBezTo>
                    <a:pt x="691" y="20777"/>
                    <a:pt x="703" y="20801"/>
                    <a:pt x="703" y="20813"/>
                  </a:cubicBezTo>
                  <a:cubicBezTo>
                    <a:pt x="715" y="20849"/>
                    <a:pt x="727" y="20885"/>
                    <a:pt x="739" y="20932"/>
                  </a:cubicBezTo>
                  <a:cubicBezTo>
                    <a:pt x="822" y="21242"/>
                    <a:pt x="929" y="21563"/>
                    <a:pt x="1036" y="21873"/>
                  </a:cubicBezTo>
                  <a:cubicBezTo>
                    <a:pt x="1048" y="21908"/>
                    <a:pt x="1048" y="21932"/>
                    <a:pt x="1060" y="21968"/>
                  </a:cubicBezTo>
                  <a:lnTo>
                    <a:pt x="1084" y="22016"/>
                  </a:lnTo>
                  <a:cubicBezTo>
                    <a:pt x="1203" y="22361"/>
                    <a:pt x="1322" y="22694"/>
                    <a:pt x="1465" y="23040"/>
                  </a:cubicBezTo>
                  <a:cubicBezTo>
                    <a:pt x="1477" y="23075"/>
                    <a:pt x="1489" y="23111"/>
                    <a:pt x="1501" y="23147"/>
                  </a:cubicBezTo>
                  <a:cubicBezTo>
                    <a:pt x="1513" y="23182"/>
                    <a:pt x="1537" y="23206"/>
                    <a:pt x="1548" y="23242"/>
                  </a:cubicBezTo>
                  <a:cubicBezTo>
                    <a:pt x="1691" y="23599"/>
                    <a:pt x="1846" y="23944"/>
                    <a:pt x="2013" y="24302"/>
                  </a:cubicBezTo>
                  <a:cubicBezTo>
                    <a:pt x="2025" y="24325"/>
                    <a:pt x="2037" y="24337"/>
                    <a:pt x="2048" y="24361"/>
                  </a:cubicBezTo>
                  <a:cubicBezTo>
                    <a:pt x="2084" y="24456"/>
                    <a:pt x="2132" y="24540"/>
                    <a:pt x="2179" y="24635"/>
                  </a:cubicBezTo>
                  <a:cubicBezTo>
                    <a:pt x="2227" y="24718"/>
                    <a:pt x="2275" y="24837"/>
                    <a:pt x="2334" y="24933"/>
                  </a:cubicBezTo>
                  <a:cubicBezTo>
                    <a:pt x="2394" y="25052"/>
                    <a:pt x="2465" y="25183"/>
                    <a:pt x="2525" y="25302"/>
                  </a:cubicBezTo>
                  <a:cubicBezTo>
                    <a:pt x="2584" y="25397"/>
                    <a:pt x="2632" y="25492"/>
                    <a:pt x="2691" y="25587"/>
                  </a:cubicBezTo>
                  <a:cubicBezTo>
                    <a:pt x="2703" y="25611"/>
                    <a:pt x="2715" y="25635"/>
                    <a:pt x="2715" y="25659"/>
                  </a:cubicBezTo>
                  <a:cubicBezTo>
                    <a:pt x="2763" y="25730"/>
                    <a:pt x="2810" y="25802"/>
                    <a:pt x="2858" y="25885"/>
                  </a:cubicBezTo>
                  <a:cubicBezTo>
                    <a:pt x="2941" y="26016"/>
                    <a:pt x="3013" y="26159"/>
                    <a:pt x="3096" y="26290"/>
                  </a:cubicBezTo>
                  <a:cubicBezTo>
                    <a:pt x="3156" y="26397"/>
                    <a:pt x="3227" y="26492"/>
                    <a:pt x="3287" y="26588"/>
                  </a:cubicBezTo>
                  <a:cubicBezTo>
                    <a:pt x="3370" y="26719"/>
                    <a:pt x="3453" y="26850"/>
                    <a:pt x="3537" y="26980"/>
                  </a:cubicBezTo>
                  <a:lnTo>
                    <a:pt x="3596" y="27076"/>
                  </a:lnTo>
                  <a:lnTo>
                    <a:pt x="3703" y="27231"/>
                  </a:lnTo>
                  <a:cubicBezTo>
                    <a:pt x="3834" y="27409"/>
                    <a:pt x="3953" y="27600"/>
                    <a:pt x="4084" y="27778"/>
                  </a:cubicBezTo>
                  <a:lnTo>
                    <a:pt x="4263" y="28016"/>
                  </a:lnTo>
                  <a:cubicBezTo>
                    <a:pt x="4418" y="28219"/>
                    <a:pt x="4561" y="28421"/>
                    <a:pt x="4727" y="28612"/>
                  </a:cubicBezTo>
                  <a:cubicBezTo>
                    <a:pt x="4763" y="28659"/>
                    <a:pt x="4787" y="28695"/>
                    <a:pt x="4823" y="28743"/>
                  </a:cubicBezTo>
                  <a:cubicBezTo>
                    <a:pt x="4835" y="28755"/>
                    <a:pt x="4846" y="28755"/>
                    <a:pt x="4846" y="28766"/>
                  </a:cubicBezTo>
                  <a:cubicBezTo>
                    <a:pt x="4966" y="28921"/>
                    <a:pt x="5085" y="29064"/>
                    <a:pt x="5216" y="29207"/>
                  </a:cubicBezTo>
                  <a:cubicBezTo>
                    <a:pt x="5275" y="29278"/>
                    <a:pt x="5335" y="29350"/>
                    <a:pt x="5394" y="29421"/>
                  </a:cubicBezTo>
                  <a:cubicBezTo>
                    <a:pt x="5573" y="29636"/>
                    <a:pt x="5763" y="29850"/>
                    <a:pt x="5954" y="30052"/>
                  </a:cubicBezTo>
                  <a:cubicBezTo>
                    <a:pt x="6287" y="30409"/>
                    <a:pt x="6620" y="30743"/>
                    <a:pt x="6966" y="31076"/>
                  </a:cubicBezTo>
                  <a:cubicBezTo>
                    <a:pt x="7001" y="31112"/>
                    <a:pt x="7037" y="31148"/>
                    <a:pt x="7085" y="31195"/>
                  </a:cubicBezTo>
                  <a:cubicBezTo>
                    <a:pt x="7156" y="31255"/>
                    <a:pt x="7228" y="31314"/>
                    <a:pt x="7299" y="31386"/>
                  </a:cubicBezTo>
                  <a:cubicBezTo>
                    <a:pt x="7490" y="31564"/>
                    <a:pt x="7692" y="31755"/>
                    <a:pt x="7906" y="31933"/>
                  </a:cubicBezTo>
                  <a:cubicBezTo>
                    <a:pt x="8025" y="32041"/>
                    <a:pt x="8144" y="32136"/>
                    <a:pt x="8264" y="32243"/>
                  </a:cubicBezTo>
                  <a:cubicBezTo>
                    <a:pt x="8490" y="32422"/>
                    <a:pt x="8716" y="32600"/>
                    <a:pt x="8930" y="32779"/>
                  </a:cubicBezTo>
                  <a:cubicBezTo>
                    <a:pt x="9037" y="32862"/>
                    <a:pt x="9157" y="32957"/>
                    <a:pt x="9264" y="33041"/>
                  </a:cubicBezTo>
                  <a:cubicBezTo>
                    <a:pt x="9561" y="33255"/>
                    <a:pt x="9859" y="33469"/>
                    <a:pt x="10157" y="33684"/>
                  </a:cubicBezTo>
                  <a:cubicBezTo>
                    <a:pt x="10204" y="33708"/>
                    <a:pt x="10240" y="33743"/>
                    <a:pt x="10288" y="33779"/>
                  </a:cubicBezTo>
                  <a:cubicBezTo>
                    <a:pt x="10633" y="34017"/>
                    <a:pt x="10990" y="34243"/>
                    <a:pt x="11347" y="34458"/>
                  </a:cubicBezTo>
                  <a:lnTo>
                    <a:pt x="11407" y="34505"/>
                  </a:lnTo>
                  <a:cubicBezTo>
                    <a:pt x="11669" y="34660"/>
                    <a:pt x="11931" y="34803"/>
                    <a:pt x="12193" y="34958"/>
                  </a:cubicBezTo>
                  <a:lnTo>
                    <a:pt x="12371" y="35053"/>
                  </a:lnTo>
                  <a:cubicBezTo>
                    <a:pt x="12609" y="35184"/>
                    <a:pt x="12847" y="35315"/>
                    <a:pt x="13086" y="35434"/>
                  </a:cubicBezTo>
                  <a:lnTo>
                    <a:pt x="13359" y="35577"/>
                  </a:lnTo>
                  <a:cubicBezTo>
                    <a:pt x="13598" y="35696"/>
                    <a:pt x="13848" y="35815"/>
                    <a:pt x="14086" y="35922"/>
                  </a:cubicBezTo>
                  <a:cubicBezTo>
                    <a:pt x="14145" y="35946"/>
                    <a:pt x="14217" y="35982"/>
                    <a:pt x="14288" y="36017"/>
                  </a:cubicBezTo>
                  <a:lnTo>
                    <a:pt x="14360" y="36041"/>
                  </a:lnTo>
                  <a:cubicBezTo>
                    <a:pt x="14514" y="36124"/>
                    <a:pt x="14681" y="36184"/>
                    <a:pt x="14848" y="36255"/>
                  </a:cubicBezTo>
                  <a:cubicBezTo>
                    <a:pt x="15014" y="36327"/>
                    <a:pt x="15157" y="36386"/>
                    <a:pt x="15312" y="36446"/>
                  </a:cubicBezTo>
                  <a:cubicBezTo>
                    <a:pt x="15503" y="36529"/>
                    <a:pt x="15693" y="36601"/>
                    <a:pt x="15884" y="36672"/>
                  </a:cubicBezTo>
                  <a:cubicBezTo>
                    <a:pt x="16038" y="36720"/>
                    <a:pt x="16181" y="36791"/>
                    <a:pt x="16348" y="36839"/>
                  </a:cubicBezTo>
                  <a:lnTo>
                    <a:pt x="16384" y="36851"/>
                  </a:lnTo>
                  <a:cubicBezTo>
                    <a:pt x="16693" y="36958"/>
                    <a:pt x="16991" y="37065"/>
                    <a:pt x="17300" y="37148"/>
                  </a:cubicBezTo>
                  <a:cubicBezTo>
                    <a:pt x="17384" y="37184"/>
                    <a:pt x="17467" y="37208"/>
                    <a:pt x="17550" y="37232"/>
                  </a:cubicBezTo>
                  <a:cubicBezTo>
                    <a:pt x="17729" y="37279"/>
                    <a:pt x="17896" y="37339"/>
                    <a:pt x="18074" y="37375"/>
                  </a:cubicBezTo>
                  <a:lnTo>
                    <a:pt x="18301" y="37434"/>
                  </a:lnTo>
                  <a:lnTo>
                    <a:pt x="18562" y="37506"/>
                  </a:lnTo>
                  <a:cubicBezTo>
                    <a:pt x="18824" y="37577"/>
                    <a:pt x="19098" y="37637"/>
                    <a:pt x="19360" y="37696"/>
                  </a:cubicBezTo>
                  <a:lnTo>
                    <a:pt x="19527" y="37732"/>
                  </a:lnTo>
                  <a:lnTo>
                    <a:pt x="19586" y="37744"/>
                  </a:lnTo>
                  <a:lnTo>
                    <a:pt x="19765" y="37779"/>
                  </a:lnTo>
                  <a:cubicBezTo>
                    <a:pt x="20122" y="37851"/>
                    <a:pt x="20479" y="37922"/>
                    <a:pt x="20825" y="37982"/>
                  </a:cubicBezTo>
                  <a:cubicBezTo>
                    <a:pt x="20884" y="37994"/>
                    <a:pt x="20944" y="38006"/>
                    <a:pt x="21003" y="38006"/>
                  </a:cubicBezTo>
                  <a:cubicBezTo>
                    <a:pt x="21087" y="38029"/>
                    <a:pt x="21170" y="38029"/>
                    <a:pt x="21253" y="38041"/>
                  </a:cubicBezTo>
                  <a:cubicBezTo>
                    <a:pt x="21527" y="38089"/>
                    <a:pt x="21801" y="38125"/>
                    <a:pt x="22087" y="38149"/>
                  </a:cubicBezTo>
                  <a:cubicBezTo>
                    <a:pt x="22170" y="38160"/>
                    <a:pt x="22253" y="38172"/>
                    <a:pt x="22349" y="38184"/>
                  </a:cubicBezTo>
                  <a:lnTo>
                    <a:pt x="22515" y="38196"/>
                  </a:lnTo>
                  <a:cubicBezTo>
                    <a:pt x="22801" y="38232"/>
                    <a:pt x="23075" y="38244"/>
                    <a:pt x="23361" y="38268"/>
                  </a:cubicBezTo>
                  <a:cubicBezTo>
                    <a:pt x="23456" y="38268"/>
                    <a:pt x="23551" y="38279"/>
                    <a:pt x="23646" y="38291"/>
                  </a:cubicBezTo>
                  <a:lnTo>
                    <a:pt x="23718" y="38291"/>
                  </a:lnTo>
                  <a:cubicBezTo>
                    <a:pt x="24111" y="38303"/>
                    <a:pt x="24492" y="38315"/>
                    <a:pt x="24873" y="38315"/>
                  </a:cubicBezTo>
                  <a:lnTo>
                    <a:pt x="24897" y="38315"/>
                  </a:lnTo>
                  <a:cubicBezTo>
                    <a:pt x="25289" y="38315"/>
                    <a:pt x="25670" y="38303"/>
                    <a:pt x="26063" y="38291"/>
                  </a:cubicBezTo>
                  <a:lnTo>
                    <a:pt x="26135" y="38291"/>
                  </a:lnTo>
                  <a:cubicBezTo>
                    <a:pt x="26230" y="38291"/>
                    <a:pt x="26337" y="38268"/>
                    <a:pt x="26432" y="38268"/>
                  </a:cubicBezTo>
                  <a:cubicBezTo>
                    <a:pt x="26694" y="38256"/>
                    <a:pt x="26956" y="38232"/>
                    <a:pt x="27206" y="38208"/>
                  </a:cubicBezTo>
                  <a:cubicBezTo>
                    <a:pt x="27254" y="38208"/>
                    <a:pt x="27302" y="38208"/>
                    <a:pt x="27349" y="38196"/>
                  </a:cubicBezTo>
                  <a:cubicBezTo>
                    <a:pt x="27456" y="38184"/>
                    <a:pt x="27552" y="38172"/>
                    <a:pt x="27647" y="38160"/>
                  </a:cubicBezTo>
                  <a:cubicBezTo>
                    <a:pt x="27885" y="38137"/>
                    <a:pt x="28123" y="38101"/>
                    <a:pt x="28361" y="38065"/>
                  </a:cubicBezTo>
                  <a:cubicBezTo>
                    <a:pt x="28433" y="38053"/>
                    <a:pt x="28504" y="38053"/>
                    <a:pt x="28564" y="38041"/>
                  </a:cubicBezTo>
                  <a:cubicBezTo>
                    <a:pt x="28635" y="38029"/>
                    <a:pt x="28730" y="38006"/>
                    <a:pt x="28814" y="37994"/>
                  </a:cubicBezTo>
                  <a:cubicBezTo>
                    <a:pt x="29052" y="37958"/>
                    <a:pt x="29302" y="37910"/>
                    <a:pt x="29540" y="37863"/>
                  </a:cubicBezTo>
                  <a:cubicBezTo>
                    <a:pt x="29635" y="37851"/>
                    <a:pt x="29719" y="37839"/>
                    <a:pt x="29802" y="37815"/>
                  </a:cubicBezTo>
                  <a:cubicBezTo>
                    <a:pt x="29861" y="37803"/>
                    <a:pt x="29921" y="37791"/>
                    <a:pt x="29969" y="37779"/>
                  </a:cubicBezTo>
                  <a:cubicBezTo>
                    <a:pt x="30254" y="37708"/>
                    <a:pt x="30540" y="37648"/>
                    <a:pt x="30814" y="37577"/>
                  </a:cubicBezTo>
                  <a:cubicBezTo>
                    <a:pt x="30897" y="37553"/>
                    <a:pt x="30981" y="37529"/>
                    <a:pt x="31064" y="37506"/>
                  </a:cubicBezTo>
                  <a:lnTo>
                    <a:pt x="31135" y="37482"/>
                  </a:lnTo>
                  <a:cubicBezTo>
                    <a:pt x="31540" y="37375"/>
                    <a:pt x="31933" y="37256"/>
                    <a:pt x="32314" y="37125"/>
                  </a:cubicBezTo>
                  <a:lnTo>
                    <a:pt x="32374" y="37101"/>
                  </a:lnTo>
                  <a:cubicBezTo>
                    <a:pt x="32648" y="37017"/>
                    <a:pt x="32909" y="36910"/>
                    <a:pt x="33171" y="36803"/>
                  </a:cubicBezTo>
                  <a:cubicBezTo>
                    <a:pt x="33243" y="36779"/>
                    <a:pt x="33314" y="36756"/>
                    <a:pt x="33374" y="36732"/>
                  </a:cubicBezTo>
                  <a:cubicBezTo>
                    <a:pt x="33505" y="36672"/>
                    <a:pt x="33636" y="36625"/>
                    <a:pt x="33755" y="36577"/>
                  </a:cubicBezTo>
                  <a:cubicBezTo>
                    <a:pt x="33850" y="36541"/>
                    <a:pt x="33945" y="36494"/>
                    <a:pt x="34041" y="36458"/>
                  </a:cubicBezTo>
                  <a:lnTo>
                    <a:pt x="34338" y="36315"/>
                  </a:lnTo>
                  <a:cubicBezTo>
                    <a:pt x="34553" y="36220"/>
                    <a:pt x="34767" y="36113"/>
                    <a:pt x="34981" y="36005"/>
                  </a:cubicBezTo>
                  <a:lnTo>
                    <a:pt x="35207" y="35886"/>
                  </a:lnTo>
                  <a:lnTo>
                    <a:pt x="35279" y="35851"/>
                  </a:lnTo>
                  <a:cubicBezTo>
                    <a:pt x="35410" y="35791"/>
                    <a:pt x="35529" y="35708"/>
                    <a:pt x="35660" y="35648"/>
                  </a:cubicBezTo>
                  <a:cubicBezTo>
                    <a:pt x="35827" y="35553"/>
                    <a:pt x="35993" y="35458"/>
                    <a:pt x="36160" y="35362"/>
                  </a:cubicBezTo>
                  <a:cubicBezTo>
                    <a:pt x="36315" y="35267"/>
                    <a:pt x="36434" y="35184"/>
                    <a:pt x="36577" y="35101"/>
                  </a:cubicBezTo>
                  <a:cubicBezTo>
                    <a:pt x="36719" y="35005"/>
                    <a:pt x="36898" y="34898"/>
                    <a:pt x="37065" y="34803"/>
                  </a:cubicBezTo>
                  <a:lnTo>
                    <a:pt x="37136" y="34755"/>
                  </a:lnTo>
                  <a:cubicBezTo>
                    <a:pt x="37374" y="34589"/>
                    <a:pt x="37624" y="34422"/>
                    <a:pt x="37862" y="34243"/>
                  </a:cubicBezTo>
                  <a:lnTo>
                    <a:pt x="41577" y="25980"/>
                  </a:lnTo>
                  <a:cubicBezTo>
                    <a:pt x="41327" y="26183"/>
                    <a:pt x="41065" y="26373"/>
                    <a:pt x="40791" y="26552"/>
                  </a:cubicBezTo>
                  <a:close/>
                </a:path>
              </a:pathLst>
            </a:custGeom>
            <a:gradFill>
              <a:gsLst>
                <a:gs pos="0">
                  <a:srgbClr val="FF62FF"/>
                </a:gs>
                <a:gs pos="100000">
                  <a:srgbClr val="A2B5FA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4628250" y="3943775"/>
              <a:ext cx="227425" cy="351850"/>
            </a:xfrm>
            <a:custGeom>
              <a:avLst/>
              <a:gdLst/>
              <a:ahLst/>
              <a:cxnLst/>
              <a:rect l="l" t="t" r="r" b="b"/>
              <a:pathLst>
                <a:path w="9097" h="14074" extrusionOk="0">
                  <a:moveTo>
                    <a:pt x="9097" y="5811"/>
                  </a:moveTo>
                  <a:lnTo>
                    <a:pt x="5382" y="14073"/>
                  </a:lnTo>
                  <a:lnTo>
                    <a:pt x="0" y="8263"/>
                  </a:lnTo>
                  <a:lnTo>
                    <a:pt x="3703" y="0"/>
                  </a:lnTo>
                  <a:close/>
                </a:path>
              </a:pathLst>
            </a:custGeom>
            <a:gradFill>
              <a:gsLst>
                <a:gs pos="0">
                  <a:srgbClr val="F9F6EF"/>
                </a:gs>
                <a:gs pos="100000">
                  <a:srgbClr val="F148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3534950" y="2972225"/>
              <a:ext cx="286075" cy="444425"/>
            </a:xfrm>
            <a:custGeom>
              <a:avLst/>
              <a:gdLst/>
              <a:ahLst/>
              <a:cxnLst/>
              <a:rect l="l" t="t" r="r" b="b"/>
              <a:pathLst>
                <a:path w="11443" h="17777" extrusionOk="0">
                  <a:moveTo>
                    <a:pt x="5525" y="6227"/>
                  </a:moveTo>
                  <a:cubicBezTo>
                    <a:pt x="4835" y="7275"/>
                    <a:pt x="4227" y="8382"/>
                    <a:pt x="3715" y="9525"/>
                  </a:cubicBezTo>
                  <a:lnTo>
                    <a:pt x="1" y="17776"/>
                  </a:lnTo>
                  <a:cubicBezTo>
                    <a:pt x="929" y="15705"/>
                    <a:pt x="2168" y="13776"/>
                    <a:pt x="3656" y="12049"/>
                  </a:cubicBezTo>
                  <a:cubicBezTo>
                    <a:pt x="4870" y="10633"/>
                    <a:pt x="6228" y="9371"/>
                    <a:pt x="7728" y="8263"/>
                  </a:cubicBezTo>
                  <a:lnTo>
                    <a:pt x="11443" y="0"/>
                  </a:lnTo>
                  <a:cubicBezTo>
                    <a:pt x="9121" y="1715"/>
                    <a:pt x="7109" y="3822"/>
                    <a:pt x="5525" y="6227"/>
                  </a:cubicBez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3728125" y="2972225"/>
              <a:ext cx="227450" cy="351850"/>
            </a:xfrm>
            <a:custGeom>
              <a:avLst/>
              <a:gdLst/>
              <a:ahLst/>
              <a:cxnLst/>
              <a:rect l="l" t="t" r="r" b="b"/>
              <a:pathLst>
                <a:path w="9098" h="14074" extrusionOk="0">
                  <a:moveTo>
                    <a:pt x="9097" y="5822"/>
                  </a:moveTo>
                  <a:lnTo>
                    <a:pt x="5382" y="14074"/>
                  </a:lnTo>
                  <a:lnTo>
                    <a:pt x="1" y="8263"/>
                  </a:lnTo>
                  <a:lnTo>
                    <a:pt x="3716" y="0"/>
                  </a:lnTo>
                  <a:close/>
                </a:path>
              </a:pathLst>
            </a:custGeom>
            <a:gradFill>
              <a:gsLst>
                <a:gs pos="0">
                  <a:srgbClr val="F9F6EF"/>
                </a:gs>
                <a:gs pos="100000">
                  <a:srgbClr val="F148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3398625" y="3178800"/>
              <a:ext cx="1364175" cy="1346625"/>
            </a:xfrm>
            <a:custGeom>
              <a:avLst/>
              <a:gdLst/>
              <a:ahLst/>
              <a:cxnLst/>
              <a:rect l="l" t="t" r="r" b="b"/>
              <a:pathLst>
                <a:path w="54567" h="53865" extrusionOk="0">
                  <a:moveTo>
                    <a:pt x="13181" y="0"/>
                  </a:moveTo>
                  <a:lnTo>
                    <a:pt x="18562" y="5811"/>
                  </a:lnTo>
                  <a:cubicBezTo>
                    <a:pt x="9407" y="12621"/>
                    <a:pt x="8823" y="25563"/>
                    <a:pt x="17265" y="34671"/>
                  </a:cubicBezTo>
                  <a:cubicBezTo>
                    <a:pt x="25706" y="43779"/>
                    <a:pt x="40017" y="45661"/>
                    <a:pt x="49185" y="38850"/>
                  </a:cubicBezTo>
                  <a:lnTo>
                    <a:pt x="54567" y="44672"/>
                  </a:lnTo>
                  <a:cubicBezTo>
                    <a:pt x="42184" y="53864"/>
                    <a:pt x="22825" y="51328"/>
                    <a:pt x="11419" y="39017"/>
                  </a:cubicBezTo>
                  <a:cubicBezTo>
                    <a:pt x="1" y="26694"/>
                    <a:pt x="798" y="9204"/>
                    <a:pt x="13181" y="0"/>
                  </a:cubicBezTo>
                  <a:close/>
                </a:path>
              </a:pathLst>
            </a:custGeom>
            <a:gradFill>
              <a:gsLst>
                <a:gs pos="0">
                  <a:srgbClr val="CF65B0"/>
                </a:gs>
                <a:gs pos="100000">
                  <a:srgbClr val="FEFFB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16"/>
          <p:cNvGrpSpPr/>
          <p:nvPr/>
        </p:nvGrpSpPr>
        <p:grpSpPr>
          <a:xfrm rot="439133">
            <a:off x="529657" y="-231752"/>
            <a:ext cx="1327078" cy="1287672"/>
            <a:chOff x="2123475" y="1121100"/>
            <a:chExt cx="1683850" cy="1633850"/>
          </a:xfrm>
        </p:grpSpPr>
        <p:sp>
          <p:nvSpPr>
            <p:cNvPr id="345" name="Google Shape;345;p16"/>
            <p:cNvSpPr/>
            <p:nvPr/>
          </p:nvSpPr>
          <p:spPr>
            <a:xfrm>
              <a:off x="2390775" y="1509850"/>
              <a:ext cx="422100" cy="945975"/>
            </a:xfrm>
            <a:custGeom>
              <a:avLst/>
              <a:gdLst/>
              <a:ahLst/>
              <a:cxnLst/>
              <a:rect l="l" t="t" r="r" b="b"/>
              <a:pathLst>
                <a:path w="16884" h="37839" extrusionOk="0">
                  <a:moveTo>
                    <a:pt x="7406" y="0"/>
                  </a:moveTo>
                  <a:lnTo>
                    <a:pt x="3703" y="17038"/>
                  </a:lnTo>
                  <a:lnTo>
                    <a:pt x="0" y="34064"/>
                  </a:lnTo>
                  <a:lnTo>
                    <a:pt x="9465" y="37838"/>
                  </a:lnTo>
                  <a:lnTo>
                    <a:pt x="13180" y="20800"/>
                  </a:lnTo>
                  <a:lnTo>
                    <a:pt x="16883" y="3762"/>
                  </a:ln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2123475" y="2147725"/>
              <a:ext cx="1683850" cy="607225"/>
            </a:xfrm>
            <a:custGeom>
              <a:avLst/>
              <a:gdLst/>
              <a:ahLst/>
              <a:cxnLst/>
              <a:rect l="l" t="t" r="r" b="b"/>
              <a:pathLst>
                <a:path w="67354" h="24289" extrusionOk="0">
                  <a:moveTo>
                    <a:pt x="57888" y="0"/>
                  </a:moveTo>
                  <a:lnTo>
                    <a:pt x="28944" y="10263"/>
                  </a:lnTo>
                  <a:lnTo>
                    <a:pt x="0" y="20526"/>
                  </a:lnTo>
                  <a:lnTo>
                    <a:pt x="9466" y="24289"/>
                  </a:lnTo>
                  <a:lnTo>
                    <a:pt x="38410" y="14026"/>
                  </a:lnTo>
                  <a:lnTo>
                    <a:pt x="67354" y="3762"/>
                  </a:lnTo>
                  <a:close/>
                </a:path>
              </a:pathLst>
            </a:custGeom>
            <a:gradFill>
              <a:gsLst>
                <a:gs pos="0">
                  <a:srgbClr val="372F68"/>
                </a:gs>
                <a:gs pos="100000">
                  <a:srgbClr val="9135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2458025" y="1121100"/>
              <a:ext cx="1349300" cy="1120700"/>
            </a:xfrm>
            <a:custGeom>
              <a:avLst/>
              <a:gdLst/>
              <a:ahLst/>
              <a:cxnLst/>
              <a:rect l="l" t="t" r="r" b="b"/>
              <a:pathLst>
                <a:path w="53972" h="44828" extrusionOk="0">
                  <a:moveTo>
                    <a:pt x="31731" y="24289"/>
                  </a:moveTo>
                  <a:lnTo>
                    <a:pt x="9478" y="3763"/>
                  </a:lnTo>
                  <a:lnTo>
                    <a:pt x="1" y="1"/>
                  </a:lnTo>
                  <a:lnTo>
                    <a:pt x="22254" y="20527"/>
                  </a:lnTo>
                  <a:lnTo>
                    <a:pt x="44506" y="41065"/>
                  </a:lnTo>
                  <a:lnTo>
                    <a:pt x="53972" y="44827"/>
                  </a:ln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2123475" y="1121100"/>
              <a:ext cx="1447225" cy="1539800"/>
            </a:xfrm>
            <a:custGeom>
              <a:avLst/>
              <a:gdLst/>
              <a:ahLst/>
              <a:cxnLst/>
              <a:rect l="l" t="t" r="r" b="b"/>
              <a:pathLst>
                <a:path w="57889" h="61592" extrusionOk="0">
                  <a:moveTo>
                    <a:pt x="35636" y="20527"/>
                  </a:moveTo>
                  <a:lnTo>
                    <a:pt x="57888" y="41065"/>
                  </a:lnTo>
                  <a:lnTo>
                    <a:pt x="28944" y="51328"/>
                  </a:lnTo>
                  <a:lnTo>
                    <a:pt x="0" y="61591"/>
                  </a:lnTo>
                  <a:lnTo>
                    <a:pt x="6703" y="30790"/>
                  </a:lnTo>
                  <a:lnTo>
                    <a:pt x="13395" y="1"/>
                  </a:lnTo>
                  <a:close/>
                  <a:moveTo>
                    <a:pt x="10692" y="49614"/>
                  </a:moveTo>
                  <a:lnTo>
                    <a:pt x="26706" y="43946"/>
                  </a:lnTo>
                  <a:lnTo>
                    <a:pt x="42720" y="38267"/>
                  </a:lnTo>
                  <a:lnTo>
                    <a:pt x="30409" y="26909"/>
                  </a:lnTo>
                  <a:lnTo>
                    <a:pt x="18098" y="15550"/>
                  </a:lnTo>
                  <a:lnTo>
                    <a:pt x="14395" y="32588"/>
                  </a:lnTo>
                  <a:lnTo>
                    <a:pt x="10692" y="49614"/>
                  </a:lnTo>
                  <a:close/>
                </a:path>
              </a:pathLst>
            </a:custGeom>
            <a:gradFill>
              <a:gsLst>
                <a:gs pos="0">
                  <a:srgbClr val="CF65B0"/>
                </a:gs>
                <a:gs pos="100000">
                  <a:srgbClr val="FEFFB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16"/>
          <p:cNvGrpSpPr/>
          <p:nvPr/>
        </p:nvGrpSpPr>
        <p:grpSpPr>
          <a:xfrm rot="-8554242">
            <a:off x="8462295" y="3125771"/>
            <a:ext cx="992344" cy="1431758"/>
            <a:chOff x="625650" y="1152050"/>
            <a:chExt cx="1096000" cy="1581175"/>
          </a:xfrm>
        </p:grpSpPr>
        <p:sp>
          <p:nvSpPr>
            <p:cNvPr id="350" name="Google Shape;350;p16"/>
            <p:cNvSpPr/>
            <p:nvPr/>
          </p:nvSpPr>
          <p:spPr>
            <a:xfrm>
              <a:off x="625950" y="1152050"/>
              <a:ext cx="1077850" cy="1461825"/>
            </a:xfrm>
            <a:custGeom>
              <a:avLst/>
              <a:gdLst/>
              <a:ahLst/>
              <a:cxnLst/>
              <a:rect l="l" t="t" r="r" b="b"/>
              <a:pathLst>
                <a:path w="43114" h="58473" extrusionOk="0">
                  <a:moveTo>
                    <a:pt x="43113" y="45221"/>
                  </a:moveTo>
                  <a:cubicBezTo>
                    <a:pt x="43090" y="45197"/>
                    <a:pt x="43054" y="45161"/>
                    <a:pt x="43030" y="45137"/>
                  </a:cubicBezTo>
                  <a:cubicBezTo>
                    <a:pt x="42971" y="45066"/>
                    <a:pt x="42899" y="44994"/>
                    <a:pt x="42828" y="44923"/>
                  </a:cubicBezTo>
                  <a:cubicBezTo>
                    <a:pt x="42792" y="44887"/>
                    <a:pt x="42744" y="44840"/>
                    <a:pt x="42697" y="44792"/>
                  </a:cubicBezTo>
                  <a:cubicBezTo>
                    <a:pt x="42613" y="44732"/>
                    <a:pt x="42542" y="44661"/>
                    <a:pt x="42447" y="44602"/>
                  </a:cubicBezTo>
                  <a:cubicBezTo>
                    <a:pt x="42399" y="44566"/>
                    <a:pt x="42351" y="44518"/>
                    <a:pt x="42304" y="44482"/>
                  </a:cubicBezTo>
                  <a:cubicBezTo>
                    <a:pt x="42209" y="44411"/>
                    <a:pt x="42101" y="44340"/>
                    <a:pt x="41994" y="44280"/>
                  </a:cubicBezTo>
                  <a:lnTo>
                    <a:pt x="41851" y="44197"/>
                  </a:lnTo>
                  <a:cubicBezTo>
                    <a:pt x="41697" y="44101"/>
                    <a:pt x="41530" y="44006"/>
                    <a:pt x="41351" y="43923"/>
                  </a:cubicBezTo>
                  <a:cubicBezTo>
                    <a:pt x="41327" y="43923"/>
                    <a:pt x="41316" y="43911"/>
                    <a:pt x="41292" y="43899"/>
                  </a:cubicBezTo>
                  <a:cubicBezTo>
                    <a:pt x="41137" y="43828"/>
                    <a:pt x="40970" y="43744"/>
                    <a:pt x="40804" y="43685"/>
                  </a:cubicBezTo>
                  <a:cubicBezTo>
                    <a:pt x="40732" y="43661"/>
                    <a:pt x="40661" y="43637"/>
                    <a:pt x="40601" y="43613"/>
                  </a:cubicBezTo>
                  <a:cubicBezTo>
                    <a:pt x="40458" y="43566"/>
                    <a:pt x="40327" y="43518"/>
                    <a:pt x="40184" y="43470"/>
                  </a:cubicBezTo>
                  <a:cubicBezTo>
                    <a:pt x="40101" y="43447"/>
                    <a:pt x="40018" y="43411"/>
                    <a:pt x="39946" y="43399"/>
                  </a:cubicBezTo>
                  <a:cubicBezTo>
                    <a:pt x="39803" y="43351"/>
                    <a:pt x="39661" y="43316"/>
                    <a:pt x="39518" y="43280"/>
                  </a:cubicBezTo>
                  <a:cubicBezTo>
                    <a:pt x="39434" y="43256"/>
                    <a:pt x="39339" y="43232"/>
                    <a:pt x="39256" y="43208"/>
                  </a:cubicBezTo>
                  <a:lnTo>
                    <a:pt x="38791" y="43113"/>
                  </a:lnTo>
                  <a:cubicBezTo>
                    <a:pt x="38696" y="43089"/>
                    <a:pt x="38613" y="43078"/>
                    <a:pt x="38518" y="43054"/>
                  </a:cubicBezTo>
                  <a:cubicBezTo>
                    <a:pt x="38339" y="43018"/>
                    <a:pt x="38160" y="42994"/>
                    <a:pt x="37982" y="42970"/>
                  </a:cubicBezTo>
                  <a:lnTo>
                    <a:pt x="37732" y="42923"/>
                  </a:lnTo>
                  <a:cubicBezTo>
                    <a:pt x="37470" y="42887"/>
                    <a:pt x="37196" y="42863"/>
                    <a:pt x="36910" y="42827"/>
                  </a:cubicBezTo>
                  <a:lnTo>
                    <a:pt x="36851" y="42827"/>
                  </a:lnTo>
                  <a:cubicBezTo>
                    <a:pt x="36589" y="42804"/>
                    <a:pt x="36315" y="42792"/>
                    <a:pt x="36029" y="42768"/>
                  </a:cubicBezTo>
                  <a:cubicBezTo>
                    <a:pt x="35934" y="42768"/>
                    <a:pt x="35827" y="42756"/>
                    <a:pt x="35732" y="42756"/>
                  </a:cubicBezTo>
                  <a:cubicBezTo>
                    <a:pt x="35529" y="42744"/>
                    <a:pt x="35327" y="42732"/>
                    <a:pt x="35112" y="42732"/>
                  </a:cubicBezTo>
                  <a:lnTo>
                    <a:pt x="34743" y="42732"/>
                  </a:lnTo>
                  <a:lnTo>
                    <a:pt x="34136" y="42732"/>
                  </a:lnTo>
                  <a:lnTo>
                    <a:pt x="33743" y="42732"/>
                  </a:lnTo>
                  <a:cubicBezTo>
                    <a:pt x="33529" y="42732"/>
                    <a:pt x="33315" y="42744"/>
                    <a:pt x="33100" y="42744"/>
                  </a:cubicBezTo>
                  <a:cubicBezTo>
                    <a:pt x="32969" y="42744"/>
                    <a:pt x="32838" y="42756"/>
                    <a:pt x="32707" y="42768"/>
                  </a:cubicBezTo>
                  <a:cubicBezTo>
                    <a:pt x="32469" y="42780"/>
                    <a:pt x="32219" y="42792"/>
                    <a:pt x="31981" y="42804"/>
                  </a:cubicBezTo>
                  <a:lnTo>
                    <a:pt x="31624" y="42827"/>
                  </a:lnTo>
                  <a:cubicBezTo>
                    <a:pt x="31267" y="42851"/>
                    <a:pt x="30898" y="42887"/>
                    <a:pt x="30517" y="42923"/>
                  </a:cubicBezTo>
                  <a:cubicBezTo>
                    <a:pt x="19372" y="44042"/>
                    <a:pt x="6502" y="49459"/>
                    <a:pt x="1751" y="55008"/>
                  </a:cubicBezTo>
                  <a:cubicBezTo>
                    <a:pt x="1608" y="55174"/>
                    <a:pt x="1477" y="55341"/>
                    <a:pt x="1346" y="55508"/>
                  </a:cubicBezTo>
                  <a:cubicBezTo>
                    <a:pt x="1311" y="55555"/>
                    <a:pt x="1275" y="55615"/>
                    <a:pt x="1239" y="55662"/>
                  </a:cubicBezTo>
                  <a:cubicBezTo>
                    <a:pt x="1156" y="55770"/>
                    <a:pt x="1072" y="55877"/>
                    <a:pt x="1001" y="55984"/>
                  </a:cubicBezTo>
                  <a:cubicBezTo>
                    <a:pt x="965" y="56055"/>
                    <a:pt x="930" y="56115"/>
                    <a:pt x="882" y="56174"/>
                  </a:cubicBezTo>
                  <a:cubicBezTo>
                    <a:pt x="822" y="56270"/>
                    <a:pt x="763" y="56365"/>
                    <a:pt x="715" y="56460"/>
                  </a:cubicBezTo>
                  <a:cubicBezTo>
                    <a:pt x="680" y="56520"/>
                    <a:pt x="632" y="56591"/>
                    <a:pt x="608" y="56651"/>
                  </a:cubicBezTo>
                  <a:cubicBezTo>
                    <a:pt x="560" y="56746"/>
                    <a:pt x="501" y="56829"/>
                    <a:pt x="465" y="56913"/>
                  </a:cubicBezTo>
                  <a:cubicBezTo>
                    <a:pt x="429" y="56984"/>
                    <a:pt x="406" y="57044"/>
                    <a:pt x="382" y="57115"/>
                  </a:cubicBezTo>
                  <a:cubicBezTo>
                    <a:pt x="346" y="57174"/>
                    <a:pt x="310" y="57282"/>
                    <a:pt x="275" y="57365"/>
                  </a:cubicBezTo>
                  <a:cubicBezTo>
                    <a:pt x="239" y="57448"/>
                    <a:pt x="227" y="57496"/>
                    <a:pt x="203" y="57555"/>
                  </a:cubicBezTo>
                  <a:cubicBezTo>
                    <a:pt x="179" y="57627"/>
                    <a:pt x="156" y="57722"/>
                    <a:pt x="132" y="57806"/>
                  </a:cubicBezTo>
                  <a:cubicBezTo>
                    <a:pt x="108" y="57877"/>
                    <a:pt x="96" y="57925"/>
                    <a:pt x="84" y="57984"/>
                  </a:cubicBezTo>
                  <a:cubicBezTo>
                    <a:pt x="60" y="58067"/>
                    <a:pt x="48" y="58151"/>
                    <a:pt x="37" y="58222"/>
                  </a:cubicBezTo>
                  <a:cubicBezTo>
                    <a:pt x="25" y="58306"/>
                    <a:pt x="13" y="58341"/>
                    <a:pt x="13" y="58401"/>
                  </a:cubicBezTo>
                  <a:cubicBezTo>
                    <a:pt x="13" y="58425"/>
                    <a:pt x="13" y="58448"/>
                    <a:pt x="1" y="58472"/>
                  </a:cubicBezTo>
                  <a:cubicBezTo>
                    <a:pt x="1382" y="44078"/>
                    <a:pt x="2763" y="29695"/>
                    <a:pt x="4132" y="15312"/>
                  </a:cubicBezTo>
                  <a:cubicBezTo>
                    <a:pt x="4632" y="10204"/>
                    <a:pt x="5121" y="5109"/>
                    <a:pt x="5609" y="1"/>
                  </a:cubicBezTo>
                  <a:cubicBezTo>
                    <a:pt x="8752" y="3787"/>
                    <a:pt x="11895" y="7573"/>
                    <a:pt x="15038" y="11359"/>
                  </a:cubicBezTo>
                  <a:cubicBezTo>
                    <a:pt x="24385" y="22646"/>
                    <a:pt x="33743" y="33934"/>
                    <a:pt x="43113" y="45221"/>
                  </a:cubicBezTo>
                  <a:close/>
                </a:path>
              </a:pathLst>
            </a:custGeom>
            <a:gradFill>
              <a:gsLst>
                <a:gs pos="0">
                  <a:srgbClr val="FF62FF"/>
                </a:gs>
                <a:gs pos="100000">
                  <a:srgbClr val="A2B5FA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625650" y="2220350"/>
              <a:ext cx="1096000" cy="512875"/>
            </a:xfrm>
            <a:custGeom>
              <a:avLst/>
              <a:gdLst/>
              <a:ahLst/>
              <a:cxnLst/>
              <a:rect l="l" t="t" r="r" b="b"/>
              <a:pathLst>
                <a:path w="43840" h="20515" extrusionOk="0">
                  <a:moveTo>
                    <a:pt x="43816" y="4156"/>
                  </a:moveTo>
                  <a:cubicBezTo>
                    <a:pt x="43816" y="4108"/>
                    <a:pt x="43816" y="4072"/>
                    <a:pt x="43804" y="4025"/>
                  </a:cubicBezTo>
                  <a:cubicBezTo>
                    <a:pt x="43792" y="3917"/>
                    <a:pt x="43768" y="3810"/>
                    <a:pt x="43745" y="3715"/>
                  </a:cubicBezTo>
                  <a:cubicBezTo>
                    <a:pt x="43745" y="3691"/>
                    <a:pt x="43745" y="3679"/>
                    <a:pt x="43745" y="3667"/>
                  </a:cubicBezTo>
                  <a:cubicBezTo>
                    <a:pt x="43709" y="3548"/>
                    <a:pt x="43673" y="3429"/>
                    <a:pt x="43625" y="3322"/>
                  </a:cubicBezTo>
                  <a:cubicBezTo>
                    <a:pt x="43614" y="3286"/>
                    <a:pt x="43590" y="3251"/>
                    <a:pt x="43578" y="3227"/>
                  </a:cubicBezTo>
                  <a:cubicBezTo>
                    <a:pt x="43542" y="3143"/>
                    <a:pt x="43506" y="3072"/>
                    <a:pt x="43459" y="2989"/>
                  </a:cubicBezTo>
                  <a:cubicBezTo>
                    <a:pt x="43447" y="2953"/>
                    <a:pt x="43423" y="2917"/>
                    <a:pt x="43399" y="2870"/>
                  </a:cubicBezTo>
                  <a:cubicBezTo>
                    <a:pt x="43352" y="2810"/>
                    <a:pt x="43304" y="2739"/>
                    <a:pt x="43256" y="2667"/>
                  </a:cubicBezTo>
                  <a:cubicBezTo>
                    <a:pt x="43233" y="2632"/>
                    <a:pt x="43197" y="2596"/>
                    <a:pt x="43173" y="2560"/>
                  </a:cubicBezTo>
                  <a:cubicBezTo>
                    <a:pt x="43149" y="2512"/>
                    <a:pt x="43090" y="2453"/>
                    <a:pt x="43042" y="2405"/>
                  </a:cubicBezTo>
                  <a:cubicBezTo>
                    <a:pt x="42994" y="2358"/>
                    <a:pt x="42911" y="2262"/>
                    <a:pt x="42840" y="2191"/>
                  </a:cubicBezTo>
                  <a:lnTo>
                    <a:pt x="42709" y="2060"/>
                  </a:lnTo>
                  <a:cubicBezTo>
                    <a:pt x="42625" y="2000"/>
                    <a:pt x="42554" y="1929"/>
                    <a:pt x="42459" y="1870"/>
                  </a:cubicBezTo>
                  <a:cubicBezTo>
                    <a:pt x="42411" y="1822"/>
                    <a:pt x="42363" y="1786"/>
                    <a:pt x="42316" y="1750"/>
                  </a:cubicBezTo>
                  <a:cubicBezTo>
                    <a:pt x="42221" y="1679"/>
                    <a:pt x="42113" y="1619"/>
                    <a:pt x="42006" y="1548"/>
                  </a:cubicBezTo>
                  <a:cubicBezTo>
                    <a:pt x="41959" y="1524"/>
                    <a:pt x="41923" y="1489"/>
                    <a:pt x="41863" y="1465"/>
                  </a:cubicBezTo>
                  <a:cubicBezTo>
                    <a:pt x="41709" y="1369"/>
                    <a:pt x="41542" y="1274"/>
                    <a:pt x="41375" y="1203"/>
                  </a:cubicBezTo>
                  <a:lnTo>
                    <a:pt x="41304" y="1167"/>
                  </a:lnTo>
                  <a:cubicBezTo>
                    <a:pt x="41149" y="1096"/>
                    <a:pt x="40982" y="1024"/>
                    <a:pt x="40816" y="953"/>
                  </a:cubicBezTo>
                  <a:cubicBezTo>
                    <a:pt x="40744" y="929"/>
                    <a:pt x="40673" y="905"/>
                    <a:pt x="40613" y="881"/>
                  </a:cubicBezTo>
                  <a:cubicBezTo>
                    <a:pt x="40482" y="834"/>
                    <a:pt x="40339" y="786"/>
                    <a:pt x="40208" y="738"/>
                  </a:cubicBezTo>
                  <a:lnTo>
                    <a:pt x="39958" y="667"/>
                  </a:lnTo>
                  <a:cubicBezTo>
                    <a:pt x="39815" y="631"/>
                    <a:pt x="39684" y="584"/>
                    <a:pt x="39542" y="548"/>
                  </a:cubicBezTo>
                  <a:cubicBezTo>
                    <a:pt x="39446" y="524"/>
                    <a:pt x="39351" y="500"/>
                    <a:pt x="39268" y="488"/>
                  </a:cubicBezTo>
                  <a:cubicBezTo>
                    <a:pt x="39113" y="453"/>
                    <a:pt x="38970" y="417"/>
                    <a:pt x="38815" y="381"/>
                  </a:cubicBezTo>
                  <a:lnTo>
                    <a:pt x="38530" y="334"/>
                  </a:lnTo>
                  <a:cubicBezTo>
                    <a:pt x="38351" y="298"/>
                    <a:pt x="38172" y="274"/>
                    <a:pt x="37994" y="238"/>
                  </a:cubicBezTo>
                  <a:lnTo>
                    <a:pt x="37744" y="203"/>
                  </a:lnTo>
                  <a:cubicBezTo>
                    <a:pt x="37482" y="167"/>
                    <a:pt x="37208" y="131"/>
                    <a:pt x="36922" y="107"/>
                  </a:cubicBezTo>
                  <a:lnTo>
                    <a:pt x="36863" y="107"/>
                  </a:lnTo>
                  <a:cubicBezTo>
                    <a:pt x="36589" y="84"/>
                    <a:pt x="36327" y="60"/>
                    <a:pt x="36041" y="36"/>
                  </a:cubicBezTo>
                  <a:lnTo>
                    <a:pt x="35744" y="24"/>
                  </a:lnTo>
                  <a:cubicBezTo>
                    <a:pt x="35541" y="12"/>
                    <a:pt x="35339" y="12"/>
                    <a:pt x="35124" y="0"/>
                  </a:cubicBezTo>
                  <a:lnTo>
                    <a:pt x="34755" y="0"/>
                  </a:lnTo>
                  <a:lnTo>
                    <a:pt x="34148" y="0"/>
                  </a:lnTo>
                  <a:lnTo>
                    <a:pt x="33755" y="0"/>
                  </a:lnTo>
                  <a:cubicBezTo>
                    <a:pt x="33541" y="0"/>
                    <a:pt x="33327" y="12"/>
                    <a:pt x="33112" y="24"/>
                  </a:cubicBezTo>
                  <a:lnTo>
                    <a:pt x="32707" y="36"/>
                  </a:lnTo>
                  <a:cubicBezTo>
                    <a:pt x="32481" y="48"/>
                    <a:pt x="32231" y="60"/>
                    <a:pt x="31993" y="84"/>
                  </a:cubicBezTo>
                  <a:lnTo>
                    <a:pt x="31636" y="107"/>
                  </a:lnTo>
                  <a:cubicBezTo>
                    <a:pt x="31267" y="131"/>
                    <a:pt x="30898" y="167"/>
                    <a:pt x="30517" y="203"/>
                  </a:cubicBezTo>
                  <a:cubicBezTo>
                    <a:pt x="19384" y="1310"/>
                    <a:pt x="6514" y="6727"/>
                    <a:pt x="1763" y="12276"/>
                  </a:cubicBezTo>
                  <a:cubicBezTo>
                    <a:pt x="1620" y="12442"/>
                    <a:pt x="1489" y="12609"/>
                    <a:pt x="1370" y="12776"/>
                  </a:cubicBezTo>
                  <a:cubicBezTo>
                    <a:pt x="1323" y="12823"/>
                    <a:pt x="1287" y="12883"/>
                    <a:pt x="1251" y="12930"/>
                  </a:cubicBezTo>
                  <a:cubicBezTo>
                    <a:pt x="1168" y="13038"/>
                    <a:pt x="1084" y="13145"/>
                    <a:pt x="1013" y="13252"/>
                  </a:cubicBezTo>
                  <a:cubicBezTo>
                    <a:pt x="977" y="13311"/>
                    <a:pt x="942" y="13383"/>
                    <a:pt x="894" y="13442"/>
                  </a:cubicBezTo>
                  <a:cubicBezTo>
                    <a:pt x="834" y="13538"/>
                    <a:pt x="775" y="13633"/>
                    <a:pt x="727" y="13728"/>
                  </a:cubicBezTo>
                  <a:cubicBezTo>
                    <a:pt x="692" y="13788"/>
                    <a:pt x="656" y="13859"/>
                    <a:pt x="620" y="13919"/>
                  </a:cubicBezTo>
                  <a:cubicBezTo>
                    <a:pt x="572" y="14014"/>
                    <a:pt x="525" y="14097"/>
                    <a:pt x="477" y="14181"/>
                  </a:cubicBezTo>
                  <a:cubicBezTo>
                    <a:pt x="430" y="14276"/>
                    <a:pt x="418" y="14312"/>
                    <a:pt x="394" y="14383"/>
                  </a:cubicBezTo>
                  <a:cubicBezTo>
                    <a:pt x="358" y="14442"/>
                    <a:pt x="322" y="14550"/>
                    <a:pt x="287" y="14633"/>
                  </a:cubicBezTo>
                  <a:cubicBezTo>
                    <a:pt x="251" y="14716"/>
                    <a:pt x="239" y="14764"/>
                    <a:pt x="215" y="14823"/>
                  </a:cubicBezTo>
                  <a:cubicBezTo>
                    <a:pt x="191" y="14883"/>
                    <a:pt x="168" y="14990"/>
                    <a:pt x="144" y="15074"/>
                  </a:cubicBezTo>
                  <a:cubicBezTo>
                    <a:pt x="120" y="15157"/>
                    <a:pt x="108" y="15193"/>
                    <a:pt x="96" y="15252"/>
                  </a:cubicBezTo>
                  <a:cubicBezTo>
                    <a:pt x="84" y="15335"/>
                    <a:pt x="60" y="15419"/>
                    <a:pt x="49" y="15490"/>
                  </a:cubicBezTo>
                  <a:cubicBezTo>
                    <a:pt x="37" y="15574"/>
                    <a:pt x="37" y="15609"/>
                    <a:pt x="25" y="15669"/>
                  </a:cubicBezTo>
                  <a:cubicBezTo>
                    <a:pt x="13" y="15764"/>
                    <a:pt x="1" y="15871"/>
                    <a:pt x="1" y="15978"/>
                  </a:cubicBezTo>
                  <a:lnTo>
                    <a:pt x="1" y="16050"/>
                  </a:lnTo>
                  <a:cubicBezTo>
                    <a:pt x="1" y="16169"/>
                    <a:pt x="13" y="16288"/>
                    <a:pt x="25" y="16407"/>
                  </a:cubicBezTo>
                  <a:cubicBezTo>
                    <a:pt x="25" y="16443"/>
                    <a:pt x="37" y="16478"/>
                    <a:pt x="37" y="16502"/>
                  </a:cubicBezTo>
                  <a:cubicBezTo>
                    <a:pt x="49" y="16598"/>
                    <a:pt x="60" y="16681"/>
                    <a:pt x="84" y="16764"/>
                  </a:cubicBezTo>
                  <a:cubicBezTo>
                    <a:pt x="96" y="16812"/>
                    <a:pt x="108" y="16848"/>
                    <a:pt x="120" y="16883"/>
                  </a:cubicBezTo>
                  <a:cubicBezTo>
                    <a:pt x="144" y="16967"/>
                    <a:pt x="168" y="17050"/>
                    <a:pt x="203" y="17133"/>
                  </a:cubicBezTo>
                  <a:cubicBezTo>
                    <a:pt x="215" y="17157"/>
                    <a:pt x="227" y="17193"/>
                    <a:pt x="239" y="17217"/>
                  </a:cubicBezTo>
                  <a:cubicBezTo>
                    <a:pt x="287" y="17336"/>
                    <a:pt x="334" y="17443"/>
                    <a:pt x="394" y="17538"/>
                  </a:cubicBezTo>
                  <a:cubicBezTo>
                    <a:pt x="406" y="17562"/>
                    <a:pt x="418" y="17586"/>
                    <a:pt x="430" y="17598"/>
                  </a:cubicBezTo>
                  <a:cubicBezTo>
                    <a:pt x="477" y="17681"/>
                    <a:pt x="537" y="17764"/>
                    <a:pt x="596" y="17848"/>
                  </a:cubicBezTo>
                  <a:lnTo>
                    <a:pt x="668" y="17943"/>
                  </a:lnTo>
                  <a:cubicBezTo>
                    <a:pt x="727" y="18014"/>
                    <a:pt x="787" y="18086"/>
                    <a:pt x="846" y="18157"/>
                  </a:cubicBezTo>
                  <a:cubicBezTo>
                    <a:pt x="870" y="18181"/>
                    <a:pt x="906" y="18217"/>
                    <a:pt x="930" y="18241"/>
                  </a:cubicBezTo>
                  <a:cubicBezTo>
                    <a:pt x="1013" y="18336"/>
                    <a:pt x="1108" y="18419"/>
                    <a:pt x="1203" y="18503"/>
                  </a:cubicBezTo>
                  <a:cubicBezTo>
                    <a:pt x="1215" y="18503"/>
                    <a:pt x="1215" y="18514"/>
                    <a:pt x="1215" y="18514"/>
                  </a:cubicBezTo>
                  <a:cubicBezTo>
                    <a:pt x="1323" y="18598"/>
                    <a:pt x="1442" y="18681"/>
                    <a:pt x="1549" y="18764"/>
                  </a:cubicBezTo>
                  <a:cubicBezTo>
                    <a:pt x="1584" y="18800"/>
                    <a:pt x="1620" y="18824"/>
                    <a:pt x="1656" y="18848"/>
                  </a:cubicBezTo>
                  <a:cubicBezTo>
                    <a:pt x="1751" y="18895"/>
                    <a:pt x="1835" y="18955"/>
                    <a:pt x="1930" y="19014"/>
                  </a:cubicBezTo>
                  <a:lnTo>
                    <a:pt x="2061" y="19086"/>
                  </a:lnTo>
                  <a:cubicBezTo>
                    <a:pt x="2168" y="19145"/>
                    <a:pt x="2275" y="19205"/>
                    <a:pt x="2394" y="19265"/>
                  </a:cubicBezTo>
                  <a:lnTo>
                    <a:pt x="2489" y="19312"/>
                  </a:lnTo>
                  <a:cubicBezTo>
                    <a:pt x="2632" y="19384"/>
                    <a:pt x="2787" y="19443"/>
                    <a:pt x="2942" y="19515"/>
                  </a:cubicBezTo>
                  <a:lnTo>
                    <a:pt x="3061" y="19550"/>
                  </a:lnTo>
                  <a:cubicBezTo>
                    <a:pt x="3180" y="19598"/>
                    <a:pt x="3311" y="19646"/>
                    <a:pt x="3442" y="19693"/>
                  </a:cubicBezTo>
                  <a:lnTo>
                    <a:pt x="3609" y="19753"/>
                  </a:lnTo>
                  <a:cubicBezTo>
                    <a:pt x="3740" y="19788"/>
                    <a:pt x="3870" y="19836"/>
                    <a:pt x="4001" y="19872"/>
                  </a:cubicBezTo>
                  <a:lnTo>
                    <a:pt x="4168" y="19919"/>
                  </a:lnTo>
                  <a:cubicBezTo>
                    <a:pt x="4347" y="19967"/>
                    <a:pt x="4537" y="20015"/>
                    <a:pt x="4740" y="20062"/>
                  </a:cubicBezTo>
                  <a:lnTo>
                    <a:pt x="4811" y="20074"/>
                  </a:lnTo>
                  <a:cubicBezTo>
                    <a:pt x="4990" y="20110"/>
                    <a:pt x="5168" y="20146"/>
                    <a:pt x="5359" y="20181"/>
                  </a:cubicBezTo>
                  <a:lnTo>
                    <a:pt x="5561" y="20217"/>
                  </a:lnTo>
                  <a:lnTo>
                    <a:pt x="6026" y="20288"/>
                  </a:lnTo>
                  <a:lnTo>
                    <a:pt x="6240" y="20324"/>
                  </a:lnTo>
                  <a:cubicBezTo>
                    <a:pt x="6430" y="20348"/>
                    <a:pt x="6621" y="20372"/>
                    <a:pt x="6835" y="20384"/>
                  </a:cubicBezTo>
                  <a:lnTo>
                    <a:pt x="6930" y="20396"/>
                  </a:lnTo>
                  <a:cubicBezTo>
                    <a:pt x="7169" y="20419"/>
                    <a:pt x="7407" y="20443"/>
                    <a:pt x="7657" y="20455"/>
                  </a:cubicBezTo>
                  <a:lnTo>
                    <a:pt x="7871" y="20467"/>
                  </a:lnTo>
                  <a:cubicBezTo>
                    <a:pt x="8050" y="20479"/>
                    <a:pt x="8240" y="20491"/>
                    <a:pt x="8431" y="20491"/>
                  </a:cubicBezTo>
                  <a:lnTo>
                    <a:pt x="8681" y="20503"/>
                  </a:lnTo>
                  <a:cubicBezTo>
                    <a:pt x="8883" y="20503"/>
                    <a:pt x="9074" y="20515"/>
                    <a:pt x="9276" y="20515"/>
                  </a:cubicBezTo>
                  <a:lnTo>
                    <a:pt x="9490" y="20515"/>
                  </a:lnTo>
                  <a:cubicBezTo>
                    <a:pt x="9752" y="20515"/>
                    <a:pt x="10026" y="20515"/>
                    <a:pt x="10312" y="20503"/>
                  </a:cubicBezTo>
                  <a:lnTo>
                    <a:pt x="10490" y="20503"/>
                  </a:lnTo>
                  <a:lnTo>
                    <a:pt x="11181" y="20479"/>
                  </a:lnTo>
                  <a:lnTo>
                    <a:pt x="11467" y="20455"/>
                  </a:lnTo>
                  <a:cubicBezTo>
                    <a:pt x="11681" y="20443"/>
                    <a:pt x="11895" y="20431"/>
                    <a:pt x="12110" y="20419"/>
                  </a:cubicBezTo>
                  <a:lnTo>
                    <a:pt x="12383" y="20396"/>
                  </a:lnTo>
                  <a:cubicBezTo>
                    <a:pt x="12693" y="20372"/>
                    <a:pt x="13003" y="20348"/>
                    <a:pt x="13324" y="20312"/>
                  </a:cubicBezTo>
                  <a:cubicBezTo>
                    <a:pt x="24444" y="19193"/>
                    <a:pt x="37327" y="13788"/>
                    <a:pt x="42078" y="8227"/>
                  </a:cubicBezTo>
                  <a:cubicBezTo>
                    <a:pt x="42209" y="8073"/>
                    <a:pt x="42340" y="7906"/>
                    <a:pt x="42459" y="7751"/>
                  </a:cubicBezTo>
                  <a:cubicBezTo>
                    <a:pt x="42506" y="7704"/>
                    <a:pt x="42530" y="7656"/>
                    <a:pt x="42578" y="7608"/>
                  </a:cubicBezTo>
                  <a:cubicBezTo>
                    <a:pt x="42649" y="7501"/>
                    <a:pt x="42732" y="7394"/>
                    <a:pt x="42804" y="7287"/>
                  </a:cubicBezTo>
                  <a:cubicBezTo>
                    <a:pt x="42840" y="7227"/>
                    <a:pt x="42875" y="7168"/>
                    <a:pt x="42911" y="7120"/>
                  </a:cubicBezTo>
                  <a:cubicBezTo>
                    <a:pt x="42971" y="7013"/>
                    <a:pt x="43042" y="6918"/>
                    <a:pt x="43090" y="6822"/>
                  </a:cubicBezTo>
                  <a:cubicBezTo>
                    <a:pt x="43125" y="6763"/>
                    <a:pt x="43161" y="6703"/>
                    <a:pt x="43185" y="6656"/>
                  </a:cubicBezTo>
                  <a:cubicBezTo>
                    <a:pt x="43244" y="6549"/>
                    <a:pt x="43292" y="6453"/>
                    <a:pt x="43340" y="6358"/>
                  </a:cubicBezTo>
                  <a:cubicBezTo>
                    <a:pt x="43364" y="6311"/>
                    <a:pt x="43387" y="6263"/>
                    <a:pt x="43411" y="6203"/>
                  </a:cubicBezTo>
                  <a:cubicBezTo>
                    <a:pt x="43471" y="6072"/>
                    <a:pt x="43530" y="5930"/>
                    <a:pt x="43578" y="5799"/>
                  </a:cubicBezTo>
                  <a:cubicBezTo>
                    <a:pt x="43590" y="5799"/>
                    <a:pt x="43590" y="5787"/>
                    <a:pt x="43590" y="5775"/>
                  </a:cubicBezTo>
                  <a:cubicBezTo>
                    <a:pt x="43637" y="5632"/>
                    <a:pt x="43685" y="5489"/>
                    <a:pt x="43721" y="5358"/>
                  </a:cubicBezTo>
                  <a:cubicBezTo>
                    <a:pt x="43733" y="5310"/>
                    <a:pt x="43733" y="5275"/>
                    <a:pt x="43745" y="5227"/>
                  </a:cubicBezTo>
                  <a:cubicBezTo>
                    <a:pt x="43768" y="5132"/>
                    <a:pt x="43780" y="5048"/>
                    <a:pt x="43804" y="4953"/>
                  </a:cubicBezTo>
                  <a:cubicBezTo>
                    <a:pt x="43804" y="4906"/>
                    <a:pt x="43816" y="4858"/>
                    <a:pt x="43816" y="4798"/>
                  </a:cubicBezTo>
                  <a:cubicBezTo>
                    <a:pt x="43828" y="4715"/>
                    <a:pt x="43828" y="4632"/>
                    <a:pt x="43840" y="4548"/>
                  </a:cubicBezTo>
                  <a:lnTo>
                    <a:pt x="43840" y="4406"/>
                  </a:lnTo>
                  <a:cubicBezTo>
                    <a:pt x="43828" y="4322"/>
                    <a:pt x="43828" y="4239"/>
                    <a:pt x="43816" y="4156"/>
                  </a:cubicBezTo>
                  <a:close/>
                </a:path>
              </a:pathLst>
            </a:custGeom>
            <a:gradFill>
              <a:gsLst>
                <a:gs pos="0">
                  <a:srgbClr val="372F68"/>
                </a:gs>
                <a:gs pos="100000">
                  <a:srgbClr val="9135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" name="Google Shape;352;p16"/>
          <p:cNvSpPr txBox="1">
            <a:spLocks noGrp="1"/>
          </p:cNvSpPr>
          <p:nvPr>
            <p:ph type="title"/>
          </p:nvPr>
        </p:nvSpPr>
        <p:spPr>
          <a:xfrm>
            <a:off x="3449275" y="2293313"/>
            <a:ext cx="4572900" cy="13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3" name="Google Shape;353;p16"/>
          <p:cNvSpPr txBox="1">
            <a:spLocks noGrp="1"/>
          </p:cNvSpPr>
          <p:nvPr>
            <p:ph type="subTitle" idx="1"/>
          </p:nvPr>
        </p:nvSpPr>
        <p:spPr>
          <a:xfrm>
            <a:off x="4003975" y="3579250"/>
            <a:ext cx="40182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16"/>
          <p:cNvSpPr txBox="1">
            <a:spLocks noGrp="1"/>
          </p:cNvSpPr>
          <p:nvPr>
            <p:ph type="title" idx="2" hasCustomPrompt="1"/>
          </p:nvPr>
        </p:nvSpPr>
        <p:spPr>
          <a:xfrm>
            <a:off x="6551959" y="1135190"/>
            <a:ext cx="1570800" cy="10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_1_1_1">
    <p:bg>
      <p:bgPr>
        <a:gradFill>
          <a:gsLst>
            <a:gs pos="0">
              <a:srgbClr val="6E2993"/>
            </a:gs>
            <a:gs pos="74000">
              <a:srgbClr val="1B0B87"/>
            </a:gs>
            <a:gs pos="100000">
              <a:srgbClr val="010159"/>
            </a:gs>
          </a:gsLst>
          <a:lin ang="8099331" scaled="0"/>
        </a:gradFill>
        <a:effectLst/>
      </p:bgPr>
    </p:bg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8" name="Google Shape;578;p24"/>
          <p:cNvGrpSpPr/>
          <p:nvPr/>
        </p:nvGrpSpPr>
        <p:grpSpPr>
          <a:xfrm rot="10800000">
            <a:off x="-372500" y="-311275"/>
            <a:ext cx="10759100" cy="7574175"/>
            <a:chOff x="-372500" y="-1622775"/>
            <a:chExt cx="10759100" cy="7574175"/>
          </a:xfrm>
        </p:grpSpPr>
        <p:sp>
          <p:nvSpPr>
            <p:cNvPr id="579" name="Google Shape;579;p24"/>
            <p:cNvSpPr/>
            <p:nvPr/>
          </p:nvSpPr>
          <p:spPr>
            <a:xfrm>
              <a:off x="6901500" y="2466300"/>
              <a:ext cx="3485100" cy="3485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-228325" y="-120850"/>
              <a:ext cx="2822100" cy="2822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537325" y="-1622775"/>
              <a:ext cx="4692900" cy="46929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-372500" y="1338600"/>
              <a:ext cx="3485100" cy="3485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24"/>
          <p:cNvGrpSpPr/>
          <p:nvPr/>
        </p:nvGrpSpPr>
        <p:grpSpPr>
          <a:xfrm>
            <a:off x="-1102420" y="3632436"/>
            <a:ext cx="2088536" cy="2085177"/>
            <a:chOff x="7526426" y="3074700"/>
            <a:chExt cx="2326800" cy="2323058"/>
          </a:xfrm>
        </p:grpSpPr>
        <p:sp>
          <p:nvSpPr>
            <p:cNvPr id="584" name="Google Shape;584;p24"/>
            <p:cNvSpPr/>
            <p:nvPr/>
          </p:nvSpPr>
          <p:spPr>
            <a:xfrm rot="2097229">
              <a:off x="7805141" y="3443597"/>
              <a:ext cx="1769369" cy="1530506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85775" algn="bl" rotWithShape="0">
                <a:schemeClr val="lt1">
                  <a:alpha val="9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5" name="Google Shape;585;p24"/>
            <p:cNvGrpSpPr/>
            <p:nvPr/>
          </p:nvGrpSpPr>
          <p:grpSpPr>
            <a:xfrm>
              <a:off x="7783373" y="3676410"/>
              <a:ext cx="1721348" cy="1721348"/>
              <a:chOff x="2276175" y="1183600"/>
              <a:chExt cx="1504675" cy="1504675"/>
            </a:xfrm>
          </p:grpSpPr>
          <p:sp>
            <p:nvSpPr>
              <p:cNvPr id="586" name="Google Shape;586;p24"/>
              <p:cNvSpPr/>
              <p:nvPr/>
            </p:nvSpPr>
            <p:spPr>
              <a:xfrm>
                <a:off x="2276175" y="1183600"/>
                <a:ext cx="1504675" cy="1504675"/>
              </a:xfrm>
              <a:custGeom>
                <a:avLst/>
                <a:gdLst/>
                <a:ahLst/>
                <a:cxnLst/>
                <a:rect l="l" t="t" r="r" b="b"/>
                <a:pathLst>
                  <a:path w="60187" h="60187" extrusionOk="0">
                    <a:moveTo>
                      <a:pt x="49482" y="10716"/>
                    </a:moveTo>
                    <a:cubicBezTo>
                      <a:pt x="60186" y="21420"/>
                      <a:pt x="60186" y="38768"/>
                      <a:pt x="49482" y="49483"/>
                    </a:cubicBezTo>
                    <a:cubicBezTo>
                      <a:pt x="38767" y="60187"/>
                      <a:pt x="21419" y="60187"/>
                      <a:pt x="10704" y="49483"/>
                    </a:cubicBezTo>
                    <a:cubicBezTo>
                      <a:pt x="0" y="38768"/>
                      <a:pt x="0" y="21420"/>
                      <a:pt x="10704" y="10716"/>
                    </a:cubicBezTo>
                    <a:cubicBezTo>
                      <a:pt x="21419" y="1"/>
                      <a:pt x="38767" y="1"/>
                      <a:pt x="49482" y="107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EFFB7"/>
                  </a:gs>
                  <a:gs pos="58999">
                    <a:srgbClr val="F7B0B6"/>
                  </a:gs>
                  <a:gs pos="92000">
                    <a:srgbClr val="CF65B0"/>
                  </a:gs>
                  <a:gs pos="100000">
                    <a:srgbClr val="FEFFB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4"/>
              <p:cNvSpPr/>
              <p:nvPr/>
            </p:nvSpPr>
            <p:spPr>
              <a:xfrm>
                <a:off x="2541671" y="1370841"/>
                <a:ext cx="600399" cy="626921"/>
              </a:xfrm>
              <a:custGeom>
                <a:avLst/>
                <a:gdLst/>
                <a:ahLst/>
                <a:cxnLst/>
                <a:rect l="l" t="t" r="r" b="b"/>
                <a:pathLst>
                  <a:path w="18337" h="19147" extrusionOk="0">
                    <a:moveTo>
                      <a:pt x="17253" y="7073"/>
                    </a:moveTo>
                    <a:cubicBezTo>
                      <a:pt x="18336" y="10431"/>
                      <a:pt x="17312" y="14110"/>
                      <a:pt x="14633" y="16396"/>
                    </a:cubicBezTo>
                    <a:cubicBezTo>
                      <a:pt x="11954" y="18694"/>
                      <a:pt x="8156" y="19146"/>
                      <a:pt x="5013" y="17551"/>
                    </a:cubicBezTo>
                    <a:cubicBezTo>
                      <a:pt x="1870" y="15955"/>
                      <a:pt x="0" y="12621"/>
                      <a:pt x="274" y="9109"/>
                    </a:cubicBezTo>
                    <a:cubicBezTo>
                      <a:pt x="536" y="5597"/>
                      <a:pt x="2906" y="2585"/>
                      <a:pt x="6251" y="1489"/>
                    </a:cubicBezTo>
                    <a:cubicBezTo>
                      <a:pt x="10835" y="1"/>
                      <a:pt x="15752" y="2501"/>
                      <a:pt x="17253" y="70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5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88" name="Google Shape;588;p24"/>
            <p:cNvCxnSpPr>
              <a:stCxn id="584" idx="0"/>
              <a:endCxn id="584" idx="4"/>
            </p:cNvCxnSpPr>
            <p:nvPr/>
          </p:nvCxnSpPr>
          <p:spPr>
            <a:xfrm flipH="1">
              <a:off x="8976626" y="3581550"/>
              <a:ext cx="151500" cy="17613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24"/>
            <p:cNvCxnSpPr>
              <a:stCxn id="584" idx="2"/>
              <a:endCxn id="584" idx="4"/>
            </p:cNvCxnSpPr>
            <p:nvPr/>
          </p:nvCxnSpPr>
          <p:spPr>
            <a:xfrm>
              <a:off x="7526426" y="4329300"/>
              <a:ext cx="1450200" cy="10137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0" name="Google Shape;590;p24"/>
          <p:cNvGrpSpPr/>
          <p:nvPr/>
        </p:nvGrpSpPr>
        <p:grpSpPr>
          <a:xfrm rot="1972279">
            <a:off x="-1127149" y="-371078"/>
            <a:ext cx="2374868" cy="1821570"/>
            <a:chOff x="-1162707" y="-935923"/>
            <a:chExt cx="3847669" cy="2951237"/>
          </a:xfrm>
        </p:grpSpPr>
        <p:sp>
          <p:nvSpPr>
            <p:cNvPr id="591" name="Google Shape;591;p24"/>
            <p:cNvSpPr/>
            <p:nvPr/>
          </p:nvSpPr>
          <p:spPr>
            <a:xfrm rot="2097264">
              <a:off x="901933" y="-467612"/>
              <a:ext cx="1534758" cy="1327771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85775" algn="bl" rotWithShape="0">
                <a:schemeClr val="lt1">
                  <a:alpha val="9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2" name="Google Shape;592;p24"/>
            <p:cNvGrpSpPr/>
            <p:nvPr/>
          </p:nvGrpSpPr>
          <p:grpSpPr>
            <a:xfrm rot="1441188">
              <a:off x="-896393" y="-425161"/>
              <a:ext cx="2920085" cy="1929713"/>
              <a:chOff x="759000" y="1141650"/>
              <a:chExt cx="4566375" cy="3017650"/>
            </a:xfrm>
          </p:grpSpPr>
          <p:sp>
            <p:nvSpPr>
              <p:cNvPr id="593" name="Google Shape;593;p24"/>
              <p:cNvSpPr/>
              <p:nvPr/>
            </p:nvSpPr>
            <p:spPr>
              <a:xfrm>
                <a:off x="779250" y="1141650"/>
                <a:ext cx="4522325" cy="2935500"/>
              </a:xfrm>
              <a:custGeom>
                <a:avLst/>
                <a:gdLst/>
                <a:ahLst/>
                <a:cxnLst/>
                <a:rect l="l" t="t" r="r" b="b"/>
                <a:pathLst>
                  <a:path w="180893" h="117420" extrusionOk="0">
                    <a:moveTo>
                      <a:pt x="46459" y="111526"/>
                    </a:moveTo>
                    <a:cubicBezTo>
                      <a:pt x="48423" y="110966"/>
                      <a:pt x="50459" y="110752"/>
                      <a:pt x="52495" y="110895"/>
                    </a:cubicBezTo>
                    <a:cubicBezTo>
                      <a:pt x="56341" y="111168"/>
                      <a:pt x="59782" y="112562"/>
                      <a:pt x="63116" y="113931"/>
                    </a:cubicBezTo>
                    <a:cubicBezTo>
                      <a:pt x="65354" y="114848"/>
                      <a:pt x="67521" y="115752"/>
                      <a:pt x="69712" y="116348"/>
                    </a:cubicBezTo>
                    <a:cubicBezTo>
                      <a:pt x="72629" y="117145"/>
                      <a:pt x="75534" y="117419"/>
                      <a:pt x="78665" y="116550"/>
                    </a:cubicBezTo>
                    <a:cubicBezTo>
                      <a:pt x="80463" y="116050"/>
                      <a:pt x="82344" y="115181"/>
                      <a:pt x="84380" y="113776"/>
                    </a:cubicBezTo>
                    <a:cubicBezTo>
                      <a:pt x="85535" y="112978"/>
                      <a:pt x="86619" y="112085"/>
                      <a:pt x="87619" y="111097"/>
                    </a:cubicBezTo>
                    <a:cubicBezTo>
                      <a:pt x="89047" y="109668"/>
                      <a:pt x="90286" y="108049"/>
                      <a:pt x="91286" y="106299"/>
                    </a:cubicBezTo>
                    <a:cubicBezTo>
                      <a:pt x="92274" y="104572"/>
                      <a:pt x="93084" y="102751"/>
                      <a:pt x="93715" y="100870"/>
                    </a:cubicBezTo>
                    <a:cubicBezTo>
                      <a:pt x="95036" y="97048"/>
                      <a:pt x="95846" y="92845"/>
                      <a:pt x="96822" y="88594"/>
                    </a:cubicBezTo>
                    <a:cubicBezTo>
                      <a:pt x="97477" y="85761"/>
                      <a:pt x="98227" y="82891"/>
                      <a:pt x="99299" y="80081"/>
                    </a:cubicBezTo>
                    <a:cubicBezTo>
                      <a:pt x="100727" y="76343"/>
                      <a:pt x="102775" y="72699"/>
                      <a:pt x="105930" y="69568"/>
                    </a:cubicBezTo>
                    <a:cubicBezTo>
                      <a:pt x="107097" y="68413"/>
                      <a:pt x="108359" y="67377"/>
                      <a:pt x="109705" y="66449"/>
                    </a:cubicBezTo>
                    <a:cubicBezTo>
                      <a:pt x="111991" y="64865"/>
                      <a:pt x="114193" y="63817"/>
                      <a:pt x="116313" y="63222"/>
                    </a:cubicBezTo>
                    <a:cubicBezTo>
                      <a:pt x="118265" y="62663"/>
                      <a:pt x="120313" y="62460"/>
                      <a:pt x="122349" y="62603"/>
                    </a:cubicBezTo>
                    <a:cubicBezTo>
                      <a:pt x="126183" y="62865"/>
                      <a:pt x="129624" y="64270"/>
                      <a:pt x="132970" y="65627"/>
                    </a:cubicBezTo>
                    <a:cubicBezTo>
                      <a:pt x="135184" y="66544"/>
                      <a:pt x="137363" y="67449"/>
                      <a:pt x="139554" y="68044"/>
                    </a:cubicBezTo>
                    <a:cubicBezTo>
                      <a:pt x="142471" y="68854"/>
                      <a:pt x="145376" y="69116"/>
                      <a:pt x="148519" y="68247"/>
                    </a:cubicBezTo>
                    <a:cubicBezTo>
                      <a:pt x="150305" y="67746"/>
                      <a:pt x="152186" y="66877"/>
                      <a:pt x="154222" y="65460"/>
                    </a:cubicBezTo>
                    <a:cubicBezTo>
                      <a:pt x="155389" y="64675"/>
                      <a:pt x="156473" y="63770"/>
                      <a:pt x="157461" y="62782"/>
                    </a:cubicBezTo>
                    <a:cubicBezTo>
                      <a:pt x="158901" y="61353"/>
                      <a:pt x="160140" y="59746"/>
                      <a:pt x="161140" y="57995"/>
                    </a:cubicBezTo>
                    <a:cubicBezTo>
                      <a:pt x="162116" y="56257"/>
                      <a:pt x="162926" y="54435"/>
                      <a:pt x="163557" y="52554"/>
                    </a:cubicBezTo>
                    <a:cubicBezTo>
                      <a:pt x="164878" y="48732"/>
                      <a:pt x="165688" y="44541"/>
                      <a:pt x="166676" y="40291"/>
                    </a:cubicBezTo>
                    <a:cubicBezTo>
                      <a:pt x="167331" y="37445"/>
                      <a:pt x="168081" y="34588"/>
                      <a:pt x="169153" y="31778"/>
                    </a:cubicBezTo>
                    <a:cubicBezTo>
                      <a:pt x="170581" y="28039"/>
                      <a:pt x="172629" y="24396"/>
                      <a:pt x="175784" y="21265"/>
                    </a:cubicBezTo>
                    <a:cubicBezTo>
                      <a:pt x="176939" y="20110"/>
                      <a:pt x="178201" y="19062"/>
                      <a:pt x="179547" y="18133"/>
                    </a:cubicBezTo>
                    <a:cubicBezTo>
                      <a:pt x="179654" y="18074"/>
                      <a:pt x="179761" y="18014"/>
                      <a:pt x="179868" y="17967"/>
                    </a:cubicBezTo>
                    <a:cubicBezTo>
                      <a:pt x="179904" y="17955"/>
                      <a:pt x="179940" y="17943"/>
                      <a:pt x="179975" y="17931"/>
                    </a:cubicBezTo>
                    <a:cubicBezTo>
                      <a:pt x="180047" y="17907"/>
                      <a:pt x="180118" y="17883"/>
                      <a:pt x="180190" y="17883"/>
                    </a:cubicBezTo>
                    <a:cubicBezTo>
                      <a:pt x="180237" y="17871"/>
                      <a:pt x="180273" y="17871"/>
                      <a:pt x="180321" y="17871"/>
                    </a:cubicBezTo>
                    <a:cubicBezTo>
                      <a:pt x="180380" y="17859"/>
                      <a:pt x="180452" y="17859"/>
                      <a:pt x="180511" y="17871"/>
                    </a:cubicBezTo>
                    <a:cubicBezTo>
                      <a:pt x="180559" y="17871"/>
                      <a:pt x="180595" y="17871"/>
                      <a:pt x="180630" y="17883"/>
                    </a:cubicBezTo>
                    <a:cubicBezTo>
                      <a:pt x="180702" y="17895"/>
                      <a:pt x="180761" y="17907"/>
                      <a:pt x="180821" y="17943"/>
                    </a:cubicBezTo>
                    <a:cubicBezTo>
                      <a:pt x="180845" y="17943"/>
                      <a:pt x="180868" y="17943"/>
                      <a:pt x="180892" y="17955"/>
                    </a:cubicBezTo>
                    <a:lnTo>
                      <a:pt x="141304" y="179"/>
                    </a:lnTo>
                    <a:cubicBezTo>
                      <a:pt x="140852" y="0"/>
                      <a:pt x="140340" y="72"/>
                      <a:pt x="139959" y="369"/>
                    </a:cubicBezTo>
                    <a:cubicBezTo>
                      <a:pt x="138613" y="1286"/>
                      <a:pt x="137351" y="2334"/>
                      <a:pt x="136184" y="3489"/>
                    </a:cubicBezTo>
                    <a:cubicBezTo>
                      <a:pt x="133029" y="6620"/>
                      <a:pt x="130981" y="10263"/>
                      <a:pt x="129552" y="14002"/>
                    </a:cubicBezTo>
                    <a:cubicBezTo>
                      <a:pt x="128481" y="16812"/>
                      <a:pt x="127743" y="19669"/>
                      <a:pt x="127076" y="22515"/>
                    </a:cubicBezTo>
                    <a:cubicBezTo>
                      <a:pt x="126088" y="26765"/>
                      <a:pt x="125290" y="30956"/>
                      <a:pt x="123968" y="34778"/>
                    </a:cubicBezTo>
                    <a:cubicBezTo>
                      <a:pt x="123337" y="36659"/>
                      <a:pt x="122528" y="38481"/>
                      <a:pt x="121551" y="40219"/>
                    </a:cubicBezTo>
                    <a:cubicBezTo>
                      <a:pt x="120539" y="41970"/>
                      <a:pt x="119301" y="43577"/>
                      <a:pt x="117872" y="45006"/>
                    </a:cubicBezTo>
                    <a:cubicBezTo>
                      <a:pt x="116872" y="45994"/>
                      <a:pt x="115789" y="46899"/>
                      <a:pt x="114634" y="47685"/>
                    </a:cubicBezTo>
                    <a:cubicBezTo>
                      <a:pt x="112598" y="49101"/>
                      <a:pt x="110717" y="49970"/>
                      <a:pt x="108919" y="50471"/>
                    </a:cubicBezTo>
                    <a:cubicBezTo>
                      <a:pt x="105788" y="51340"/>
                      <a:pt x="102882" y="51078"/>
                      <a:pt x="99954" y="50268"/>
                    </a:cubicBezTo>
                    <a:cubicBezTo>
                      <a:pt x="97763" y="49673"/>
                      <a:pt x="95584" y="48768"/>
                      <a:pt x="93369" y="47851"/>
                    </a:cubicBezTo>
                    <a:cubicBezTo>
                      <a:pt x="90036" y="46494"/>
                      <a:pt x="86583" y="45089"/>
                      <a:pt x="82749" y="44827"/>
                    </a:cubicBezTo>
                    <a:cubicBezTo>
                      <a:pt x="80713" y="44684"/>
                      <a:pt x="78677" y="44887"/>
                      <a:pt x="76713" y="45446"/>
                    </a:cubicBezTo>
                    <a:cubicBezTo>
                      <a:pt x="74605" y="46041"/>
                      <a:pt x="72391" y="47089"/>
                      <a:pt x="70105" y="48673"/>
                    </a:cubicBezTo>
                    <a:cubicBezTo>
                      <a:pt x="68759" y="49601"/>
                      <a:pt x="67497" y="50649"/>
                      <a:pt x="66342" y="51792"/>
                    </a:cubicBezTo>
                    <a:cubicBezTo>
                      <a:pt x="63187" y="54923"/>
                      <a:pt x="61127" y="58579"/>
                      <a:pt x="59710" y="62305"/>
                    </a:cubicBezTo>
                    <a:cubicBezTo>
                      <a:pt x="58639" y="65115"/>
                      <a:pt x="57889" y="67973"/>
                      <a:pt x="57234" y="70818"/>
                    </a:cubicBezTo>
                    <a:cubicBezTo>
                      <a:pt x="56258" y="75069"/>
                      <a:pt x="55448" y="79260"/>
                      <a:pt x="54126" y="83082"/>
                    </a:cubicBezTo>
                    <a:cubicBezTo>
                      <a:pt x="53495" y="84975"/>
                      <a:pt x="52686" y="86785"/>
                      <a:pt x="51709" y="88523"/>
                    </a:cubicBezTo>
                    <a:cubicBezTo>
                      <a:pt x="50697" y="90273"/>
                      <a:pt x="49459" y="91892"/>
                      <a:pt x="48030" y="93309"/>
                    </a:cubicBezTo>
                    <a:cubicBezTo>
                      <a:pt x="47030" y="94297"/>
                      <a:pt x="45947" y="95202"/>
                      <a:pt x="44792" y="95988"/>
                    </a:cubicBezTo>
                    <a:cubicBezTo>
                      <a:pt x="42756" y="97405"/>
                      <a:pt x="40863" y="98274"/>
                      <a:pt x="39077" y="98786"/>
                    </a:cubicBezTo>
                    <a:cubicBezTo>
                      <a:pt x="35946" y="99643"/>
                      <a:pt x="33040" y="99381"/>
                      <a:pt x="30123" y="98572"/>
                    </a:cubicBezTo>
                    <a:cubicBezTo>
                      <a:pt x="27933" y="97976"/>
                      <a:pt x="25754" y="97072"/>
                      <a:pt x="23527" y="96167"/>
                    </a:cubicBezTo>
                    <a:cubicBezTo>
                      <a:pt x="20194" y="94797"/>
                      <a:pt x="16753" y="93404"/>
                      <a:pt x="12907" y="93131"/>
                    </a:cubicBezTo>
                    <a:cubicBezTo>
                      <a:pt x="10871" y="92988"/>
                      <a:pt x="8835" y="93202"/>
                      <a:pt x="6870" y="93762"/>
                    </a:cubicBezTo>
                    <a:cubicBezTo>
                      <a:pt x="4763" y="94357"/>
                      <a:pt x="2549" y="95393"/>
                      <a:pt x="1" y="97202"/>
                    </a:cubicBezTo>
                    <a:lnTo>
                      <a:pt x="39589" y="114978"/>
                    </a:lnTo>
                    <a:cubicBezTo>
                      <a:pt x="42149" y="113157"/>
                      <a:pt x="44351" y="112121"/>
                      <a:pt x="46459" y="11152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E2FF"/>
                  </a:gs>
                  <a:gs pos="8000">
                    <a:srgbClr val="D3A3EE"/>
                  </a:gs>
                  <a:gs pos="21000">
                    <a:srgbClr val="7B76D6"/>
                  </a:gs>
                  <a:gs pos="35000">
                    <a:srgbClr val="D3A3EE"/>
                  </a:gs>
                  <a:gs pos="46000">
                    <a:srgbClr val="FFE2FF"/>
                  </a:gs>
                  <a:gs pos="58000">
                    <a:srgbClr val="D3A3EE"/>
                  </a:gs>
                  <a:gs pos="69000">
                    <a:srgbClr val="7B76D6"/>
                  </a:gs>
                  <a:gs pos="85000">
                    <a:srgbClr val="D3A3EE"/>
                  </a:gs>
                  <a:gs pos="94000">
                    <a:srgbClr val="FFE2FF"/>
                  </a:gs>
                  <a:gs pos="100000">
                    <a:srgbClr val="D3A3EE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4"/>
              <p:cNvSpPr/>
              <p:nvPr/>
            </p:nvSpPr>
            <p:spPr>
              <a:xfrm>
                <a:off x="1748725" y="1588125"/>
                <a:ext cx="3576650" cy="2571175"/>
              </a:xfrm>
              <a:custGeom>
                <a:avLst/>
                <a:gdLst/>
                <a:ahLst/>
                <a:cxnLst/>
                <a:rect l="l" t="t" r="r" b="b"/>
                <a:pathLst>
                  <a:path w="143066" h="102847" extrusionOk="0">
                    <a:moveTo>
                      <a:pt x="142768" y="798"/>
                    </a:moveTo>
                    <a:cubicBezTo>
                      <a:pt x="142637" y="465"/>
                      <a:pt x="142375" y="203"/>
                      <a:pt x="142054" y="84"/>
                    </a:cubicBezTo>
                    <a:cubicBezTo>
                      <a:pt x="141982" y="60"/>
                      <a:pt x="141923" y="36"/>
                      <a:pt x="141863" y="24"/>
                    </a:cubicBezTo>
                    <a:cubicBezTo>
                      <a:pt x="141816" y="24"/>
                      <a:pt x="141780" y="12"/>
                      <a:pt x="141744" y="12"/>
                    </a:cubicBezTo>
                    <a:cubicBezTo>
                      <a:pt x="141673" y="0"/>
                      <a:pt x="141613" y="0"/>
                      <a:pt x="141542" y="12"/>
                    </a:cubicBezTo>
                    <a:cubicBezTo>
                      <a:pt x="141506" y="12"/>
                      <a:pt x="141458" y="12"/>
                      <a:pt x="141423" y="24"/>
                    </a:cubicBezTo>
                    <a:cubicBezTo>
                      <a:pt x="141339" y="36"/>
                      <a:pt x="141268" y="48"/>
                      <a:pt x="141196" y="84"/>
                    </a:cubicBezTo>
                    <a:cubicBezTo>
                      <a:pt x="141161" y="96"/>
                      <a:pt x="141125" y="96"/>
                      <a:pt x="141101" y="108"/>
                    </a:cubicBezTo>
                    <a:cubicBezTo>
                      <a:pt x="140982" y="155"/>
                      <a:pt x="140875" y="215"/>
                      <a:pt x="140768" y="286"/>
                    </a:cubicBezTo>
                    <a:cubicBezTo>
                      <a:pt x="139422" y="1215"/>
                      <a:pt x="138160" y="2263"/>
                      <a:pt x="137005" y="3406"/>
                    </a:cubicBezTo>
                    <a:cubicBezTo>
                      <a:pt x="133850" y="6537"/>
                      <a:pt x="131791" y="10192"/>
                      <a:pt x="130374" y="13919"/>
                    </a:cubicBezTo>
                    <a:cubicBezTo>
                      <a:pt x="129302" y="16729"/>
                      <a:pt x="128552" y="19598"/>
                      <a:pt x="127897" y="22432"/>
                    </a:cubicBezTo>
                    <a:cubicBezTo>
                      <a:pt x="126909" y="26682"/>
                      <a:pt x="126111" y="30873"/>
                      <a:pt x="124778" y="34707"/>
                    </a:cubicBezTo>
                    <a:cubicBezTo>
                      <a:pt x="124147" y="36588"/>
                      <a:pt x="123337" y="38410"/>
                      <a:pt x="122361" y="40136"/>
                    </a:cubicBezTo>
                    <a:cubicBezTo>
                      <a:pt x="121361" y="41898"/>
                      <a:pt x="120122" y="43506"/>
                      <a:pt x="118682" y="44935"/>
                    </a:cubicBezTo>
                    <a:cubicBezTo>
                      <a:pt x="117694" y="45923"/>
                      <a:pt x="116610" y="46816"/>
                      <a:pt x="115443" y="47613"/>
                    </a:cubicBezTo>
                    <a:cubicBezTo>
                      <a:pt x="113407" y="49018"/>
                      <a:pt x="111526" y="49899"/>
                      <a:pt x="109740" y="50388"/>
                    </a:cubicBezTo>
                    <a:cubicBezTo>
                      <a:pt x="106597" y="51269"/>
                      <a:pt x="103692" y="50983"/>
                      <a:pt x="100775" y="50197"/>
                    </a:cubicBezTo>
                    <a:cubicBezTo>
                      <a:pt x="98584" y="49602"/>
                      <a:pt x="96405" y="48685"/>
                      <a:pt x="94191" y="47780"/>
                    </a:cubicBezTo>
                    <a:cubicBezTo>
                      <a:pt x="90845" y="46411"/>
                      <a:pt x="87404" y="45018"/>
                      <a:pt x="83570" y="44744"/>
                    </a:cubicBezTo>
                    <a:cubicBezTo>
                      <a:pt x="81534" y="44601"/>
                      <a:pt x="79486" y="44815"/>
                      <a:pt x="77534" y="45363"/>
                    </a:cubicBezTo>
                    <a:cubicBezTo>
                      <a:pt x="75414" y="45958"/>
                      <a:pt x="73212" y="47006"/>
                      <a:pt x="70926" y="48590"/>
                    </a:cubicBezTo>
                    <a:cubicBezTo>
                      <a:pt x="69580" y="49518"/>
                      <a:pt x="68318" y="50566"/>
                      <a:pt x="67151" y="51721"/>
                    </a:cubicBezTo>
                    <a:cubicBezTo>
                      <a:pt x="63996" y="54840"/>
                      <a:pt x="61948" y="58496"/>
                      <a:pt x="60520" y="62234"/>
                    </a:cubicBezTo>
                    <a:cubicBezTo>
                      <a:pt x="59448" y="65032"/>
                      <a:pt x="58698" y="67902"/>
                      <a:pt x="58043" y="70735"/>
                    </a:cubicBezTo>
                    <a:cubicBezTo>
                      <a:pt x="57067" y="74998"/>
                      <a:pt x="56257" y="79189"/>
                      <a:pt x="54936" y="83011"/>
                    </a:cubicBezTo>
                    <a:cubicBezTo>
                      <a:pt x="54305" y="84892"/>
                      <a:pt x="53495" y="86713"/>
                      <a:pt x="52507" y="88440"/>
                    </a:cubicBezTo>
                    <a:cubicBezTo>
                      <a:pt x="51507" y="90202"/>
                      <a:pt x="50268" y="91809"/>
                      <a:pt x="48840" y="93238"/>
                    </a:cubicBezTo>
                    <a:cubicBezTo>
                      <a:pt x="47840" y="94226"/>
                      <a:pt x="46756" y="95119"/>
                      <a:pt x="45601" y="95917"/>
                    </a:cubicBezTo>
                    <a:cubicBezTo>
                      <a:pt x="43565" y="97322"/>
                      <a:pt x="41684" y="98203"/>
                      <a:pt x="39886" y="98691"/>
                    </a:cubicBezTo>
                    <a:cubicBezTo>
                      <a:pt x="36755" y="99560"/>
                      <a:pt x="33850" y="99286"/>
                      <a:pt x="30933" y="98489"/>
                    </a:cubicBezTo>
                    <a:cubicBezTo>
                      <a:pt x="28742" y="97893"/>
                      <a:pt x="26563" y="96989"/>
                      <a:pt x="24337" y="96072"/>
                    </a:cubicBezTo>
                    <a:cubicBezTo>
                      <a:pt x="21003" y="94714"/>
                      <a:pt x="17562" y="93321"/>
                      <a:pt x="13716" y="93048"/>
                    </a:cubicBezTo>
                    <a:cubicBezTo>
                      <a:pt x="11680" y="92905"/>
                      <a:pt x="9644" y="93107"/>
                      <a:pt x="7680" y="93679"/>
                    </a:cubicBezTo>
                    <a:cubicBezTo>
                      <a:pt x="5572" y="94274"/>
                      <a:pt x="3370" y="95310"/>
                      <a:pt x="822" y="97108"/>
                    </a:cubicBezTo>
                    <a:cubicBezTo>
                      <a:pt x="238" y="97691"/>
                      <a:pt x="0" y="98608"/>
                      <a:pt x="298" y="99322"/>
                    </a:cubicBezTo>
                    <a:cubicBezTo>
                      <a:pt x="357" y="99465"/>
                      <a:pt x="441" y="99596"/>
                      <a:pt x="536" y="99703"/>
                    </a:cubicBezTo>
                    <a:cubicBezTo>
                      <a:pt x="560" y="99727"/>
                      <a:pt x="572" y="99751"/>
                      <a:pt x="596" y="99763"/>
                    </a:cubicBezTo>
                    <a:cubicBezTo>
                      <a:pt x="691" y="99858"/>
                      <a:pt x="798" y="99941"/>
                      <a:pt x="917" y="100001"/>
                    </a:cubicBezTo>
                    <a:cubicBezTo>
                      <a:pt x="1381" y="100203"/>
                      <a:pt x="1905" y="100132"/>
                      <a:pt x="2298" y="99834"/>
                    </a:cubicBezTo>
                    <a:cubicBezTo>
                      <a:pt x="4334" y="98429"/>
                      <a:pt x="6215" y="97548"/>
                      <a:pt x="8013" y="97048"/>
                    </a:cubicBezTo>
                    <a:cubicBezTo>
                      <a:pt x="11144" y="96191"/>
                      <a:pt x="14050" y="96453"/>
                      <a:pt x="16967" y="97250"/>
                    </a:cubicBezTo>
                    <a:cubicBezTo>
                      <a:pt x="19157" y="97846"/>
                      <a:pt x="21336" y="98763"/>
                      <a:pt x="23563" y="99667"/>
                    </a:cubicBezTo>
                    <a:cubicBezTo>
                      <a:pt x="26896" y="101037"/>
                      <a:pt x="30349" y="102430"/>
                      <a:pt x="34183" y="102704"/>
                    </a:cubicBezTo>
                    <a:cubicBezTo>
                      <a:pt x="36207" y="102846"/>
                      <a:pt x="38255" y="102632"/>
                      <a:pt x="40220" y="102084"/>
                    </a:cubicBezTo>
                    <a:cubicBezTo>
                      <a:pt x="42327" y="101489"/>
                      <a:pt x="44530" y="100441"/>
                      <a:pt x="46816" y="98858"/>
                    </a:cubicBezTo>
                    <a:cubicBezTo>
                      <a:pt x="48161" y="97929"/>
                      <a:pt x="49423" y="96881"/>
                      <a:pt x="50590" y="95726"/>
                    </a:cubicBezTo>
                    <a:cubicBezTo>
                      <a:pt x="53745" y="92595"/>
                      <a:pt x="55793" y="88952"/>
                      <a:pt x="57222" y="85213"/>
                    </a:cubicBezTo>
                    <a:cubicBezTo>
                      <a:pt x="58293" y="82403"/>
                      <a:pt x="59043" y="79546"/>
                      <a:pt x="59698" y="76700"/>
                    </a:cubicBezTo>
                    <a:cubicBezTo>
                      <a:pt x="60686" y="72450"/>
                      <a:pt x="61484" y="68259"/>
                      <a:pt x="62806" y="64437"/>
                    </a:cubicBezTo>
                    <a:cubicBezTo>
                      <a:pt x="63437" y="62556"/>
                      <a:pt x="64246" y="60734"/>
                      <a:pt x="65235" y="58996"/>
                    </a:cubicBezTo>
                    <a:cubicBezTo>
                      <a:pt x="66235" y="57246"/>
                      <a:pt x="67473" y="55638"/>
                      <a:pt x="68914" y="54209"/>
                    </a:cubicBezTo>
                    <a:cubicBezTo>
                      <a:pt x="69902" y="53221"/>
                      <a:pt x="70985" y="52316"/>
                      <a:pt x="72152" y="51519"/>
                    </a:cubicBezTo>
                    <a:cubicBezTo>
                      <a:pt x="74188" y="50114"/>
                      <a:pt x="76069" y="49245"/>
                      <a:pt x="77867" y="48744"/>
                    </a:cubicBezTo>
                    <a:cubicBezTo>
                      <a:pt x="80998" y="47887"/>
                      <a:pt x="83904" y="48149"/>
                      <a:pt x="86833" y="48947"/>
                    </a:cubicBezTo>
                    <a:cubicBezTo>
                      <a:pt x="89011" y="49554"/>
                      <a:pt x="91190" y="50459"/>
                      <a:pt x="93417" y="51364"/>
                    </a:cubicBezTo>
                    <a:cubicBezTo>
                      <a:pt x="96750" y="52733"/>
                      <a:pt x="100191" y="54126"/>
                      <a:pt x="104025" y="54400"/>
                    </a:cubicBezTo>
                    <a:cubicBezTo>
                      <a:pt x="106061" y="54543"/>
                      <a:pt x="108109" y="54329"/>
                      <a:pt x="110074" y="53769"/>
                    </a:cubicBezTo>
                    <a:cubicBezTo>
                      <a:pt x="112181" y="53174"/>
                      <a:pt x="114384" y="52126"/>
                      <a:pt x="116670" y="50542"/>
                    </a:cubicBezTo>
                    <a:cubicBezTo>
                      <a:pt x="118015" y="49626"/>
                      <a:pt x="119277" y="48578"/>
                      <a:pt x="120432" y="47423"/>
                    </a:cubicBezTo>
                    <a:cubicBezTo>
                      <a:pt x="123599" y="44292"/>
                      <a:pt x="125647" y="40636"/>
                      <a:pt x="127076" y="36910"/>
                    </a:cubicBezTo>
                    <a:cubicBezTo>
                      <a:pt x="128147" y="34100"/>
                      <a:pt x="128897" y="31230"/>
                      <a:pt x="129552" y="28409"/>
                    </a:cubicBezTo>
                    <a:cubicBezTo>
                      <a:pt x="130540" y="24146"/>
                      <a:pt x="131338" y="19955"/>
                      <a:pt x="132660" y="16133"/>
                    </a:cubicBezTo>
                    <a:cubicBezTo>
                      <a:pt x="133291" y="14252"/>
                      <a:pt x="134100" y="12431"/>
                      <a:pt x="135089" y="10692"/>
                    </a:cubicBezTo>
                    <a:cubicBezTo>
                      <a:pt x="136089" y="8942"/>
                      <a:pt x="137315" y="7335"/>
                      <a:pt x="138756" y="5918"/>
                    </a:cubicBezTo>
                    <a:cubicBezTo>
                      <a:pt x="139839" y="4846"/>
                      <a:pt x="141006" y="3870"/>
                      <a:pt x="142256" y="3001"/>
                    </a:cubicBezTo>
                    <a:cubicBezTo>
                      <a:pt x="142840" y="2429"/>
                      <a:pt x="143066" y="1501"/>
                      <a:pt x="142768" y="798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2F68"/>
                  </a:gs>
                  <a:gs pos="100000">
                    <a:srgbClr val="9135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4"/>
              <p:cNvSpPr/>
              <p:nvPr/>
            </p:nvSpPr>
            <p:spPr>
              <a:xfrm>
                <a:off x="759000" y="3571400"/>
                <a:ext cx="1013250" cy="517050"/>
              </a:xfrm>
              <a:custGeom>
                <a:avLst/>
                <a:gdLst/>
                <a:ahLst/>
                <a:cxnLst/>
                <a:rect l="l" t="t" r="r" b="b"/>
                <a:pathLst>
                  <a:path w="40530" h="20682" extrusionOk="0">
                    <a:moveTo>
                      <a:pt x="40125" y="20372"/>
                    </a:moveTo>
                    <a:cubicBezTo>
                      <a:pt x="40030" y="20253"/>
                      <a:pt x="39946" y="20122"/>
                      <a:pt x="39887" y="19991"/>
                    </a:cubicBezTo>
                    <a:cubicBezTo>
                      <a:pt x="39589" y="19277"/>
                      <a:pt x="39827" y="18348"/>
                      <a:pt x="40411" y="17777"/>
                    </a:cubicBezTo>
                    <a:lnTo>
                      <a:pt x="822" y="1"/>
                    </a:lnTo>
                    <a:cubicBezTo>
                      <a:pt x="239" y="572"/>
                      <a:pt x="1" y="1501"/>
                      <a:pt x="299" y="2215"/>
                    </a:cubicBezTo>
                    <a:cubicBezTo>
                      <a:pt x="418" y="2513"/>
                      <a:pt x="644" y="2763"/>
                      <a:pt x="942" y="2906"/>
                    </a:cubicBezTo>
                    <a:lnTo>
                      <a:pt x="40530" y="20682"/>
                    </a:lnTo>
                    <a:cubicBezTo>
                      <a:pt x="40530" y="20682"/>
                      <a:pt x="40518" y="20670"/>
                      <a:pt x="40506" y="20658"/>
                    </a:cubicBezTo>
                    <a:cubicBezTo>
                      <a:pt x="40387" y="20598"/>
                      <a:pt x="40280" y="20527"/>
                      <a:pt x="40185" y="20432"/>
                    </a:cubicBezTo>
                    <a:cubicBezTo>
                      <a:pt x="40161" y="20408"/>
                      <a:pt x="40149" y="20384"/>
                      <a:pt x="40125" y="2037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50FE"/>
                  </a:gs>
                  <a:gs pos="100000">
                    <a:srgbClr val="722F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96" name="Google Shape;596;p24"/>
            <p:cNvCxnSpPr>
              <a:stCxn id="591" idx="0"/>
            </p:cNvCxnSpPr>
            <p:nvPr/>
          </p:nvCxnSpPr>
          <p:spPr>
            <a:xfrm rot="-1972576" flipH="1">
              <a:off x="1531949" y="-195184"/>
              <a:ext cx="908025" cy="1170815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7" name="Google Shape;597;p24"/>
          <p:cNvGrpSpPr/>
          <p:nvPr/>
        </p:nvGrpSpPr>
        <p:grpSpPr>
          <a:xfrm rot="1483544">
            <a:off x="8129411" y="3532084"/>
            <a:ext cx="1997569" cy="1539529"/>
            <a:chOff x="7500759" y="2839574"/>
            <a:chExt cx="2710131" cy="2088701"/>
          </a:xfrm>
        </p:grpSpPr>
        <p:sp>
          <p:nvSpPr>
            <p:cNvPr id="598" name="Google Shape;598;p24"/>
            <p:cNvSpPr/>
            <p:nvPr/>
          </p:nvSpPr>
          <p:spPr>
            <a:xfrm>
              <a:off x="8178850" y="3412375"/>
              <a:ext cx="1442100" cy="15159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85775" algn="bl" rotWithShape="0">
                <a:schemeClr val="lt1">
                  <a:alpha val="9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9" name="Google Shape;599;p24"/>
            <p:cNvGrpSpPr/>
            <p:nvPr/>
          </p:nvGrpSpPr>
          <p:grpSpPr>
            <a:xfrm rot="-5956871">
              <a:off x="8000932" y="2648852"/>
              <a:ext cx="1709785" cy="2466669"/>
              <a:chOff x="625650" y="1152050"/>
              <a:chExt cx="1096000" cy="1581175"/>
            </a:xfrm>
          </p:grpSpPr>
          <p:sp>
            <p:nvSpPr>
              <p:cNvPr id="600" name="Google Shape;600;p24"/>
              <p:cNvSpPr/>
              <p:nvPr/>
            </p:nvSpPr>
            <p:spPr>
              <a:xfrm>
                <a:off x="625950" y="1152050"/>
                <a:ext cx="1077850" cy="1461825"/>
              </a:xfrm>
              <a:custGeom>
                <a:avLst/>
                <a:gdLst/>
                <a:ahLst/>
                <a:cxnLst/>
                <a:rect l="l" t="t" r="r" b="b"/>
                <a:pathLst>
                  <a:path w="43114" h="58473" extrusionOk="0">
                    <a:moveTo>
                      <a:pt x="43113" y="45221"/>
                    </a:moveTo>
                    <a:cubicBezTo>
                      <a:pt x="43090" y="45197"/>
                      <a:pt x="43054" y="45161"/>
                      <a:pt x="43030" y="45137"/>
                    </a:cubicBezTo>
                    <a:cubicBezTo>
                      <a:pt x="42971" y="45066"/>
                      <a:pt x="42899" y="44994"/>
                      <a:pt x="42828" y="44923"/>
                    </a:cubicBezTo>
                    <a:cubicBezTo>
                      <a:pt x="42792" y="44887"/>
                      <a:pt x="42744" y="44840"/>
                      <a:pt x="42697" y="44792"/>
                    </a:cubicBezTo>
                    <a:cubicBezTo>
                      <a:pt x="42613" y="44732"/>
                      <a:pt x="42542" y="44661"/>
                      <a:pt x="42447" y="44602"/>
                    </a:cubicBezTo>
                    <a:cubicBezTo>
                      <a:pt x="42399" y="44566"/>
                      <a:pt x="42351" y="44518"/>
                      <a:pt x="42304" y="44482"/>
                    </a:cubicBezTo>
                    <a:cubicBezTo>
                      <a:pt x="42209" y="44411"/>
                      <a:pt x="42101" y="44340"/>
                      <a:pt x="41994" y="44280"/>
                    </a:cubicBezTo>
                    <a:lnTo>
                      <a:pt x="41851" y="44197"/>
                    </a:lnTo>
                    <a:cubicBezTo>
                      <a:pt x="41697" y="44101"/>
                      <a:pt x="41530" y="44006"/>
                      <a:pt x="41351" y="43923"/>
                    </a:cubicBezTo>
                    <a:cubicBezTo>
                      <a:pt x="41327" y="43923"/>
                      <a:pt x="41316" y="43911"/>
                      <a:pt x="41292" y="43899"/>
                    </a:cubicBezTo>
                    <a:cubicBezTo>
                      <a:pt x="41137" y="43828"/>
                      <a:pt x="40970" y="43744"/>
                      <a:pt x="40804" y="43685"/>
                    </a:cubicBezTo>
                    <a:cubicBezTo>
                      <a:pt x="40732" y="43661"/>
                      <a:pt x="40661" y="43637"/>
                      <a:pt x="40601" y="43613"/>
                    </a:cubicBezTo>
                    <a:cubicBezTo>
                      <a:pt x="40458" y="43566"/>
                      <a:pt x="40327" y="43518"/>
                      <a:pt x="40184" y="43470"/>
                    </a:cubicBezTo>
                    <a:cubicBezTo>
                      <a:pt x="40101" y="43447"/>
                      <a:pt x="40018" y="43411"/>
                      <a:pt x="39946" y="43399"/>
                    </a:cubicBezTo>
                    <a:cubicBezTo>
                      <a:pt x="39803" y="43351"/>
                      <a:pt x="39661" y="43316"/>
                      <a:pt x="39518" y="43280"/>
                    </a:cubicBezTo>
                    <a:cubicBezTo>
                      <a:pt x="39434" y="43256"/>
                      <a:pt x="39339" y="43232"/>
                      <a:pt x="39256" y="43208"/>
                    </a:cubicBezTo>
                    <a:lnTo>
                      <a:pt x="38791" y="43113"/>
                    </a:lnTo>
                    <a:cubicBezTo>
                      <a:pt x="38696" y="43089"/>
                      <a:pt x="38613" y="43078"/>
                      <a:pt x="38518" y="43054"/>
                    </a:cubicBezTo>
                    <a:cubicBezTo>
                      <a:pt x="38339" y="43018"/>
                      <a:pt x="38160" y="42994"/>
                      <a:pt x="37982" y="42970"/>
                    </a:cubicBezTo>
                    <a:lnTo>
                      <a:pt x="37732" y="42923"/>
                    </a:lnTo>
                    <a:cubicBezTo>
                      <a:pt x="37470" y="42887"/>
                      <a:pt x="37196" y="42863"/>
                      <a:pt x="36910" y="42827"/>
                    </a:cubicBezTo>
                    <a:lnTo>
                      <a:pt x="36851" y="42827"/>
                    </a:lnTo>
                    <a:cubicBezTo>
                      <a:pt x="36589" y="42804"/>
                      <a:pt x="36315" y="42792"/>
                      <a:pt x="36029" y="42768"/>
                    </a:cubicBezTo>
                    <a:cubicBezTo>
                      <a:pt x="35934" y="42768"/>
                      <a:pt x="35827" y="42756"/>
                      <a:pt x="35732" y="42756"/>
                    </a:cubicBezTo>
                    <a:cubicBezTo>
                      <a:pt x="35529" y="42744"/>
                      <a:pt x="35327" y="42732"/>
                      <a:pt x="35112" y="42732"/>
                    </a:cubicBezTo>
                    <a:lnTo>
                      <a:pt x="34743" y="42732"/>
                    </a:lnTo>
                    <a:lnTo>
                      <a:pt x="34136" y="42732"/>
                    </a:lnTo>
                    <a:lnTo>
                      <a:pt x="33743" y="42732"/>
                    </a:lnTo>
                    <a:cubicBezTo>
                      <a:pt x="33529" y="42732"/>
                      <a:pt x="33315" y="42744"/>
                      <a:pt x="33100" y="42744"/>
                    </a:cubicBezTo>
                    <a:cubicBezTo>
                      <a:pt x="32969" y="42744"/>
                      <a:pt x="32838" y="42756"/>
                      <a:pt x="32707" y="42768"/>
                    </a:cubicBezTo>
                    <a:cubicBezTo>
                      <a:pt x="32469" y="42780"/>
                      <a:pt x="32219" y="42792"/>
                      <a:pt x="31981" y="42804"/>
                    </a:cubicBezTo>
                    <a:lnTo>
                      <a:pt x="31624" y="42827"/>
                    </a:lnTo>
                    <a:cubicBezTo>
                      <a:pt x="31267" y="42851"/>
                      <a:pt x="30898" y="42887"/>
                      <a:pt x="30517" y="42923"/>
                    </a:cubicBezTo>
                    <a:cubicBezTo>
                      <a:pt x="19372" y="44042"/>
                      <a:pt x="6502" y="49459"/>
                      <a:pt x="1751" y="55008"/>
                    </a:cubicBezTo>
                    <a:cubicBezTo>
                      <a:pt x="1608" y="55174"/>
                      <a:pt x="1477" y="55341"/>
                      <a:pt x="1346" y="55508"/>
                    </a:cubicBezTo>
                    <a:cubicBezTo>
                      <a:pt x="1311" y="55555"/>
                      <a:pt x="1275" y="55615"/>
                      <a:pt x="1239" y="55662"/>
                    </a:cubicBezTo>
                    <a:cubicBezTo>
                      <a:pt x="1156" y="55770"/>
                      <a:pt x="1072" y="55877"/>
                      <a:pt x="1001" y="55984"/>
                    </a:cubicBezTo>
                    <a:cubicBezTo>
                      <a:pt x="965" y="56055"/>
                      <a:pt x="930" y="56115"/>
                      <a:pt x="882" y="56174"/>
                    </a:cubicBezTo>
                    <a:cubicBezTo>
                      <a:pt x="822" y="56270"/>
                      <a:pt x="763" y="56365"/>
                      <a:pt x="715" y="56460"/>
                    </a:cubicBezTo>
                    <a:cubicBezTo>
                      <a:pt x="680" y="56520"/>
                      <a:pt x="632" y="56591"/>
                      <a:pt x="608" y="56651"/>
                    </a:cubicBezTo>
                    <a:cubicBezTo>
                      <a:pt x="560" y="56746"/>
                      <a:pt x="501" y="56829"/>
                      <a:pt x="465" y="56913"/>
                    </a:cubicBezTo>
                    <a:cubicBezTo>
                      <a:pt x="429" y="56984"/>
                      <a:pt x="406" y="57044"/>
                      <a:pt x="382" y="57115"/>
                    </a:cubicBezTo>
                    <a:cubicBezTo>
                      <a:pt x="346" y="57174"/>
                      <a:pt x="310" y="57282"/>
                      <a:pt x="275" y="57365"/>
                    </a:cubicBezTo>
                    <a:cubicBezTo>
                      <a:pt x="239" y="57448"/>
                      <a:pt x="227" y="57496"/>
                      <a:pt x="203" y="57555"/>
                    </a:cubicBezTo>
                    <a:cubicBezTo>
                      <a:pt x="179" y="57627"/>
                      <a:pt x="156" y="57722"/>
                      <a:pt x="132" y="57806"/>
                    </a:cubicBezTo>
                    <a:cubicBezTo>
                      <a:pt x="108" y="57877"/>
                      <a:pt x="96" y="57925"/>
                      <a:pt x="84" y="57984"/>
                    </a:cubicBezTo>
                    <a:cubicBezTo>
                      <a:pt x="60" y="58067"/>
                      <a:pt x="48" y="58151"/>
                      <a:pt x="37" y="58222"/>
                    </a:cubicBezTo>
                    <a:cubicBezTo>
                      <a:pt x="25" y="58306"/>
                      <a:pt x="13" y="58341"/>
                      <a:pt x="13" y="58401"/>
                    </a:cubicBezTo>
                    <a:cubicBezTo>
                      <a:pt x="13" y="58425"/>
                      <a:pt x="13" y="58448"/>
                      <a:pt x="1" y="58472"/>
                    </a:cubicBezTo>
                    <a:cubicBezTo>
                      <a:pt x="1382" y="44078"/>
                      <a:pt x="2763" y="29695"/>
                      <a:pt x="4132" y="15312"/>
                    </a:cubicBezTo>
                    <a:cubicBezTo>
                      <a:pt x="4632" y="10204"/>
                      <a:pt x="5121" y="5109"/>
                      <a:pt x="5609" y="1"/>
                    </a:cubicBezTo>
                    <a:cubicBezTo>
                      <a:pt x="8752" y="3787"/>
                      <a:pt x="11895" y="7573"/>
                      <a:pt x="15038" y="11359"/>
                    </a:cubicBezTo>
                    <a:cubicBezTo>
                      <a:pt x="24385" y="22646"/>
                      <a:pt x="33743" y="33934"/>
                      <a:pt x="43113" y="4522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62FF"/>
                  </a:gs>
                  <a:gs pos="100000">
                    <a:srgbClr val="A2B5FA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4"/>
              <p:cNvSpPr/>
              <p:nvPr/>
            </p:nvSpPr>
            <p:spPr>
              <a:xfrm>
                <a:off x="625650" y="2220350"/>
                <a:ext cx="1096000" cy="512875"/>
              </a:xfrm>
              <a:custGeom>
                <a:avLst/>
                <a:gdLst/>
                <a:ahLst/>
                <a:cxnLst/>
                <a:rect l="l" t="t" r="r" b="b"/>
                <a:pathLst>
                  <a:path w="43840" h="20515" extrusionOk="0">
                    <a:moveTo>
                      <a:pt x="43816" y="4156"/>
                    </a:moveTo>
                    <a:cubicBezTo>
                      <a:pt x="43816" y="4108"/>
                      <a:pt x="43816" y="4072"/>
                      <a:pt x="43804" y="4025"/>
                    </a:cubicBezTo>
                    <a:cubicBezTo>
                      <a:pt x="43792" y="3917"/>
                      <a:pt x="43768" y="3810"/>
                      <a:pt x="43745" y="3715"/>
                    </a:cubicBezTo>
                    <a:cubicBezTo>
                      <a:pt x="43745" y="3691"/>
                      <a:pt x="43745" y="3679"/>
                      <a:pt x="43745" y="3667"/>
                    </a:cubicBezTo>
                    <a:cubicBezTo>
                      <a:pt x="43709" y="3548"/>
                      <a:pt x="43673" y="3429"/>
                      <a:pt x="43625" y="3322"/>
                    </a:cubicBezTo>
                    <a:cubicBezTo>
                      <a:pt x="43614" y="3286"/>
                      <a:pt x="43590" y="3251"/>
                      <a:pt x="43578" y="3227"/>
                    </a:cubicBezTo>
                    <a:cubicBezTo>
                      <a:pt x="43542" y="3143"/>
                      <a:pt x="43506" y="3072"/>
                      <a:pt x="43459" y="2989"/>
                    </a:cubicBezTo>
                    <a:cubicBezTo>
                      <a:pt x="43447" y="2953"/>
                      <a:pt x="43423" y="2917"/>
                      <a:pt x="43399" y="2870"/>
                    </a:cubicBezTo>
                    <a:cubicBezTo>
                      <a:pt x="43352" y="2810"/>
                      <a:pt x="43304" y="2739"/>
                      <a:pt x="43256" y="2667"/>
                    </a:cubicBezTo>
                    <a:cubicBezTo>
                      <a:pt x="43233" y="2632"/>
                      <a:pt x="43197" y="2596"/>
                      <a:pt x="43173" y="2560"/>
                    </a:cubicBezTo>
                    <a:cubicBezTo>
                      <a:pt x="43149" y="2512"/>
                      <a:pt x="43090" y="2453"/>
                      <a:pt x="43042" y="2405"/>
                    </a:cubicBezTo>
                    <a:cubicBezTo>
                      <a:pt x="42994" y="2358"/>
                      <a:pt x="42911" y="2262"/>
                      <a:pt x="42840" y="2191"/>
                    </a:cubicBezTo>
                    <a:lnTo>
                      <a:pt x="42709" y="2060"/>
                    </a:lnTo>
                    <a:cubicBezTo>
                      <a:pt x="42625" y="2000"/>
                      <a:pt x="42554" y="1929"/>
                      <a:pt x="42459" y="1870"/>
                    </a:cubicBezTo>
                    <a:cubicBezTo>
                      <a:pt x="42411" y="1822"/>
                      <a:pt x="42363" y="1786"/>
                      <a:pt x="42316" y="1750"/>
                    </a:cubicBezTo>
                    <a:cubicBezTo>
                      <a:pt x="42221" y="1679"/>
                      <a:pt x="42113" y="1619"/>
                      <a:pt x="42006" y="1548"/>
                    </a:cubicBezTo>
                    <a:cubicBezTo>
                      <a:pt x="41959" y="1524"/>
                      <a:pt x="41923" y="1489"/>
                      <a:pt x="41863" y="1465"/>
                    </a:cubicBezTo>
                    <a:cubicBezTo>
                      <a:pt x="41709" y="1369"/>
                      <a:pt x="41542" y="1274"/>
                      <a:pt x="41375" y="1203"/>
                    </a:cubicBezTo>
                    <a:lnTo>
                      <a:pt x="41304" y="1167"/>
                    </a:lnTo>
                    <a:cubicBezTo>
                      <a:pt x="41149" y="1096"/>
                      <a:pt x="40982" y="1024"/>
                      <a:pt x="40816" y="953"/>
                    </a:cubicBezTo>
                    <a:cubicBezTo>
                      <a:pt x="40744" y="929"/>
                      <a:pt x="40673" y="905"/>
                      <a:pt x="40613" y="881"/>
                    </a:cubicBezTo>
                    <a:cubicBezTo>
                      <a:pt x="40482" y="834"/>
                      <a:pt x="40339" y="786"/>
                      <a:pt x="40208" y="738"/>
                    </a:cubicBezTo>
                    <a:lnTo>
                      <a:pt x="39958" y="667"/>
                    </a:lnTo>
                    <a:cubicBezTo>
                      <a:pt x="39815" y="631"/>
                      <a:pt x="39684" y="584"/>
                      <a:pt x="39542" y="548"/>
                    </a:cubicBezTo>
                    <a:cubicBezTo>
                      <a:pt x="39446" y="524"/>
                      <a:pt x="39351" y="500"/>
                      <a:pt x="39268" y="488"/>
                    </a:cubicBezTo>
                    <a:cubicBezTo>
                      <a:pt x="39113" y="453"/>
                      <a:pt x="38970" y="417"/>
                      <a:pt x="38815" y="381"/>
                    </a:cubicBezTo>
                    <a:lnTo>
                      <a:pt x="38530" y="334"/>
                    </a:lnTo>
                    <a:cubicBezTo>
                      <a:pt x="38351" y="298"/>
                      <a:pt x="38172" y="274"/>
                      <a:pt x="37994" y="238"/>
                    </a:cubicBezTo>
                    <a:lnTo>
                      <a:pt x="37744" y="203"/>
                    </a:lnTo>
                    <a:cubicBezTo>
                      <a:pt x="37482" y="167"/>
                      <a:pt x="37208" y="131"/>
                      <a:pt x="36922" y="107"/>
                    </a:cubicBezTo>
                    <a:lnTo>
                      <a:pt x="36863" y="107"/>
                    </a:lnTo>
                    <a:cubicBezTo>
                      <a:pt x="36589" y="84"/>
                      <a:pt x="36327" y="60"/>
                      <a:pt x="36041" y="36"/>
                    </a:cubicBezTo>
                    <a:lnTo>
                      <a:pt x="35744" y="24"/>
                    </a:lnTo>
                    <a:cubicBezTo>
                      <a:pt x="35541" y="12"/>
                      <a:pt x="35339" y="12"/>
                      <a:pt x="35124" y="0"/>
                    </a:cubicBezTo>
                    <a:lnTo>
                      <a:pt x="34755" y="0"/>
                    </a:lnTo>
                    <a:lnTo>
                      <a:pt x="34148" y="0"/>
                    </a:lnTo>
                    <a:lnTo>
                      <a:pt x="33755" y="0"/>
                    </a:lnTo>
                    <a:cubicBezTo>
                      <a:pt x="33541" y="0"/>
                      <a:pt x="33327" y="12"/>
                      <a:pt x="33112" y="24"/>
                    </a:cubicBezTo>
                    <a:lnTo>
                      <a:pt x="32707" y="36"/>
                    </a:lnTo>
                    <a:cubicBezTo>
                      <a:pt x="32481" y="48"/>
                      <a:pt x="32231" y="60"/>
                      <a:pt x="31993" y="84"/>
                    </a:cubicBezTo>
                    <a:lnTo>
                      <a:pt x="31636" y="107"/>
                    </a:lnTo>
                    <a:cubicBezTo>
                      <a:pt x="31267" y="131"/>
                      <a:pt x="30898" y="167"/>
                      <a:pt x="30517" y="203"/>
                    </a:cubicBezTo>
                    <a:cubicBezTo>
                      <a:pt x="19384" y="1310"/>
                      <a:pt x="6514" y="6727"/>
                      <a:pt x="1763" y="12276"/>
                    </a:cubicBezTo>
                    <a:cubicBezTo>
                      <a:pt x="1620" y="12442"/>
                      <a:pt x="1489" y="12609"/>
                      <a:pt x="1370" y="12776"/>
                    </a:cubicBezTo>
                    <a:cubicBezTo>
                      <a:pt x="1323" y="12823"/>
                      <a:pt x="1287" y="12883"/>
                      <a:pt x="1251" y="12930"/>
                    </a:cubicBezTo>
                    <a:cubicBezTo>
                      <a:pt x="1168" y="13038"/>
                      <a:pt x="1084" y="13145"/>
                      <a:pt x="1013" y="13252"/>
                    </a:cubicBezTo>
                    <a:cubicBezTo>
                      <a:pt x="977" y="13311"/>
                      <a:pt x="942" y="13383"/>
                      <a:pt x="894" y="13442"/>
                    </a:cubicBezTo>
                    <a:cubicBezTo>
                      <a:pt x="834" y="13538"/>
                      <a:pt x="775" y="13633"/>
                      <a:pt x="727" y="13728"/>
                    </a:cubicBezTo>
                    <a:cubicBezTo>
                      <a:pt x="692" y="13788"/>
                      <a:pt x="656" y="13859"/>
                      <a:pt x="620" y="13919"/>
                    </a:cubicBezTo>
                    <a:cubicBezTo>
                      <a:pt x="572" y="14014"/>
                      <a:pt x="525" y="14097"/>
                      <a:pt x="477" y="14181"/>
                    </a:cubicBezTo>
                    <a:cubicBezTo>
                      <a:pt x="430" y="14276"/>
                      <a:pt x="418" y="14312"/>
                      <a:pt x="394" y="14383"/>
                    </a:cubicBezTo>
                    <a:cubicBezTo>
                      <a:pt x="358" y="14442"/>
                      <a:pt x="322" y="14550"/>
                      <a:pt x="287" y="14633"/>
                    </a:cubicBezTo>
                    <a:cubicBezTo>
                      <a:pt x="251" y="14716"/>
                      <a:pt x="239" y="14764"/>
                      <a:pt x="215" y="14823"/>
                    </a:cubicBezTo>
                    <a:cubicBezTo>
                      <a:pt x="191" y="14883"/>
                      <a:pt x="168" y="14990"/>
                      <a:pt x="144" y="15074"/>
                    </a:cubicBezTo>
                    <a:cubicBezTo>
                      <a:pt x="120" y="15157"/>
                      <a:pt x="108" y="15193"/>
                      <a:pt x="96" y="15252"/>
                    </a:cubicBezTo>
                    <a:cubicBezTo>
                      <a:pt x="84" y="15335"/>
                      <a:pt x="60" y="15419"/>
                      <a:pt x="49" y="15490"/>
                    </a:cubicBezTo>
                    <a:cubicBezTo>
                      <a:pt x="37" y="15574"/>
                      <a:pt x="37" y="15609"/>
                      <a:pt x="25" y="15669"/>
                    </a:cubicBezTo>
                    <a:cubicBezTo>
                      <a:pt x="13" y="15764"/>
                      <a:pt x="1" y="15871"/>
                      <a:pt x="1" y="15978"/>
                    </a:cubicBezTo>
                    <a:lnTo>
                      <a:pt x="1" y="16050"/>
                    </a:lnTo>
                    <a:cubicBezTo>
                      <a:pt x="1" y="16169"/>
                      <a:pt x="13" y="16288"/>
                      <a:pt x="25" y="16407"/>
                    </a:cubicBezTo>
                    <a:cubicBezTo>
                      <a:pt x="25" y="16443"/>
                      <a:pt x="37" y="16478"/>
                      <a:pt x="37" y="16502"/>
                    </a:cubicBezTo>
                    <a:cubicBezTo>
                      <a:pt x="49" y="16598"/>
                      <a:pt x="60" y="16681"/>
                      <a:pt x="84" y="16764"/>
                    </a:cubicBezTo>
                    <a:cubicBezTo>
                      <a:pt x="96" y="16812"/>
                      <a:pt x="108" y="16848"/>
                      <a:pt x="120" y="16883"/>
                    </a:cubicBezTo>
                    <a:cubicBezTo>
                      <a:pt x="144" y="16967"/>
                      <a:pt x="168" y="17050"/>
                      <a:pt x="203" y="17133"/>
                    </a:cubicBezTo>
                    <a:cubicBezTo>
                      <a:pt x="215" y="17157"/>
                      <a:pt x="227" y="17193"/>
                      <a:pt x="239" y="17217"/>
                    </a:cubicBezTo>
                    <a:cubicBezTo>
                      <a:pt x="287" y="17336"/>
                      <a:pt x="334" y="17443"/>
                      <a:pt x="394" y="17538"/>
                    </a:cubicBezTo>
                    <a:cubicBezTo>
                      <a:pt x="406" y="17562"/>
                      <a:pt x="418" y="17586"/>
                      <a:pt x="430" y="17598"/>
                    </a:cubicBezTo>
                    <a:cubicBezTo>
                      <a:pt x="477" y="17681"/>
                      <a:pt x="537" y="17764"/>
                      <a:pt x="596" y="17848"/>
                    </a:cubicBezTo>
                    <a:lnTo>
                      <a:pt x="668" y="17943"/>
                    </a:lnTo>
                    <a:cubicBezTo>
                      <a:pt x="727" y="18014"/>
                      <a:pt x="787" y="18086"/>
                      <a:pt x="846" y="18157"/>
                    </a:cubicBezTo>
                    <a:cubicBezTo>
                      <a:pt x="870" y="18181"/>
                      <a:pt x="906" y="18217"/>
                      <a:pt x="930" y="18241"/>
                    </a:cubicBezTo>
                    <a:cubicBezTo>
                      <a:pt x="1013" y="18336"/>
                      <a:pt x="1108" y="18419"/>
                      <a:pt x="1203" y="18503"/>
                    </a:cubicBezTo>
                    <a:cubicBezTo>
                      <a:pt x="1215" y="18503"/>
                      <a:pt x="1215" y="18514"/>
                      <a:pt x="1215" y="18514"/>
                    </a:cubicBezTo>
                    <a:cubicBezTo>
                      <a:pt x="1323" y="18598"/>
                      <a:pt x="1442" y="18681"/>
                      <a:pt x="1549" y="18764"/>
                    </a:cubicBezTo>
                    <a:cubicBezTo>
                      <a:pt x="1584" y="18800"/>
                      <a:pt x="1620" y="18824"/>
                      <a:pt x="1656" y="18848"/>
                    </a:cubicBezTo>
                    <a:cubicBezTo>
                      <a:pt x="1751" y="18895"/>
                      <a:pt x="1835" y="18955"/>
                      <a:pt x="1930" y="19014"/>
                    </a:cubicBezTo>
                    <a:lnTo>
                      <a:pt x="2061" y="19086"/>
                    </a:lnTo>
                    <a:cubicBezTo>
                      <a:pt x="2168" y="19145"/>
                      <a:pt x="2275" y="19205"/>
                      <a:pt x="2394" y="19265"/>
                    </a:cubicBezTo>
                    <a:lnTo>
                      <a:pt x="2489" y="19312"/>
                    </a:lnTo>
                    <a:cubicBezTo>
                      <a:pt x="2632" y="19384"/>
                      <a:pt x="2787" y="19443"/>
                      <a:pt x="2942" y="19515"/>
                    </a:cubicBezTo>
                    <a:lnTo>
                      <a:pt x="3061" y="19550"/>
                    </a:lnTo>
                    <a:cubicBezTo>
                      <a:pt x="3180" y="19598"/>
                      <a:pt x="3311" y="19646"/>
                      <a:pt x="3442" y="19693"/>
                    </a:cubicBezTo>
                    <a:lnTo>
                      <a:pt x="3609" y="19753"/>
                    </a:lnTo>
                    <a:cubicBezTo>
                      <a:pt x="3740" y="19788"/>
                      <a:pt x="3870" y="19836"/>
                      <a:pt x="4001" y="19872"/>
                    </a:cubicBezTo>
                    <a:lnTo>
                      <a:pt x="4168" y="19919"/>
                    </a:lnTo>
                    <a:cubicBezTo>
                      <a:pt x="4347" y="19967"/>
                      <a:pt x="4537" y="20015"/>
                      <a:pt x="4740" y="20062"/>
                    </a:cubicBezTo>
                    <a:lnTo>
                      <a:pt x="4811" y="20074"/>
                    </a:lnTo>
                    <a:cubicBezTo>
                      <a:pt x="4990" y="20110"/>
                      <a:pt x="5168" y="20146"/>
                      <a:pt x="5359" y="20181"/>
                    </a:cubicBezTo>
                    <a:lnTo>
                      <a:pt x="5561" y="20217"/>
                    </a:lnTo>
                    <a:lnTo>
                      <a:pt x="6026" y="20288"/>
                    </a:lnTo>
                    <a:lnTo>
                      <a:pt x="6240" y="20324"/>
                    </a:lnTo>
                    <a:cubicBezTo>
                      <a:pt x="6430" y="20348"/>
                      <a:pt x="6621" y="20372"/>
                      <a:pt x="6835" y="20384"/>
                    </a:cubicBezTo>
                    <a:lnTo>
                      <a:pt x="6930" y="20396"/>
                    </a:lnTo>
                    <a:cubicBezTo>
                      <a:pt x="7169" y="20419"/>
                      <a:pt x="7407" y="20443"/>
                      <a:pt x="7657" y="20455"/>
                    </a:cubicBezTo>
                    <a:lnTo>
                      <a:pt x="7871" y="20467"/>
                    </a:lnTo>
                    <a:cubicBezTo>
                      <a:pt x="8050" y="20479"/>
                      <a:pt x="8240" y="20491"/>
                      <a:pt x="8431" y="20491"/>
                    </a:cubicBezTo>
                    <a:lnTo>
                      <a:pt x="8681" y="20503"/>
                    </a:lnTo>
                    <a:cubicBezTo>
                      <a:pt x="8883" y="20503"/>
                      <a:pt x="9074" y="20515"/>
                      <a:pt x="9276" y="20515"/>
                    </a:cubicBezTo>
                    <a:lnTo>
                      <a:pt x="9490" y="20515"/>
                    </a:lnTo>
                    <a:cubicBezTo>
                      <a:pt x="9752" y="20515"/>
                      <a:pt x="10026" y="20515"/>
                      <a:pt x="10312" y="20503"/>
                    </a:cubicBezTo>
                    <a:lnTo>
                      <a:pt x="10490" y="20503"/>
                    </a:lnTo>
                    <a:lnTo>
                      <a:pt x="11181" y="20479"/>
                    </a:lnTo>
                    <a:lnTo>
                      <a:pt x="11467" y="20455"/>
                    </a:lnTo>
                    <a:cubicBezTo>
                      <a:pt x="11681" y="20443"/>
                      <a:pt x="11895" y="20431"/>
                      <a:pt x="12110" y="20419"/>
                    </a:cubicBezTo>
                    <a:lnTo>
                      <a:pt x="12383" y="20396"/>
                    </a:lnTo>
                    <a:cubicBezTo>
                      <a:pt x="12693" y="20372"/>
                      <a:pt x="13003" y="20348"/>
                      <a:pt x="13324" y="20312"/>
                    </a:cubicBezTo>
                    <a:cubicBezTo>
                      <a:pt x="24444" y="19193"/>
                      <a:pt x="37327" y="13788"/>
                      <a:pt x="42078" y="8227"/>
                    </a:cubicBezTo>
                    <a:cubicBezTo>
                      <a:pt x="42209" y="8073"/>
                      <a:pt x="42340" y="7906"/>
                      <a:pt x="42459" y="7751"/>
                    </a:cubicBezTo>
                    <a:cubicBezTo>
                      <a:pt x="42506" y="7704"/>
                      <a:pt x="42530" y="7656"/>
                      <a:pt x="42578" y="7608"/>
                    </a:cubicBezTo>
                    <a:cubicBezTo>
                      <a:pt x="42649" y="7501"/>
                      <a:pt x="42732" y="7394"/>
                      <a:pt x="42804" y="7287"/>
                    </a:cubicBezTo>
                    <a:cubicBezTo>
                      <a:pt x="42840" y="7227"/>
                      <a:pt x="42875" y="7168"/>
                      <a:pt x="42911" y="7120"/>
                    </a:cubicBezTo>
                    <a:cubicBezTo>
                      <a:pt x="42971" y="7013"/>
                      <a:pt x="43042" y="6918"/>
                      <a:pt x="43090" y="6822"/>
                    </a:cubicBezTo>
                    <a:cubicBezTo>
                      <a:pt x="43125" y="6763"/>
                      <a:pt x="43161" y="6703"/>
                      <a:pt x="43185" y="6656"/>
                    </a:cubicBezTo>
                    <a:cubicBezTo>
                      <a:pt x="43244" y="6549"/>
                      <a:pt x="43292" y="6453"/>
                      <a:pt x="43340" y="6358"/>
                    </a:cubicBezTo>
                    <a:cubicBezTo>
                      <a:pt x="43364" y="6311"/>
                      <a:pt x="43387" y="6263"/>
                      <a:pt x="43411" y="6203"/>
                    </a:cubicBezTo>
                    <a:cubicBezTo>
                      <a:pt x="43471" y="6072"/>
                      <a:pt x="43530" y="5930"/>
                      <a:pt x="43578" y="5799"/>
                    </a:cubicBezTo>
                    <a:cubicBezTo>
                      <a:pt x="43590" y="5799"/>
                      <a:pt x="43590" y="5787"/>
                      <a:pt x="43590" y="5775"/>
                    </a:cubicBezTo>
                    <a:cubicBezTo>
                      <a:pt x="43637" y="5632"/>
                      <a:pt x="43685" y="5489"/>
                      <a:pt x="43721" y="5358"/>
                    </a:cubicBezTo>
                    <a:cubicBezTo>
                      <a:pt x="43733" y="5310"/>
                      <a:pt x="43733" y="5275"/>
                      <a:pt x="43745" y="5227"/>
                    </a:cubicBezTo>
                    <a:cubicBezTo>
                      <a:pt x="43768" y="5132"/>
                      <a:pt x="43780" y="5048"/>
                      <a:pt x="43804" y="4953"/>
                    </a:cubicBezTo>
                    <a:cubicBezTo>
                      <a:pt x="43804" y="4906"/>
                      <a:pt x="43816" y="4858"/>
                      <a:pt x="43816" y="4798"/>
                    </a:cubicBezTo>
                    <a:cubicBezTo>
                      <a:pt x="43828" y="4715"/>
                      <a:pt x="43828" y="4632"/>
                      <a:pt x="43840" y="4548"/>
                    </a:cubicBezTo>
                    <a:lnTo>
                      <a:pt x="43840" y="4406"/>
                    </a:lnTo>
                    <a:cubicBezTo>
                      <a:pt x="43828" y="4322"/>
                      <a:pt x="43828" y="4239"/>
                      <a:pt x="43816" y="41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2F68"/>
                  </a:gs>
                  <a:gs pos="100000">
                    <a:srgbClr val="9135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2" name="Google Shape;602;p24"/>
            <p:cNvSpPr/>
            <p:nvPr/>
          </p:nvSpPr>
          <p:spPr>
            <a:xfrm>
              <a:off x="8300230" y="3412543"/>
              <a:ext cx="1321234" cy="1387900"/>
            </a:xfrm>
            <a:custGeom>
              <a:avLst/>
              <a:gdLst/>
              <a:ahLst/>
              <a:cxnLst/>
              <a:rect l="l" t="t" r="r" b="b"/>
              <a:pathLst>
                <a:path w="66402" h="55516" extrusionOk="0">
                  <a:moveTo>
                    <a:pt x="0" y="0"/>
                  </a:moveTo>
                  <a:lnTo>
                    <a:pt x="66402" y="0"/>
                  </a:lnTo>
                  <a:lnTo>
                    <a:pt x="66402" y="55516"/>
                  </a:lnTo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03" name="Google Shape;603;p24"/>
          <p:cNvSpPr/>
          <p:nvPr/>
        </p:nvSpPr>
        <p:spPr>
          <a:xfrm rot="-137437">
            <a:off x="8329428" y="-711287"/>
            <a:ext cx="2056643" cy="1779233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algn="bl" rotWithShape="0">
              <a:schemeClr val="lt1">
                <a:alpha val="9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604" name="Google Shape;604;p24"/>
          <p:cNvGrpSpPr/>
          <p:nvPr/>
        </p:nvGrpSpPr>
        <p:grpSpPr>
          <a:xfrm>
            <a:off x="8696892" y="-397982"/>
            <a:ext cx="862571" cy="984777"/>
            <a:chOff x="742950" y="1124975"/>
            <a:chExt cx="1327850" cy="1515975"/>
          </a:xfrm>
        </p:grpSpPr>
        <p:sp>
          <p:nvSpPr>
            <p:cNvPr id="605" name="Google Shape;605;p24"/>
            <p:cNvSpPr/>
            <p:nvPr/>
          </p:nvSpPr>
          <p:spPr>
            <a:xfrm>
              <a:off x="742950" y="1124975"/>
              <a:ext cx="304525" cy="1515975"/>
            </a:xfrm>
            <a:custGeom>
              <a:avLst/>
              <a:gdLst/>
              <a:ahLst/>
              <a:cxnLst/>
              <a:rect l="l" t="t" r="r" b="b"/>
              <a:pathLst>
                <a:path w="12181" h="60639" extrusionOk="0">
                  <a:moveTo>
                    <a:pt x="0" y="60639"/>
                  </a:moveTo>
                  <a:lnTo>
                    <a:pt x="6263" y="0"/>
                  </a:lnTo>
                  <a:lnTo>
                    <a:pt x="12180" y="46911"/>
                  </a:lnTo>
                  <a:close/>
                </a:path>
              </a:pathLst>
            </a:custGeom>
            <a:gradFill>
              <a:gsLst>
                <a:gs pos="0">
                  <a:srgbClr val="FF62FF"/>
                </a:gs>
                <a:gs pos="100000">
                  <a:srgbClr val="A2B5F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4"/>
            <p:cNvSpPr/>
            <p:nvPr/>
          </p:nvSpPr>
          <p:spPr>
            <a:xfrm>
              <a:off x="899500" y="1124975"/>
              <a:ext cx="1171300" cy="1172775"/>
            </a:xfrm>
            <a:custGeom>
              <a:avLst/>
              <a:gdLst/>
              <a:ahLst/>
              <a:cxnLst/>
              <a:rect l="l" t="t" r="r" b="b"/>
              <a:pathLst>
                <a:path w="46852" h="46911" extrusionOk="0">
                  <a:moveTo>
                    <a:pt x="46852" y="37576"/>
                  </a:moveTo>
                  <a:lnTo>
                    <a:pt x="5918" y="4691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4"/>
            <p:cNvSpPr/>
            <p:nvPr/>
          </p:nvSpPr>
          <p:spPr>
            <a:xfrm>
              <a:off x="742950" y="2064375"/>
              <a:ext cx="1327850" cy="576575"/>
            </a:xfrm>
            <a:custGeom>
              <a:avLst/>
              <a:gdLst/>
              <a:ahLst/>
              <a:cxnLst/>
              <a:rect l="l" t="t" r="r" b="b"/>
              <a:pathLst>
                <a:path w="53114" h="23063" extrusionOk="0">
                  <a:moveTo>
                    <a:pt x="53114" y="0"/>
                  </a:moveTo>
                  <a:lnTo>
                    <a:pt x="0" y="23063"/>
                  </a:lnTo>
                  <a:lnTo>
                    <a:pt x="12180" y="9335"/>
                  </a:lnTo>
                  <a:close/>
                </a:path>
              </a:pathLst>
            </a:custGeom>
            <a:gradFill>
              <a:gsLst>
                <a:gs pos="0">
                  <a:srgbClr val="F9F6EF"/>
                </a:gs>
                <a:gs pos="100000">
                  <a:srgbClr val="F148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8" name="Google Shape;608;p24"/>
          <p:cNvSpPr txBox="1">
            <a:spLocks noGrp="1"/>
          </p:cNvSpPr>
          <p:nvPr>
            <p:ph type="subTitle" idx="1"/>
          </p:nvPr>
        </p:nvSpPr>
        <p:spPr>
          <a:xfrm>
            <a:off x="1551925" y="2676738"/>
            <a:ext cx="2633700" cy="14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9" name="Google Shape;609;p24"/>
          <p:cNvSpPr txBox="1">
            <a:spLocks noGrp="1"/>
          </p:cNvSpPr>
          <p:nvPr>
            <p:ph type="title"/>
          </p:nvPr>
        </p:nvSpPr>
        <p:spPr>
          <a:xfrm>
            <a:off x="1551925" y="2222134"/>
            <a:ext cx="26337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10" name="Google Shape;610;p24"/>
          <p:cNvSpPr txBox="1">
            <a:spLocks noGrp="1"/>
          </p:cNvSpPr>
          <p:nvPr>
            <p:ph type="title" idx="2"/>
          </p:nvPr>
        </p:nvSpPr>
        <p:spPr>
          <a:xfrm>
            <a:off x="4958500" y="2222134"/>
            <a:ext cx="26337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11" name="Google Shape;611;p24"/>
          <p:cNvSpPr txBox="1">
            <a:spLocks noGrp="1"/>
          </p:cNvSpPr>
          <p:nvPr>
            <p:ph type="title" idx="3"/>
          </p:nvPr>
        </p:nvSpPr>
        <p:spPr>
          <a:xfrm>
            <a:off x="603500" y="390625"/>
            <a:ext cx="7936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12" name="Google Shape;612;p24"/>
          <p:cNvSpPr txBox="1">
            <a:spLocks noGrp="1"/>
          </p:cNvSpPr>
          <p:nvPr>
            <p:ph type="subTitle" idx="4"/>
          </p:nvPr>
        </p:nvSpPr>
        <p:spPr>
          <a:xfrm>
            <a:off x="4958500" y="2676738"/>
            <a:ext cx="2633700" cy="14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5" name="Google Shape;985;p35"/>
          <p:cNvGrpSpPr/>
          <p:nvPr/>
        </p:nvGrpSpPr>
        <p:grpSpPr>
          <a:xfrm>
            <a:off x="-1805035" y="-2026600"/>
            <a:ext cx="12512900" cy="8865725"/>
            <a:chOff x="-1805035" y="-2026600"/>
            <a:chExt cx="12512900" cy="8865725"/>
          </a:xfrm>
        </p:grpSpPr>
        <p:grpSp>
          <p:nvGrpSpPr>
            <p:cNvPr id="986" name="Google Shape;986;p35"/>
            <p:cNvGrpSpPr/>
            <p:nvPr/>
          </p:nvGrpSpPr>
          <p:grpSpPr>
            <a:xfrm>
              <a:off x="-929825" y="-2026600"/>
              <a:ext cx="10303350" cy="8865725"/>
              <a:chOff x="83250" y="-951025"/>
              <a:chExt cx="10303350" cy="8865725"/>
            </a:xfrm>
          </p:grpSpPr>
          <p:sp>
            <p:nvSpPr>
              <p:cNvPr id="987" name="Google Shape;987;p35"/>
              <p:cNvSpPr/>
              <p:nvPr/>
            </p:nvSpPr>
            <p:spPr>
              <a:xfrm>
                <a:off x="6901500" y="2466300"/>
                <a:ext cx="3485100" cy="3485100"/>
              </a:xfrm>
              <a:prstGeom prst="ellipse">
                <a:avLst/>
              </a:prstGeom>
              <a:gradFill>
                <a:gsLst>
                  <a:gs pos="0">
                    <a:srgbClr val="F7B0B6">
                      <a:alpha val="3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5"/>
              <p:cNvSpPr/>
              <p:nvPr/>
            </p:nvSpPr>
            <p:spPr>
              <a:xfrm>
                <a:off x="83250" y="1296275"/>
                <a:ext cx="5008800" cy="5008800"/>
              </a:xfrm>
              <a:prstGeom prst="ellipse">
                <a:avLst/>
              </a:prstGeom>
              <a:gradFill>
                <a:gsLst>
                  <a:gs pos="0">
                    <a:srgbClr val="F7B0B6">
                      <a:alpha val="3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5"/>
              <p:cNvSpPr/>
              <p:nvPr/>
            </p:nvSpPr>
            <p:spPr>
              <a:xfrm>
                <a:off x="5550300" y="-951025"/>
                <a:ext cx="3485100" cy="3485100"/>
              </a:xfrm>
              <a:prstGeom prst="ellipse">
                <a:avLst/>
              </a:prstGeom>
              <a:gradFill>
                <a:gsLst>
                  <a:gs pos="0">
                    <a:srgbClr val="F7B0B6">
                      <a:alpha val="3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5"/>
              <p:cNvSpPr/>
              <p:nvPr/>
            </p:nvSpPr>
            <p:spPr>
              <a:xfrm>
                <a:off x="5741775" y="4429600"/>
                <a:ext cx="3485100" cy="3485100"/>
              </a:xfrm>
              <a:prstGeom prst="ellipse">
                <a:avLst/>
              </a:prstGeom>
              <a:gradFill>
                <a:gsLst>
                  <a:gs pos="0">
                    <a:srgbClr val="F7B0B6">
                      <a:alpha val="3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1" name="Google Shape;991;p35"/>
            <p:cNvGrpSpPr/>
            <p:nvPr/>
          </p:nvGrpSpPr>
          <p:grpSpPr>
            <a:xfrm>
              <a:off x="-1805035" y="3368032"/>
              <a:ext cx="3066445" cy="2355972"/>
              <a:chOff x="-1162707" y="-935923"/>
              <a:chExt cx="3841219" cy="2951237"/>
            </a:xfrm>
          </p:grpSpPr>
          <p:sp>
            <p:nvSpPr>
              <p:cNvPr id="992" name="Google Shape;992;p35"/>
              <p:cNvSpPr/>
              <p:nvPr/>
            </p:nvSpPr>
            <p:spPr>
              <a:xfrm rot="2097264">
                <a:off x="901933" y="-467612"/>
                <a:ext cx="1534758" cy="1327771"/>
              </a:xfrm>
              <a:prstGeom prst="triangle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85775" algn="bl" rotWithShape="0">
                  <a:schemeClr val="lt1">
                    <a:alpha val="9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3" name="Google Shape;993;p35"/>
              <p:cNvGrpSpPr/>
              <p:nvPr/>
            </p:nvGrpSpPr>
            <p:grpSpPr>
              <a:xfrm rot="1441188">
                <a:off x="-896393" y="-425161"/>
                <a:ext cx="2920085" cy="1929713"/>
                <a:chOff x="759000" y="1141650"/>
                <a:chExt cx="4566375" cy="3017650"/>
              </a:xfrm>
            </p:grpSpPr>
            <p:sp>
              <p:nvSpPr>
                <p:cNvPr id="994" name="Google Shape;994;p35"/>
                <p:cNvSpPr/>
                <p:nvPr/>
              </p:nvSpPr>
              <p:spPr>
                <a:xfrm>
                  <a:off x="779250" y="1141650"/>
                  <a:ext cx="4522325" cy="293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893" h="117420" extrusionOk="0">
                      <a:moveTo>
                        <a:pt x="46459" y="111526"/>
                      </a:moveTo>
                      <a:cubicBezTo>
                        <a:pt x="48423" y="110966"/>
                        <a:pt x="50459" y="110752"/>
                        <a:pt x="52495" y="110895"/>
                      </a:cubicBezTo>
                      <a:cubicBezTo>
                        <a:pt x="56341" y="111168"/>
                        <a:pt x="59782" y="112562"/>
                        <a:pt x="63116" y="113931"/>
                      </a:cubicBezTo>
                      <a:cubicBezTo>
                        <a:pt x="65354" y="114848"/>
                        <a:pt x="67521" y="115752"/>
                        <a:pt x="69712" y="116348"/>
                      </a:cubicBezTo>
                      <a:cubicBezTo>
                        <a:pt x="72629" y="117145"/>
                        <a:pt x="75534" y="117419"/>
                        <a:pt x="78665" y="116550"/>
                      </a:cubicBezTo>
                      <a:cubicBezTo>
                        <a:pt x="80463" y="116050"/>
                        <a:pt x="82344" y="115181"/>
                        <a:pt x="84380" y="113776"/>
                      </a:cubicBezTo>
                      <a:cubicBezTo>
                        <a:pt x="85535" y="112978"/>
                        <a:pt x="86619" y="112085"/>
                        <a:pt x="87619" y="111097"/>
                      </a:cubicBezTo>
                      <a:cubicBezTo>
                        <a:pt x="89047" y="109668"/>
                        <a:pt x="90286" y="108049"/>
                        <a:pt x="91286" y="106299"/>
                      </a:cubicBezTo>
                      <a:cubicBezTo>
                        <a:pt x="92274" y="104572"/>
                        <a:pt x="93084" y="102751"/>
                        <a:pt x="93715" y="100870"/>
                      </a:cubicBezTo>
                      <a:cubicBezTo>
                        <a:pt x="95036" y="97048"/>
                        <a:pt x="95846" y="92845"/>
                        <a:pt x="96822" y="88594"/>
                      </a:cubicBezTo>
                      <a:cubicBezTo>
                        <a:pt x="97477" y="85761"/>
                        <a:pt x="98227" y="82891"/>
                        <a:pt x="99299" y="80081"/>
                      </a:cubicBezTo>
                      <a:cubicBezTo>
                        <a:pt x="100727" y="76343"/>
                        <a:pt x="102775" y="72699"/>
                        <a:pt x="105930" y="69568"/>
                      </a:cubicBezTo>
                      <a:cubicBezTo>
                        <a:pt x="107097" y="68413"/>
                        <a:pt x="108359" y="67377"/>
                        <a:pt x="109705" y="66449"/>
                      </a:cubicBezTo>
                      <a:cubicBezTo>
                        <a:pt x="111991" y="64865"/>
                        <a:pt x="114193" y="63817"/>
                        <a:pt x="116313" y="63222"/>
                      </a:cubicBezTo>
                      <a:cubicBezTo>
                        <a:pt x="118265" y="62663"/>
                        <a:pt x="120313" y="62460"/>
                        <a:pt x="122349" y="62603"/>
                      </a:cubicBezTo>
                      <a:cubicBezTo>
                        <a:pt x="126183" y="62865"/>
                        <a:pt x="129624" y="64270"/>
                        <a:pt x="132970" y="65627"/>
                      </a:cubicBezTo>
                      <a:cubicBezTo>
                        <a:pt x="135184" y="66544"/>
                        <a:pt x="137363" y="67449"/>
                        <a:pt x="139554" y="68044"/>
                      </a:cubicBezTo>
                      <a:cubicBezTo>
                        <a:pt x="142471" y="68854"/>
                        <a:pt x="145376" y="69116"/>
                        <a:pt x="148519" y="68247"/>
                      </a:cubicBezTo>
                      <a:cubicBezTo>
                        <a:pt x="150305" y="67746"/>
                        <a:pt x="152186" y="66877"/>
                        <a:pt x="154222" y="65460"/>
                      </a:cubicBezTo>
                      <a:cubicBezTo>
                        <a:pt x="155389" y="64675"/>
                        <a:pt x="156473" y="63770"/>
                        <a:pt x="157461" y="62782"/>
                      </a:cubicBezTo>
                      <a:cubicBezTo>
                        <a:pt x="158901" y="61353"/>
                        <a:pt x="160140" y="59746"/>
                        <a:pt x="161140" y="57995"/>
                      </a:cubicBezTo>
                      <a:cubicBezTo>
                        <a:pt x="162116" y="56257"/>
                        <a:pt x="162926" y="54435"/>
                        <a:pt x="163557" y="52554"/>
                      </a:cubicBezTo>
                      <a:cubicBezTo>
                        <a:pt x="164878" y="48732"/>
                        <a:pt x="165688" y="44541"/>
                        <a:pt x="166676" y="40291"/>
                      </a:cubicBezTo>
                      <a:cubicBezTo>
                        <a:pt x="167331" y="37445"/>
                        <a:pt x="168081" y="34588"/>
                        <a:pt x="169153" y="31778"/>
                      </a:cubicBezTo>
                      <a:cubicBezTo>
                        <a:pt x="170581" y="28039"/>
                        <a:pt x="172629" y="24396"/>
                        <a:pt x="175784" y="21265"/>
                      </a:cubicBezTo>
                      <a:cubicBezTo>
                        <a:pt x="176939" y="20110"/>
                        <a:pt x="178201" y="19062"/>
                        <a:pt x="179547" y="18133"/>
                      </a:cubicBezTo>
                      <a:cubicBezTo>
                        <a:pt x="179654" y="18074"/>
                        <a:pt x="179761" y="18014"/>
                        <a:pt x="179868" y="17967"/>
                      </a:cubicBezTo>
                      <a:cubicBezTo>
                        <a:pt x="179904" y="17955"/>
                        <a:pt x="179940" y="17943"/>
                        <a:pt x="179975" y="17931"/>
                      </a:cubicBezTo>
                      <a:cubicBezTo>
                        <a:pt x="180047" y="17907"/>
                        <a:pt x="180118" y="17883"/>
                        <a:pt x="180190" y="17883"/>
                      </a:cubicBezTo>
                      <a:cubicBezTo>
                        <a:pt x="180237" y="17871"/>
                        <a:pt x="180273" y="17871"/>
                        <a:pt x="180321" y="17871"/>
                      </a:cubicBezTo>
                      <a:cubicBezTo>
                        <a:pt x="180380" y="17859"/>
                        <a:pt x="180452" y="17859"/>
                        <a:pt x="180511" y="17871"/>
                      </a:cubicBezTo>
                      <a:cubicBezTo>
                        <a:pt x="180559" y="17871"/>
                        <a:pt x="180595" y="17871"/>
                        <a:pt x="180630" y="17883"/>
                      </a:cubicBezTo>
                      <a:cubicBezTo>
                        <a:pt x="180702" y="17895"/>
                        <a:pt x="180761" y="17907"/>
                        <a:pt x="180821" y="17943"/>
                      </a:cubicBezTo>
                      <a:cubicBezTo>
                        <a:pt x="180845" y="17943"/>
                        <a:pt x="180868" y="17943"/>
                        <a:pt x="180892" y="17955"/>
                      </a:cubicBezTo>
                      <a:lnTo>
                        <a:pt x="141304" y="179"/>
                      </a:lnTo>
                      <a:cubicBezTo>
                        <a:pt x="140852" y="0"/>
                        <a:pt x="140340" y="72"/>
                        <a:pt x="139959" y="369"/>
                      </a:cubicBezTo>
                      <a:cubicBezTo>
                        <a:pt x="138613" y="1286"/>
                        <a:pt x="137351" y="2334"/>
                        <a:pt x="136184" y="3489"/>
                      </a:cubicBezTo>
                      <a:cubicBezTo>
                        <a:pt x="133029" y="6620"/>
                        <a:pt x="130981" y="10263"/>
                        <a:pt x="129552" y="14002"/>
                      </a:cubicBezTo>
                      <a:cubicBezTo>
                        <a:pt x="128481" y="16812"/>
                        <a:pt x="127743" y="19669"/>
                        <a:pt x="127076" y="22515"/>
                      </a:cubicBezTo>
                      <a:cubicBezTo>
                        <a:pt x="126088" y="26765"/>
                        <a:pt x="125290" y="30956"/>
                        <a:pt x="123968" y="34778"/>
                      </a:cubicBezTo>
                      <a:cubicBezTo>
                        <a:pt x="123337" y="36659"/>
                        <a:pt x="122528" y="38481"/>
                        <a:pt x="121551" y="40219"/>
                      </a:cubicBezTo>
                      <a:cubicBezTo>
                        <a:pt x="120539" y="41970"/>
                        <a:pt x="119301" y="43577"/>
                        <a:pt x="117872" y="45006"/>
                      </a:cubicBezTo>
                      <a:cubicBezTo>
                        <a:pt x="116872" y="45994"/>
                        <a:pt x="115789" y="46899"/>
                        <a:pt x="114634" y="47685"/>
                      </a:cubicBezTo>
                      <a:cubicBezTo>
                        <a:pt x="112598" y="49101"/>
                        <a:pt x="110717" y="49970"/>
                        <a:pt x="108919" y="50471"/>
                      </a:cubicBezTo>
                      <a:cubicBezTo>
                        <a:pt x="105788" y="51340"/>
                        <a:pt x="102882" y="51078"/>
                        <a:pt x="99954" y="50268"/>
                      </a:cubicBezTo>
                      <a:cubicBezTo>
                        <a:pt x="97763" y="49673"/>
                        <a:pt x="95584" y="48768"/>
                        <a:pt x="93369" y="47851"/>
                      </a:cubicBezTo>
                      <a:cubicBezTo>
                        <a:pt x="90036" y="46494"/>
                        <a:pt x="86583" y="45089"/>
                        <a:pt x="82749" y="44827"/>
                      </a:cubicBezTo>
                      <a:cubicBezTo>
                        <a:pt x="80713" y="44684"/>
                        <a:pt x="78677" y="44887"/>
                        <a:pt x="76713" y="45446"/>
                      </a:cubicBezTo>
                      <a:cubicBezTo>
                        <a:pt x="74605" y="46041"/>
                        <a:pt x="72391" y="47089"/>
                        <a:pt x="70105" y="48673"/>
                      </a:cubicBezTo>
                      <a:cubicBezTo>
                        <a:pt x="68759" y="49601"/>
                        <a:pt x="67497" y="50649"/>
                        <a:pt x="66342" y="51792"/>
                      </a:cubicBezTo>
                      <a:cubicBezTo>
                        <a:pt x="63187" y="54923"/>
                        <a:pt x="61127" y="58579"/>
                        <a:pt x="59710" y="62305"/>
                      </a:cubicBezTo>
                      <a:cubicBezTo>
                        <a:pt x="58639" y="65115"/>
                        <a:pt x="57889" y="67973"/>
                        <a:pt x="57234" y="70818"/>
                      </a:cubicBezTo>
                      <a:cubicBezTo>
                        <a:pt x="56258" y="75069"/>
                        <a:pt x="55448" y="79260"/>
                        <a:pt x="54126" y="83082"/>
                      </a:cubicBezTo>
                      <a:cubicBezTo>
                        <a:pt x="53495" y="84975"/>
                        <a:pt x="52686" y="86785"/>
                        <a:pt x="51709" y="88523"/>
                      </a:cubicBezTo>
                      <a:cubicBezTo>
                        <a:pt x="50697" y="90273"/>
                        <a:pt x="49459" y="91892"/>
                        <a:pt x="48030" y="93309"/>
                      </a:cubicBezTo>
                      <a:cubicBezTo>
                        <a:pt x="47030" y="94297"/>
                        <a:pt x="45947" y="95202"/>
                        <a:pt x="44792" y="95988"/>
                      </a:cubicBezTo>
                      <a:cubicBezTo>
                        <a:pt x="42756" y="97405"/>
                        <a:pt x="40863" y="98274"/>
                        <a:pt x="39077" y="98786"/>
                      </a:cubicBezTo>
                      <a:cubicBezTo>
                        <a:pt x="35946" y="99643"/>
                        <a:pt x="33040" y="99381"/>
                        <a:pt x="30123" y="98572"/>
                      </a:cubicBezTo>
                      <a:cubicBezTo>
                        <a:pt x="27933" y="97976"/>
                        <a:pt x="25754" y="97072"/>
                        <a:pt x="23527" y="96167"/>
                      </a:cubicBezTo>
                      <a:cubicBezTo>
                        <a:pt x="20194" y="94797"/>
                        <a:pt x="16753" y="93404"/>
                        <a:pt x="12907" y="93131"/>
                      </a:cubicBezTo>
                      <a:cubicBezTo>
                        <a:pt x="10871" y="92988"/>
                        <a:pt x="8835" y="93202"/>
                        <a:pt x="6870" y="93762"/>
                      </a:cubicBezTo>
                      <a:cubicBezTo>
                        <a:pt x="4763" y="94357"/>
                        <a:pt x="2549" y="95393"/>
                        <a:pt x="1" y="97202"/>
                      </a:cubicBezTo>
                      <a:lnTo>
                        <a:pt x="39589" y="114978"/>
                      </a:lnTo>
                      <a:cubicBezTo>
                        <a:pt x="42149" y="113157"/>
                        <a:pt x="44351" y="112121"/>
                        <a:pt x="46459" y="11152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E2FF"/>
                    </a:gs>
                    <a:gs pos="8000">
                      <a:srgbClr val="D3A3EE"/>
                    </a:gs>
                    <a:gs pos="21000">
                      <a:srgbClr val="7B76D6"/>
                    </a:gs>
                    <a:gs pos="35000">
                      <a:srgbClr val="D3A3EE"/>
                    </a:gs>
                    <a:gs pos="46000">
                      <a:srgbClr val="FFE2FF"/>
                    </a:gs>
                    <a:gs pos="58000">
                      <a:srgbClr val="D3A3EE"/>
                    </a:gs>
                    <a:gs pos="69000">
                      <a:srgbClr val="7B76D6"/>
                    </a:gs>
                    <a:gs pos="85000">
                      <a:srgbClr val="D3A3EE"/>
                    </a:gs>
                    <a:gs pos="94000">
                      <a:srgbClr val="FFE2FF"/>
                    </a:gs>
                    <a:gs pos="100000">
                      <a:srgbClr val="D3A3EE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5" name="Google Shape;995;p35"/>
                <p:cNvSpPr/>
                <p:nvPr/>
              </p:nvSpPr>
              <p:spPr>
                <a:xfrm>
                  <a:off x="1748725" y="1588125"/>
                  <a:ext cx="3576650" cy="257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066" h="102847" extrusionOk="0">
                      <a:moveTo>
                        <a:pt x="142768" y="798"/>
                      </a:moveTo>
                      <a:cubicBezTo>
                        <a:pt x="142637" y="465"/>
                        <a:pt x="142375" y="203"/>
                        <a:pt x="142054" y="84"/>
                      </a:cubicBezTo>
                      <a:cubicBezTo>
                        <a:pt x="141982" y="60"/>
                        <a:pt x="141923" y="36"/>
                        <a:pt x="141863" y="24"/>
                      </a:cubicBezTo>
                      <a:cubicBezTo>
                        <a:pt x="141816" y="24"/>
                        <a:pt x="141780" y="12"/>
                        <a:pt x="141744" y="12"/>
                      </a:cubicBezTo>
                      <a:cubicBezTo>
                        <a:pt x="141673" y="0"/>
                        <a:pt x="141613" y="0"/>
                        <a:pt x="141542" y="12"/>
                      </a:cubicBezTo>
                      <a:cubicBezTo>
                        <a:pt x="141506" y="12"/>
                        <a:pt x="141458" y="12"/>
                        <a:pt x="141423" y="24"/>
                      </a:cubicBezTo>
                      <a:cubicBezTo>
                        <a:pt x="141339" y="36"/>
                        <a:pt x="141268" y="48"/>
                        <a:pt x="141196" y="84"/>
                      </a:cubicBezTo>
                      <a:cubicBezTo>
                        <a:pt x="141161" y="96"/>
                        <a:pt x="141125" y="96"/>
                        <a:pt x="141101" y="108"/>
                      </a:cubicBezTo>
                      <a:cubicBezTo>
                        <a:pt x="140982" y="155"/>
                        <a:pt x="140875" y="215"/>
                        <a:pt x="140768" y="286"/>
                      </a:cubicBezTo>
                      <a:cubicBezTo>
                        <a:pt x="139422" y="1215"/>
                        <a:pt x="138160" y="2263"/>
                        <a:pt x="137005" y="3406"/>
                      </a:cubicBezTo>
                      <a:cubicBezTo>
                        <a:pt x="133850" y="6537"/>
                        <a:pt x="131791" y="10192"/>
                        <a:pt x="130374" y="13919"/>
                      </a:cubicBezTo>
                      <a:cubicBezTo>
                        <a:pt x="129302" y="16729"/>
                        <a:pt x="128552" y="19598"/>
                        <a:pt x="127897" y="22432"/>
                      </a:cubicBezTo>
                      <a:cubicBezTo>
                        <a:pt x="126909" y="26682"/>
                        <a:pt x="126111" y="30873"/>
                        <a:pt x="124778" y="34707"/>
                      </a:cubicBezTo>
                      <a:cubicBezTo>
                        <a:pt x="124147" y="36588"/>
                        <a:pt x="123337" y="38410"/>
                        <a:pt x="122361" y="40136"/>
                      </a:cubicBezTo>
                      <a:cubicBezTo>
                        <a:pt x="121361" y="41898"/>
                        <a:pt x="120122" y="43506"/>
                        <a:pt x="118682" y="44935"/>
                      </a:cubicBezTo>
                      <a:cubicBezTo>
                        <a:pt x="117694" y="45923"/>
                        <a:pt x="116610" y="46816"/>
                        <a:pt x="115443" y="47613"/>
                      </a:cubicBezTo>
                      <a:cubicBezTo>
                        <a:pt x="113407" y="49018"/>
                        <a:pt x="111526" y="49899"/>
                        <a:pt x="109740" y="50388"/>
                      </a:cubicBezTo>
                      <a:cubicBezTo>
                        <a:pt x="106597" y="51269"/>
                        <a:pt x="103692" y="50983"/>
                        <a:pt x="100775" y="50197"/>
                      </a:cubicBezTo>
                      <a:cubicBezTo>
                        <a:pt x="98584" y="49602"/>
                        <a:pt x="96405" y="48685"/>
                        <a:pt x="94191" y="47780"/>
                      </a:cubicBezTo>
                      <a:cubicBezTo>
                        <a:pt x="90845" y="46411"/>
                        <a:pt x="87404" y="45018"/>
                        <a:pt x="83570" y="44744"/>
                      </a:cubicBezTo>
                      <a:cubicBezTo>
                        <a:pt x="81534" y="44601"/>
                        <a:pt x="79486" y="44815"/>
                        <a:pt x="77534" y="45363"/>
                      </a:cubicBezTo>
                      <a:cubicBezTo>
                        <a:pt x="75414" y="45958"/>
                        <a:pt x="73212" y="47006"/>
                        <a:pt x="70926" y="48590"/>
                      </a:cubicBezTo>
                      <a:cubicBezTo>
                        <a:pt x="69580" y="49518"/>
                        <a:pt x="68318" y="50566"/>
                        <a:pt x="67151" y="51721"/>
                      </a:cubicBezTo>
                      <a:cubicBezTo>
                        <a:pt x="63996" y="54840"/>
                        <a:pt x="61948" y="58496"/>
                        <a:pt x="60520" y="62234"/>
                      </a:cubicBezTo>
                      <a:cubicBezTo>
                        <a:pt x="59448" y="65032"/>
                        <a:pt x="58698" y="67902"/>
                        <a:pt x="58043" y="70735"/>
                      </a:cubicBezTo>
                      <a:cubicBezTo>
                        <a:pt x="57067" y="74998"/>
                        <a:pt x="56257" y="79189"/>
                        <a:pt x="54936" y="83011"/>
                      </a:cubicBezTo>
                      <a:cubicBezTo>
                        <a:pt x="54305" y="84892"/>
                        <a:pt x="53495" y="86713"/>
                        <a:pt x="52507" y="88440"/>
                      </a:cubicBezTo>
                      <a:cubicBezTo>
                        <a:pt x="51507" y="90202"/>
                        <a:pt x="50268" y="91809"/>
                        <a:pt x="48840" y="93238"/>
                      </a:cubicBezTo>
                      <a:cubicBezTo>
                        <a:pt x="47840" y="94226"/>
                        <a:pt x="46756" y="95119"/>
                        <a:pt x="45601" y="95917"/>
                      </a:cubicBezTo>
                      <a:cubicBezTo>
                        <a:pt x="43565" y="97322"/>
                        <a:pt x="41684" y="98203"/>
                        <a:pt x="39886" y="98691"/>
                      </a:cubicBezTo>
                      <a:cubicBezTo>
                        <a:pt x="36755" y="99560"/>
                        <a:pt x="33850" y="99286"/>
                        <a:pt x="30933" y="98489"/>
                      </a:cubicBezTo>
                      <a:cubicBezTo>
                        <a:pt x="28742" y="97893"/>
                        <a:pt x="26563" y="96989"/>
                        <a:pt x="24337" y="96072"/>
                      </a:cubicBezTo>
                      <a:cubicBezTo>
                        <a:pt x="21003" y="94714"/>
                        <a:pt x="17562" y="93321"/>
                        <a:pt x="13716" y="93048"/>
                      </a:cubicBezTo>
                      <a:cubicBezTo>
                        <a:pt x="11680" y="92905"/>
                        <a:pt x="9644" y="93107"/>
                        <a:pt x="7680" y="93679"/>
                      </a:cubicBezTo>
                      <a:cubicBezTo>
                        <a:pt x="5572" y="94274"/>
                        <a:pt x="3370" y="95310"/>
                        <a:pt x="822" y="97108"/>
                      </a:cubicBezTo>
                      <a:cubicBezTo>
                        <a:pt x="238" y="97691"/>
                        <a:pt x="0" y="98608"/>
                        <a:pt x="298" y="99322"/>
                      </a:cubicBezTo>
                      <a:cubicBezTo>
                        <a:pt x="357" y="99465"/>
                        <a:pt x="441" y="99596"/>
                        <a:pt x="536" y="99703"/>
                      </a:cubicBezTo>
                      <a:cubicBezTo>
                        <a:pt x="560" y="99727"/>
                        <a:pt x="572" y="99751"/>
                        <a:pt x="596" y="99763"/>
                      </a:cubicBezTo>
                      <a:cubicBezTo>
                        <a:pt x="691" y="99858"/>
                        <a:pt x="798" y="99941"/>
                        <a:pt x="917" y="100001"/>
                      </a:cubicBezTo>
                      <a:cubicBezTo>
                        <a:pt x="1381" y="100203"/>
                        <a:pt x="1905" y="100132"/>
                        <a:pt x="2298" y="99834"/>
                      </a:cubicBezTo>
                      <a:cubicBezTo>
                        <a:pt x="4334" y="98429"/>
                        <a:pt x="6215" y="97548"/>
                        <a:pt x="8013" y="97048"/>
                      </a:cubicBezTo>
                      <a:cubicBezTo>
                        <a:pt x="11144" y="96191"/>
                        <a:pt x="14050" y="96453"/>
                        <a:pt x="16967" y="97250"/>
                      </a:cubicBezTo>
                      <a:cubicBezTo>
                        <a:pt x="19157" y="97846"/>
                        <a:pt x="21336" y="98763"/>
                        <a:pt x="23563" y="99667"/>
                      </a:cubicBezTo>
                      <a:cubicBezTo>
                        <a:pt x="26896" y="101037"/>
                        <a:pt x="30349" y="102430"/>
                        <a:pt x="34183" y="102704"/>
                      </a:cubicBezTo>
                      <a:cubicBezTo>
                        <a:pt x="36207" y="102846"/>
                        <a:pt x="38255" y="102632"/>
                        <a:pt x="40220" y="102084"/>
                      </a:cubicBezTo>
                      <a:cubicBezTo>
                        <a:pt x="42327" y="101489"/>
                        <a:pt x="44530" y="100441"/>
                        <a:pt x="46816" y="98858"/>
                      </a:cubicBezTo>
                      <a:cubicBezTo>
                        <a:pt x="48161" y="97929"/>
                        <a:pt x="49423" y="96881"/>
                        <a:pt x="50590" y="95726"/>
                      </a:cubicBezTo>
                      <a:cubicBezTo>
                        <a:pt x="53745" y="92595"/>
                        <a:pt x="55793" y="88952"/>
                        <a:pt x="57222" y="85213"/>
                      </a:cubicBezTo>
                      <a:cubicBezTo>
                        <a:pt x="58293" y="82403"/>
                        <a:pt x="59043" y="79546"/>
                        <a:pt x="59698" y="76700"/>
                      </a:cubicBezTo>
                      <a:cubicBezTo>
                        <a:pt x="60686" y="72450"/>
                        <a:pt x="61484" y="68259"/>
                        <a:pt x="62806" y="64437"/>
                      </a:cubicBezTo>
                      <a:cubicBezTo>
                        <a:pt x="63437" y="62556"/>
                        <a:pt x="64246" y="60734"/>
                        <a:pt x="65235" y="58996"/>
                      </a:cubicBezTo>
                      <a:cubicBezTo>
                        <a:pt x="66235" y="57246"/>
                        <a:pt x="67473" y="55638"/>
                        <a:pt x="68914" y="54209"/>
                      </a:cubicBezTo>
                      <a:cubicBezTo>
                        <a:pt x="69902" y="53221"/>
                        <a:pt x="70985" y="52316"/>
                        <a:pt x="72152" y="51519"/>
                      </a:cubicBezTo>
                      <a:cubicBezTo>
                        <a:pt x="74188" y="50114"/>
                        <a:pt x="76069" y="49245"/>
                        <a:pt x="77867" y="48744"/>
                      </a:cubicBezTo>
                      <a:cubicBezTo>
                        <a:pt x="80998" y="47887"/>
                        <a:pt x="83904" y="48149"/>
                        <a:pt x="86833" y="48947"/>
                      </a:cubicBezTo>
                      <a:cubicBezTo>
                        <a:pt x="89011" y="49554"/>
                        <a:pt x="91190" y="50459"/>
                        <a:pt x="93417" y="51364"/>
                      </a:cubicBezTo>
                      <a:cubicBezTo>
                        <a:pt x="96750" y="52733"/>
                        <a:pt x="100191" y="54126"/>
                        <a:pt x="104025" y="54400"/>
                      </a:cubicBezTo>
                      <a:cubicBezTo>
                        <a:pt x="106061" y="54543"/>
                        <a:pt x="108109" y="54329"/>
                        <a:pt x="110074" y="53769"/>
                      </a:cubicBezTo>
                      <a:cubicBezTo>
                        <a:pt x="112181" y="53174"/>
                        <a:pt x="114384" y="52126"/>
                        <a:pt x="116670" y="50542"/>
                      </a:cubicBezTo>
                      <a:cubicBezTo>
                        <a:pt x="118015" y="49626"/>
                        <a:pt x="119277" y="48578"/>
                        <a:pt x="120432" y="47423"/>
                      </a:cubicBezTo>
                      <a:cubicBezTo>
                        <a:pt x="123599" y="44292"/>
                        <a:pt x="125647" y="40636"/>
                        <a:pt x="127076" y="36910"/>
                      </a:cubicBezTo>
                      <a:cubicBezTo>
                        <a:pt x="128147" y="34100"/>
                        <a:pt x="128897" y="31230"/>
                        <a:pt x="129552" y="28409"/>
                      </a:cubicBezTo>
                      <a:cubicBezTo>
                        <a:pt x="130540" y="24146"/>
                        <a:pt x="131338" y="19955"/>
                        <a:pt x="132660" y="16133"/>
                      </a:cubicBezTo>
                      <a:cubicBezTo>
                        <a:pt x="133291" y="14252"/>
                        <a:pt x="134100" y="12431"/>
                        <a:pt x="135089" y="10692"/>
                      </a:cubicBezTo>
                      <a:cubicBezTo>
                        <a:pt x="136089" y="8942"/>
                        <a:pt x="137315" y="7335"/>
                        <a:pt x="138756" y="5918"/>
                      </a:cubicBezTo>
                      <a:cubicBezTo>
                        <a:pt x="139839" y="4846"/>
                        <a:pt x="141006" y="3870"/>
                        <a:pt x="142256" y="3001"/>
                      </a:cubicBezTo>
                      <a:cubicBezTo>
                        <a:pt x="142840" y="2429"/>
                        <a:pt x="143066" y="1501"/>
                        <a:pt x="142768" y="79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372F68"/>
                    </a:gs>
                    <a:gs pos="100000">
                      <a:srgbClr val="9135BA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6" name="Google Shape;996;p35"/>
                <p:cNvSpPr/>
                <p:nvPr/>
              </p:nvSpPr>
              <p:spPr>
                <a:xfrm>
                  <a:off x="759000" y="3571400"/>
                  <a:ext cx="1013250" cy="51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30" h="20682" extrusionOk="0">
                      <a:moveTo>
                        <a:pt x="40125" y="20372"/>
                      </a:moveTo>
                      <a:cubicBezTo>
                        <a:pt x="40030" y="20253"/>
                        <a:pt x="39946" y="20122"/>
                        <a:pt x="39887" y="19991"/>
                      </a:cubicBezTo>
                      <a:cubicBezTo>
                        <a:pt x="39589" y="19277"/>
                        <a:pt x="39827" y="18348"/>
                        <a:pt x="40411" y="17777"/>
                      </a:cubicBezTo>
                      <a:lnTo>
                        <a:pt x="822" y="1"/>
                      </a:lnTo>
                      <a:cubicBezTo>
                        <a:pt x="239" y="572"/>
                        <a:pt x="1" y="1501"/>
                        <a:pt x="299" y="2215"/>
                      </a:cubicBezTo>
                      <a:cubicBezTo>
                        <a:pt x="418" y="2513"/>
                        <a:pt x="644" y="2763"/>
                        <a:pt x="942" y="2906"/>
                      </a:cubicBezTo>
                      <a:lnTo>
                        <a:pt x="40530" y="20682"/>
                      </a:lnTo>
                      <a:cubicBezTo>
                        <a:pt x="40530" y="20682"/>
                        <a:pt x="40518" y="20670"/>
                        <a:pt x="40506" y="20658"/>
                      </a:cubicBezTo>
                      <a:cubicBezTo>
                        <a:pt x="40387" y="20598"/>
                        <a:pt x="40280" y="20527"/>
                        <a:pt x="40185" y="20432"/>
                      </a:cubicBezTo>
                      <a:cubicBezTo>
                        <a:pt x="40161" y="20408"/>
                        <a:pt x="40149" y="20384"/>
                        <a:pt x="40125" y="2037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250FE"/>
                    </a:gs>
                    <a:gs pos="100000">
                      <a:srgbClr val="722FBA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997" name="Google Shape;997;p35"/>
              <p:cNvCxnSpPr>
                <a:stCxn id="992" idx="0"/>
              </p:cNvCxnSpPr>
              <p:nvPr/>
            </p:nvCxnSpPr>
            <p:spPr>
              <a:xfrm flipH="1">
                <a:off x="1922362" y="-347927"/>
                <a:ext cx="127200" cy="1476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98" name="Google Shape;998;p35"/>
            <p:cNvGrpSpPr/>
            <p:nvPr/>
          </p:nvGrpSpPr>
          <p:grpSpPr>
            <a:xfrm rot="-4545680">
              <a:off x="-784079" y="-658694"/>
              <a:ext cx="1570424" cy="1674018"/>
              <a:chOff x="3398625" y="2972225"/>
              <a:chExt cx="1457050" cy="1553200"/>
            </a:xfrm>
          </p:grpSpPr>
          <p:sp>
            <p:nvSpPr>
              <p:cNvPr id="999" name="Google Shape;999;p35"/>
              <p:cNvSpPr/>
              <p:nvPr/>
            </p:nvSpPr>
            <p:spPr>
              <a:xfrm>
                <a:off x="3681100" y="3293975"/>
                <a:ext cx="1039450" cy="957900"/>
              </a:xfrm>
              <a:custGeom>
                <a:avLst/>
                <a:gdLst/>
                <a:ahLst/>
                <a:cxnLst/>
                <a:rect l="l" t="t" r="r" b="b"/>
                <a:pathLst>
                  <a:path w="41578" h="38316" extrusionOk="0">
                    <a:moveTo>
                      <a:pt x="40791" y="26552"/>
                    </a:moveTo>
                    <a:cubicBezTo>
                      <a:pt x="40625" y="26659"/>
                      <a:pt x="40470" y="26754"/>
                      <a:pt x="40303" y="26861"/>
                    </a:cubicBezTo>
                    <a:cubicBezTo>
                      <a:pt x="40148" y="26957"/>
                      <a:pt x="40029" y="27040"/>
                      <a:pt x="39887" y="27123"/>
                    </a:cubicBezTo>
                    <a:cubicBezTo>
                      <a:pt x="39744" y="27207"/>
                      <a:pt x="39553" y="27314"/>
                      <a:pt x="39386" y="27409"/>
                    </a:cubicBezTo>
                    <a:cubicBezTo>
                      <a:pt x="39220" y="27492"/>
                      <a:pt x="39089" y="27576"/>
                      <a:pt x="38934" y="27647"/>
                    </a:cubicBezTo>
                    <a:lnTo>
                      <a:pt x="38708" y="27766"/>
                    </a:lnTo>
                    <a:cubicBezTo>
                      <a:pt x="38494" y="27873"/>
                      <a:pt x="38279" y="27981"/>
                      <a:pt x="38065" y="28076"/>
                    </a:cubicBezTo>
                    <a:cubicBezTo>
                      <a:pt x="37958" y="28123"/>
                      <a:pt x="37862" y="28171"/>
                      <a:pt x="37767" y="28207"/>
                    </a:cubicBezTo>
                    <a:cubicBezTo>
                      <a:pt x="37541" y="28314"/>
                      <a:pt x="37327" y="28409"/>
                      <a:pt x="37100" y="28493"/>
                    </a:cubicBezTo>
                    <a:lnTo>
                      <a:pt x="36898" y="28576"/>
                    </a:lnTo>
                    <a:cubicBezTo>
                      <a:pt x="36612" y="28683"/>
                      <a:pt x="36327" y="28790"/>
                      <a:pt x="36041" y="28885"/>
                    </a:cubicBezTo>
                    <a:cubicBezTo>
                      <a:pt x="35660" y="29016"/>
                      <a:pt x="35255" y="29136"/>
                      <a:pt x="34862" y="29243"/>
                    </a:cubicBezTo>
                    <a:cubicBezTo>
                      <a:pt x="34755" y="29278"/>
                      <a:pt x="34648" y="29302"/>
                      <a:pt x="34541" y="29338"/>
                    </a:cubicBezTo>
                    <a:cubicBezTo>
                      <a:pt x="34255" y="29409"/>
                      <a:pt x="33981" y="29481"/>
                      <a:pt x="33695" y="29540"/>
                    </a:cubicBezTo>
                    <a:cubicBezTo>
                      <a:pt x="33552" y="29564"/>
                      <a:pt x="33410" y="29600"/>
                      <a:pt x="33267" y="29624"/>
                    </a:cubicBezTo>
                    <a:cubicBezTo>
                      <a:pt x="33029" y="29671"/>
                      <a:pt x="32779" y="29719"/>
                      <a:pt x="32540" y="29755"/>
                    </a:cubicBezTo>
                    <a:cubicBezTo>
                      <a:pt x="32386" y="29778"/>
                      <a:pt x="32243" y="29814"/>
                      <a:pt x="32088" y="29826"/>
                    </a:cubicBezTo>
                    <a:cubicBezTo>
                      <a:pt x="31850" y="29862"/>
                      <a:pt x="31612" y="29898"/>
                      <a:pt x="31374" y="29921"/>
                    </a:cubicBezTo>
                    <a:lnTo>
                      <a:pt x="30933" y="29969"/>
                    </a:lnTo>
                    <a:cubicBezTo>
                      <a:pt x="30671" y="29993"/>
                      <a:pt x="30409" y="30017"/>
                      <a:pt x="30147" y="30028"/>
                    </a:cubicBezTo>
                    <a:cubicBezTo>
                      <a:pt x="30028" y="30040"/>
                      <a:pt x="29897" y="30052"/>
                      <a:pt x="29778" y="30052"/>
                    </a:cubicBezTo>
                    <a:cubicBezTo>
                      <a:pt x="29385" y="30076"/>
                      <a:pt x="29004" y="30088"/>
                      <a:pt x="28611" y="30088"/>
                    </a:cubicBezTo>
                    <a:lnTo>
                      <a:pt x="28588" y="30088"/>
                    </a:lnTo>
                    <a:cubicBezTo>
                      <a:pt x="28207" y="30088"/>
                      <a:pt x="27814" y="30076"/>
                      <a:pt x="27433" y="30052"/>
                    </a:cubicBezTo>
                    <a:cubicBezTo>
                      <a:pt x="27314" y="30052"/>
                      <a:pt x="27194" y="30040"/>
                      <a:pt x="27075" y="30028"/>
                    </a:cubicBezTo>
                    <a:cubicBezTo>
                      <a:pt x="26790" y="30017"/>
                      <a:pt x="26504" y="29993"/>
                      <a:pt x="26230" y="29957"/>
                    </a:cubicBezTo>
                    <a:cubicBezTo>
                      <a:pt x="26075" y="29945"/>
                      <a:pt x="25932" y="29933"/>
                      <a:pt x="25790" y="29921"/>
                    </a:cubicBezTo>
                    <a:cubicBezTo>
                      <a:pt x="25516" y="29886"/>
                      <a:pt x="25242" y="29850"/>
                      <a:pt x="24956" y="29802"/>
                    </a:cubicBezTo>
                    <a:lnTo>
                      <a:pt x="24539" y="29743"/>
                    </a:lnTo>
                    <a:cubicBezTo>
                      <a:pt x="24182" y="29683"/>
                      <a:pt x="23837" y="29624"/>
                      <a:pt x="23480" y="29540"/>
                    </a:cubicBezTo>
                    <a:lnTo>
                      <a:pt x="23242" y="29505"/>
                    </a:lnTo>
                    <a:lnTo>
                      <a:pt x="23075" y="29457"/>
                    </a:lnTo>
                    <a:cubicBezTo>
                      <a:pt x="22813" y="29397"/>
                      <a:pt x="22539" y="29338"/>
                      <a:pt x="22265" y="29266"/>
                    </a:cubicBezTo>
                    <a:lnTo>
                      <a:pt x="22003" y="29195"/>
                    </a:lnTo>
                    <a:cubicBezTo>
                      <a:pt x="21753" y="29136"/>
                      <a:pt x="21503" y="29064"/>
                      <a:pt x="21265" y="28981"/>
                    </a:cubicBezTo>
                    <a:cubicBezTo>
                      <a:pt x="21182" y="28957"/>
                      <a:pt x="21098" y="28933"/>
                      <a:pt x="21015" y="28909"/>
                    </a:cubicBezTo>
                    <a:cubicBezTo>
                      <a:pt x="20694" y="28814"/>
                      <a:pt x="20372" y="28707"/>
                      <a:pt x="20051" y="28600"/>
                    </a:cubicBezTo>
                    <a:cubicBezTo>
                      <a:pt x="19908" y="28540"/>
                      <a:pt x="19753" y="28481"/>
                      <a:pt x="19598" y="28421"/>
                    </a:cubicBezTo>
                    <a:cubicBezTo>
                      <a:pt x="19408" y="28350"/>
                      <a:pt x="19217" y="28278"/>
                      <a:pt x="19027" y="28207"/>
                    </a:cubicBezTo>
                    <a:cubicBezTo>
                      <a:pt x="18872" y="28147"/>
                      <a:pt x="18717" y="28076"/>
                      <a:pt x="18562" y="28016"/>
                    </a:cubicBezTo>
                    <a:cubicBezTo>
                      <a:pt x="18372" y="27933"/>
                      <a:pt x="18181" y="27850"/>
                      <a:pt x="17991" y="27766"/>
                    </a:cubicBezTo>
                    <a:lnTo>
                      <a:pt x="17789" y="27671"/>
                    </a:lnTo>
                    <a:cubicBezTo>
                      <a:pt x="17550" y="27564"/>
                      <a:pt x="17312" y="27445"/>
                      <a:pt x="17074" y="27326"/>
                    </a:cubicBezTo>
                    <a:lnTo>
                      <a:pt x="16800" y="27195"/>
                    </a:lnTo>
                    <a:cubicBezTo>
                      <a:pt x="16550" y="27064"/>
                      <a:pt x="16312" y="26933"/>
                      <a:pt x="16074" y="26802"/>
                    </a:cubicBezTo>
                    <a:lnTo>
                      <a:pt x="15895" y="26707"/>
                    </a:lnTo>
                    <a:cubicBezTo>
                      <a:pt x="15610" y="26552"/>
                      <a:pt x="15336" y="26385"/>
                      <a:pt x="15050" y="26207"/>
                    </a:cubicBezTo>
                    <a:cubicBezTo>
                      <a:pt x="14693" y="25992"/>
                      <a:pt x="14348" y="25766"/>
                      <a:pt x="14002" y="25528"/>
                    </a:cubicBezTo>
                    <a:cubicBezTo>
                      <a:pt x="13955" y="25504"/>
                      <a:pt x="13907" y="25468"/>
                      <a:pt x="13871" y="25433"/>
                    </a:cubicBezTo>
                    <a:cubicBezTo>
                      <a:pt x="13574" y="25230"/>
                      <a:pt x="13276" y="25016"/>
                      <a:pt x="12978" y="24790"/>
                    </a:cubicBezTo>
                    <a:cubicBezTo>
                      <a:pt x="12859" y="24706"/>
                      <a:pt x="12752" y="24623"/>
                      <a:pt x="12645" y="24528"/>
                    </a:cubicBezTo>
                    <a:cubicBezTo>
                      <a:pt x="12419" y="24361"/>
                      <a:pt x="12193" y="24183"/>
                      <a:pt x="11978" y="23992"/>
                    </a:cubicBezTo>
                    <a:cubicBezTo>
                      <a:pt x="11859" y="23897"/>
                      <a:pt x="11740" y="23790"/>
                      <a:pt x="11621" y="23682"/>
                    </a:cubicBezTo>
                    <a:cubicBezTo>
                      <a:pt x="11407" y="23504"/>
                      <a:pt x="11204" y="23325"/>
                      <a:pt x="11002" y="23135"/>
                    </a:cubicBezTo>
                    <a:cubicBezTo>
                      <a:pt x="10895" y="23040"/>
                      <a:pt x="10788" y="22932"/>
                      <a:pt x="10681" y="22825"/>
                    </a:cubicBezTo>
                    <a:cubicBezTo>
                      <a:pt x="10335" y="22492"/>
                      <a:pt x="10002" y="22158"/>
                      <a:pt x="9668" y="21813"/>
                    </a:cubicBezTo>
                    <a:cubicBezTo>
                      <a:pt x="9478" y="21599"/>
                      <a:pt x="9287" y="21385"/>
                      <a:pt x="9109" y="21170"/>
                    </a:cubicBezTo>
                    <a:cubicBezTo>
                      <a:pt x="9037" y="21099"/>
                      <a:pt x="8990" y="21027"/>
                      <a:pt x="8930" y="20956"/>
                    </a:cubicBezTo>
                    <a:cubicBezTo>
                      <a:pt x="8799" y="20813"/>
                      <a:pt x="8680" y="20670"/>
                      <a:pt x="8561" y="20527"/>
                    </a:cubicBezTo>
                    <a:lnTo>
                      <a:pt x="8442" y="20373"/>
                    </a:lnTo>
                    <a:cubicBezTo>
                      <a:pt x="8287" y="20182"/>
                      <a:pt x="8133" y="19980"/>
                      <a:pt x="7978" y="19777"/>
                    </a:cubicBezTo>
                    <a:cubicBezTo>
                      <a:pt x="7918" y="19706"/>
                      <a:pt x="7859" y="19622"/>
                      <a:pt x="7799" y="19539"/>
                    </a:cubicBezTo>
                    <a:cubicBezTo>
                      <a:pt x="7668" y="19361"/>
                      <a:pt x="7537" y="19170"/>
                      <a:pt x="7418" y="18991"/>
                    </a:cubicBezTo>
                    <a:cubicBezTo>
                      <a:pt x="7359" y="18908"/>
                      <a:pt x="7299" y="18825"/>
                      <a:pt x="7252" y="18741"/>
                    </a:cubicBezTo>
                    <a:cubicBezTo>
                      <a:pt x="7168" y="18610"/>
                      <a:pt x="7085" y="18479"/>
                      <a:pt x="7001" y="18348"/>
                    </a:cubicBezTo>
                    <a:cubicBezTo>
                      <a:pt x="6930" y="18253"/>
                      <a:pt x="6871" y="18146"/>
                      <a:pt x="6811" y="18051"/>
                    </a:cubicBezTo>
                    <a:cubicBezTo>
                      <a:pt x="6728" y="17920"/>
                      <a:pt x="6644" y="17777"/>
                      <a:pt x="6573" y="17646"/>
                    </a:cubicBezTo>
                    <a:cubicBezTo>
                      <a:pt x="6513" y="17551"/>
                      <a:pt x="6454" y="17456"/>
                      <a:pt x="6394" y="17348"/>
                    </a:cubicBezTo>
                    <a:cubicBezTo>
                      <a:pt x="6347" y="17241"/>
                      <a:pt x="6299" y="17158"/>
                      <a:pt x="6239" y="17063"/>
                    </a:cubicBezTo>
                    <a:cubicBezTo>
                      <a:pt x="6180" y="16932"/>
                      <a:pt x="6109" y="16813"/>
                      <a:pt x="6037" y="16682"/>
                    </a:cubicBezTo>
                    <a:cubicBezTo>
                      <a:pt x="5989" y="16586"/>
                      <a:pt x="5942" y="16491"/>
                      <a:pt x="5894" y="16384"/>
                    </a:cubicBezTo>
                    <a:cubicBezTo>
                      <a:pt x="5847" y="16289"/>
                      <a:pt x="5787" y="16170"/>
                      <a:pt x="5728" y="16051"/>
                    </a:cubicBezTo>
                    <a:cubicBezTo>
                      <a:pt x="5561" y="15705"/>
                      <a:pt x="5406" y="15348"/>
                      <a:pt x="5263" y="14991"/>
                    </a:cubicBezTo>
                    <a:cubicBezTo>
                      <a:pt x="5227" y="14931"/>
                      <a:pt x="5204" y="14860"/>
                      <a:pt x="5180" y="14789"/>
                    </a:cubicBezTo>
                    <a:cubicBezTo>
                      <a:pt x="5037" y="14455"/>
                      <a:pt x="4906" y="14110"/>
                      <a:pt x="4787" y="13765"/>
                    </a:cubicBezTo>
                    <a:cubicBezTo>
                      <a:pt x="4775" y="13717"/>
                      <a:pt x="4763" y="13669"/>
                      <a:pt x="4739" y="13622"/>
                    </a:cubicBezTo>
                    <a:cubicBezTo>
                      <a:pt x="4644" y="13312"/>
                      <a:pt x="4537" y="12991"/>
                      <a:pt x="4442" y="12681"/>
                    </a:cubicBezTo>
                    <a:cubicBezTo>
                      <a:pt x="4430" y="12622"/>
                      <a:pt x="4418" y="12574"/>
                      <a:pt x="4406" y="12514"/>
                    </a:cubicBezTo>
                    <a:cubicBezTo>
                      <a:pt x="4311" y="12193"/>
                      <a:pt x="4227" y="11860"/>
                      <a:pt x="4156" y="11526"/>
                    </a:cubicBezTo>
                    <a:cubicBezTo>
                      <a:pt x="4144" y="11455"/>
                      <a:pt x="4132" y="11383"/>
                      <a:pt x="4108" y="11312"/>
                    </a:cubicBezTo>
                    <a:cubicBezTo>
                      <a:pt x="4037" y="10979"/>
                      <a:pt x="3977" y="10645"/>
                      <a:pt x="3930" y="10312"/>
                    </a:cubicBezTo>
                    <a:lnTo>
                      <a:pt x="3930" y="10300"/>
                    </a:lnTo>
                    <a:cubicBezTo>
                      <a:pt x="3870" y="9955"/>
                      <a:pt x="3834" y="9621"/>
                      <a:pt x="3799" y="9276"/>
                    </a:cubicBezTo>
                    <a:cubicBezTo>
                      <a:pt x="3799" y="9204"/>
                      <a:pt x="3787" y="9133"/>
                      <a:pt x="3775" y="9062"/>
                    </a:cubicBezTo>
                    <a:cubicBezTo>
                      <a:pt x="3751" y="8728"/>
                      <a:pt x="3727" y="8395"/>
                      <a:pt x="3715" y="8062"/>
                    </a:cubicBezTo>
                    <a:lnTo>
                      <a:pt x="3715" y="7895"/>
                    </a:lnTo>
                    <a:cubicBezTo>
                      <a:pt x="3703" y="7561"/>
                      <a:pt x="3703" y="7228"/>
                      <a:pt x="3715" y="6895"/>
                    </a:cubicBezTo>
                    <a:lnTo>
                      <a:pt x="3715" y="6799"/>
                    </a:lnTo>
                    <a:cubicBezTo>
                      <a:pt x="3727" y="6430"/>
                      <a:pt x="3751" y="6061"/>
                      <a:pt x="3787" y="5692"/>
                    </a:cubicBezTo>
                    <a:cubicBezTo>
                      <a:pt x="3787" y="5621"/>
                      <a:pt x="3799" y="5549"/>
                      <a:pt x="3811" y="5466"/>
                    </a:cubicBezTo>
                    <a:cubicBezTo>
                      <a:pt x="3811" y="5371"/>
                      <a:pt x="3823" y="5264"/>
                      <a:pt x="3834" y="5168"/>
                    </a:cubicBezTo>
                    <a:cubicBezTo>
                      <a:pt x="3858" y="5037"/>
                      <a:pt x="3870" y="4918"/>
                      <a:pt x="3894" y="4799"/>
                    </a:cubicBezTo>
                    <a:cubicBezTo>
                      <a:pt x="3906" y="4692"/>
                      <a:pt x="3918" y="4597"/>
                      <a:pt x="3930" y="4502"/>
                    </a:cubicBezTo>
                    <a:cubicBezTo>
                      <a:pt x="3953" y="4394"/>
                      <a:pt x="3977" y="4263"/>
                      <a:pt x="3989" y="4144"/>
                    </a:cubicBezTo>
                    <a:cubicBezTo>
                      <a:pt x="4013" y="4025"/>
                      <a:pt x="4037" y="3906"/>
                      <a:pt x="4061" y="3787"/>
                    </a:cubicBezTo>
                    <a:cubicBezTo>
                      <a:pt x="4084" y="3668"/>
                      <a:pt x="4108" y="3561"/>
                      <a:pt x="4132" y="3454"/>
                    </a:cubicBezTo>
                    <a:cubicBezTo>
                      <a:pt x="4156" y="3335"/>
                      <a:pt x="4180" y="3216"/>
                      <a:pt x="4215" y="3097"/>
                    </a:cubicBezTo>
                    <a:cubicBezTo>
                      <a:pt x="4239" y="2978"/>
                      <a:pt x="4263" y="2882"/>
                      <a:pt x="4287" y="2787"/>
                    </a:cubicBezTo>
                    <a:cubicBezTo>
                      <a:pt x="4334" y="2620"/>
                      <a:pt x="4370" y="2466"/>
                      <a:pt x="4418" y="2311"/>
                    </a:cubicBezTo>
                    <a:cubicBezTo>
                      <a:pt x="4442" y="2227"/>
                      <a:pt x="4465" y="2132"/>
                      <a:pt x="4501" y="2049"/>
                    </a:cubicBezTo>
                    <a:cubicBezTo>
                      <a:pt x="4549" y="1870"/>
                      <a:pt x="4608" y="1680"/>
                      <a:pt x="4680" y="1501"/>
                    </a:cubicBezTo>
                    <a:cubicBezTo>
                      <a:pt x="4692" y="1442"/>
                      <a:pt x="4715" y="1382"/>
                      <a:pt x="4739" y="1323"/>
                    </a:cubicBezTo>
                    <a:cubicBezTo>
                      <a:pt x="4787" y="1180"/>
                      <a:pt x="4846" y="1025"/>
                      <a:pt x="4906" y="882"/>
                    </a:cubicBezTo>
                    <a:cubicBezTo>
                      <a:pt x="4930" y="799"/>
                      <a:pt x="4954" y="727"/>
                      <a:pt x="4989" y="656"/>
                    </a:cubicBezTo>
                    <a:cubicBezTo>
                      <a:pt x="5073" y="442"/>
                      <a:pt x="5168" y="215"/>
                      <a:pt x="5263" y="1"/>
                    </a:cubicBezTo>
                    <a:lnTo>
                      <a:pt x="1560" y="8264"/>
                    </a:lnTo>
                    <a:cubicBezTo>
                      <a:pt x="1453" y="8478"/>
                      <a:pt x="1358" y="8693"/>
                      <a:pt x="1275" y="8919"/>
                    </a:cubicBezTo>
                    <a:cubicBezTo>
                      <a:pt x="1251" y="8990"/>
                      <a:pt x="1215" y="9062"/>
                      <a:pt x="1191" y="9133"/>
                    </a:cubicBezTo>
                    <a:cubicBezTo>
                      <a:pt x="1132" y="9288"/>
                      <a:pt x="1072" y="9431"/>
                      <a:pt x="1025" y="9585"/>
                    </a:cubicBezTo>
                    <a:lnTo>
                      <a:pt x="1013" y="9609"/>
                    </a:lnTo>
                    <a:cubicBezTo>
                      <a:pt x="1001" y="9657"/>
                      <a:pt x="977" y="9705"/>
                      <a:pt x="965" y="9752"/>
                    </a:cubicBezTo>
                    <a:cubicBezTo>
                      <a:pt x="905" y="9943"/>
                      <a:pt x="846" y="10121"/>
                      <a:pt x="786" y="10300"/>
                    </a:cubicBezTo>
                    <a:cubicBezTo>
                      <a:pt x="763" y="10395"/>
                      <a:pt x="739" y="10478"/>
                      <a:pt x="715" y="10562"/>
                    </a:cubicBezTo>
                    <a:cubicBezTo>
                      <a:pt x="667" y="10728"/>
                      <a:pt x="620" y="10883"/>
                      <a:pt x="584" y="11038"/>
                    </a:cubicBezTo>
                    <a:cubicBezTo>
                      <a:pt x="572" y="11074"/>
                      <a:pt x="560" y="11121"/>
                      <a:pt x="548" y="11157"/>
                    </a:cubicBezTo>
                    <a:cubicBezTo>
                      <a:pt x="524" y="11229"/>
                      <a:pt x="513" y="11288"/>
                      <a:pt x="501" y="11348"/>
                    </a:cubicBezTo>
                    <a:cubicBezTo>
                      <a:pt x="477" y="11467"/>
                      <a:pt x="441" y="11586"/>
                      <a:pt x="417" y="11705"/>
                    </a:cubicBezTo>
                    <a:cubicBezTo>
                      <a:pt x="394" y="11824"/>
                      <a:pt x="370" y="11931"/>
                      <a:pt x="346" y="12038"/>
                    </a:cubicBezTo>
                    <a:cubicBezTo>
                      <a:pt x="322" y="12145"/>
                      <a:pt x="298" y="12276"/>
                      <a:pt x="286" y="12395"/>
                    </a:cubicBezTo>
                    <a:lnTo>
                      <a:pt x="251" y="12550"/>
                    </a:lnTo>
                    <a:cubicBezTo>
                      <a:pt x="239" y="12586"/>
                      <a:pt x="239" y="12681"/>
                      <a:pt x="227" y="12741"/>
                    </a:cubicBezTo>
                    <a:cubicBezTo>
                      <a:pt x="203" y="12848"/>
                      <a:pt x="191" y="12943"/>
                      <a:pt x="179" y="13038"/>
                    </a:cubicBezTo>
                    <a:cubicBezTo>
                      <a:pt x="155" y="13169"/>
                      <a:pt x="143" y="13288"/>
                      <a:pt x="132" y="13419"/>
                    </a:cubicBezTo>
                    <a:cubicBezTo>
                      <a:pt x="120" y="13515"/>
                      <a:pt x="108" y="13610"/>
                      <a:pt x="96" y="13717"/>
                    </a:cubicBezTo>
                    <a:cubicBezTo>
                      <a:pt x="96" y="13753"/>
                      <a:pt x="84" y="13800"/>
                      <a:pt x="84" y="13836"/>
                    </a:cubicBezTo>
                    <a:cubicBezTo>
                      <a:pt x="72" y="13884"/>
                      <a:pt x="84" y="13907"/>
                      <a:pt x="84" y="13943"/>
                    </a:cubicBezTo>
                    <a:cubicBezTo>
                      <a:pt x="48" y="14312"/>
                      <a:pt x="24" y="14681"/>
                      <a:pt x="13" y="15050"/>
                    </a:cubicBezTo>
                    <a:cubicBezTo>
                      <a:pt x="13" y="15062"/>
                      <a:pt x="13" y="15062"/>
                      <a:pt x="13" y="15074"/>
                    </a:cubicBezTo>
                    <a:lnTo>
                      <a:pt x="13" y="15146"/>
                    </a:lnTo>
                    <a:cubicBezTo>
                      <a:pt x="1" y="15479"/>
                      <a:pt x="13" y="15812"/>
                      <a:pt x="13" y="16146"/>
                    </a:cubicBezTo>
                    <a:lnTo>
                      <a:pt x="13" y="16265"/>
                    </a:lnTo>
                    <a:lnTo>
                      <a:pt x="13" y="16313"/>
                    </a:lnTo>
                    <a:cubicBezTo>
                      <a:pt x="24" y="16646"/>
                      <a:pt x="48" y="16979"/>
                      <a:pt x="72" y="17313"/>
                    </a:cubicBezTo>
                    <a:lnTo>
                      <a:pt x="72" y="17408"/>
                    </a:lnTo>
                    <a:cubicBezTo>
                      <a:pt x="72" y="17444"/>
                      <a:pt x="84" y="17491"/>
                      <a:pt x="96" y="17527"/>
                    </a:cubicBezTo>
                    <a:cubicBezTo>
                      <a:pt x="120" y="17872"/>
                      <a:pt x="167" y="18206"/>
                      <a:pt x="215" y="18551"/>
                    </a:cubicBezTo>
                    <a:lnTo>
                      <a:pt x="215" y="18551"/>
                    </a:lnTo>
                    <a:lnTo>
                      <a:pt x="215" y="18563"/>
                    </a:lnTo>
                    <a:cubicBezTo>
                      <a:pt x="274" y="18896"/>
                      <a:pt x="334" y="19230"/>
                      <a:pt x="405" y="19563"/>
                    </a:cubicBezTo>
                    <a:cubicBezTo>
                      <a:pt x="405" y="19599"/>
                      <a:pt x="417" y="19646"/>
                      <a:pt x="429" y="19682"/>
                    </a:cubicBezTo>
                    <a:cubicBezTo>
                      <a:pt x="429" y="19730"/>
                      <a:pt x="441" y="19742"/>
                      <a:pt x="453" y="19777"/>
                    </a:cubicBezTo>
                    <a:cubicBezTo>
                      <a:pt x="524" y="20111"/>
                      <a:pt x="596" y="20432"/>
                      <a:pt x="691" y="20765"/>
                    </a:cubicBezTo>
                    <a:cubicBezTo>
                      <a:pt x="691" y="20777"/>
                      <a:pt x="703" y="20801"/>
                      <a:pt x="703" y="20813"/>
                    </a:cubicBezTo>
                    <a:cubicBezTo>
                      <a:pt x="715" y="20849"/>
                      <a:pt x="727" y="20885"/>
                      <a:pt x="739" y="20932"/>
                    </a:cubicBezTo>
                    <a:cubicBezTo>
                      <a:pt x="822" y="21242"/>
                      <a:pt x="929" y="21563"/>
                      <a:pt x="1036" y="21873"/>
                    </a:cubicBezTo>
                    <a:cubicBezTo>
                      <a:pt x="1048" y="21908"/>
                      <a:pt x="1048" y="21932"/>
                      <a:pt x="1060" y="21968"/>
                    </a:cubicBezTo>
                    <a:lnTo>
                      <a:pt x="1084" y="22016"/>
                    </a:lnTo>
                    <a:cubicBezTo>
                      <a:pt x="1203" y="22361"/>
                      <a:pt x="1322" y="22694"/>
                      <a:pt x="1465" y="23040"/>
                    </a:cubicBezTo>
                    <a:cubicBezTo>
                      <a:pt x="1477" y="23075"/>
                      <a:pt x="1489" y="23111"/>
                      <a:pt x="1501" y="23147"/>
                    </a:cubicBezTo>
                    <a:cubicBezTo>
                      <a:pt x="1513" y="23182"/>
                      <a:pt x="1537" y="23206"/>
                      <a:pt x="1548" y="23242"/>
                    </a:cubicBezTo>
                    <a:cubicBezTo>
                      <a:pt x="1691" y="23599"/>
                      <a:pt x="1846" y="23944"/>
                      <a:pt x="2013" y="24302"/>
                    </a:cubicBezTo>
                    <a:cubicBezTo>
                      <a:pt x="2025" y="24325"/>
                      <a:pt x="2037" y="24337"/>
                      <a:pt x="2048" y="24361"/>
                    </a:cubicBezTo>
                    <a:cubicBezTo>
                      <a:pt x="2084" y="24456"/>
                      <a:pt x="2132" y="24540"/>
                      <a:pt x="2179" y="24635"/>
                    </a:cubicBezTo>
                    <a:cubicBezTo>
                      <a:pt x="2227" y="24718"/>
                      <a:pt x="2275" y="24837"/>
                      <a:pt x="2334" y="24933"/>
                    </a:cubicBezTo>
                    <a:cubicBezTo>
                      <a:pt x="2394" y="25052"/>
                      <a:pt x="2465" y="25183"/>
                      <a:pt x="2525" y="25302"/>
                    </a:cubicBezTo>
                    <a:cubicBezTo>
                      <a:pt x="2584" y="25397"/>
                      <a:pt x="2632" y="25492"/>
                      <a:pt x="2691" y="25587"/>
                    </a:cubicBezTo>
                    <a:cubicBezTo>
                      <a:pt x="2703" y="25611"/>
                      <a:pt x="2715" y="25635"/>
                      <a:pt x="2715" y="25659"/>
                    </a:cubicBezTo>
                    <a:cubicBezTo>
                      <a:pt x="2763" y="25730"/>
                      <a:pt x="2810" y="25802"/>
                      <a:pt x="2858" y="25885"/>
                    </a:cubicBezTo>
                    <a:cubicBezTo>
                      <a:pt x="2941" y="26016"/>
                      <a:pt x="3013" y="26159"/>
                      <a:pt x="3096" y="26290"/>
                    </a:cubicBezTo>
                    <a:cubicBezTo>
                      <a:pt x="3156" y="26397"/>
                      <a:pt x="3227" y="26492"/>
                      <a:pt x="3287" y="26588"/>
                    </a:cubicBezTo>
                    <a:cubicBezTo>
                      <a:pt x="3370" y="26719"/>
                      <a:pt x="3453" y="26850"/>
                      <a:pt x="3537" y="26980"/>
                    </a:cubicBezTo>
                    <a:lnTo>
                      <a:pt x="3596" y="27076"/>
                    </a:lnTo>
                    <a:lnTo>
                      <a:pt x="3703" y="27231"/>
                    </a:lnTo>
                    <a:cubicBezTo>
                      <a:pt x="3834" y="27409"/>
                      <a:pt x="3953" y="27600"/>
                      <a:pt x="4084" y="27778"/>
                    </a:cubicBezTo>
                    <a:lnTo>
                      <a:pt x="4263" y="28016"/>
                    </a:lnTo>
                    <a:cubicBezTo>
                      <a:pt x="4418" y="28219"/>
                      <a:pt x="4561" y="28421"/>
                      <a:pt x="4727" y="28612"/>
                    </a:cubicBezTo>
                    <a:cubicBezTo>
                      <a:pt x="4763" y="28659"/>
                      <a:pt x="4787" y="28695"/>
                      <a:pt x="4823" y="28743"/>
                    </a:cubicBezTo>
                    <a:cubicBezTo>
                      <a:pt x="4835" y="28755"/>
                      <a:pt x="4846" y="28755"/>
                      <a:pt x="4846" y="28766"/>
                    </a:cubicBezTo>
                    <a:cubicBezTo>
                      <a:pt x="4966" y="28921"/>
                      <a:pt x="5085" y="29064"/>
                      <a:pt x="5216" y="29207"/>
                    </a:cubicBezTo>
                    <a:cubicBezTo>
                      <a:pt x="5275" y="29278"/>
                      <a:pt x="5335" y="29350"/>
                      <a:pt x="5394" y="29421"/>
                    </a:cubicBezTo>
                    <a:cubicBezTo>
                      <a:pt x="5573" y="29636"/>
                      <a:pt x="5763" y="29850"/>
                      <a:pt x="5954" y="30052"/>
                    </a:cubicBezTo>
                    <a:cubicBezTo>
                      <a:pt x="6287" y="30409"/>
                      <a:pt x="6620" y="30743"/>
                      <a:pt x="6966" y="31076"/>
                    </a:cubicBezTo>
                    <a:cubicBezTo>
                      <a:pt x="7001" y="31112"/>
                      <a:pt x="7037" y="31148"/>
                      <a:pt x="7085" y="31195"/>
                    </a:cubicBezTo>
                    <a:cubicBezTo>
                      <a:pt x="7156" y="31255"/>
                      <a:pt x="7228" y="31314"/>
                      <a:pt x="7299" y="31386"/>
                    </a:cubicBezTo>
                    <a:cubicBezTo>
                      <a:pt x="7490" y="31564"/>
                      <a:pt x="7692" y="31755"/>
                      <a:pt x="7906" y="31933"/>
                    </a:cubicBezTo>
                    <a:cubicBezTo>
                      <a:pt x="8025" y="32041"/>
                      <a:pt x="8144" y="32136"/>
                      <a:pt x="8264" y="32243"/>
                    </a:cubicBezTo>
                    <a:cubicBezTo>
                      <a:pt x="8490" y="32422"/>
                      <a:pt x="8716" y="32600"/>
                      <a:pt x="8930" y="32779"/>
                    </a:cubicBezTo>
                    <a:cubicBezTo>
                      <a:pt x="9037" y="32862"/>
                      <a:pt x="9157" y="32957"/>
                      <a:pt x="9264" y="33041"/>
                    </a:cubicBezTo>
                    <a:cubicBezTo>
                      <a:pt x="9561" y="33255"/>
                      <a:pt x="9859" y="33469"/>
                      <a:pt x="10157" y="33684"/>
                    </a:cubicBezTo>
                    <a:cubicBezTo>
                      <a:pt x="10204" y="33708"/>
                      <a:pt x="10240" y="33743"/>
                      <a:pt x="10288" y="33779"/>
                    </a:cubicBezTo>
                    <a:cubicBezTo>
                      <a:pt x="10633" y="34017"/>
                      <a:pt x="10990" y="34243"/>
                      <a:pt x="11347" y="34458"/>
                    </a:cubicBezTo>
                    <a:lnTo>
                      <a:pt x="11407" y="34505"/>
                    </a:lnTo>
                    <a:cubicBezTo>
                      <a:pt x="11669" y="34660"/>
                      <a:pt x="11931" y="34803"/>
                      <a:pt x="12193" y="34958"/>
                    </a:cubicBezTo>
                    <a:lnTo>
                      <a:pt x="12371" y="35053"/>
                    </a:lnTo>
                    <a:cubicBezTo>
                      <a:pt x="12609" y="35184"/>
                      <a:pt x="12847" y="35315"/>
                      <a:pt x="13086" y="35434"/>
                    </a:cubicBezTo>
                    <a:lnTo>
                      <a:pt x="13359" y="35577"/>
                    </a:lnTo>
                    <a:cubicBezTo>
                      <a:pt x="13598" y="35696"/>
                      <a:pt x="13848" y="35815"/>
                      <a:pt x="14086" y="35922"/>
                    </a:cubicBezTo>
                    <a:cubicBezTo>
                      <a:pt x="14145" y="35946"/>
                      <a:pt x="14217" y="35982"/>
                      <a:pt x="14288" y="36017"/>
                    </a:cubicBezTo>
                    <a:lnTo>
                      <a:pt x="14360" y="36041"/>
                    </a:lnTo>
                    <a:cubicBezTo>
                      <a:pt x="14514" y="36124"/>
                      <a:pt x="14681" y="36184"/>
                      <a:pt x="14848" y="36255"/>
                    </a:cubicBezTo>
                    <a:cubicBezTo>
                      <a:pt x="15014" y="36327"/>
                      <a:pt x="15157" y="36386"/>
                      <a:pt x="15312" y="36446"/>
                    </a:cubicBezTo>
                    <a:cubicBezTo>
                      <a:pt x="15503" y="36529"/>
                      <a:pt x="15693" y="36601"/>
                      <a:pt x="15884" y="36672"/>
                    </a:cubicBezTo>
                    <a:cubicBezTo>
                      <a:pt x="16038" y="36720"/>
                      <a:pt x="16181" y="36791"/>
                      <a:pt x="16348" y="36839"/>
                    </a:cubicBezTo>
                    <a:lnTo>
                      <a:pt x="16384" y="36851"/>
                    </a:lnTo>
                    <a:cubicBezTo>
                      <a:pt x="16693" y="36958"/>
                      <a:pt x="16991" y="37065"/>
                      <a:pt x="17300" y="37148"/>
                    </a:cubicBezTo>
                    <a:cubicBezTo>
                      <a:pt x="17384" y="37184"/>
                      <a:pt x="17467" y="37208"/>
                      <a:pt x="17550" y="37232"/>
                    </a:cubicBezTo>
                    <a:cubicBezTo>
                      <a:pt x="17729" y="37279"/>
                      <a:pt x="17896" y="37339"/>
                      <a:pt x="18074" y="37375"/>
                    </a:cubicBezTo>
                    <a:lnTo>
                      <a:pt x="18301" y="37434"/>
                    </a:lnTo>
                    <a:lnTo>
                      <a:pt x="18562" y="37506"/>
                    </a:lnTo>
                    <a:cubicBezTo>
                      <a:pt x="18824" y="37577"/>
                      <a:pt x="19098" y="37637"/>
                      <a:pt x="19360" y="37696"/>
                    </a:cubicBezTo>
                    <a:lnTo>
                      <a:pt x="19527" y="37732"/>
                    </a:lnTo>
                    <a:lnTo>
                      <a:pt x="19586" y="37744"/>
                    </a:lnTo>
                    <a:lnTo>
                      <a:pt x="19765" y="37779"/>
                    </a:lnTo>
                    <a:cubicBezTo>
                      <a:pt x="20122" y="37851"/>
                      <a:pt x="20479" y="37922"/>
                      <a:pt x="20825" y="37982"/>
                    </a:cubicBezTo>
                    <a:cubicBezTo>
                      <a:pt x="20884" y="37994"/>
                      <a:pt x="20944" y="38006"/>
                      <a:pt x="21003" y="38006"/>
                    </a:cubicBezTo>
                    <a:cubicBezTo>
                      <a:pt x="21087" y="38029"/>
                      <a:pt x="21170" y="38029"/>
                      <a:pt x="21253" y="38041"/>
                    </a:cubicBezTo>
                    <a:cubicBezTo>
                      <a:pt x="21527" y="38089"/>
                      <a:pt x="21801" y="38125"/>
                      <a:pt x="22087" y="38149"/>
                    </a:cubicBezTo>
                    <a:cubicBezTo>
                      <a:pt x="22170" y="38160"/>
                      <a:pt x="22253" y="38172"/>
                      <a:pt x="22349" y="38184"/>
                    </a:cubicBezTo>
                    <a:lnTo>
                      <a:pt x="22515" y="38196"/>
                    </a:lnTo>
                    <a:cubicBezTo>
                      <a:pt x="22801" y="38232"/>
                      <a:pt x="23075" y="38244"/>
                      <a:pt x="23361" y="38268"/>
                    </a:cubicBezTo>
                    <a:cubicBezTo>
                      <a:pt x="23456" y="38268"/>
                      <a:pt x="23551" y="38279"/>
                      <a:pt x="23646" y="38291"/>
                    </a:cubicBezTo>
                    <a:lnTo>
                      <a:pt x="23718" y="38291"/>
                    </a:lnTo>
                    <a:cubicBezTo>
                      <a:pt x="24111" y="38303"/>
                      <a:pt x="24492" y="38315"/>
                      <a:pt x="24873" y="38315"/>
                    </a:cubicBezTo>
                    <a:lnTo>
                      <a:pt x="24897" y="38315"/>
                    </a:lnTo>
                    <a:cubicBezTo>
                      <a:pt x="25289" y="38315"/>
                      <a:pt x="25670" y="38303"/>
                      <a:pt x="26063" y="38291"/>
                    </a:cubicBezTo>
                    <a:lnTo>
                      <a:pt x="26135" y="38291"/>
                    </a:lnTo>
                    <a:cubicBezTo>
                      <a:pt x="26230" y="38291"/>
                      <a:pt x="26337" y="38268"/>
                      <a:pt x="26432" y="38268"/>
                    </a:cubicBezTo>
                    <a:cubicBezTo>
                      <a:pt x="26694" y="38256"/>
                      <a:pt x="26956" y="38232"/>
                      <a:pt x="27206" y="38208"/>
                    </a:cubicBezTo>
                    <a:cubicBezTo>
                      <a:pt x="27254" y="38208"/>
                      <a:pt x="27302" y="38208"/>
                      <a:pt x="27349" y="38196"/>
                    </a:cubicBezTo>
                    <a:cubicBezTo>
                      <a:pt x="27456" y="38184"/>
                      <a:pt x="27552" y="38172"/>
                      <a:pt x="27647" y="38160"/>
                    </a:cubicBezTo>
                    <a:cubicBezTo>
                      <a:pt x="27885" y="38137"/>
                      <a:pt x="28123" y="38101"/>
                      <a:pt x="28361" y="38065"/>
                    </a:cubicBezTo>
                    <a:cubicBezTo>
                      <a:pt x="28433" y="38053"/>
                      <a:pt x="28504" y="38053"/>
                      <a:pt x="28564" y="38041"/>
                    </a:cubicBezTo>
                    <a:cubicBezTo>
                      <a:pt x="28635" y="38029"/>
                      <a:pt x="28730" y="38006"/>
                      <a:pt x="28814" y="37994"/>
                    </a:cubicBezTo>
                    <a:cubicBezTo>
                      <a:pt x="29052" y="37958"/>
                      <a:pt x="29302" y="37910"/>
                      <a:pt x="29540" y="37863"/>
                    </a:cubicBezTo>
                    <a:cubicBezTo>
                      <a:pt x="29635" y="37851"/>
                      <a:pt x="29719" y="37839"/>
                      <a:pt x="29802" y="37815"/>
                    </a:cubicBezTo>
                    <a:cubicBezTo>
                      <a:pt x="29861" y="37803"/>
                      <a:pt x="29921" y="37791"/>
                      <a:pt x="29969" y="37779"/>
                    </a:cubicBezTo>
                    <a:cubicBezTo>
                      <a:pt x="30254" y="37708"/>
                      <a:pt x="30540" y="37648"/>
                      <a:pt x="30814" y="37577"/>
                    </a:cubicBezTo>
                    <a:cubicBezTo>
                      <a:pt x="30897" y="37553"/>
                      <a:pt x="30981" y="37529"/>
                      <a:pt x="31064" y="37506"/>
                    </a:cubicBezTo>
                    <a:lnTo>
                      <a:pt x="31135" y="37482"/>
                    </a:lnTo>
                    <a:cubicBezTo>
                      <a:pt x="31540" y="37375"/>
                      <a:pt x="31933" y="37256"/>
                      <a:pt x="32314" y="37125"/>
                    </a:cubicBezTo>
                    <a:lnTo>
                      <a:pt x="32374" y="37101"/>
                    </a:lnTo>
                    <a:cubicBezTo>
                      <a:pt x="32648" y="37017"/>
                      <a:pt x="32909" y="36910"/>
                      <a:pt x="33171" y="36803"/>
                    </a:cubicBezTo>
                    <a:cubicBezTo>
                      <a:pt x="33243" y="36779"/>
                      <a:pt x="33314" y="36756"/>
                      <a:pt x="33374" y="36732"/>
                    </a:cubicBezTo>
                    <a:cubicBezTo>
                      <a:pt x="33505" y="36672"/>
                      <a:pt x="33636" y="36625"/>
                      <a:pt x="33755" y="36577"/>
                    </a:cubicBezTo>
                    <a:cubicBezTo>
                      <a:pt x="33850" y="36541"/>
                      <a:pt x="33945" y="36494"/>
                      <a:pt x="34041" y="36458"/>
                    </a:cubicBezTo>
                    <a:lnTo>
                      <a:pt x="34338" y="36315"/>
                    </a:lnTo>
                    <a:cubicBezTo>
                      <a:pt x="34553" y="36220"/>
                      <a:pt x="34767" y="36113"/>
                      <a:pt x="34981" y="36005"/>
                    </a:cubicBezTo>
                    <a:lnTo>
                      <a:pt x="35207" y="35886"/>
                    </a:lnTo>
                    <a:lnTo>
                      <a:pt x="35279" y="35851"/>
                    </a:lnTo>
                    <a:cubicBezTo>
                      <a:pt x="35410" y="35791"/>
                      <a:pt x="35529" y="35708"/>
                      <a:pt x="35660" y="35648"/>
                    </a:cubicBezTo>
                    <a:cubicBezTo>
                      <a:pt x="35827" y="35553"/>
                      <a:pt x="35993" y="35458"/>
                      <a:pt x="36160" y="35362"/>
                    </a:cubicBezTo>
                    <a:cubicBezTo>
                      <a:pt x="36315" y="35267"/>
                      <a:pt x="36434" y="35184"/>
                      <a:pt x="36577" y="35101"/>
                    </a:cubicBezTo>
                    <a:cubicBezTo>
                      <a:pt x="36719" y="35005"/>
                      <a:pt x="36898" y="34898"/>
                      <a:pt x="37065" y="34803"/>
                    </a:cubicBezTo>
                    <a:lnTo>
                      <a:pt x="37136" y="34755"/>
                    </a:lnTo>
                    <a:cubicBezTo>
                      <a:pt x="37374" y="34589"/>
                      <a:pt x="37624" y="34422"/>
                      <a:pt x="37862" y="34243"/>
                    </a:cubicBezTo>
                    <a:lnTo>
                      <a:pt x="41577" y="25980"/>
                    </a:lnTo>
                    <a:cubicBezTo>
                      <a:pt x="41327" y="26183"/>
                      <a:pt x="41065" y="26373"/>
                      <a:pt x="40791" y="2655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62FF"/>
                  </a:gs>
                  <a:gs pos="100000">
                    <a:srgbClr val="A2B5FA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5"/>
              <p:cNvSpPr/>
              <p:nvPr/>
            </p:nvSpPr>
            <p:spPr>
              <a:xfrm>
                <a:off x="4628250" y="3943775"/>
                <a:ext cx="227425" cy="351850"/>
              </a:xfrm>
              <a:custGeom>
                <a:avLst/>
                <a:gdLst/>
                <a:ahLst/>
                <a:cxnLst/>
                <a:rect l="l" t="t" r="r" b="b"/>
                <a:pathLst>
                  <a:path w="9097" h="14074" extrusionOk="0">
                    <a:moveTo>
                      <a:pt x="9097" y="5811"/>
                    </a:moveTo>
                    <a:lnTo>
                      <a:pt x="5382" y="14073"/>
                    </a:lnTo>
                    <a:lnTo>
                      <a:pt x="0" y="8263"/>
                    </a:lnTo>
                    <a:lnTo>
                      <a:pt x="37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F9F6EF"/>
                  </a:gs>
                  <a:gs pos="100000">
                    <a:srgbClr val="F148F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5"/>
              <p:cNvSpPr/>
              <p:nvPr/>
            </p:nvSpPr>
            <p:spPr>
              <a:xfrm>
                <a:off x="3534950" y="2972225"/>
                <a:ext cx="286075" cy="444425"/>
              </a:xfrm>
              <a:custGeom>
                <a:avLst/>
                <a:gdLst/>
                <a:ahLst/>
                <a:cxnLst/>
                <a:rect l="l" t="t" r="r" b="b"/>
                <a:pathLst>
                  <a:path w="11443" h="17777" extrusionOk="0">
                    <a:moveTo>
                      <a:pt x="5525" y="6227"/>
                    </a:moveTo>
                    <a:cubicBezTo>
                      <a:pt x="4835" y="7275"/>
                      <a:pt x="4227" y="8382"/>
                      <a:pt x="3715" y="9525"/>
                    </a:cubicBezTo>
                    <a:lnTo>
                      <a:pt x="1" y="17776"/>
                    </a:lnTo>
                    <a:cubicBezTo>
                      <a:pt x="929" y="15705"/>
                      <a:pt x="2168" y="13776"/>
                      <a:pt x="3656" y="12049"/>
                    </a:cubicBezTo>
                    <a:cubicBezTo>
                      <a:pt x="4870" y="10633"/>
                      <a:pt x="6228" y="9371"/>
                      <a:pt x="7728" y="8263"/>
                    </a:cubicBezTo>
                    <a:lnTo>
                      <a:pt x="11443" y="0"/>
                    </a:lnTo>
                    <a:cubicBezTo>
                      <a:pt x="9121" y="1715"/>
                      <a:pt x="7109" y="3822"/>
                      <a:pt x="5525" y="622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50FE"/>
                  </a:gs>
                  <a:gs pos="100000">
                    <a:srgbClr val="722F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5"/>
              <p:cNvSpPr/>
              <p:nvPr/>
            </p:nvSpPr>
            <p:spPr>
              <a:xfrm>
                <a:off x="3728125" y="2972225"/>
                <a:ext cx="227450" cy="351850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14074" extrusionOk="0">
                    <a:moveTo>
                      <a:pt x="9097" y="5822"/>
                    </a:moveTo>
                    <a:lnTo>
                      <a:pt x="5382" y="14074"/>
                    </a:lnTo>
                    <a:lnTo>
                      <a:pt x="1" y="8263"/>
                    </a:lnTo>
                    <a:lnTo>
                      <a:pt x="3716" y="0"/>
                    </a:lnTo>
                    <a:close/>
                  </a:path>
                </a:pathLst>
              </a:custGeom>
              <a:gradFill>
                <a:gsLst>
                  <a:gs pos="0">
                    <a:srgbClr val="F9F6EF"/>
                  </a:gs>
                  <a:gs pos="100000">
                    <a:srgbClr val="F148F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5"/>
              <p:cNvSpPr/>
              <p:nvPr/>
            </p:nvSpPr>
            <p:spPr>
              <a:xfrm>
                <a:off x="3398625" y="3178800"/>
                <a:ext cx="1364175" cy="1346625"/>
              </a:xfrm>
              <a:custGeom>
                <a:avLst/>
                <a:gdLst/>
                <a:ahLst/>
                <a:cxnLst/>
                <a:rect l="l" t="t" r="r" b="b"/>
                <a:pathLst>
                  <a:path w="54567" h="53865" extrusionOk="0">
                    <a:moveTo>
                      <a:pt x="13181" y="0"/>
                    </a:moveTo>
                    <a:lnTo>
                      <a:pt x="18562" y="5811"/>
                    </a:lnTo>
                    <a:cubicBezTo>
                      <a:pt x="9407" y="12621"/>
                      <a:pt x="8823" y="25563"/>
                      <a:pt x="17265" y="34671"/>
                    </a:cubicBezTo>
                    <a:cubicBezTo>
                      <a:pt x="25706" y="43779"/>
                      <a:pt x="40017" y="45661"/>
                      <a:pt x="49185" y="38850"/>
                    </a:cubicBezTo>
                    <a:lnTo>
                      <a:pt x="54567" y="44672"/>
                    </a:lnTo>
                    <a:cubicBezTo>
                      <a:pt x="42184" y="53864"/>
                      <a:pt x="22825" y="51328"/>
                      <a:pt x="11419" y="39017"/>
                    </a:cubicBezTo>
                    <a:cubicBezTo>
                      <a:pt x="1" y="26694"/>
                      <a:pt x="798" y="9204"/>
                      <a:pt x="1318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F65B0"/>
                  </a:gs>
                  <a:gs pos="100000">
                    <a:srgbClr val="FEFFB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4" name="Google Shape;1004;p35"/>
            <p:cNvGrpSpPr/>
            <p:nvPr/>
          </p:nvGrpSpPr>
          <p:grpSpPr>
            <a:xfrm rot="1350625">
              <a:off x="8396589" y="-621395"/>
              <a:ext cx="2013927" cy="1954126"/>
              <a:chOff x="2123475" y="1121100"/>
              <a:chExt cx="1683850" cy="1633850"/>
            </a:xfrm>
          </p:grpSpPr>
          <p:sp>
            <p:nvSpPr>
              <p:cNvPr id="1005" name="Google Shape;1005;p35"/>
              <p:cNvSpPr/>
              <p:nvPr/>
            </p:nvSpPr>
            <p:spPr>
              <a:xfrm>
                <a:off x="2390775" y="1509850"/>
                <a:ext cx="422100" cy="945975"/>
              </a:xfrm>
              <a:custGeom>
                <a:avLst/>
                <a:gdLst/>
                <a:ahLst/>
                <a:cxnLst/>
                <a:rect l="l" t="t" r="r" b="b"/>
                <a:pathLst>
                  <a:path w="16884" h="37839" extrusionOk="0">
                    <a:moveTo>
                      <a:pt x="7406" y="0"/>
                    </a:moveTo>
                    <a:lnTo>
                      <a:pt x="3703" y="17038"/>
                    </a:lnTo>
                    <a:lnTo>
                      <a:pt x="0" y="34064"/>
                    </a:lnTo>
                    <a:lnTo>
                      <a:pt x="9465" y="37838"/>
                    </a:lnTo>
                    <a:lnTo>
                      <a:pt x="13180" y="20800"/>
                    </a:lnTo>
                    <a:lnTo>
                      <a:pt x="16883" y="3762"/>
                    </a:lnTo>
                    <a:close/>
                  </a:path>
                </a:pathLst>
              </a:custGeom>
              <a:gradFill>
                <a:gsLst>
                  <a:gs pos="0">
                    <a:srgbClr val="F250FE"/>
                  </a:gs>
                  <a:gs pos="100000">
                    <a:srgbClr val="722F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5"/>
              <p:cNvSpPr/>
              <p:nvPr/>
            </p:nvSpPr>
            <p:spPr>
              <a:xfrm>
                <a:off x="2123475" y="2147725"/>
                <a:ext cx="1683850" cy="607225"/>
              </a:xfrm>
              <a:custGeom>
                <a:avLst/>
                <a:gdLst/>
                <a:ahLst/>
                <a:cxnLst/>
                <a:rect l="l" t="t" r="r" b="b"/>
                <a:pathLst>
                  <a:path w="67354" h="24289" extrusionOk="0">
                    <a:moveTo>
                      <a:pt x="57888" y="0"/>
                    </a:moveTo>
                    <a:lnTo>
                      <a:pt x="28944" y="10263"/>
                    </a:lnTo>
                    <a:lnTo>
                      <a:pt x="0" y="20526"/>
                    </a:lnTo>
                    <a:lnTo>
                      <a:pt x="9466" y="24289"/>
                    </a:lnTo>
                    <a:lnTo>
                      <a:pt x="38410" y="14026"/>
                    </a:lnTo>
                    <a:lnTo>
                      <a:pt x="67354" y="3762"/>
                    </a:lnTo>
                    <a:close/>
                  </a:path>
                </a:pathLst>
              </a:custGeom>
              <a:gradFill>
                <a:gsLst>
                  <a:gs pos="0">
                    <a:srgbClr val="372F68"/>
                  </a:gs>
                  <a:gs pos="100000">
                    <a:srgbClr val="9135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5"/>
              <p:cNvSpPr/>
              <p:nvPr/>
            </p:nvSpPr>
            <p:spPr>
              <a:xfrm>
                <a:off x="2458025" y="1121100"/>
                <a:ext cx="1349300" cy="1120700"/>
              </a:xfrm>
              <a:custGeom>
                <a:avLst/>
                <a:gdLst/>
                <a:ahLst/>
                <a:cxnLst/>
                <a:rect l="l" t="t" r="r" b="b"/>
                <a:pathLst>
                  <a:path w="53972" h="44828" extrusionOk="0">
                    <a:moveTo>
                      <a:pt x="31731" y="24289"/>
                    </a:moveTo>
                    <a:lnTo>
                      <a:pt x="9478" y="3763"/>
                    </a:lnTo>
                    <a:lnTo>
                      <a:pt x="1" y="1"/>
                    </a:lnTo>
                    <a:lnTo>
                      <a:pt x="22254" y="20527"/>
                    </a:lnTo>
                    <a:lnTo>
                      <a:pt x="44506" y="41065"/>
                    </a:lnTo>
                    <a:lnTo>
                      <a:pt x="53972" y="44827"/>
                    </a:lnTo>
                    <a:close/>
                  </a:path>
                </a:pathLst>
              </a:custGeom>
              <a:gradFill>
                <a:gsLst>
                  <a:gs pos="0">
                    <a:srgbClr val="F250FE"/>
                  </a:gs>
                  <a:gs pos="100000">
                    <a:srgbClr val="722F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5"/>
              <p:cNvSpPr/>
              <p:nvPr/>
            </p:nvSpPr>
            <p:spPr>
              <a:xfrm>
                <a:off x="2123475" y="1121100"/>
                <a:ext cx="1447225" cy="1539800"/>
              </a:xfrm>
              <a:custGeom>
                <a:avLst/>
                <a:gdLst/>
                <a:ahLst/>
                <a:cxnLst/>
                <a:rect l="l" t="t" r="r" b="b"/>
                <a:pathLst>
                  <a:path w="57889" h="61592" extrusionOk="0">
                    <a:moveTo>
                      <a:pt x="35636" y="20527"/>
                    </a:moveTo>
                    <a:lnTo>
                      <a:pt x="57888" y="41065"/>
                    </a:lnTo>
                    <a:lnTo>
                      <a:pt x="28944" y="51328"/>
                    </a:lnTo>
                    <a:lnTo>
                      <a:pt x="0" y="61591"/>
                    </a:lnTo>
                    <a:lnTo>
                      <a:pt x="6703" y="30790"/>
                    </a:lnTo>
                    <a:lnTo>
                      <a:pt x="13395" y="1"/>
                    </a:lnTo>
                    <a:close/>
                    <a:moveTo>
                      <a:pt x="10692" y="49614"/>
                    </a:moveTo>
                    <a:lnTo>
                      <a:pt x="26706" y="43946"/>
                    </a:lnTo>
                    <a:lnTo>
                      <a:pt x="42720" y="38267"/>
                    </a:lnTo>
                    <a:lnTo>
                      <a:pt x="30409" y="26909"/>
                    </a:lnTo>
                    <a:lnTo>
                      <a:pt x="18098" y="15550"/>
                    </a:lnTo>
                    <a:lnTo>
                      <a:pt x="14395" y="32588"/>
                    </a:lnTo>
                    <a:lnTo>
                      <a:pt x="10692" y="49614"/>
                    </a:lnTo>
                    <a:close/>
                  </a:path>
                </a:pathLst>
              </a:custGeom>
              <a:gradFill>
                <a:gsLst>
                  <a:gs pos="0">
                    <a:srgbClr val="FF62FF"/>
                  </a:gs>
                  <a:gs pos="100000">
                    <a:srgbClr val="A2B5FA"/>
                  </a:gs>
                </a:gsLst>
                <a:lin ang="189007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9" name="Google Shape;1009;p35"/>
            <p:cNvSpPr/>
            <p:nvPr/>
          </p:nvSpPr>
          <p:spPr>
            <a:xfrm>
              <a:off x="7882128" y="4711721"/>
              <a:ext cx="2639825" cy="128527"/>
            </a:xfrm>
            <a:custGeom>
              <a:avLst/>
              <a:gdLst/>
              <a:ahLst/>
              <a:cxnLst/>
              <a:rect l="l" t="t" r="r" b="b"/>
              <a:pathLst>
                <a:path w="61377" h="2989" extrusionOk="0">
                  <a:moveTo>
                    <a:pt x="6144" y="0"/>
                  </a:moveTo>
                  <a:cubicBezTo>
                    <a:pt x="4536" y="0"/>
                    <a:pt x="3727" y="679"/>
                    <a:pt x="2941" y="1334"/>
                  </a:cubicBezTo>
                  <a:cubicBezTo>
                    <a:pt x="2179" y="1965"/>
                    <a:pt x="1465" y="2560"/>
                    <a:pt x="0" y="2560"/>
                  </a:cubicBezTo>
                  <a:lnTo>
                    <a:pt x="0" y="2989"/>
                  </a:lnTo>
                  <a:cubicBezTo>
                    <a:pt x="1619" y="2989"/>
                    <a:pt x="2429" y="2310"/>
                    <a:pt x="3215" y="1655"/>
                  </a:cubicBezTo>
                  <a:cubicBezTo>
                    <a:pt x="3965" y="1024"/>
                    <a:pt x="4691" y="429"/>
                    <a:pt x="6144" y="429"/>
                  </a:cubicBezTo>
                  <a:cubicBezTo>
                    <a:pt x="7608" y="429"/>
                    <a:pt x="8323" y="1024"/>
                    <a:pt x="9085" y="1655"/>
                  </a:cubicBezTo>
                  <a:cubicBezTo>
                    <a:pt x="9859" y="2310"/>
                    <a:pt x="10668" y="2989"/>
                    <a:pt x="12287" y="2989"/>
                  </a:cubicBezTo>
                  <a:cubicBezTo>
                    <a:pt x="13895" y="2989"/>
                    <a:pt x="14704" y="2310"/>
                    <a:pt x="15490" y="1655"/>
                  </a:cubicBezTo>
                  <a:cubicBezTo>
                    <a:pt x="16252" y="1024"/>
                    <a:pt x="16967" y="429"/>
                    <a:pt x="18419" y="429"/>
                  </a:cubicBezTo>
                  <a:cubicBezTo>
                    <a:pt x="19884" y="429"/>
                    <a:pt x="20598" y="1024"/>
                    <a:pt x="21360" y="1655"/>
                  </a:cubicBezTo>
                  <a:cubicBezTo>
                    <a:pt x="22134" y="2310"/>
                    <a:pt x="22944" y="2989"/>
                    <a:pt x="24563" y="2989"/>
                  </a:cubicBezTo>
                  <a:cubicBezTo>
                    <a:pt x="26170" y="2989"/>
                    <a:pt x="26980" y="2310"/>
                    <a:pt x="27766" y="1655"/>
                  </a:cubicBezTo>
                  <a:cubicBezTo>
                    <a:pt x="28528" y="1024"/>
                    <a:pt x="29242" y="429"/>
                    <a:pt x="30694" y="429"/>
                  </a:cubicBezTo>
                  <a:cubicBezTo>
                    <a:pt x="32159" y="429"/>
                    <a:pt x="32873" y="1024"/>
                    <a:pt x="33623" y="1655"/>
                  </a:cubicBezTo>
                  <a:cubicBezTo>
                    <a:pt x="34409" y="2310"/>
                    <a:pt x="35219" y="2989"/>
                    <a:pt x="36838" y="2989"/>
                  </a:cubicBezTo>
                  <a:cubicBezTo>
                    <a:pt x="38445" y="2989"/>
                    <a:pt x="39255" y="2310"/>
                    <a:pt x="40041" y="1655"/>
                  </a:cubicBezTo>
                  <a:cubicBezTo>
                    <a:pt x="40803" y="1024"/>
                    <a:pt x="41517" y="429"/>
                    <a:pt x="42970" y="429"/>
                  </a:cubicBezTo>
                  <a:cubicBezTo>
                    <a:pt x="44434" y="429"/>
                    <a:pt x="45149" y="1024"/>
                    <a:pt x="45899" y="1655"/>
                  </a:cubicBezTo>
                  <a:cubicBezTo>
                    <a:pt x="46685" y="2310"/>
                    <a:pt x="47494" y="2989"/>
                    <a:pt x="49113" y="2989"/>
                  </a:cubicBezTo>
                  <a:cubicBezTo>
                    <a:pt x="50721" y="2989"/>
                    <a:pt x="51530" y="2310"/>
                    <a:pt x="52316" y="1655"/>
                  </a:cubicBezTo>
                  <a:cubicBezTo>
                    <a:pt x="53066" y="1024"/>
                    <a:pt x="53793" y="429"/>
                    <a:pt x="55245" y="429"/>
                  </a:cubicBezTo>
                  <a:cubicBezTo>
                    <a:pt x="56698" y="429"/>
                    <a:pt x="57424" y="1024"/>
                    <a:pt x="58174" y="1655"/>
                  </a:cubicBezTo>
                  <a:cubicBezTo>
                    <a:pt x="58960" y="2310"/>
                    <a:pt x="59770" y="2989"/>
                    <a:pt x="61377" y="2989"/>
                  </a:cubicBezTo>
                  <a:lnTo>
                    <a:pt x="61377" y="2560"/>
                  </a:lnTo>
                  <a:cubicBezTo>
                    <a:pt x="59924" y="2560"/>
                    <a:pt x="59210" y="1965"/>
                    <a:pt x="58448" y="1334"/>
                  </a:cubicBezTo>
                  <a:cubicBezTo>
                    <a:pt x="57662" y="679"/>
                    <a:pt x="56853" y="0"/>
                    <a:pt x="55245" y="0"/>
                  </a:cubicBezTo>
                  <a:cubicBezTo>
                    <a:pt x="53638" y="0"/>
                    <a:pt x="52828" y="679"/>
                    <a:pt x="52042" y="1334"/>
                  </a:cubicBezTo>
                  <a:cubicBezTo>
                    <a:pt x="51280" y="1965"/>
                    <a:pt x="50566" y="2560"/>
                    <a:pt x="49113" y="2560"/>
                  </a:cubicBezTo>
                  <a:cubicBezTo>
                    <a:pt x="47649" y="2560"/>
                    <a:pt x="46935" y="1965"/>
                    <a:pt x="46173" y="1334"/>
                  </a:cubicBezTo>
                  <a:cubicBezTo>
                    <a:pt x="45399" y="679"/>
                    <a:pt x="44589" y="0"/>
                    <a:pt x="42970" y="0"/>
                  </a:cubicBezTo>
                  <a:cubicBezTo>
                    <a:pt x="41362" y="0"/>
                    <a:pt x="40553" y="679"/>
                    <a:pt x="39767" y="1334"/>
                  </a:cubicBezTo>
                  <a:cubicBezTo>
                    <a:pt x="39005" y="1965"/>
                    <a:pt x="38291" y="2560"/>
                    <a:pt x="36838" y="2560"/>
                  </a:cubicBezTo>
                  <a:cubicBezTo>
                    <a:pt x="35374" y="2560"/>
                    <a:pt x="34659" y="1965"/>
                    <a:pt x="33897" y="1334"/>
                  </a:cubicBezTo>
                  <a:cubicBezTo>
                    <a:pt x="33123" y="679"/>
                    <a:pt x="32314" y="0"/>
                    <a:pt x="30694" y="0"/>
                  </a:cubicBezTo>
                  <a:cubicBezTo>
                    <a:pt x="29087" y="0"/>
                    <a:pt x="28278" y="679"/>
                    <a:pt x="27492" y="1334"/>
                  </a:cubicBezTo>
                  <a:cubicBezTo>
                    <a:pt x="26730" y="1965"/>
                    <a:pt x="26015" y="2560"/>
                    <a:pt x="24563" y="2560"/>
                  </a:cubicBezTo>
                  <a:cubicBezTo>
                    <a:pt x="23098" y="2560"/>
                    <a:pt x="22384" y="1965"/>
                    <a:pt x="21634" y="1334"/>
                  </a:cubicBezTo>
                  <a:cubicBezTo>
                    <a:pt x="20848" y="679"/>
                    <a:pt x="20038" y="0"/>
                    <a:pt x="18419" y="0"/>
                  </a:cubicBezTo>
                  <a:cubicBezTo>
                    <a:pt x="16812" y="0"/>
                    <a:pt x="16002" y="679"/>
                    <a:pt x="15216" y="1334"/>
                  </a:cubicBezTo>
                  <a:cubicBezTo>
                    <a:pt x="14454" y="1965"/>
                    <a:pt x="13740" y="2560"/>
                    <a:pt x="12287" y="2560"/>
                  </a:cubicBezTo>
                  <a:cubicBezTo>
                    <a:pt x="10823" y="2560"/>
                    <a:pt x="10109" y="1965"/>
                    <a:pt x="9347" y="1334"/>
                  </a:cubicBezTo>
                  <a:cubicBezTo>
                    <a:pt x="8573" y="679"/>
                    <a:pt x="7763" y="0"/>
                    <a:pt x="6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28600" dist="9525" dir="3600000" algn="bl" rotWithShape="0">
                <a:schemeClr val="accent4">
                  <a:alpha val="7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Google Shape;1011;p36"/>
          <p:cNvGrpSpPr/>
          <p:nvPr/>
        </p:nvGrpSpPr>
        <p:grpSpPr>
          <a:xfrm>
            <a:off x="-1280172" y="-932470"/>
            <a:ext cx="11666772" cy="6883870"/>
            <a:chOff x="-1280172" y="-932470"/>
            <a:chExt cx="11666772" cy="6883870"/>
          </a:xfrm>
        </p:grpSpPr>
        <p:grpSp>
          <p:nvGrpSpPr>
            <p:cNvPr id="1012" name="Google Shape;1012;p36"/>
            <p:cNvGrpSpPr/>
            <p:nvPr/>
          </p:nvGrpSpPr>
          <p:grpSpPr>
            <a:xfrm flipH="1">
              <a:off x="-372500" y="-311275"/>
              <a:ext cx="10759100" cy="6262675"/>
              <a:chOff x="-372500" y="-311275"/>
              <a:chExt cx="10759100" cy="6262675"/>
            </a:xfrm>
          </p:grpSpPr>
          <p:sp>
            <p:nvSpPr>
              <p:cNvPr id="1013" name="Google Shape;1013;p36"/>
              <p:cNvSpPr/>
              <p:nvPr/>
            </p:nvSpPr>
            <p:spPr>
              <a:xfrm>
                <a:off x="6901500" y="2466300"/>
                <a:ext cx="3485100" cy="3485100"/>
              </a:xfrm>
              <a:prstGeom prst="ellipse">
                <a:avLst/>
              </a:prstGeom>
              <a:gradFill>
                <a:gsLst>
                  <a:gs pos="0">
                    <a:srgbClr val="F7B0B6">
                      <a:alpha val="3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6"/>
              <p:cNvSpPr/>
              <p:nvPr/>
            </p:nvSpPr>
            <p:spPr>
              <a:xfrm>
                <a:off x="-228325" y="-120850"/>
                <a:ext cx="2822100" cy="2822100"/>
              </a:xfrm>
              <a:prstGeom prst="ellipse">
                <a:avLst/>
              </a:prstGeom>
              <a:gradFill>
                <a:gsLst>
                  <a:gs pos="0">
                    <a:srgbClr val="F7B0B6">
                      <a:alpha val="3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6"/>
              <p:cNvSpPr/>
              <p:nvPr/>
            </p:nvSpPr>
            <p:spPr>
              <a:xfrm>
                <a:off x="1214450" y="-311275"/>
                <a:ext cx="3485100" cy="3485100"/>
              </a:xfrm>
              <a:prstGeom prst="ellipse">
                <a:avLst/>
              </a:prstGeom>
              <a:gradFill>
                <a:gsLst>
                  <a:gs pos="0">
                    <a:srgbClr val="F7B0B6">
                      <a:alpha val="3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6"/>
              <p:cNvSpPr/>
              <p:nvPr/>
            </p:nvSpPr>
            <p:spPr>
              <a:xfrm>
                <a:off x="-372500" y="1338600"/>
                <a:ext cx="3485100" cy="3485100"/>
              </a:xfrm>
              <a:prstGeom prst="ellipse">
                <a:avLst/>
              </a:prstGeom>
              <a:gradFill>
                <a:gsLst>
                  <a:gs pos="0">
                    <a:srgbClr val="F7B0B6">
                      <a:alpha val="3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7" name="Google Shape;1017;p36"/>
            <p:cNvGrpSpPr/>
            <p:nvPr/>
          </p:nvGrpSpPr>
          <p:grpSpPr>
            <a:xfrm rot="1350625">
              <a:off x="-765711" y="-621395"/>
              <a:ext cx="2013927" cy="1954126"/>
              <a:chOff x="2123475" y="1121100"/>
              <a:chExt cx="1683850" cy="1633850"/>
            </a:xfrm>
          </p:grpSpPr>
          <p:sp>
            <p:nvSpPr>
              <p:cNvPr id="1018" name="Google Shape;1018;p36"/>
              <p:cNvSpPr/>
              <p:nvPr/>
            </p:nvSpPr>
            <p:spPr>
              <a:xfrm>
                <a:off x="2390775" y="1509850"/>
                <a:ext cx="422100" cy="945975"/>
              </a:xfrm>
              <a:custGeom>
                <a:avLst/>
                <a:gdLst/>
                <a:ahLst/>
                <a:cxnLst/>
                <a:rect l="l" t="t" r="r" b="b"/>
                <a:pathLst>
                  <a:path w="16884" h="37839" extrusionOk="0">
                    <a:moveTo>
                      <a:pt x="7406" y="0"/>
                    </a:moveTo>
                    <a:lnTo>
                      <a:pt x="3703" y="17038"/>
                    </a:lnTo>
                    <a:lnTo>
                      <a:pt x="0" y="34064"/>
                    </a:lnTo>
                    <a:lnTo>
                      <a:pt x="9465" y="37838"/>
                    </a:lnTo>
                    <a:lnTo>
                      <a:pt x="13180" y="20800"/>
                    </a:lnTo>
                    <a:lnTo>
                      <a:pt x="16883" y="3762"/>
                    </a:lnTo>
                    <a:close/>
                  </a:path>
                </a:pathLst>
              </a:custGeom>
              <a:gradFill>
                <a:gsLst>
                  <a:gs pos="0">
                    <a:srgbClr val="F250FE"/>
                  </a:gs>
                  <a:gs pos="100000">
                    <a:srgbClr val="722F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6"/>
              <p:cNvSpPr/>
              <p:nvPr/>
            </p:nvSpPr>
            <p:spPr>
              <a:xfrm>
                <a:off x="2123475" y="2147725"/>
                <a:ext cx="1683850" cy="607225"/>
              </a:xfrm>
              <a:custGeom>
                <a:avLst/>
                <a:gdLst/>
                <a:ahLst/>
                <a:cxnLst/>
                <a:rect l="l" t="t" r="r" b="b"/>
                <a:pathLst>
                  <a:path w="67354" h="24289" extrusionOk="0">
                    <a:moveTo>
                      <a:pt x="57888" y="0"/>
                    </a:moveTo>
                    <a:lnTo>
                      <a:pt x="28944" y="10263"/>
                    </a:lnTo>
                    <a:lnTo>
                      <a:pt x="0" y="20526"/>
                    </a:lnTo>
                    <a:lnTo>
                      <a:pt x="9466" y="24289"/>
                    </a:lnTo>
                    <a:lnTo>
                      <a:pt x="38410" y="14026"/>
                    </a:lnTo>
                    <a:lnTo>
                      <a:pt x="67354" y="3762"/>
                    </a:lnTo>
                    <a:close/>
                  </a:path>
                </a:pathLst>
              </a:custGeom>
              <a:gradFill>
                <a:gsLst>
                  <a:gs pos="0">
                    <a:srgbClr val="372F68"/>
                  </a:gs>
                  <a:gs pos="100000">
                    <a:srgbClr val="9135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6"/>
              <p:cNvSpPr/>
              <p:nvPr/>
            </p:nvSpPr>
            <p:spPr>
              <a:xfrm>
                <a:off x="2458025" y="1121100"/>
                <a:ext cx="1349300" cy="1120700"/>
              </a:xfrm>
              <a:custGeom>
                <a:avLst/>
                <a:gdLst/>
                <a:ahLst/>
                <a:cxnLst/>
                <a:rect l="l" t="t" r="r" b="b"/>
                <a:pathLst>
                  <a:path w="53972" h="44828" extrusionOk="0">
                    <a:moveTo>
                      <a:pt x="31731" y="24289"/>
                    </a:moveTo>
                    <a:lnTo>
                      <a:pt x="9478" y="3763"/>
                    </a:lnTo>
                    <a:lnTo>
                      <a:pt x="1" y="1"/>
                    </a:lnTo>
                    <a:lnTo>
                      <a:pt x="22254" y="20527"/>
                    </a:lnTo>
                    <a:lnTo>
                      <a:pt x="44506" y="41065"/>
                    </a:lnTo>
                    <a:lnTo>
                      <a:pt x="53972" y="44827"/>
                    </a:lnTo>
                    <a:close/>
                  </a:path>
                </a:pathLst>
              </a:custGeom>
              <a:gradFill>
                <a:gsLst>
                  <a:gs pos="0">
                    <a:srgbClr val="F250FE"/>
                  </a:gs>
                  <a:gs pos="100000">
                    <a:srgbClr val="722F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6"/>
              <p:cNvSpPr/>
              <p:nvPr/>
            </p:nvSpPr>
            <p:spPr>
              <a:xfrm>
                <a:off x="2123475" y="1121100"/>
                <a:ext cx="1447225" cy="1539800"/>
              </a:xfrm>
              <a:custGeom>
                <a:avLst/>
                <a:gdLst/>
                <a:ahLst/>
                <a:cxnLst/>
                <a:rect l="l" t="t" r="r" b="b"/>
                <a:pathLst>
                  <a:path w="57889" h="61592" extrusionOk="0">
                    <a:moveTo>
                      <a:pt x="35636" y="20527"/>
                    </a:moveTo>
                    <a:lnTo>
                      <a:pt x="57888" y="41065"/>
                    </a:lnTo>
                    <a:lnTo>
                      <a:pt x="28944" y="51328"/>
                    </a:lnTo>
                    <a:lnTo>
                      <a:pt x="0" y="61591"/>
                    </a:lnTo>
                    <a:lnTo>
                      <a:pt x="6703" y="30790"/>
                    </a:lnTo>
                    <a:lnTo>
                      <a:pt x="13395" y="1"/>
                    </a:lnTo>
                    <a:close/>
                    <a:moveTo>
                      <a:pt x="10692" y="49614"/>
                    </a:moveTo>
                    <a:lnTo>
                      <a:pt x="26706" y="43946"/>
                    </a:lnTo>
                    <a:lnTo>
                      <a:pt x="42720" y="38267"/>
                    </a:lnTo>
                    <a:lnTo>
                      <a:pt x="30409" y="26909"/>
                    </a:lnTo>
                    <a:lnTo>
                      <a:pt x="18098" y="15550"/>
                    </a:lnTo>
                    <a:lnTo>
                      <a:pt x="14395" y="32588"/>
                    </a:lnTo>
                    <a:lnTo>
                      <a:pt x="10692" y="49614"/>
                    </a:lnTo>
                    <a:close/>
                  </a:path>
                </a:pathLst>
              </a:custGeom>
              <a:gradFill>
                <a:gsLst>
                  <a:gs pos="0">
                    <a:srgbClr val="FF62FF"/>
                  </a:gs>
                  <a:gs pos="100000">
                    <a:srgbClr val="A2B5FA"/>
                  </a:gs>
                </a:gsLst>
                <a:lin ang="189007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2" name="Google Shape;1022;p36"/>
            <p:cNvSpPr/>
            <p:nvPr/>
          </p:nvSpPr>
          <p:spPr>
            <a:xfrm>
              <a:off x="-1280172" y="4711721"/>
              <a:ext cx="2639825" cy="128527"/>
            </a:xfrm>
            <a:custGeom>
              <a:avLst/>
              <a:gdLst/>
              <a:ahLst/>
              <a:cxnLst/>
              <a:rect l="l" t="t" r="r" b="b"/>
              <a:pathLst>
                <a:path w="61377" h="2989" extrusionOk="0">
                  <a:moveTo>
                    <a:pt x="6144" y="0"/>
                  </a:moveTo>
                  <a:cubicBezTo>
                    <a:pt x="4536" y="0"/>
                    <a:pt x="3727" y="679"/>
                    <a:pt x="2941" y="1334"/>
                  </a:cubicBezTo>
                  <a:cubicBezTo>
                    <a:pt x="2179" y="1965"/>
                    <a:pt x="1465" y="2560"/>
                    <a:pt x="0" y="2560"/>
                  </a:cubicBezTo>
                  <a:lnTo>
                    <a:pt x="0" y="2989"/>
                  </a:lnTo>
                  <a:cubicBezTo>
                    <a:pt x="1619" y="2989"/>
                    <a:pt x="2429" y="2310"/>
                    <a:pt x="3215" y="1655"/>
                  </a:cubicBezTo>
                  <a:cubicBezTo>
                    <a:pt x="3965" y="1024"/>
                    <a:pt x="4691" y="429"/>
                    <a:pt x="6144" y="429"/>
                  </a:cubicBezTo>
                  <a:cubicBezTo>
                    <a:pt x="7608" y="429"/>
                    <a:pt x="8323" y="1024"/>
                    <a:pt x="9085" y="1655"/>
                  </a:cubicBezTo>
                  <a:cubicBezTo>
                    <a:pt x="9859" y="2310"/>
                    <a:pt x="10668" y="2989"/>
                    <a:pt x="12287" y="2989"/>
                  </a:cubicBezTo>
                  <a:cubicBezTo>
                    <a:pt x="13895" y="2989"/>
                    <a:pt x="14704" y="2310"/>
                    <a:pt x="15490" y="1655"/>
                  </a:cubicBezTo>
                  <a:cubicBezTo>
                    <a:pt x="16252" y="1024"/>
                    <a:pt x="16967" y="429"/>
                    <a:pt x="18419" y="429"/>
                  </a:cubicBezTo>
                  <a:cubicBezTo>
                    <a:pt x="19884" y="429"/>
                    <a:pt x="20598" y="1024"/>
                    <a:pt x="21360" y="1655"/>
                  </a:cubicBezTo>
                  <a:cubicBezTo>
                    <a:pt x="22134" y="2310"/>
                    <a:pt x="22944" y="2989"/>
                    <a:pt x="24563" y="2989"/>
                  </a:cubicBezTo>
                  <a:cubicBezTo>
                    <a:pt x="26170" y="2989"/>
                    <a:pt x="26980" y="2310"/>
                    <a:pt x="27766" y="1655"/>
                  </a:cubicBezTo>
                  <a:cubicBezTo>
                    <a:pt x="28528" y="1024"/>
                    <a:pt x="29242" y="429"/>
                    <a:pt x="30694" y="429"/>
                  </a:cubicBezTo>
                  <a:cubicBezTo>
                    <a:pt x="32159" y="429"/>
                    <a:pt x="32873" y="1024"/>
                    <a:pt x="33623" y="1655"/>
                  </a:cubicBezTo>
                  <a:cubicBezTo>
                    <a:pt x="34409" y="2310"/>
                    <a:pt x="35219" y="2989"/>
                    <a:pt x="36838" y="2989"/>
                  </a:cubicBezTo>
                  <a:cubicBezTo>
                    <a:pt x="38445" y="2989"/>
                    <a:pt x="39255" y="2310"/>
                    <a:pt x="40041" y="1655"/>
                  </a:cubicBezTo>
                  <a:cubicBezTo>
                    <a:pt x="40803" y="1024"/>
                    <a:pt x="41517" y="429"/>
                    <a:pt x="42970" y="429"/>
                  </a:cubicBezTo>
                  <a:cubicBezTo>
                    <a:pt x="44434" y="429"/>
                    <a:pt x="45149" y="1024"/>
                    <a:pt x="45899" y="1655"/>
                  </a:cubicBezTo>
                  <a:cubicBezTo>
                    <a:pt x="46685" y="2310"/>
                    <a:pt x="47494" y="2989"/>
                    <a:pt x="49113" y="2989"/>
                  </a:cubicBezTo>
                  <a:cubicBezTo>
                    <a:pt x="50721" y="2989"/>
                    <a:pt x="51530" y="2310"/>
                    <a:pt x="52316" y="1655"/>
                  </a:cubicBezTo>
                  <a:cubicBezTo>
                    <a:pt x="53066" y="1024"/>
                    <a:pt x="53793" y="429"/>
                    <a:pt x="55245" y="429"/>
                  </a:cubicBezTo>
                  <a:cubicBezTo>
                    <a:pt x="56698" y="429"/>
                    <a:pt x="57424" y="1024"/>
                    <a:pt x="58174" y="1655"/>
                  </a:cubicBezTo>
                  <a:cubicBezTo>
                    <a:pt x="58960" y="2310"/>
                    <a:pt x="59770" y="2989"/>
                    <a:pt x="61377" y="2989"/>
                  </a:cubicBezTo>
                  <a:lnTo>
                    <a:pt x="61377" y="2560"/>
                  </a:lnTo>
                  <a:cubicBezTo>
                    <a:pt x="59924" y="2560"/>
                    <a:pt x="59210" y="1965"/>
                    <a:pt x="58448" y="1334"/>
                  </a:cubicBezTo>
                  <a:cubicBezTo>
                    <a:pt x="57662" y="679"/>
                    <a:pt x="56853" y="0"/>
                    <a:pt x="55245" y="0"/>
                  </a:cubicBezTo>
                  <a:cubicBezTo>
                    <a:pt x="53638" y="0"/>
                    <a:pt x="52828" y="679"/>
                    <a:pt x="52042" y="1334"/>
                  </a:cubicBezTo>
                  <a:cubicBezTo>
                    <a:pt x="51280" y="1965"/>
                    <a:pt x="50566" y="2560"/>
                    <a:pt x="49113" y="2560"/>
                  </a:cubicBezTo>
                  <a:cubicBezTo>
                    <a:pt x="47649" y="2560"/>
                    <a:pt x="46935" y="1965"/>
                    <a:pt x="46173" y="1334"/>
                  </a:cubicBezTo>
                  <a:cubicBezTo>
                    <a:pt x="45399" y="679"/>
                    <a:pt x="44589" y="0"/>
                    <a:pt x="42970" y="0"/>
                  </a:cubicBezTo>
                  <a:cubicBezTo>
                    <a:pt x="41362" y="0"/>
                    <a:pt x="40553" y="679"/>
                    <a:pt x="39767" y="1334"/>
                  </a:cubicBezTo>
                  <a:cubicBezTo>
                    <a:pt x="39005" y="1965"/>
                    <a:pt x="38291" y="2560"/>
                    <a:pt x="36838" y="2560"/>
                  </a:cubicBezTo>
                  <a:cubicBezTo>
                    <a:pt x="35374" y="2560"/>
                    <a:pt x="34659" y="1965"/>
                    <a:pt x="33897" y="1334"/>
                  </a:cubicBezTo>
                  <a:cubicBezTo>
                    <a:pt x="33123" y="679"/>
                    <a:pt x="32314" y="0"/>
                    <a:pt x="30694" y="0"/>
                  </a:cubicBezTo>
                  <a:cubicBezTo>
                    <a:pt x="29087" y="0"/>
                    <a:pt x="28278" y="679"/>
                    <a:pt x="27492" y="1334"/>
                  </a:cubicBezTo>
                  <a:cubicBezTo>
                    <a:pt x="26730" y="1965"/>
                    <a:pt x="26015" y="2560"/>
                    <a:pt x="24563" y="2560"/>
                  </a:cubicBezTo>
                  <a:cubicBezTo>
                    <a:pt x="23098" y="2560"/>
                    <a:pt x="22384" y="1965"/>
                    <a:pt x="21634" y="1334"/>
                  </a:cubicBezTo>
                  <a:cubicBezTo>
                    <a:pt x="20848" y="679"/>
                    <a:pt x="20038" y="0"/>
                    <a:pt x="18419" y="0"/>
                  </a:cubicBezTo>
                  <a:cubicBezTo>
                    <a:pt x="16812" y="0"/>
                    <a:pt x="16002" y="679"/>
                    <a:pt x="15216" y="1334"/>
                  </a:cubicBezTo>
                  <a:cubicBezTo>
                    <a:pt x="14454" y="1965"/>
                    <a:pt x="13740" y="2560"/>
                    <a:pt x="12287" y="2560"/>
                  </a:cubicBezTo>
                  <a:cubicBezTo>
                    <a:pt x="10823" y="2560"/>
                    <a:pt x="10109" y="1965"/>
                    <a:pt x="9347" y="1334"/>
                  </a:cubicBezTo>
                  <a:cubicBezTo>
                    <a:pt x="8573" y="679"/>
                    <a:pt x="7763" y="0"/>
                    <a:pt x="6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28600" dist="9525" dir="3600000" algn="bl" rotWithShape="0">
                <a:schemeClr val="accent4">
                  <a:alpha val="7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3" name="Google Shape;1023;p36"/>
            <p:cNvGrpSpPr/>
            <p:nvPr/>
          </p:nvGrpSpPr>
          <p:grpSpPr>
            <a:xfrm rot="922772">
              <a:off x="8060822" y="4030156"/>
              <a:ext cx="1795313" cy="1147607"/>
              <a:chOff x="3627825" y="3249050"/>
              <a:chExt cx="1702925" cy="1088550"/>
            </a:xfrm>
          </p:grpSpPr>
          <p:sp>
            <p:nvSpPr>
              <p:cNvPr id="1024" name="Google Shape;1024;p36"/>
              <p:cNvSpPr/>
              <p:nvPr/>
            </p:nvSpPr>
            <p:spPr>
              <a:xfrm>
                <a:off x="3627825" y="3249050"/>
                <a:ext cx="1642200" cy="966200"/>
              </a:xfrm>
              <a:custGeom>
                <a:avLst/>
                <a:gdLst/>
                <a:ahLst/>
                <a:cxnLst/>
                <a:rect l="l" t="t" r="r" b="b"/>
                <a:pathLst>
                  <a:path w="65688" h="38648" extrusionOk="0">
                    <a:moveTo>
                      <a:pt x="65687" y="4691"/>
                    </a:moveTo>
                    <a:cubicBezTo>
                      <a:pt x="65687" y="4858"/>
                      <a:pt x="65675" y="5025"/>
                      <a:pt x="65663" y="5191"/>
                    </a:cubicBezTo>
                    <a:cubicBezTo>
                      <a:pt x="65651" y="5227"/>
                      <a:pt x="65651" y="5251"/>
                      <a:pt x="65651" y="5287"/>
                    </a:cubicBezTo>
                    <a:cubicBezTo>
                      <a:pt x="65628" y="5453"/>
                      <a:pt x="65604" y="5620"/>
                      <a:pt x="65568" y="5798"/>
                    </a:cubicBezTo>
                    <a:cubicBezTo>
                      <a:pt x="65568" y="5810"/>
                      <a:pt x="65556" y="5834"/>
                      <a:pt x="65544" y="5870"/>
                    </a:cubicBezTo>
                    <a:cubicBezTo>
                      <a:pt x="65509" y="6060"/>
                      <a:pt x="65449" y="6251"/>
                      <a:pt x="65390" y="6441"/>
                    </a:cubicBezTo>
                    <a:cubicBezTo>
                      <a:pt x="65366" y="6489"/>
                      <a:pt x="65366" y="6525"/>
                      <a:pt x="65342" y="6572"/>
                    </a:cubicBezTo>
                    <a:cubicBezTo>
                      <a:pt x="65270" y="6763"/>
                      <a:pt x="65199" y="6977"/>
                      <a:pt x="65104" y="7180"/>
                    </a:cubicBezTo>
                    <a:cubicBezTo>
                      <a:pt x="65104" y="7203"/>
                      <a:pt x="65080" y="7227"/>
                      <a:pt x="65068" y="7251"/>
                    </a:cubicBezTo>
                    <a:cubicBezTo>
                      <a:pt x="64997" y="7453"/>
                      <a:pt x="64889" y="7656"/>
                      <a:pt x="64782" y="7858"/>
                    </a:cubicBezTo>
                    <a:cubicBezTo>
                      <a:pt x="64770" y="7906"/>
                      <a:pt x="64747" y="7942"/>
                      <a:pt x="64723" y="7977"/>
                    </a:cubicBezTo>
                    <a:cubicBezTo>
                      <a:pt x="64616" y="8204"/>
                      <a:pt x="64485" y="8430"/>
                      <a:pt x="64342" y="8656"/>
                    </a:cubicBezTo>
                    <a:cubicBezTo>
                      <a:pt x="64318" y="8692"/>
                      <a:pt x="64294" y="8751"/>
                      <a:pt x="64258" y="8799"/>
                    </a:cubicBezTo>
                    <a:cubicBezTo>
                      <a:pt x="64104" y="9037"/>
                      <a:pt x="63961" y="9275"/>
                      <a:pt x="63794" y="9525"/>
                    </a:cubicBezTo>
                    <a:cubicBezTo>
                      <a:pt x="59817" y="15335"/>
                      <a:pt x="50411" y="22372"/>
                      <a:pt x="39601" y="28123"/>
                    </a:cubicBezTo>
                    <a:cubicBezTo>
                      <a:pt x="36803" y="29611"/>
                      <a:pt x="33909" y="31004"/>
                      <a:pt x="30992" y="32266"/>
                    </a:cubicBezTo>
                    <a:cubicBezTo>
                      <a:pt x="29206" y="33052"/>
                      <a:pt x="27397" y="33790"/>
                      <a:pt x="25611" y="34457"/>
                    </a:cubicBezTo>
                    <a:cubicBezTo>
                      <a:pt x="24432" y="34897"/>
                      <a:pt x="23265" y="35302"/>
                      <a:pt x="22110" y="35695"/>
                    </a:cubicBezTo>
                    <a:cubicBezTo>
                      <a:pt x="21634" y="35850"/>
                      <a:pt x="21170" y="35993"/>
                      <a:pt x="20717" y="36136"/>
                    </a:cubicBezTo>
                    <a:cubicBezTo>
                      <a:pt x="20586" y="36183"/>
                      <a:pt x="20467" y="36219"/>
                      <a:pt x="20348" y="36255"/>
                    </a:cubicBezTo>
                    <a:lnTo>
                      <a:pt x="19181" y="36600"/>
                    </a:lnTo>
                    <a:cubicBezTo>
                      <a:pt x="19110" y="36624"/>
                      <a:pt x="19050" y="36648"/>
                      <a:pt x="18967" y="36659"/>
                    </a:cubicBezTo>
                    <a:cubicBezTo>
                      <a:pt x="18562" y="36778"/>
                      <a:pt x="18169" y="36898"/>
                      <a:pt x="17776" y="36993"/>
                    </a:cubicBezTo>
                    <a:cubicBezTo>
                      <a:pt x="17741" y="37005"/>
                      <a:pt x="17717" y="37005"/>
                      <a:pt x="17681" y="37017"/>
                    </a:cubicBezTo>
                    <a:cubicBezTo>
                      <a:pt x="17562" y="37052"/>
                      <a:pt x="17467" y="37088"/>
                      <a:pt x="17360" y="37112"/>
                    </a:cubicBezTo>
                    <a:cubicBezTo>
                      <a:pt x="17003" y="37195"/>
                      <a:pt x="16669" y="37290"/>
                      <a:pt x="16336" y="37374"/>
                    </a:cubicBezTo>
                    <a:lnTo>
                      <a:pt x="16050" y="37433"/>
                    </a:lnTo>
                    <a:cubicBezTo>
                      <a:pt x="15645" y="37540"/>
                      <a:pt x="15240" y="37624"/>
                      <a:pt x="14847" y="37719"/>
                    </a:cubicBezTo>
                    <a:cubicBezTo>
                      <a:pt x="14764" y="37731"/>
                      <a:pt x="14681" y="37755"/>
                      <a:pt x="14597" y="37767"/>
                    </a:cubicBezTo>
                    <a:cubicBezTo>
                      <a:pt x="14276" y="37838"/>
                      <a:pt x="13955" y="37898"/>
                      <a:pt x="13633" y="37969"/>
                    </a:cubicBezTo>
                    <a:cubicBezTo>
                      <a:pt x="13538" y="37981"/>
                      <a:pt x="13443" y="38005"/>
                      <a:pt x="13347" y="38017"/>
                    </a:cubicBezTo>
                    <a:cubicBezTo>
                      <a:pt x="13204" y="38052"/>
                      <a:pt x="13050" y="38076"/>
                      <a:pt x="12907" y="38100"/>
                    </a:cubicBezTo>
                    <a:cubicBezTo>
                      <a:pt x="12681" y="38136"/>
                      <a:pt x="12454" y="38183"/>
                      <a:pt x="12240" y="38219"/>
                    </a:cubicBezTo>
                    <a:cubicBezTo>
                      <a:pt x="12192" y="38219"/>
                      <a:pt x="12145" y="38231"/>
                      <a:pt x="12097" y="38231"/>
                    </a:cubicBezTo>
                    <a:cubicBezTo>
                      <a:pt x="11776" y="38291"/>
                      <a:pt x="11466" y="38338"/>
                      <a:pt x="11157" y="38374"/>
                    </a:cubicBezTo>
                    <a:cubicBezTo>
                      <a:pt x="11073" y="38386"/>
                      <a:pt x="10978" y="38398"/>
                      <a:pt x="10883" y="38410"/>
                    </a:cubicBezTo>
                    <a:cubicBezTo>
                      <a:pt x="10549" y="38457"/>
                      <a:pt x="10216" y="38493"/>
                      <a:pt x="9883" y="38529"/>
                    </a:cubicBezTo>
                    <a:lnTo>
                      <a:pt x="9859" y="38529"/>
                    </a:lnTo>
                    <a:cubicBezTo>
                      <a:pt x="9537" y="38564"/>
                      <a:pt x="9216" y="38576"/>
                      <a:pt x="8894" y="38600"/>
                    </a:cubicBezTo>
                    <a:lnTo>
                      <a:pt x="8656" y="38612"/>
                    </a:lnTo>
                    <a:cubicBezTo>
                      <a:pt x="8382" y="38636"/>
                      <a:pt x="8120" y="38648"/>
                      <a:pt x="7870" y="38648"/>
                    </a:cubicBezTo>
                    <a:lnTo>
                      <a:pt x="7728" y="38648"/>
                    </a:lnTo>
                    <a:lnTo>
                      <a:pt x="6870" y="38648"/>
                    </a:lnTo>
                    <a:lnTo>
                      <a:pt x="6668" y="38648"/>
                    </a:lnTo>
                    <a:cubicBezTo>
                      <a:pt x="6454" y="38636"/>
                      <a:pt x="6239" y="38624"/>
                      <a:pt x="6037" y="38612"/>
                    </a:cubicBezTo>
                    <a:lnTo>
                      <a:pt x="6013" y="38612"/>
                    </a:lnTo>
                    <a:cubicBezTo>
                      <a:pt x="5954" y="38612"/>
                      <a:pt x="5894" y="38612"/>
                      <a:pt x="5834" y="38600"/>
                    </a:cubicBezTo>
                    <a:cubicBezTo>
                      <a:pt x="5584" y="38576"/>
                      <a:pt x="5334" y="38553"/>
                      <a:pt x="5096" y="38517"/>
                    </a:cubicBezTo>
                    <a:cubicBezTo>
                      <a:pt x="5049" y="38517"/>
                      <a:pt x="5001" y="38505"/>
                      <a:pt x="4941" y="38505"/>
                    </a:cubicBezTo>
                    <a:cubicBezTo>
                      <a:pt x="4751" y="38469"/>
                      <a:pt x="4572" y="38433"/>
                      <a:pt x="4382" y="38398"/>
                    </a:cubicBezTo>
                    <a:cubicBezTo>
                      <a:pt x="4322" y="38386"/>
                      <a:pt x="4275" y="38374"/>
                      <a:pt x="4215" y="38362"/>
                    </a:cubicBezTo>
                    <a:cubicBezTo>
                      <a:pt x="4001" y="38314"/>
                      <a:pt x="3787" y="38267"/>
                      <a:pt x="3596" y="38219"/>
                    </a:cubicBezTo>
                    <a:cubicBezTo>
                      <a:pt x="3572" y="38207"/>
                      <a:pt x="3537" y="38195"/>
                      <a:pt x="3513" y="38195"/>
                    </a:cubicBezTo>
                    <a:cubicBezTo>
                      <a:pt x="3346" y="38136"/>
                      <a:pt x="3179" y="38076"/>
                      <a:pt x="3013" y="38017"/>
                    </a:cubicBezTo>
                    <a:cubicBezTo>
                      <a:pt x="2965" y="38005"/>
                      <a:pt x="2917" y="37981"/>
                      <a:pt x="2870" y="37957"/>
                    </a:cubicBezTo>
                    <a:cubicBezTo>
                      <a:pt x="2703" y="37898"/>
                      <a:pt x="2536" y="37814"/>
                      <a:pt x="2382" y="37743"/>
                    </a:cubicBezTo>
                    <a:cubicBezTo>
                      <a:pt x="2382" y="37743"/>
                      <a:pt x="2370" y="37743"/>
                      <a:pt x="2370" y="37731"/>
                    </a:cubicBezTo>
                    <a:cubicBezTo>
                      <a:pt x="2215" y="37648"/>
                      <a:pt x="2060" y="37552"/>
                      <a:pt x="1917" y="37457"/>
                    </a:cubicBezTo>
                    <a:lnTo>
                      <a:pt x="1810" y="37386"/>
                    </a:lnTo>
                    <a:cubicBezTo>
                      <a:pt x="1703" y="37302"/>
                      <a:pt x="1596" y="37219"/>
                      <a:pt x="1489" y="37124"/>
                    </a:cubicBezTo>
                    <a:lnTo>
                      <a:pt x="1429" y="37064"/>
                    </a:lnTo>
                    <a:cubicBezTo>
                      <a:pt x="1310" y="36957"/>
                      <a:pt x="1215" y="36850"/>
                      <a:pt x="1120" y="36731"/>
                    </a:cubicBezTo>
                    <a:cubicBezTo>
                      <a:pt x="1084" y="36695"/>
                      <a:pt x="1072" y="36671"/>
                      <a:pt x="1048" y="36636"/>
                    </a:cubicBezTo>
                    <a:cubicBezTo>
                      <a:pt x="977" y="36540"/>
                      <a:pt x="905" y="36433"/>
                      <a:pt x="846" y="36338"/>
                    </a:cubicBezTo>
                    <a:cubicBezTo>
                      <a:pt x="822" y="36302"/>
                      <a:pt x="810" y="36267"/>
                      <a:pt x="786" y="36243"/>
                    </a:cubicBezTo>
                    <a:cubicBezTo>
                      <a:pt x="0" y="34754"/>
                      <a:pt x="441" y="32623"/>
                      <a:pt x="2310" y="29873"/>
                    </a:cubicBezTo>
                    <a:cubicBezTo>
                      <a:pt x="4941" y="26039"/>
                      <a:pt x="9954" y="21646"/>
                      <a:pt x="16181" y="17455"/>
                    </a:cubicBezTo>
                    <a:cubicBezTo>
                      <a:pt x="19062" y="15514"/>
                      <a:pt x="22206" y="13609"/>
                      <a:pt x="25492" y="11835"/>
                    </a:cubicBezTo>
                    <a:cubicBezTo>
                      <a:pt x="27373" y="10799"/>
                      <a:pt x="29290" y="9823"/>
                      <a:pt x="31242" y="8882"/>
                    </a:cubicBezTo>
                    <a:cubicBezTo>
                      <a:pt x="33993" y="7573"/>
                      <a:pt x="36791" y="6358"/>
                      <a:pt x="39577" y="5287"/>
                    </a:cubicBezTo>
                    <a:cubicBezTo>
                      <a:pt x="41053" y="4715"/>
                      <a:pt x="42530" y="4191"/>
                      <a:pt x="43982" y="3703"/>
                    </a:cubicBezTo>
                    <a:cubicBezTo>
                      <a:pt x="44268" y="3608"/>
                      <a:pt x="44542" y="3524"/>
                      <a:pt x="44816" y="3441"/>
                    </a:cubicBezTo>
                    <a:cubicBezTo>
                      <a:pt x="47292" y="2631"/>
                      <a:pt x="49816" y="1965"/>
                      <a:pt x="52376" y="1453"/>
                    </a:cubicBezTo>
                    <a:cubicBezTo>
                      <a:pt x="59770" y="0"/>
                      <a:pt x="64485" y="822"/>
                      <a:pt x="65473" y="3572"/>
                    </a:cubicBezTo>
                    <a:cubicBezTo>
                      <a:pt x="65485" y="3596"/>
                      <a:pt x="65497" y="3632"/>
                      <a:pt x="65497" y="3655"/>
                    </a:cubicBezTo>
                    <a:cubicBezTo>
                      <a:pt x="65544" y="3798"/>
                      <a:pt x="65592" y="3953"/>
                      <a:pt x="65616" y="4096"/>
                    </a:cubicBezTo>
                    <a:cubicBezTo>
                      <a:pt x="65616" y="4108"/>
                      <a:pt x="65616" y="4108"/>
                      <a:pt x="65616" y="4120"/>
                    </a:cubicBezTo>
                    <a:cubicBezTo>
                      <a:pt x="65640" y="4274"/>
                      <a:pt x="65651" y="4441"/>
                      <a:pt x="65663" y="4608"/>
                    </a:cubicBezTo>
                    <a:cubicBezTo>
                      <a:pt x="65675" y="4632"/>
                      <a:pt x="65675" y="4655"/>
                      <a:pt x="65687" y="4691"/>
                    </a:cubicBezTo>
                    <a:close/>
                  </a:path>
                </a:pathLst>
              </a:custGeom>
              <a:gradFill>
                <a:gsLst>
                  <a:gs pos="0">
                    <a:srgbClr val="CF65B0"/>
                  </a:gs>
                  <a:gs pos="100000">
                    <a:srgbClr val="FEFFB7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36"/>
              <p:cNvSpPr/>
              <p:nvPr/>
            </p:nvSpPr>
            <p:spPr>
              <a:xfrm>
                <a:off x="3647175" y="3329100"/>
                <a:ext cx="1683575" cy="1008500"/>
              </a:xfrm>
              <a:custGeom>
                <a:avLst/>
                <a:gdLst/>
                <a:ahLst/>
                <a:cxnLst/>
                <a:rect l="l" t="t" r="r" b="b"/>
                <a:pathLst>
                  <a:path w="67343" h="40340" extrusionOk="0">
                    <a:moveTo>
                      <a:pt x="66592" y="3966"/>
                    </a:moveTo>
                    <a:lnTo>
                      <a:pt x="64568" y="1"/>
                    </a:lnTo>
                    <a:cubicBezTo>
                      <a:pt x="64616" y="108"/>
                      <a:pt x="64675" y="227"/>
                      <a:pt x="64711" y="358"/>
                    </a:cubicBezTo>
                    <a:cubicBezTo>
                      <a:pt x="64723" y="382"/>
                      <a:pt x="64735" y="406"/>
                      <a:pt x="64746" y="441"/>
                    </a:cubicBezTo>
                    <a:cubicBezTo>
                      <a:pt x="64794" y="584"/>
                      <a:pt x="64830" y="727"/>
                      <a:pt x="64854" y="882"/>
                    </a:cubicBezTo>
                    <a:lnTo>
                      <a:pt x="64854" y="894"/>
                    </a:lnTo>
                    <a:cubicBezTo>
                      <a:pt x="64877" y="1049"/>
                      <a:pt x="64901" y="1215"/>
                      <a:pt x="64901" y="1382"/>
                    </a:cubicBezTo>
                    <a:lnTo>
                      <a:pt x="64901" y="1477"/>
                    </a:lnTo>
                    <a:cubicBezTo>
                      <a:pt x="64901" y="1656"/>
                      <a:pt x="64901" y="1823"/>
                      <a:pt x="64877" y="1989"/>
                    </a:cubicBezTo>
                    <a:cubicBezTo>
                      <a:pt x="64877" y="2025"/>
                      <a:pt x="64877" y="2049"/>
                      <a:pt x="64866" y="2085"/>
                    </a:cubicBezTo>
                    <a:cubicBezTo>
                      <a:pt x="64854" y="2251"/>
                      <a:pt x="64818" y="2418"/>
                      <a:pt x="64782" y="2585"/>
                    </a:cubicBezTo>
                    <a:cubicBezTo>
                      <a:pt x="64782" y="2608"/>
                      <a:pt x="64770" y="2632"/>
                      <a:pt x="64770" y="2656"/>
                    </a:cubicBezTo>
                    <a:cubicBezTo>
                      <a:pt x="64723" y="2847"/>
                      <a:pt x="64675" y="3037"/>
                      <a:pt x="64604" y="3239"/>
                    </a:cubicBezTo>
                    <a:cubicBezTo>
                      <a:pt x="64592" y="3287"/>
                      <a:pt x="64580" y="3323"/>
                      <a:pt x="64568" y="3370"/>
                    </a:cubicBezTo>
                    <a:cubicBezTo>
                      <a:pt x="64496" y="3573"/>
                      <a:pt x="64413" y="3775"/>
                      <a:pt x="64330" y="3978"/>
                    </a:cubicBezTo>
                    <a:lnTo>
                      <a:pt x="64294" y="4049"/>
                    </a:lnTo>
                    <a:cubicBezTo>
                      <a:pt x="64211" y="4251"/>
                      <a:pt x="64104" y="4454"/>
                      <a:pt x="63996" y="4656"/>
                    </a:cubicBezTo>
                    <a:cubicBezTo>
                      <a:pt x="63973" y="4704"/>
                      <a:pt x="63961" y="4740"/>
                      <a:pt x="63937" y="4775"/>
                    </a:cubicBezTo>
                    <a:cubicBezTo>
                      <a:pt x="63818" y="5002"/>
                      <a:pt x="63699" y="5228"/>
                      <a:pt x="63556" y="5454"/>
                    </a:cubicBezTo>
                    <a:cubicBezTo>
                      <a:pt x="63532" y="5502"/>
                      <a:pt x="63496" y="5549"/>
                      <a:pt x="63473" y="5597"/>
                    </a:cubicBezTo>
                    <a:cubicBezTo>
                      <a:pt x="63318" y="5835"/>
                      <a:pt x="63175" y="6073"/>
                      <a:pt x="62996" y="6323"/>
                    </a:cubicBezTo>
                    <a:cubicBezTo>
                      <a:pt x="56960" y="15158"/>
                      <a:pt x="38291" y="26873"/>
                      <a:pt x="21324" y="32493"/>
                    </a:cubicBezTo>
                    <a:cubicBezTo>
                      <a:pt x="20848" y="32636"/>
                      <a:pt x="20384" y="32791"/>
                      <a:pt x="19919" y="32934"/>
                    </a:cubicBezTo>
                    <a:lnTo>
                      <a:pt x="19550" y="33053"/>
                    </a:lnTo>
                    <a:cubicBezTo>
                      <a:pt x="19157" y="33172"/>
                      <a:pt x="18776" y="33291"/>
                      <a:pt x="18395" y="33398"/>
                    </a:cubicBezTo>
                    <a:lnTo>
                      <a:pt x="18181" y="33457"/>
                    </a:lnTo>
                    <a:cubicBezTo>
                      <a:pt x="17753" y="33588"/>
                      <a:pt x="17312" y="33707"/>
                      <a:pt x="16895" y="33827"/>
                    </a:cubicBezTo>
                    <a:lnTo>
                      <a:pt x="16562" y="33910"/>
                    </a:lnTo>
                    <a:cubicBezTo>
                      <a:pt x="16217" y="33993"/>
                      <a:pt x="15883" y="34088"/>
                      <a:pt x="15538" y="34172"/>
                    </a:cubicBezTo>
                    <a:lnTo>
                      <a:pt x="15264" y="34231"/>
                    </a:lnTo>
                    <a:cubicBezTo>
                      <a:pt x="14859" y="34338"/>
                      <a:pt x="14454" y="34422"/>
                      <a:pt x="14062" y="34517"/>
                    </a:cubicBezTo>
                    <a:lnTo>
                      <a:pt x="13812" y="34565"/>
                    </a:lnTo>
                    <a:cubicBezTo>
                      <a:pt x="13490" y="34636"/>
                      <a:pt x="13169" y="34696"/>
                      <a:pt x="12847" y="34755"/>
                    </a:cubicBezTo>
                    <a:lnTo>
                      <a:pt x="12549" y="34815"/>
                    </a:lnTo>
                    <a:cubicBezTo>
                      <a:pt x="12180" y="34886"/>
                      <a:pt x="11811" y="34958"/>
                      <a:pt x="11442" y="35017"/>
                    </a:cubicBezTo>
                    <a:lnTo>
                      <a:pt x="11299" y="35029"/>
                    </a:lnTo>
                    <a:cubicBezTo>
                      <a:pt x="10978" y="35089"/>
                      <a:pt x="10668" y="35124"/>
                      <a:pt x="10359" y="35172"/>
                    </a:cubicBezTo>
                    <a:lnTo>
                      <a:pt x="10085" y="35208"/>
                    </a:lnTo>
                    <a:cubicBezTo>
                      <a:pt x="9752" y="35255"/>
                      <a:pt x="9418" y="35291"/>
                      <a:pt x="9097" y="35327"/>
                    </a:cubicBezTo>
                    <a:lnTo>
                      <a:pt x="9061" y="35327"/>
                    </a:lnTo>
                    <a:cubicBezTo>
                      <a:pt x="8739" y="35351"/>
                      <a:pt x="8418" y="35374"/>
                      <a:pt x="8097" y="35398"/>
                    </a:cubicBezTo>
                    <a:lnTo>
                      <a:pt x="7858" y="35410"/>
                    </a:lnTo>
                    <a:cubicBezTo>
                      <a:pt x="7585" y="35422"/>
                      <a:pt x="7323" y="35434"/>
                      <a:pt x="7073" y="35446"/>
                    </a:cubicBezTo>
                    <a:lnTo>
                      <a:pt x="6930" y="35446"/>
                    </a:lnTo>
                    <a:lnTo>
                      <a:pt x="6072" y="35446"/>
                    </a:lnTo>
                    <a:lnTo>
                      <a:pt x="5870" y="35434"/>
                    </a:lnTo>
                    <a:cubicBezTo>
                      <a:pt x="5644" y="35434"/>
                      <a:pt x="5430" y="35422"/>
                      <a:pt x="5215" y="35398"/>
                    </a:cubicBezTo>
                    <a:lnTo>
                      <a:pt x="5037" y="35386"/>
                    </a:lnTo>
                    <a:cubicBezTo>
                      <a:pt x="4787" y="35362"/>
                      <a:pt x="4537" y="35339"/>
                      <a:pt x="4310" y="35315"/>
                    </a:cubicBezTo>
                    <a:lnTo>
                      <a:pt x="4156" y="35291"/>
                    </a:lnTo>
                    <a:cubicBezTo>
                      <a:pt x="3965" y="35255"/>
                      <a:pt x="3775" y="35231"/>
                      <a:pt x="3596" y="35184"/>
                    </a:cubicBezTo>
                    <a:lnTo>
                      <a:pt x="3429" y="35160"/>
                    </a:lnTo>
                    <a:cubicBezTo>
                      <a:pt x="3203" y="35112"/>
                      <a:pt x="3001" y="35053"/>
                      <a:pt x="2798" y="35005"/>
                    </a:cubicBezTo>
                    <a:lnTo>
                      <a:pt x="2727" y="34981"/>
                    </a:lnTo>
                    <a:cubicBezTo>
                      <a:pt x="2548" y="34934"/>
                      <a:pt x="2382" y="34874"/>
                      <a:pt x="2227" y="34815"/>
                    </a:cubicBezTo>
                    <a:lnTo>
                      <a:pt x="2072" y="34755"/>
                    </a:lnTo>
                    <a:cubicBezTo>
                      <a:pt x="1905" y="34684"/>
                      <a:pt x="1751" y="34600"/>
                      <a:pt x="1596" y="34529"/>
                    </a:cubicBezTo>
                    <a:lnTo>
                      <a:pt x="1572" y="34517"/>
                    </a:lnTo>
                    <a:cubicBezTo>
                      <a:pt x="1417" y="34434"/>
                      <a:pt x="1262" y="34350"/>
                      <a:pt x="1119" y="34255"/>
                    </a:cubicBezTo>
                    <a:lnTo>
                      <a:pt x="1012" y="34172"/>
                    </a:lnTo>
                    <a:cubicBezTo>
                      <a:pt x="917" y="34088"/>
                      <a:pt x="822" y="33993"/>
                      <a:pt x="727" y="33910"/>
                    </a:cubicBezTo>
                    <a:lnTo>
                      <a:pt x="655" y="33850"/>
                    </a:lnTo>
                    <a:cubicBezTo>
                      <a:pt x="548" y="33743"/>
                      <a:pt x="441" y="33624"/>
                      <a:pt x="346" y="33505"/>
                    </a:cubicBezTo>
                    <a:cubicBezTo>
                      <a:pt x="322" y="33481"/>
                      <a:pt x="298" y="33446"/>
                      <a:pt x="274" y="33422"/>
                    </a:cubicBezTo>
                    <a:cubicBezTo>
                      <a:pt x="203" y="33326"/>
                      <a:pt x="143" y="33219"/>
                      <a:pt x="72" y="33112"/>
                    </a:cubicBezTo>
                    <a:cubicBezTo>
                      <a:pt x="60" y="33088"/>
                      <a:pt x="36" y="33053"/>
                      <a:pt x="24" y="33017"/>
                    </a:cubicBezTo>
                    <a:lnTo>
                      <a:pt x="0" y="32969"/>
                    </a:lnTo>
                    <a:lnTo>
                      <a:pt x="2024" y="36934"/>
                    </a:lnTo>
                    <a:cubicBezTo>
                      <a:pt x="3727" y="40280"/>
                      <a:pt x="11597" y="40339"/>
                      <a:pt x="23360" y="36446"/>
                    </a:cubicBezTo>
                    <a:cubicBezTo>
                      <a:pt x="40327" y="30826"/>
                      <a:pt x="58996" y="19110"/>
                      <a:pt x="65032" y="10276"/>
                    </a:cubicBezTo>
                    <a:cubicBezTo>
                      <a:pt x="66890" y="7561"/>
                      <a:pt x="67342" y="5442"/>
                      <a:pt x="66592" y="3966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2F68"/>
                  </a:gs>
                  <a:gs pos="100000">
                    <a:srgbClr val="9135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6" name="Google Shape;1026;p36"/>
            <p:cNvGrpSpPr/>
            <p:nvPr/>
          </p:nvGrpSpPr>
          <p:grpSpPr>
            <a:xfrm rot="-8554242">
              <a:off x="8462295" y="3125771"/>
              <a:ext cx="992344" cy="1431758"/>
              <a:chOff x="625650" y="1152050"/>
              <a:chExt cx="1096000" cy="1581175"/>
            </a:xfrm>
          </p:grpSpPr>
          <p:sp>
            <p:nvSpPr>
              <p:cNvPr id="1027" name="Google Shape;1027;p36"/>
              <p:cNvSpPr/>
              <p:nvPr/>
            </p:nvSpPr>
            <p:spPr>
              <a:xfrm>
                <a:off x="625950" y="1152050"/>
                <a:ext cx="1077850" cy="1461825"/>
              </a:xfrm>
              <a:custGeom>
                <a:avLst/>
                <a:gdLst/>
                <a:ahLst/>
                <a:cxnLst/>
                <a:rect l="l" t="t" r="r" b="b"/>
                <a:pathLst>
                  <a:path w="43114" h="58473" extrusionOk="0">
                    <a:moveTo>
                      <a:pt x="43113" y="45221"/>
                    </a:moveTo>
                    <a:cubicBezTo>
                      <a:pt x="43090" y="45197"/>
                      <a:pt x="43054" y="45161"/>
                      <a:pt x="43030" y="45137"/>
                    </a:cubicBezTo>
                    <a:cubicBezTo>
                      <a:pt x="42971" y="45066"/>
                      <a:pt x="42899" y="44994"/>
                      <a:pt x="42828" y="44923"/>
                    </a:cubicBezTo>
                    <a:cubicBezTo>
                      <a:pt x="42792" y="44887"/>
                      <a:pt x="42744" y="44840"/>
                      <a:pt x="42697" y="44792"/>
                    </a:cubicBezTo>
                    <a:cubicBezTo>
                      <a:pt x="42613" y="44732"/>
                      <a:pt x="42542" y="44661"/>
                      <a:pt x="42447" y="44602"/>
                    </a:cubicBezTo>
                    <a:cubicBezTo>
                      <a:pt x="42399" y="44566"/>
                      <a:pt x="42351" y="44518"/>
                      <a:pt x="42304" y="44482"/>
                    </a:cubicBezTo>
                    <a:cubicBezTo>
                      <a:pt x="42209" y="44411"/>
                      <a:pt x="42101" y="44340"/>
                      <a:pt x="41994" y="44280"/>
                    </a:cubicBezTo>
                    <a:lnTo>
                      <a:pt x="41851" y="44197"/>
                    </a:lnTo>
                    <a:cubicBezTo>
                      <a:pt x="41697" y="44101"/>
                      <a:pt x="41530" y="44006"/>
                      <a:pt x="41351" y="43923"/>
                    </a:cubicBezTo>
                    <a:cubicBezTo>
                      <a:pt x="41327" y="43923"/>
                      <a:pt x="41316" y="43911"/>
                      <a:pt x="41292" y="43899"/>
                    </a:cubicBezTo>
                    <a:cubicBezTo>
                      <a:pt x="41137" y="43828"/>
                      <a:pt x="40970" y="43744"/>
                      <a:pt x="40804" y="43685"/>
                    </a:cubicBezTo>
                    <a:cubicBezTo>
                      <a:pt x="40732" y="43661"/>
                      <a:pt x="40661" y="43637"/>
                      <a:pt x="40601" y="43613"/>
                    </a:cubicBezTo>
                    <a:cubicBezTo>
                      <a:pt x="40458" y="43566"/>
                      <a:pt x="40327" y="43518"/>
                      <a:pt x="40184" y="43470"/>
                    </a:cubicBezTo>
                    <a:cubicBezTo>
                      <a:pt x="40101" y="43447"/>
                      <a:pt x="40018" y="43411"/>
                      <a:pt x="39946" y="43399"/>
                    </a:cubicBezTo>
                    <a:cubicBezTo>
                      <a:pt x="39803" y="43351"/>
                      <a:pt x="39661" y="43316"/>
                      <a:pt x="39518" y="43280"/>
                    </a:cubicBezTo>
                    <a:cubicBezTo>
                      <a:pt x="39434" y="43256"/>
                      <a:pt x="39339" y="43232"/>
                      <a:pt x="39256" y="43208"/>
                    </a:cubicBezTo>
                    <a:lnTo>
                      <a:pt x="38791" y="43113"/>
                    </a:lnTo>
                    <a:cubicBezTo>
                      <a:pt x="38696" y="43089"/>
                      <a:pt x="38613" y="43078"/>
                      <a:pt x="38518" y="43054"/>
                    </a:cubicBezTo>
                    <a:cubicBezTo>
                      <a:pt x="38339" y="43018"/>
                      <a:pt x="38160" y="42994"/>
                      <a:pt x="37982" y="42970"/>
                    </a:cubicBezTo>
                    <a:lnTo>
                      <a:pt x="37732" y="42923"/>
                    </a:lnTo>
                    <a:cubicBezTo>
                      <a:pt x="37470" y="42887"/>
                      <a:pt x="37196" y="42863"/>
                      <a:pt x="36910" y="42827"/>
                    </a:cubicBezTo>
                    <a:lnTo>
                      <a:pt x="36851" y="42827"/>
                    </a:lnTo>
                    <a:cubicBezTo>
                      <a:pt x="36589" y="42804"/>
                      <a:pt x="36315" y="42792"/>
                      <a:pt x="36029" y="42768"/>
                    </a:cubicBezTo>
                    <a:cubicBezTo>
                      <a:pt x="35934" y="42768"/>
                      <a:pt x="35827" y="42756"/>
                      <a:pt x="35732" y="42756"/>
                    </a:cubicBezTo>
                    <a:cubicBezTo>
                      <a:pt x="35529" y="42744"/>
                      <a:pt x="35327" y="42732"/>
                      <a:pt x="35112" y="42732"/>
                    </a:cubicBezTo>
                    <a:lnTo>
                      <a:pt x="34743" y="42732"/>
                    </a:lnTo>
                    <a:lnTo>
                      <a:pt x="34136" y="42732"/>
                    </a:lnTo>
                    <a:lnTo>
                      <a:pt x="33743" y="42732"/>
                    </a:lnTo>
                    <a:cubicBezTo>
                      <a:pt x="33529" y="42732"/>
                      <a:pt x="33315" y="42744"/>
                      <a:pt x="33100" y="42744"/>
                    </a:cubicBezTo>
                    <a:cubicBezTo>
                      <a:pt x="32969" y="42744"/>
                      <a:pt x="32838" y="42756"/>
                      <a:pt x="32707" y="42768"/>
                    </a:cubicBezTo>
                    <a:cubicBezTo>
                      <a:pt x="32469" y="42780"/>
                      <a:pt x="32219" y="42792"/>
                      <a:pt x="31981" y="42804"/>
                    </a:cubicBezTo>
                    <a:lnTo>
                      <a:pt x="31624" y="42827"/>
                    </a:lnTo>
                    <a:cubicBezTo>
                      <a:pt x="31267" y="42851"/>
                      <a:pt x="30898" y="42887"/>
                      <a:pt x="30517" y="42923"/>
                    </a:cubicBezTo>
                    <a:cubicBezTo>
                      <a:pt x="19372" y="44042"/>
                      <a:pt x="6502" y="49459"/>
                      <a:pt x="1751" y="55008"/>
                    </a:cubicBezTo>
                    <a:cubicBezTo>
                      <a:pt x="1608" y="55174"/>
                      <a:pt x="1477" y="55341"/>
                      <a:pt x="1346" y="55508"/>
                    </a:cubicBezTo>
                    <a:cubicBezTo>
                      <a:pt x="1311" y="55555"/>
                      <a:pt x="1275" y="55615"/>
                      <a:pt x="1239" y="55662"/>
                    </a:cubicBezTo>
                    <a:cubicBezTo>
                      <a:pt x="1156" y="55770"/>
                      <a:pt x="1072" y="55877"/>
                      <a:pt x="1001" y="55984"/>
                    </a:cubicBezTo>
                    <a:cubicBezTo>
                      <a:pt x="965" y="56055"/>
                      <a:pt x="930" y="56115"/>
                      <a:pt x="882" y="56174"/>
                    </a:cubicBezTo>
                    <a:cubicBezTo>
                      <a:pt x="822" y="56270"/>
                      <a:pt x="763" y="56365"/>
                      <a:pt x="715" y="56460"/>
                    </a:cubicBezTo>
                    <a:cubicBezTo>
                      <a:pt x="680" y="56520"/>
                      <a:pt x="632" y="56591"/>
                      <a:pt x="608" y="56651"/>
                    </a:cubicBezTo>
                    <a:cubicBezTo>
                      <a:pt x="560" y="56746"/>
                      <a:pt x="501" y="56829"/>
                      <a:pt x="465" y="56913"/>
                    </a:cubicBezTo>
                    <a:cubicBezTo>
                      <a:pt x="429" y="56984"/>
                      <a:pt x="406" y="57044"/>
                      <a:pt x="382" y="57115"/>
                    </a:cubicBezTo>
                    <a:cubicBezTo>
                      <a:pt x="346" y="57174"/>
                      <a:pt x="310" y="57282"/>
                      <a:pt x="275" y="57365"/>
                    </a:cubicBezTo>
                    <a:cubicBezTo>
                      <a:pt x="239" y="57448"/>
                      <a:pt x="227" y="57496"/>
                      <a:pt x="203" y="57555"/>
                    </a:cubicBezTo>
                    <a:cubicBezTo>
                      <a:pt x="179" y="57627"/>
                      <a:pt x="156" y="57722"/>
                      <a:pt x="132" y="57806"/>
                    </a:cubicBezTo>
                    <a:cubicBezTo>
                      <a:pt x="108" y="57877"/>
                      <a:pt x="96" y="57925"/>
                      <a:pt x="84" y="57984"/>
                    </a:cubicBezTo>
                    <a:cubicBezTo>
                      <a:pt x="60" y="58067"/>
                      <a:pt x="48" y="58151"/>
                      <a:pt x="37" y="58222"/>
                    </a:cubicBezTo>
                    <a:cubicBezTo>
                      <a:pt x="25" y="58306"/>
                      <a:pt x="13" y="58341"/>
                      <a:pt x="13" y="58401"/>
                    </a:cubicBezTo>
                    <a:cubicBezTo>
                      <a:pt x="13" y="58425"/>
                      <a:pt x="13" y="58448"/>
                      <a:pt x="1" y="58472"/>
                    </a:cubicBezTo>
                    <a:cubicBezTo>
                      <a:pt x="1382" y="44078"/>
                      <a:pt x="2763" y="29695"/>
                      <a:pt x="4132" y="15312"/>
                    </a:cubicBezTo>
                    <a:cubicBezTo>
                      <a:pt x="4632" y="10204"/>
                      <a:pt x="5121" y="5109"/>
                      <a:pt x="5609" y="1"/>
                    </a:cubicBezTo>
                    <a:cubicBezTo>
                      <a:pt x="8752" y="3787"/>
                      <a:pt x="11895" y="7573"/>
                      <a:pt x="15038" y="11359"/>
                    </a:cubicBezTo>
                    <a:cubicBezTo>
                      <a:pt x="24385" y="22646"/>
                      <a:pt x="33743" y="33934"/>
                      <a:pt x="43113" y="4522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62FF"/>
                  </a:gs>
                  <a:gs pos="100000">
                    <a:srgbClr val="A2B5FA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36"/>
              <p:cNvSpPr/>
              <p:nvPr/>
            </p:nvSpPr>
            <p:spPr>
              <a:xfrm>
                <a:off x="625650" y="2220350"/>
                <a:ext cx="1096000" cy="512875"/>
              </a:xfrm>
              <a:custGeom>
                <a:avLst/>
                <a:gdLst/>
                <a:ahLst/>
                <a:cxnLst/>
                <a:rect l="l" t="t" r="r" b="b"/>
                <a:pathLst>
                  <a:path w="43840" h="20515" extrusionOk="0">
                    <a:moveTo>
                      <a:pt x="43816" y="4156"/>
                    </a:moveTo>
                    <a:cubicBezTo>
                      <a:pt x="43816" y="4108"/>
                      <a:pt x="43816" y="4072"/>
                      <a:pt x="43804" y="4025"/>
                    </a:cubicBezTo>
                    <a:cubicBezTo>
                      <a:pt x="43792" y="3917"/>
                      <a:pt x="43768" y="3810"/>
                      <a:pt x="43745" y="3715"/>
                    </a:cubicBezTo>
                    <a:cubicBezTo>
                      <a:pt x="43745" y="3691"/>
                      <a:pt x="43745" y="3679"/>
                      <a:pt x="43745" y="3667"/>
                    </a:cubicBezTo>
                    <a:cubicBezTo>
                      <a:pt x="43709" y="3548"/>
                      <a:pt x="43673" y="3429"/>
                      <a:pt x="43625" y="3322"/>
                    </a:cubicBezTo>
                    <a:cubicBezTo>
                      <a:pt x="43614" y="3286"/>
                      <a:pt x="43590" y="3251"/>
                      <a:pt x="43578" y="3227"/>
                    </a:cubicBezTo>
                    <a:cubicBezTo>
                      <a:pt x="43542" y="3143"/>
                      <a:pt x="43506" y="3072"/>
                      <a:pt x="43459" y="2989"/>
                    </a:cubicBezTo>
                    <a:cubicBezTo>
                      <a:pt x="43447" y="2953"/>
                      <a:pt x="43423" y="2917"/>
                      <a:pt x="43399" y="2870"/>
                    </a:cubicBezTo>
                    <a:cubicBezTo>
                      <a:pt x="43352" y="2810"/>
                      <a:pt x="43304" y="2739"/>
                      <a:pt x="43256" y="2667"/>
                    </a:cubicBezTo>
                    <a:cubicBezTo>
                      <a:pt x="43233" y="2632"/>
                      <a:pt x="43197" y="2596"/>
                      <a:pt x="43173" y="2560"/>
                    </a:cubicBezTo>
                    <a:cubicBezTo>
                      <a:pt x="43149" y="2512"/>
                      <a:pt x="43090" y="2453"/>
                      <a:pt x="43042" y="2405"/>
                    </a:cubicBezTo>
                    <a:cubicBezTo>
                      <a:pt x="42994" y="2358"/>
                      <a:pt x="42911" y="2262"/>
                      <a:pt x="42840" y="2191"/>
                    </a:cubicBezTo>
                    <a:lnTo>
                      <a:pt x="42709" y="2060"/>
                    </a:lnTo>
                    <a:cubicBezTo>
                      <a:pt x="42625" y="2000"/>
                      <a:pt x="42554" y="1929"/>
                      <a:pt x="42459" y="1870"/>
                    </a:cubicBezTo>
                    <a:cubicBezTo>
                      <a:pt x="42411" y="1822"/>
                      <a:pt x="42363" y="1786"/>
                      <a:pt x="42316" y="1750"/>
                    </a:cubicBezTo>
                    <a:cubicBezTo>
                      <a:pt x="42221" y="1679"/>
                      <a:pt x="42113" y="1619"/>
                      <a:pt x="42006" y="1548"/>
                    </a:cubicBezTo>
                    <a:cubicBezTo>
                      <a:pt x="41959" y="1524"/>
                      <a:pt x="41923" y="1489"/>
                      <a:pt x="41863" y="1465"/>
                    </a:cubicBezTo>
                    <a:cubicBezTo>
                      <a:pt x="41709" y="1369"/>
                      <a:pt x="41542" y="1274"/>
                      <a:pt x="41375" y="1203"/>
                    </a:cubicBezTo>
                    <a:lnTo>
                      <a:pt x="41304" y="1167"/>
                    </a:lnTo>
                    <a:cubicBezTo>
                      <a:pt x="41149" y="1096"/>
                      <a:pt x="40982" y="1024"/>
                      <a:pt x="40816" y="953"/>
                    </a:cubicBezTo>
                    <a:cubicBezTo>
                      <a:pt x="40744" y="929"/>
                      <a:pt x="40673" y="905"/>
                      <a:pt x="40613" y="881"/>
                    </a:cubicBezTo>
                    <a:cubicBezTo>
                      <a:pt x="40482" y="834"/>
                      <a:pt x="40339" y="786"/>
                      <a:pt x="40208" y="738"/>
                    </a:cubicBezTo>
                    <a:lnTo>
                      <a:pt x="39958" y="667"/>
                    </a:lnTo>
                    <a:cubicBezTo>
                      <a:pt x="39815" y="631"/>
                      <a:pt x="39684" y="584"/>
                      <a:pt x="39542" y="548"/>
                    </a:cubicBezTo>
                    <a:cubicBezTo>
                      <a:pt x="39446" y="524"/>
                      <a:pt x="39351" y="500"/>
                      <a:pt x="39268" y="488"/>
                    </a:cubicBezTo>
                    <a:cubicBezTo>
                      <a:pt x="39113" y="453"/>
                      <a:pt x="38970" y="417"/>
                      <a:pt x="38815" y="381"/>
                    </a:cubicBezTo>
                    <a:lnTo>
                      <a:pt x="38530" y="334"/>
                    </a:lnTo>
                    <a:cubicBezTo>
                      <a:pt x="38351" y="298"/>
                      <a:pt x="38172" y="274"/>
                      <a:pt x="37994" y="238"/>
                    </a:cubicBezTo>
                    <a:lnTo>
                      <a:pt x="37744" y="203"/>
                    </a:lnTo>
                    <a:cubicBezTo>
                      <a:pt x="37482" y="167"/>
                      <a:pt x="37208" y="131"/>
                      <a:pt x="36922" y="107"/>
                    </a:cubicBezTo>
                    <a:lnTo>
                      <a:pt x="36863" y="107"/>
                    </a:lnTo>
                    <a:cubicBezTo>
                      <a:pt x="36589" y="84"/>
                      <a:pt x="36327" y="60"/>
                      <a:pt x="36041" y="36"/>
                    </a:cubicBezTo>
                    <a:lnTo>
                      <a:pt x="35744" y="24"/>
                    </a:lnTo>
                    <a:cubicBezTo>
                      <a:pt x="35541" y="12"/>
                      <a:pt x="35339" y="12"/>
                      <a:pt x="35124" y="0"/>
                    </a:cubicBezTo>
                    <a:lnTo>
                      <a:pt x="34755" y="0"/>
                    </a:lnTo>
                    <a:lnTo>
                      <a:pt x="34148" y="0"/>
                    </a:lnTo>
                    <a:lnTo>
                      <a:pt x="33755" y="0"/>
                    </a:lnTo>
                    <a:cubicBezTo>
                      <a:pt x="33541" y="0"/>
                      <a:pt x="33327" y="12"/>
                      <a:pt x="33112" y="24"/>
                    </a:cubicBezTo>
                    <a:lnTo>
                      <a:pt x="32707" y="36"/>
                    </a:lnTo>
                    <a:cubicBezTo>
                      <a:pt x="32481" y="48"/>
                      <a:pt x="32231" y="60"/>
                      <a:pt x="31993" y="84"/>
                    </a:cubicBezTo>
                    <a:lnTo>
                      <a:pt x="31636" y="107"/>
                    </a:lnTo>
                    <a:cubicBezTo>
                      <a:pt x="31267" y="131"/>
                      <a:pt x="30898" y="167"/>
                      <a:pt x="30517" y="203"/>
                    </a:cubicBezTo>
                    <a:cubicBezTo>
                      <a:pt x="19384" y="1310"/>
                      <a:pt x="6514" y="6727"/>
                      <a:pt x="1763" y="12276"/>
                    </a:cubicBezTo>
                    <a:cubicBezTo>
                      <a:pt x="1620" y="12442"/>
                      <a:pt x="1489" y="12609"/>
                      <a:pt x="1370" y="12776"/>
                    </a:cubicBezTo>
                    <a:cubicBezTo>
                      <a:pt x="1323" y="12823"/>
                      <a:pt x="1287" y="12883"/>
                      <a:pt x="1251" y="12930"/>
                    </a:cubicBezTo>
                    <a:cubicBezTo>
                      <a:pt x="1168" y="13038"/>
                      <a:pt x="1084" y="13145"/>
                      <a:pt x="1013" y="13252"/>
                    </a:cubicBezTo>
                    <a:cubicBezTo>
                      <a:pt x="977" y="13311"/>
                      <a:pt x="942" y="13383"/>
                      <a:pt x="894" y="13442"/>
                    </a:cubicBezTo>
                    <a:cubicBezTo>
                      <a:pt x="834" y="13538"/>
                      <a:pt x="775" y="13633"/>
                      <a:pt x="727" y="13728"/>
                    </a:cubicBezTo>
                    <a:cubicBezTo>
                      <a:pt x="692" y="13788"/>
                      <a:pt x="656" y="13859"/>
                      <a:pt x="620" y="13919"/>
                    </a:cubicBezTo>
                    <a:cubicBezTo>
                      <a:pt x="572" y="14014"/>
                      <a:pt x="525" y="14097"/>
                      <a:pt x="477" y="14181"/>
                    </a:cubicBezTo>
                    <a:cubicBezTo>
                      <a:pt x="430" y="14276"/>
                      <a:pt x="418" y="14312"/>
                      <a:pt x="394" y="14383"/>
                    </a:cubicBezTo>
                    <a:cubicBezTo>
                      <a:pt x="358" y="14442"/>
                      <a:pt x="322" y="14550"/>
                      <a:pt x="287" y="14633"/>
                    </a:cubicBezTo>
                    <a:cubicBezTo>
                      <a:pt x="251" y="14716"/>
                      <a:pt x="239" y="14764"/>
                      <a:pt x="215" y="14823"/>
                    </a:cubicBezTo>
                    <a:cubicBezTo>
                      <a:pt x="191" y="14883"/>
                      <a:pt x="168" y="14990"/>
                      <a:pt x="144" y="15074"/>
                    </a:cubicBezTo>
                    <a:cubicBezTo>
                      <a:pt x="120" y="15157"/>
                      <a:pt x="108" y="15193"/>
                      <a:pt x="96" y="15252"/>
                    </a:cubicBezTo>
                    <a:cubicBezTo>
                      <a:pt x="84" y="15335"/>
                      <a:pt x="60" y="15419"/>
                      <a:pt x="49" y="15490"/>
                    </a:cubicBezTo>
                    <a:cubicBezTo>
                      <a:pt x="37" y="15574"/>
                      <a:pt x="37" y="15609"/>
                      <a:pt x="25" y="15669"/>
                    </a:cubicBezTo>
                    <a:cubicBezTo>
                      <a:pt x="13" y="15764"/>
                      <a:pt x="1" y="15871"/>
                      <a:pt x="1" y="15978"/>
                    </a:cubicBezTo>
                    <a:lnTo>
                      <a:pt x="1" y="16050"/>
                    </a:lnTo>
                    <a:cubicBezTo>
                      <a:pt x="1" y="16169"/>
                      <a:pt x="13" y="16288"/>
                      <a:pt x="25" y="16407"/>
                    </a:cubicBezTo>
                    <a:cubicBezTo>
                      <a:pt x="25" y="16443"/>
                      <a:pt x="37" y="16478"/>
                      <a:pt x="37" y="16502"/>
                    </a:cubicBezTo>
                    <a:cubicBezTo>
                      <a:pt x="49" y="16598"/>
                      <a:pt x="60" y="16681"/>
                      <a:pt x="84" y="16764"/>
                    </a:cubicBezTo>
                    <a:cubicBezTo>
                      <a:pt x="96" y="16812"/>
                      <a:pt x="108" y="16848"/>
                      <a:pt x="120" y="16883"/>
                    </a:cubicBezTo>
                    <a:cubicBezTo>
                      <a:pt x="144" y="16967"/>
                      <a:pt x="168" y="17050"/>
                      <a:pt x="203" y="17133"/>
                    </a:cubicBezTo>
                    <a:cubicBezTo>
                      <a:pt x="215" y="17157"/>
                      <a:pt x="227" y="17193"/>
                      <a:pt x="239" y="17217"/>
                    </a:cubicBezTo>
                    <a:cubicBezTo>
                      <a:pt x="287" y="17336"/>
                      <a:pt x="334" y="17443"/>
                      <a:pt x="394" y="17538"/>
                    </a:cubicBezTo>
                    <a:cubicBezTo>
                      <a:pt x="406" y="17562"/>
                      <a:pt x="418" y="17586"/>
                      <a:pt x="430" y="17598"/>
                    </a:cubicBezTo>
                    <a:cubicBezTo>
                      <a:pt x="477" y="17681"/>
                      <a:pt x="537" y="17764"/>
                      <a:pt x="596" y="17848"/>
                    </a:cubicBezTo>
                    <a:lnTo>
                      <a:pt x="668" y="17943"/>
                    </a:lnTo>
                    <a:cubicBezTo>
                      <a:pt x="727" y="18014"/>
                      <a:pt x="787" y="18086"/>
                      <a:pt x="846" y="18157"/>
                    </a:cubicBezTo>
                    <a:cubicBezTo>
                      <a:pt x="870" y="18181"/>
                      <a:pt x="906" y="18217"/>
                      <a:pt x="930" y="18241"/>
                    </a:cubicBezTo>
                    <a:cubicBezTo>
                      <a:pt x="1013" y="18336"/>
                      <a:pt x="1108" y="18419"/>
                      <a:pt x="1203" y="18503"/>
                    </a:cubicBezTo>
                    <a:cubicBezTo>
                      <a:pt x="1215" y="18503"/>
                      <a:pt x="1215" y="18514"/>
                      <a:pt x="1215" y="18514"/>
                    </a:cubicBezTo>
                    <a:cubicBezTo>
                      <a:pt x="1323" y="18598"/>
                      <a:pt x="1442" y="18681"/>
                      <a:pt x="1549" y="18764"/>
                    </a:cubicBezTo>
                    <a:cubicBezTo>
                      <a:pt x="1584" y="18800"/>
                      <a:pt x="1620" y="18824"/>
                      <a:pt x="1656" y="18848"/>
                    </a:cubicBezTo>
                    <a:cubicBezTo>
                      <a:pt x="1751" y="18895"/>
                      <a:pt x="1835" y="18955"/>
                      <a:pt x="1930" y="19014"/>
                    </a:cubicBezTo>
                    <a:lnTo>
                      <a:pt x="2061" y="19086"/>
                    </a:lnTo>
                    <a:cubicBezTo>
                      <a:pt x="2168" y="19145"/>
                      <a:pt x="2275" y="19205"/>
                      <a:pt x="2394" y="19265"/>
                    </a:cubicBezTo>
                    <a:lnTo>
                      <a:pt x="2489" y="19312"/>
                    </a:lnTo>
                    <a:cubicBezTo>
                      <a:pt x="2632" y="19384"/>
                      <a:pt x="2787" y="19443"/>
                      <a:pt x="2942" y="19515"/>
                    </a:cubicBezTo>
                    <a:lnTo>
                      <a:pt x="3061" y="19550"/>
                    </a:lnTo>
                    <a:cubicBezTo>
                      <a:pt x="3180" y="19598"/>
                      <a:pt x="3311" y="19646"/>
                      <a:pt x="3442" y="19693"/>
                    </a:cubicBezTo>
                    <a:lnTo>
                      <a:pt x="3609" y="19753"/>
                    </a:lnTo>
                    <a:cubicBezTo>
                      <a:pt x="3740" y="19788"/>
                      <a:pt x="3870" y="19836"/>
                      <a:pt x="4001" y="19872"/>
                    </a:cubicBezTo>
                    <a:lnTo>
                      <a:pt x="4168" y="19919"/>
                    </a:lnTo>
                    <a:cubicBezTo>
                      <a:pt x="4347" y="19967"/>
                      <a:pt x="4537" y="20015"/>
                      <a:pt x="4740" y="20062"/>
                    </a:cubicBezTo>
                    <a:lnTo>
                      <a:pt x="4811" y="20074"/>
                    </a:lnTo>
                    <a:cubicBezTo>
                      <a:pt x="4990" y="20110"/>
                      <a:pt x="5168" y="20146"/>
                      <a:pt x="5359" y="20181"/>
                    </a:cubicBezTo>
                    <a:lnTo>
                      <a:pt x="5561" y="20217"/>
                    </a:lnTo>
                    <a:lnTo>
                      <a:pt x="6026" y="20288"/>
                    </a:lnTo>
                    <a:lnTo>
                      <a:pt x="6240" y="20324"/>
                    </a:lnTo>
                    <a:cubicBezTo>
                      <a:pt x="6430" y="20348"/>
                      <a:pt x="6621" y="20372"/>
                      <a:pt x="6835" y="20384"/>
                    </a:cubicBezTo>
                    <a:lnTo>
                      <a:pt x="6930" y="20396"/>
                    </a:lnTo>
                    <a:cubicBezTo>
                      <a:pt x="7169" y="20419"/>
                      <a:pt x="7407" y="20443"/>
                      <a:pt x="7657" y="20455"/>
                    </a:cubicBezTo>
                    <a:lnTo>
                      <a:pt x="7871" y="20467"/>
                    </a:lnTo>
                    <a:cubicBezTo>
                      <a:pt x="8050" y="20479"/>
                      <a:pt x="8240" y="20491"/>
                      <a:pt x="8431" y="20491"/>
                    </a:cubicBezTo>
                    <a:lnTo>
                      <a:pt x="8681" y="20503"/>
                    </a:lnTo>
                    <a:cubicBezTo>
                      <a:pt x="8883" y="20503"/>
                      <a:pt x="9074" y="20515"/>
                      <a:pt x="9276" y="20515"/>
                    </a:cubicBezTo>
                    <a:lnTo>
                      <a:pt x="9490" y="20515"/>
                    </a:lnTo>
                    <a:cubicBezTo>
                      <a:pt x="9752" y="20515"/>
                      <a:pt x="10026" y="20515"/>
                      <a:pt x="10312" y="20503"/>
                    </a:cubicBezTo>
                    <a:lnTo>
                      <a:pt x="10490" y="20503"/>
                    </a:lnTo>
                    <a:lnTo>
                      <a:pt x="11181" y="20479"/>
                    </a:lnTo>
                    <a:lnTo>
                      <a:pt x="11467" y="20455"/>
                    </a:lnTo>
                    <a:cubicBezTo>
                      <a:pt x="11681" y="20443"/>
                      <a:pt x="11895" y="20431"/>
                      <a:pt x="12110" y="20419"/>
                    </a:cubicBezTo>
                    <a:lnTo>
                      <a:pt x="12383" y="20396"/>
                    </a:lnTo>
                    <a:cubicBezTo>
                      <a:pt x="12693" y="20372"/>
                      <a:pt x="13003" y="20348"/>
                      <a:pt x="13324" y="20312"/>
                    </a:cubicBezTo>
                    <a:cubicBezTo>
                      <a:pt x="24444" y="19193"/>
                      <a:pt x="37327" y="13788"/>
                      <a:pt x="42078" y="8227"/>
                    </a:cubicBezTo>
                    <a:cubicBezTo>
                      <a:pt x="42209" y="8073"/>
                      <a:pt x="42340" y="7906"/>
                      <a:pt x="42459" y="7751"/>
                    </a:cubicBezTo>
                    <a:cubicBezTo>
                      <a:pt x="42506" y="7704"/>
                      <a:pt x="42530" y="7656"/>
                      <a:pt x="42578" y="7608"/>
                    </a:cubicBezTo>
                    <a:cubicBezTo>
                      <a:pt x="42649" y="7501"/>
                      <a:pt x="42732" y="7394"/>
                      <a:pt x="42804" y="7287"/>
                    </a:cubicBezTo>
                    <a:cubicBezTo>
                      <a:pt x="42840" y="7227"/>
                      <a:pt x="42875" y="7168"/>
                      <a:pt x="42911" y="7120"/>
                    </a:cubicBezTo>
                    <a:cubicBezTo>
                      <a:pt x="42971" y="7013"/>
                      <a:pt x="43042" y="6918"/>
                      <a:pt x="43090" y="6822"/>
                    </a:cubicBezTo>
                    <a:cubicBezTo>
                      <a:pt x="43125" y="6763"/>
                      <a:pt x="43161" y="6703"/>
                      <a:pt x="43185" y="6656"/>
                    </a:cubicBezTo>
                    <a:cubicBezTo>
                      <a:pt x="43244" y="6549"/>
                      <a:pt x="43292" y="6453"/>
                      <a:pt x="43340" y="6358"/>
                    </a:cubicBezTo>
                    <a:cubicBezTo>
                      <a:pt x="43364" y="6311"/>
                      <a:pt x="43387" y="6263"/>
                      <a:pt x="43411" y="6203"/>
                    </a:cubicBezTo>
                    <a:cubicBezTo>
                      <a:pt x="43471" y="6072"/>
                      <a:pt x="43530" y="5930"/>
                      <a:pt x="43578" y="5799"/>
                    </a:cubicBezTo>
                    <a:cubicBezTo>
                      <a:pt x="43590" y="5799"/>
                      <a:pt x="43590" y="5787"/>
                      <a:pt x="43590" y="5775"/>
                    </a:cubicBezTo>
                    <a:cubicBezTo>
                      <a:pt x="43637" y="5632"/>
                      <a:pt x="43685" y="5489"/>
                      <a:pt x="43721" y="5358"/>
                    </a:cubicBezTo>
                    <a:cubicBezTo>
                      <a:pt x="43733" y="5310"/>
                      <a:pt x="43733" y="5275"/>
                      <a:pt x="43745" y="5227"/>
                    </a:cubicBezTo>
                    <a:cubicBezTo>
                      <a:pt x="43768" y="5132"/>
                      <a:pt x="43780" y="5048"/>
                      <a:pt x="43804" y="4953"/>
                    </a:cubicBezTo>
                    <a:cubicBezTo>
                      <a:pt x="43804" y="4906"/>
                      <a:pt x="43816" y="4858"/>
                      <a:pt x="43816" y="4798"/>
                    </a:cubicBezTo>
                    <a:cubicBezTo>
                      <a:pt x="43828" y="4715"/>
                      <a:pt x="43828" y="4632"/>
                      <a:pt x="43840" y="4548"/>
                    </a:cubicBezTo>
                    <a:lnTo>
                      <a:pt x="43840" y="4406"/>
                    </a:lnTo>
                    <a:cubicBezTo>
                      <a:pt x="43828" y="4322"/>
                      <a:pt x="43828" y="4239"/>
                      <a:pt x="43816" y="41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2F68"/>
                  </a:gs>
                  <a:gs pos="100000">
                    <a:srgbClr val="9135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9" name="Google Shape;1029;p36"/>
            <p:cNvSpPr/>
            <p:nvPr/>
          </p:nvSpPr>
          <p:spPr>
            <a:xfrm rot="3420529">
              <a:off x="8198965" y="-75285"/>
              <a:ext cx="1896384" cy="119599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85775" algn="bl" rotWithShape="0">
                <a:schemeClr val="lt1">
                  <a:alpha val="9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grpSp>
          <p:nvGrpSpPr>
            <p:cNvPr id="1030" name="Google Shape;1030;p36"/>
            <p:cNvGrpSpPr/>
            <p:nvPr/>
          </p:nvGrpSpPr>
          <p:grpSpPr>
            <a:xfrm rot="-960545">
              <a:off x="8342402" y="-568320"/>
              <a:ext cx="1542637" cy="1761192"/>
              <a:chOff x="742950" y="1124975"/>
              <a:chExt cx="1327850" cy="1515975"/>
            </a:xfrm>
          </p:grpSpPr>
          <p:sp>
            <p:nvSpPr>
              <p:cNvPr id="1031" name="Google Shape;1031;p36"/>
              <p:cNvSpPr/>
              <p:nvPr/>
            </p:nvSpPr>
            <p:spPr>
              <a:xfrm>
                <a:off x="742950" y="1124975"/>
                <a:ext cx="304525" cy="1515975"/>
              </a:xfrm>
              <a:custGeom>
                <a:avLst/>
                <a:gdLst/>
                <a:ahLst/>
                <a:cxnLst/>
                <a:rect l="l" t="t" r="r" b="b"/>
                <a:pathLst>
                  <a:path w="12181" h="60639" extrusionOk="0">
                    <a:moveTo>
                      <a:pt x="0" y="60639"/>
                    </a:moveTo>
                    <a:lnTo>
                      <a:pt x="6263" y="0"/>
                    </a:lnTo>
                    <a:lnTo>
                      <a:pt x="12180" y="46911"/>
                    </a:lnTo>
                    <a:close/>
                  </a:path>
                </a:pathLst>
              </a:custGeom>
              <a:gradFill>
                <a:gsLst>
                  <a:gs pos="0">
                    <a:srgbClr val="FF62FF"/>
                  </a:gs>
                  <a:gs pos="100000">
                    <a:srgbClr val="A2B5F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6"/>
              <p:cNvSpPr/>
              <p:nvPr/>
            </p:nvSpPr>
            <p:spPr>
              <a:xfrm>
                <a:off x="899500" y="1124975"/>
                <a:ext cx="1171300" cy="1172775"/>
              </a:xfrm>
              <a:custGeom>
                <a:avLst/>
                <a:gdLst/>
                <a:ahLst/>
                <a:cxnLst/>
                <a:rect l="l" t="t" r="r" b="b"/>
                <a:pathLst>
                  <a:path w="46852" h="46911" extrusionOk="0">
                    <a:moveTo>
                      <a:pt x="46852" y="37576"/>
                    </a:moveTo>
                    <a:lnTo>
                      <a:pt x="5918" y="46911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rgbClr val="F250FE"/>
                  </a:gs>
                  <a:gs pos="100000">
                    <a:srgbClr val="722F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6"/>
              <p:cNvSpPr/>
              <p:nvPr/>
            </p:nvSpPr>
            <p:spPr>
              <a:xfrm>
                <a:off x="742950" y="2064375"/>
                <a:ext cx="1327850" cy="576575"/>
              </a:xfrm>
              <a:custGeom>
                <a:avLst/>
                <a:gdLst/>
                <a:ahLst/>
                <a:cxnLst/>
                <a:rect l="l" t="t" r="r" b="b"/>
                <a:pathLst>
                  <a:path w="53114" h="23063" extrusionOk="0">
                    <a:moveTo>
                      <a:pt x="53114" y="0"/>
                    </a:moveTo>
                    <a:lnTo>
                      <a:pt x="0" y="23063"/>
                    </a:lnTo>
                    <a:lnTo>
                      <a:pt x="12180" y="9335"/>
                    </a:lnTo>
                    <a:close/>
                  </a:path>
                </a:pathLst>
              </a:custGeom>
              <a:gradFill>
                <a:gsLst>
                  <a:gs pos="0">
                    <a:srgbClr val="F9F6EF"/>
                  </a:gs>
                  <a:gs pos="100000">
                    <a:srgbClr val="F148F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4" name="Google Shape;1034;p36"/>
            <p:cNvSpPr/>
            <p:nvPr/>
          </p:nvSpPr>
          <p:spPr>
            <a:xfrm>
              <a:off x="8294474" y="68247"/>
              <a:ext cx="1344082" cy="748969"/>
            </a:xfrm>
            <a:custGeom>
              <a:avLst/>
              <a:gdLst/>
              <a:ahLst/>
              <a:cxnLst/>
              <a:rect l="l" t="t" r="r" b="b"/>
              <a:pathLst>
                <a:path w="72604" h="40452" extrusionOk="0">
                  <a:moveTo>
                    <a:pt x="61873" y="40452"/>
                  </a:moveTo>
                  <a:lnTo>
                    <a:pt x="72604" y="6871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25"/>
          <p:cNvGrpSpPr/>
          <p:nvPr/>
        </p:nvGrpSpPr>
        <p:grpSpPr>
          <a:xfrm>
            <a:off x="-1709925" y="-311275"/>
            <a:ext cx="12096525" cy="6262675"/>
            <a:chOff x="-1709925" y="-311275"/>
            <a:chExt cx="12096525" cy="6262675"/>
          </a:xfrm>
        </p:grpSpPr>
        <p:grpSp>
          <p:nvGrpSpPr>
            <p:cNvPr id="615" name="Google Shape;615;p25"/>
            <p:cNvGrpSpPr/>
            <p:nvPr/>
          </p:nvGrpSpPr>
          <p:grpSpPr>
            <a:xfrm flipH="1">
              <a:off x="-372500" y="-311275"/>
              <a:ext cx="10759100" cy="6262675"/>
              <a:chOff x="-372500" y="-311275"/>
              <a:chExt cx="10759100" cy="6262675"/>
            </a:xfrm>
          </p:grpSpPr>
          <p:sp>
            <p:nvSpPr>
              <p:cNvPr id="616" name="Google Shape;616;p25"/>
              <p:cNvSpPr/>
              <p:nvPr/>
            </p:nvSpPr>
            <p:spPr>
              <a:xfrm>
                <a:off x="6901500" y="2466300"/>
                <a:ext cx="3485100" cy="3485100"/>
              </a:xfrm>
              <a:prstGeom prst="ellipse">
                <a:avLst/>
              </a:prstGeom>
              <a:gradFill>
                <a:gsLst>
                  <a:gs pos="0">
                    <a:srgbClr val="F7B0B6">
                      <a:alpha val="3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5"/>
              <p:cNvSpPr/>
              <p:nvPr/>
            </p:nvSpPr>
            <p:spPr>
              <a:xfrm>
                <a:off x="-228325" y="-120850"/>
                <a:ext cx="2822100" cy="2822100"/>
              </a:xfrm>
              <a:prstGeom prst="ellipse">
                <a:avLst/>
              </a:prstGeom>
              <a:gradFill>
                <a:gsLst>
                  <a:gs pos="0">
                    <a:srgbClr val="F7B0B6">
                      <a:alpha val="3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5"/>
              <p:cNvSpPr/>
              <p:nvPr/>
            </p:nvSpPr>
            <p:spPr>
              <a:xfrm>
                <a:off x="1214450" y="-311275"/>
                <a:ext cx="3485100" cy="3485100"/>
              </a:xfrm>
              <a:prstGeom prst="ellipse">
                <a:avLst/>
              </a:prstGeom>
              <a:gradFill>
                <a:gsLst>
                  <a:gs pos="0">
                    <a:srgbClr val="F7B0B6">
                      <a:alpha val="3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5"/>
              <p:cNvSpPr/>
              <p:nvPr/>
            </p:nvSpPr>
            <p:spPr>
              <a:xfrm>
                <a:off x="-372500" y="1338600"/>
                <a:ext cx="3485100" cy="3485100"/>
              </a:xfrm>
              <a:prstGeom prst="ellipse">
                <a:avLst/>
              </a:prstGeom>
              <a:gradFill>
                <a:gsLst>
                  <a:gs pos="0">
                    <a:srgbClr val="F7B0B6">
                      <a:alpha val="3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0" name="Google Shape;620;p25"/>
            <p:cNvSpPr/>
            <p:nvPr/>
          </p:nvSpPr>
          <p:spPr>
            <a:xfrm flipH="1">
              <a:off x="-1709925" y="585750"/>
              <a:ext cx="4292400" cy="42924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25"/>
          <p:cNvSpPr txBox="1">
            <a:spLocks noGrp="1"/>
          </p:cNvSpPr>
          <p:nvPr>
            <p:ph type="title"/>
          </p:nvPr>
        </p:nvSpPr>
        <p:spPr>
          <a:xfrm>
            <a:off x="758775" y="390787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>
            <a:endParaRPr/>
          </a:p>
        </p:txBody>
      </p:sp>
      <p:sp>
        <p:nvSpPr>
          <p:cNvPr id="622" name="Google Shape;622;p25"/>
          <p:cNvSpPr txBox="1">
            <a:spLocks noGrp="1"/>
          </p:cNvSpPr>
          <p:nvPr>
            <p:ph type="title" idx="2"/>
          </p:nvPr>
        </p:nvSpPr>
        <p:spPr>
          <a:xfrm>
            <a:off x="3423766" y="2215050"/>
            <a:ext cx="22965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23" name="Google Shape;623;p25"/>
          <p:cNvSpPr txBox="1">
            <a:spLocks noGrp="1"/>
          </p:cNvSpPr>
          <p:nvPr>
            <p:ph type="title" idx="3"/>
          </p:nvPr>
        </p:nvSpPr>
        <p:spPr>
          <a:xfrm>
            <a:off x="827146" y="2215050"/>
            <a:ext cx="22965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24" name="Google Shape;624;p25"/>
          <p:cNvSpPr txBox="1">
            <a:spLocks noGrp="1"/>
          </p:cNvSpPr>
          <p:nvPr>
            <p:ph type="title" idx="4"/>
          </p:nvPr>
        </p:nvSpPr>
        <p:spPr>
          <a:xfrm>
            <a:off x="6020375" y="2215050"/>
            <a:ext cx="22965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25" name="Google Shape;625;p25"/>
          <p:cNvSpPr txBox="1">
            <a:spLocks noGrp="1"/>
          </p:cNvSpPr>
          <p:nvPr>
            <p:ph type="title" idx="5" hasCustomPrompt="1"/>
          </p:nvPr>
        </p:nvSpPr>
        <p:spPr>
          <a:xfrm>
            <a:off x="3955364" y="1759650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6" name="Google Shape;626;p25"/>
          <p:cNvSpPr txBox="1">
            <a:spLocks noGrp="1"/>
          </p:cNvSpPr>
          <p:nvPr>
            <p:ph type="title" idx="6"/>
          </p:nvPr>
        </p:nvSpPr>
        <p:spPr>
          <a:xfrm>
            <a:off x="3423762" y="2670450"/>
            <a:ext cx="22965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latin typeface="Alef"/>
                <a:ea typeface="Alef"/>
                <a:cs typeface="Alef"/>
                <a:sym typeface="Alef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27" name="Google Shape;627;p25"/>
          <p:cNvSpPr txBox="1">
            <a:spLocks noGrp="1"/>
          </p:cNvSpPr>
          <p:nvPr>
            <p:ph type="title" idx="7" hasCustomPrompt="1"/>
          </p:nvPr>
        </p:nvSpPr>
        <p:spPr>
          <a:xfrm>
            <a:off x="1358680" y="1759650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8" name="Google Shape;628;p25"/>
          <p:cNvSpPr txBox="1">
            <a:spLocks noGrp="1"/>
          </p:cNvSpPr>
          <p:nvPr>
            <p:ph type="title" idx="8"/>
          </p:nvPr>
        </p:nvSpPr>
        <p:spPr>
          <a:xfrm>
            <a:off x="827100" y="2670450"/>
            <a:ext cx="22965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latin typeface="Alef"/>
                <a:ea typeface="Alef"/>
                <a:cs typeface="Alef"/>
                <a:sym typeface="Alef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29" name="Google Shape;629;p25"/>
          <p:cNvSpPr txBox="1">
            <a:spLocks noGrp="1"/>
          </p:cNvSpPr>
          <p:nvPr>
            <p:ph type="title" idx="9" hasCustomPrompt="1"/>
          </p:nvPr>
        </p:nvSpPr>
        <p:spPr>
          <a:xfrm>
            <a:off x="6552047" y="1759650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0" name="Google Shape;630;p25"/>
          <p:cNvSpPr txBox="1">
            <a:spLocks noGrp="1"/>
          </p:cNvSpPr>
          <p:nvPr>
            <p:ph type="title" idx="13"/>
          </p:nvPr>
        </p:nvSpPr>
        <p:spPr>
          <a:xfrm>
            <a:off x="6020436" y="2670450"/>
            <a:ext cx="22965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latin typeface="Alef"/>
                <a:ea typeface="Alef"/>
                <a:cs typeface="Alef"/>
                <a:sym typeface="Alef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631" name="Google Shape;631;p25"/>
          <p:cNvGrpSpPr/>
          <p:nvPr/>
        </p:nvGrpSpPr>
        <p:grpSpPr>
          <a:xfrm rot="1350625">
            <a:off x="-765711" y="-621395"/>
            <a:ext cx="2013927" cy="1954126"/>
            <a:chOff x="2123475" y="1121100"/>
            <a:chExt cx="1683850" cy="1633850"/>
          </a:xfrm>
        </p:grpSpPr>
        <p:sp>
          <p:nvSpPr>
            <p:cNvPr id="632" name="Google Shape;632;p25"/>
            <p:cNvSpPr/>
            <p:nvPr/>
          </p:nvSpPr>
          <p:spPr>
            <a:xfrm>
              <a:off x="2390775" y="1509850"/>
              <a:ext cx="422100" cy="945975"/>
            </a:xfrm>
            <a:custGeom>
              <a:avLst/>
              <a:gdLst/>
              <a:ahLst/>
              <a:cxnLst/>
              <a:rect l="l" t="t" r="r" b="b"/>
              <a:pathLst>
                <a:path w="16884" h="37839" extrusionOk="0">
                  <a:moveTo>
                    <a:pt x="7406" y="0"/>
                  </a:moveTo>
                  <a:lnTo>
                    <a:pt x="3703" y="17038"/>
                  </a:lnTo>
                  <a:lnTo>
                    <a:pt x="0" y="34064"/>
                  </a:lnTo>
                  <a:lnTo>
                    <a:pt x="9465" y="37838"/>
                  </a:lnTo>
                  <a:lnTo>
                    <a:pt x="13180" y="20800"/>
                  </a:lnTo>
                  <a:lnTo>
                    <a:pt x="16883" y="3762"/>
                  </a:ln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2123475" y="2147725"/>
              <a:ext cx="1683850" cy="607225"/>
            </a:xfrm>
            <a:custGeom>
              <a:avLst/>
              <a:gdLst/>
              <a:ahLst/>
              <a:cxnLst/>
              <a:rect l="l" t="t" r="r" b="b"/>
              <a:pathLst>
                <a:path w="67354" h="24289" extrusionOk="0">
                  <a:moveTo>
                    <a:pt x="57888" y="0"/>
                  </a:moveTo>
                  <a:lnTo>
                    <a:pt x="28944" y="10263"/>
                  </a:lnTo>
                  <a:lnTo>
                    <a:pt x="0" y="20526"/>
                  </a:lnTo>
                  <a:lnTo>
                    <a:pt x="9466" y="24289"/>
                  </a:lnTo>
                  <a:lnTo>
                    <a:pt x="38410" y="14026"/>
                  </a:lnTo>
                  <a:lnTo>
                    <a:pt x="67354" y="3762"/>
                  </a:lnTo>
                  <a:close/>
                </a:path>
              </a:pathLst>
            </a:custGeom>
            <a:gradFill>
              <a:gsLst>
                <a:gs pos="0">
                  <a:srgbClr val="372F68"/>
                </a:gs>
                <a:gs pos="100000">
                  <a:srgbClr val="9135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5"/>
            <p:cNvSpPr/>
            <p:nvPr/>
          </p:nvSpPr>
          <p:spPr>
            <a:xfrm>
              <a:off x="2458025" y="1121100"/>
              <a:ext cx="1349300" cy="1120700"/>
            </a:xfrm>
            <a:custGeom>
              <a:avLst/>
              <a:gdLst/>
              <a:ahLst/>
              <a:cxnLst/>
              <a:rect l="l" t="t" r="r" b="b"/>
              <a:pathLst>
                <a:path w="53972" h="44828" extrusionOk="0">
                  <a:moveTo>
                    <a:pt x="31731" y="24289"/>
                  </a:moveTo>
                  <a:lnTo>
                    <a:pt x="9478" y="3763"/>
                  </a:lnTo>
                  <a:lnTo>
                    <a:pt x="1" y="1"/>
                  </a:lnTo>
                  <a:lnTo>
                    <a:pt x="22254" y="20527"/>
                  </a:lnTo>
                  <a:lnTo>
                    <a:pt x="44506" y="41065"/>
                  </a:lnTo>
                  <a:lnTo>
                    <a:pt x="53972" y="44827"/>
                  </a:ln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5"/>
            <p:cNvSpPr/>
            <p:nvPr/>
          </p:nvSpPr>
          <p:spPr>
            <a:xfrm>
              <a:off x="2123475" y="1121100"/>
              <a:ext cx="1447225" cy="1539800"/>
            </a:xfrm>
            <a:custGeom>
              <a:avLst/>
              <a:gdLst/>
              <a:ahLst/>
              <a:cxnLst/>
              <a:rect l="l" t="t" r="r" b="b"/>
              <a:pathLst>
                <a:path w="57889" h="61592" extrusionOk="0">
                  <a:moveTo>
                    <a:pt x="35636" y="20527"/>
                  </a:moveTo>
                  <a:lnTo>
                    <a:pt x="57888" y="41065"/>
                  </a:lnTo>
                  <a:lnTo>
                    <a:pt x="28944" y="51328"/>
                  </a:lnTo>
                  <a:lnTo>
                    <a:pt x="0" y="61591"/>
                  </a:lnTo>
                  <a:lnTo>
                    <a:pt x="6703" y="30790"/>
                  </a:lnTo>
                  <a:lnTo>
                    <a:pt x="13395" y="1"/>
                  </a:lnTo>
                  <a:close/>
                  <a:moveTo>
                    <a:pt x="10692" y="49614"/>
                  </a:moveTo>
                  <a:lnTo>
                    <a:pt x="26706" y="43946"/>
                  </a:lnTo>
                  <a:lnTo>
                    <a:pt x="42720" y="38267"/>
                  </a:lnTo>
                  <a:lnTo>
                    <a:pt x="30409" y="26909"/>
                  </a:lnTo>
                  <a:lnTo>
                    <a:pt x="18098" y="15550"/>
                  </a:lnTo>
                  <a:lnTo>
                    <a:pt x="14395" y="32588"/>
                  </a:lnTo>
                  <a:lnTo>
                    <a:pt x="10692" y="49614"/>
                  </a:lnTo>
                  <a:close/>
                </a:path>
              </a:pathLst>
            </a:custGeom>
            <a:gradFill>
              <a:gsLst>
                <a:gs pos="0">
                  <a:srgbClr val="FF62FF"/>
                </a:gs>
                <a:gs pos="100000">
                  <a:srgbClr val="A2B5FA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6" name="Google Shape;636;p25"/>
          <p:cNvSpPr/>
          <p:nvPr/>
        </p:nvSpPr>
        <p:spPr>
          <a:xfrm>
            <a:off x="-1280172" y="4711721"/>
            <a:ext cx="2639825" cy="128527"/>
          </a:xfrm>
          <a:custGeom>
            <a:avLst/>
            <a:gdLst/>
            <a:ahLst/>
            <a:cxnLst/>
            <a:rect l="l" t="t" r="r" b="b"/>
            <a:pathLst>
              <a:path w="61377" h="2989" extrusionOk="0">
                <a:moveTo>
                  <a:pt x="6144" y="0"/>
                </a:moveTo>
                <a:cubicBezTo>
                  <a:pt x="4536" y="0"/>
                  <a:pt x="3727" y="679"/>
                  <a:pt x="2941" y="1334"/>
                </a:cubicBezTo>
                <a:cubicBezTo>
                  <a:pt x="2179" y="1965"/>
                  <a:pt x="1465" y="2560"/>
                  <a:pt x="0" y="2560"/>
                </a:cubicBezTo>
                <a:lnTo>
                  <a:pt x="0" y="2989"/>
                </a:lnTo>
                <a:cubicBezTo>
                  <a:pt x="1619" y="2989"/>
                  <a:pt x="2429" y="2310"/>
                  <a:pt x="3215" y="1655"/>
                </a:cubicBezTo>
                <a:cubicBezTo>
                  <a:pt x="3965" y="1024"/>
                  <a:pt x="4691" y="429"/>
                  <a:pt x="6144" y="429"/>
                </a:cubicBezTo>
                <a:cubicBezTo>
                  <a:pt x="7608" y="429"/>
                  <a:pt x="8323" y="1024"/>
                  <a:pt x="9085" y="1655"/>
                </a:cubicBezTo>
                <a:cubicBezTo>
                  <a:pt x="9859" y="2310"/>
                  <a:pt x="10668" y="2989"/>
                  <a:pt x="12287" y="2989"/>
                </a:cubicBezTo>
                <a:cubicBezTo>
                  <a:pt x="13895" y="2989"/>
                  <a:pt x="14704" y="2310"/>
                  <a:pt x="15490" y="1655"/>
                </a:cubicBezTo>
                <a:cubicBezTo>
                  <a:pt x="16252" y="1024"/>
                  <a:pt x="16967" y="429"/>
                  <a:pt x="18419" y="429"/>
                </a:cubicBezTo>
                <a:cubicBezTo>
                  <a:pt x="19884" y="429"/>
                  <a:pt x="20598" y="1024"/>
                  <a:pt x="21360" y="1655"/>
                </a:cubicBezTo>
                <a:cubicBezTo>
                  <a:pt x="22134" y="2310"/>
                  <a:pt x="22944" y="2989"/>
                  <a:pt x="24563" y="2989"/>
                </a:cubicBezTo>
                <a:cubicBezTo>
                  <a:pt x="26170" y="2989"/>
                  <a:pt x="26980" y="2310"/>
                  <a:pt x="27766" y="1655"/>
                </a:cubicBezTo>
                <a:cubicBezTo>
                  <a:pt x="28528" y="1024"/>
                  <a:pt x="29242" y="429"/>
                  <a:pt x="30694" y="429"/>
                </a:cubicBezTo>
                <a:cubicBezTo>
                  <a:pt x="32159" y="429"/>
                  <a:pt x="32873" y="1024"/>
                  <a:pt x="33623" y="1655"/>
                </a:cubicBezTo>
                <a:cubicBezTo>
                  <a:pt x="34409" y="2310"/>
                  <a:pt x="35219" y="2989"/>
                  <a:pt x="36838" y="2989"/>
                </a:cubicBezTo>
                <a:cubicBezTo>
                  <a:pt x="38445" y="2989"/>
                  <a:pt x="39255" y="2310"/>
                  <a:pt x="40041" y="1655"/>
                </a:cubicBezTo>
                <a:cubicBezTo>
                  <a:pt x="40803" y="1024"/>
                  <a:pt x="41517" y="429"/>
                  <a:pt x="42970" y="429"/>
                </a:cubicBezTo>
                <a:cubicBezTo>
                  <a:pt x="44434" y="429"/>
                  <a:pt x="45149" y="1024"/>
                  <a:pt x="45899" y="1655"/>
                </a:cubicBezTo>
                <a:cubicBezTo>
                  <a:pt x="46685" y="2310"/>
                  <a:pt x="47494" y="2989"/>
                  <a:pt x="49113" y="2989"/>
                </a:cubicBezTo>
                <a:cubicBezTo>
                  <a:pt x="50721" y="2989"/>
                  <a:pt x="51530" y="2310"/>
                  <a:pt x="52316" y="1655"/>
                </a:cubicBezTo>
                <a:cubicBezTo>
                  <a:pt x="53066" y="1024"/>
                  <a:pt x="53793" y="429"/>
                  <a:pt x="55245" y="429"/>
                </a:cubicBezTo>
                <a:cubicBezTo>
                  <a:pt x="56698" y="429"/>
                  <a:pt x="57424" y="1024"/>
                  <a:pt x="58174" y="1655"/>
                </a:cubicBezTo>
                <a:cubicBezTo>
                  <a:pt x="58960" y="2310"/>
                  <a:pt x="59770" y="2989"/>
                  <a:pt x="61377" y="2989"/>
                </a:cubicBezTo>
                <a:lnTo>
                  <a:pt x="61377" y="2560"/>
                </a:lnTo>
                <a:cubicBezTo>
                  <a:pt x="59924" y="2560"/>
                  <a:pt x="59210" y="1965"/>
                  <a:pt x="58448" y="1334"/>
                </a:cubicBezTo>
                <a:cubicBezTo>
                  <a:pt x="57662" y="679"/>
                  <a:pt x="56853" y="0"/>
                  <a:pt x="55245" y="0"/>
                </a:cubicBezTo>
                <a:cubicBezTo>
                  <a:pt x="53638" y="0"/>
                  <a:pt x="52828" y="679"/>
                  <a:pt x="52042" y="1334"/>
                </a:cubicBezTo>
                <a:cubicBezTo>
                  <a:pt x="51280" y="1965"/>
                  <a:pt x="50566" y="2560"/>
                  <a:pt x="49113" y="2560"/>
                </a:cubicBezTo>
                <a:cubicBezTo>
                  <a:pt x="47649" y="2560"/>
                  <a:pt x="46935" y="1965"/>
                  <a:pt x="46173" y="1334"/>
                </a:cubicBezTo>
                <a:cubicBezTo>
                  <a:pt x="45399" y="679"/>
                  <a:pt x="44589" y="0"/>
                  <a:pt x="42970" y="0"/>
                </a:cubicBezTo>
                <a:cubicBezTo>
                  <a:pt x="41362" y="0"/>
                  <a:pt x="40553" y="679"/>
                  <a:pt x="39767" y="1334"/>
                </a:cubicBezTo>
                <a:cubicBezTo>
                  <a:pt x="39005" y="1965"/>
                  <a:pt x="38291" y="2560"/>
                  <a:pt x="36838" y="2560"/>
                </a:cubicBezTo>
                <a:cubicBezTo>
                  <a:pt x="35374" y="2560"/>
                  <a:pt x="34659" y="1965"/>
                  <a:pt x="33897" y="1334"/>
                </a:cubicBezTo>
                <a:cubicBezTo>
                  <a:pt x="33123" y="679"/>
                  <a:pt x="32314" y="0"/>
                  <a:pt x="30694" y="0"/>
                </a:cubicBezTo>
                <a:cubicBezTo>
                  <a:pt x="29087" y="0"/>
                  <a:pt x="28278" y="679"/>
                  <a:pt x="27492" y="1334"/>
                </a:cubicBezTo>
                <a:cubicBezTo>
                  <a:pt x="26730" y="1965"/>
                  <a:pt x="26015" y="2560"/>
                  <a:pt x="24563" y="2560"/>
                </a:cubicBezTo>
                <a:cubicBezTo>
                  <a:pt x="23098" y="2560"/>
                  <a:pt x="22384" y="1965"/>
                  <a:pt x="21634" y="1334"/>
                </a:cubicBezTo>
                <a:cubicBezTo>
                  <a:pt x="20848" y="679"/>
                  <a:pt x="20038" y="0"/>
                  <a:pt x="18419" y="0"/>
                </a:cubicBezTo>
                <a:cubicBezTo>
                  <a:pt x="16812" y="0"/>
                  <a:pt x="16002" y="679"/>
                  <a:pt x="15216" y="1334"/>
                </a:cubicBezTo>
                <a:cubicBezTo>
                  <a:pt x="14454" y="1965"/>
                  <a:pt x="13740" y="2560"/>
                  <a:pt x="12287" y="2560"/>
                </a:cubicBezTo>
                <a:cubicBezTo>
                  <a:pt x="10823" y="2560"/>
                  <a:pt x="10109" y="1965"/>
                  <a:pt x="9347" y="1334"/>
                </a:cubicBezTo>
                <a:cubicBezTo>
                  <a:pt x="8573" y="679"/>
                  <a:pt x="7763" y="0"/>
                  <a:pt x="614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28600" dist="9525" dir="3600000" algn="bl" rotWithShape="0">
              <a:schemeClr val="accent4">
                <a:alpha val="7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7" name="Google Shape;637;p25"/>
          <p:cNvGrpSpPr/>
          <p:nvPr/>
        </p:nvGrpSpPr>
        <p:grpSpPr>
          <a:xfrm rot="922772">
            <a:off x="8060822" y="4030156"/>
            <a:ext cx="1795313" cy="1147607"/>
            <a:chOff x="3627825" y="3249050"/>
            <a:chExt cx="1702925" cy="1088550"/>
          </a:xfrm>
        </p:grpSpPr>
        <p:sp>
          <p:nvSpPr>
            <p:cNvPr id="638" name="Google Shape;638;p25"/>
            <p:cNvSpPr/>
            <p:nvPr/>
          </p:nvSpPr>
          <p:spPr>
            <a:xfrm>
              <a:off x="3627825" y="3249050"/>
              <a:ext cx="1642200" cy="966200"/>
            </a:xfrm>
            <a:custGeom>
              <a:avLst/>
              <a:gdLst/>
              <a:ahLst/>
              <a:cxnLst/>
              <a:rect l="l" t="t" r="r" b="b"/>
              <a:pathLst>
                <a:path w="65688" h="38648" extrusionOk="0">
                  <a:moveTo>
                    <a:pt x="65687" y="4691"/>
                  </a:moveTo>
                  <a:cubicBezTo>
                    <a:pt x="65687" y="4858"/>
                    <a:pt x="65675" y="5025"/>
                    <a:pt x="65663" y="5191"/>
                  </a:cubicBezTo>
                  <a:cubicBezTo>
                    <a:pt x="65651" y="5227"/>
                    <a:pt x="65651" y="5251"/>
                    <a:pt x="65651" y="5287"/>
                  </a:cubicBezTo>
                  <a:cubicBezTo>
                    <a:pt x="65628" y="5453"/>
                    <a:pt x="65604" y="5620"/>
                    <a:pt x="65568" y="5798"/>
                  </a:cubicBezTo>
                  <a:cubicBezTo>
                    <a:pt x="65568" y="5810"/>
                    <a:pt x="65556" y="5834"/>
                    <a:pt x="65544" y="5870"/>
                  </a:cubicBezTo>
                  <a:cubicBezTo>
                    <a:pt x="65509" y="6060"/>
                    <a:pt x="65449" y="6251"/>
                    <a:pt x="65390" y="6441"/>
                  </a:cubicBezTo>
                  <a:cubicBezTo>
                    <a:pt x="65366" y="6489"/>
                    <a:pt x="65366" y="6525"/>
                    <a:pt x="65342" y="6572"/>
                  </a:cubicBezTo>
                  <a:cubicBezTo>
                    <a:pt x="65270" y="6763"/>
                    <a:pt x="65199" y="6977"/>
                    <a:pt x="65104" y="7180"/>
                  </a:cubicBezTo>
                  <a:cubicBezTo>
                    <a:pt x="65104" y="7203"/>
                    <a:pt x="65080" y="7227"/>
                    <a:pt x="65068" y="7251"/>
                  </a:cubicBezTo>
                  <a:cubicBezTo>
                    <a:pt x="64997" y="7453"/>
                    <a:pt x="64889" y="7656"/>
                    <a:pt x="64782" y="7858"/>
                  </a:cubicBezTo>
                  <a:cubicBezTo>
                    <a:pt x="64770" y="7906"/>
                    <a:pt x="64747" y="7942"/>
                    <a:pt x="64723" y="7977"/>
                  </a:cubicBezTo>
                  <a:cubicBezTo>
                    <a:pt x="64616" y="8204"/>
                    <a:pt x="64485" y="8430"/>
                    <a:pt x="64342" y="8656"/>
                  </a:cubicBezTo>
                  <a:cubicBezTo>
                    <a:pt x="64318" y="8692"/>
                    <a:pt x="64294" y="8751"/>
                    <a:pt x="64258" y="8799"/>
                  </a:cubicBezTo>
                  <a:cubicBezTo>
                    <a:pt x="64104" y="9037"/>
                    <a:pt x="63961" y="9275"/>
                    <a:pt x="63794" y="9525"/>
                  </a:cubicBezTo>
                  <a:cubicBezTo>
                    <a:pt x="59817" y="15335"/>
                    <a:pt x="50411" y="22372"/>
                    <a:pt x="39601" y="28123"/>
                  </a:cubicBezTo>
                  <a:cubicBezTo>
                    <a:pt x="36803" y="29611"/>
                    <a:pt x="33909" y="31004"/>
                    <a:pt x="30992" y="32266"/>
                  </a:cubicBezTo>
                  <a:cubicBezTo>
                    <a:pt x="29206" y="33052"/>
                    <a:pt x="27397" y="33790"/>
                    <a:pt x="25611" y="34457"/>
                  </a:cubicBezTo>
                  <a:cubicBezTo>
                    <a:pt x="24432" y="34897"/>
                    <a:pt x="23265" y="35302"/>
                    <a:pt x="22110" y="35695"/>
                  </a:cubicBezTo>
                  <a:cubicBezTo>
                    <a:pt x="21634" y="35850"/>
                    <a:pt x="21170" y="35993"/>
                    <a:pt x="20717" y="36136"/>
                  </a:cubicBezTo>
                  <a:cubicBezTo>
                    <a:pt x="20586" y="36183"/>
                    <a:pt x="20467" y="36219"/>
                    <a:pt x="20348" y="36255"/>
                  </a:cubicBezTo>
                  <a:lnTo>
                    <a:pt x="19181" y="36600"/>
                  </a:lnTo>
                  <a:cubicBezTo>
                    <a:pt x="19110" y="36624"/>
                    <a:pt x="19050" y="36648"/>
                    <a:pt x="18967" y="36659"/>
                  </a:cubicBezTo>
                  <a:cubicBezTo>
                    <a:pt x="18562" y="36778"/>
                    <a:pt x="18169" y="36898"/>
                    <a:pt x="17776" y="36993"/>
                  </a:cubicBezTo>
                  <a:cubicBezTo>
                    <a:pt x="17741" y="37005"/>
                    <a:pt x="17717" y="37005"/>
                    <a:pt x="17681" y="37017"/>
                  </a:cubicBezTo>
                  <a:cubicBezTo>
                    <a:pt x="17562" y="37052"/>
                    <a:pt x="17467" y="37088"/>
                    <a:pt x="17360" y="37112"/>
                  </a:cubicBezTo>
                  <a:cubicBezTo>
                    <a:pt x="17003" y="37195"/>
                    <a:pt x="16669" y="37290"/>
                    <a:pt x="16336" y="37374"/>
                  </a:cubicBezTo>
                  <a:lnTo>
                    <a:pt x="16050" y="37433"/>
                  </a:lnTo>
                  <a:cubicBezTo>
                    <a:pt x="15645" y="37540"/>
                    <a:pt x="15240" y="37624"/>
                    <a:pt x="14847" y="37719"/>
                  </a:cubicBezTo>
                  <a:cubicBezTo>
                    <a:pt x="14764" y="37731"/>
                    <a:pt x="14681" y="37755"/>
                    <a:pt x="14597" y="37767"/>
                  </a:cubicBezTo>
                  <a:cubicBezTo>
                    <a:pt x="14276" y="37838"/>
                    <a:pt x="13955" y="37898"/>
                    <a:pt x="13633" y="37969"/>
                  </a:cubicBezTo>
                  <a:cubicBezTo>
                    <a:pt x="13538" y="37981"/>
                    <a:pt x="13443" y="38005"/>
                    <a:pt x="13347" y="38017"/>
                  </a:cubicBezTo>
                  <a:cubicBezTo>
                    <a:pt x="13204" y="38052"/>
                    <a:pt x="13050" y="38076"/>
                    <a:pt x="12907" y="38100"/>
                  </a:cubicBezTo>
                  <a:cubicBezTo>
                    <a:pt x="12681" y="38136"/>
                    <a:pt x="12454" y="38183"/>
                    <a:pt x="12240" y="38219"/>
                  </a:cubicBezTo>
                  <a:cubicBezTo>
                    <a:pt x="12192" y="38219"/>
                    <a:pt x="12145" y="38231"/>
                    <a:pt x="12097" y="38231"/>
                  </a:cubicBezTo>
                  <a:cubicBezTo>
                    <a:pt x="11776" y="38291"/>
                    <a:pt x="11466" y="38338"/>
                    <a:pt x="11157" y="38374"/>
                  </a:cubicBezTo>
                  <a:cubicBezTo>
                    <a:pt x="11073" y="38386"/>
                    <a:pt x="10978" y="38398"/>
                    <a:pt x="10883" y="38410"/>
                  </a:cubicBezTo>
                  <a:cubicBezTo>
                    <a:pt x="10549" y="38457"/>
                    <a:pt x="10216" y="38493"/>
                    <a:pt x="9883" y="38529"/>
                  </a:cubicBezTo>
                  <a:lnTo>
                    <a:pt x="9859" y="38529"/>
                  </a:lnTo>
                  <a:cubicBezTo>
                    <a:pt x="9537" y="38564"/>
                    <a:pt x="9216" y="38576"/>
                    <a:pt x="8894" y="38600"/>
                  </a:cubicBezTo>
                  <a:lnTo>
                    <a:pt x="8656" y="38612"/>
                  </a:lnTo>
                  <a:cubicBezTo>
                    <a:pt x="8382" y="38636"/>
                    <a:pt x="8120" y="38648"/>
                    <a:pt x="7870" y="38648"/>
                  </a:cubicBezTo>
                  <a:lnTo>
                    <a:pt x="7728" y="38648"/>
                  </a:lnTo>
                  <a:lnTo>
                    <a:pt x="6870" y="38648"/>
                  </a:lnTo>
                  <a:lnTo>
                    <a:pt x="6668" y="38648"/>
                  </a:lnTo>
                  <a:cubicBezTo>
                    <a:pt x="6454" y="38636"/>
                    <a:pt x="6239" y="38624"/>
                    <a:pt x="6037" y="38612"/>
                  </a:cubicBezTo>
                  <a:lnTo>
                    <a:pt x="6013" y="38612"/>
                  </a:lnTo>
                  <a:cubicBezTo>
                    <a:pt x="5954" y="38612"/>
                    <a:pt x="5894" y="38612"/>
                    <a:pt x="5834" y="38600"/>
                  </a:cubicBezTo>
                  <a:cubicBezTo>
                    <a:pt x="5584" y="38576"/>
                    <a:pt x="5334" y="38553"/>
                    <a:pt x="5096" y="38517"/>
                  </a:cubicBezTo>
                  <a:cubicBezTo>
                    <a:pt x="5049" y="38517"/>
                    <a:pt x="5001" y="38505"/>
                    <a:pt x="4941" y="38505"/>
                  </a:cubicBezTo>
                  <a:cubicBezTo>
                    <a:pt x="4751" y="38469"/>
                    <a:pt x="4572" y="38433"/>
                    <a:pt x="4382" y="38398"/>
                  </a:cubicBezTo>
                  <a:cubicBezTo>
                    <a:pt x="4322" y="38386"/>
                    <a:pt x="4275" y="38374"/>
                    <a:pt x="4215" y="38362"/>
                  </a:cubicBezTo>
                  <a:cubicBezTo>
                    <a:pt x="4001" y="38314"/>
                    <a:pt x="3787" y="38267"/>
                    <a:pt x="3596" y="38219"/>
                  </a:cubicBezTo>
                  <a:cubicBezTo>
                    <a:pt x="3572" y="38207"/>
                    <a:pt x="3537" y="38195"/>
                    <a:pt x="3513" y="38195"/>
                  </a:cubicBezTo>
                  <a:cubicBezTo>
                    <a:pt x="3346" y="38136"/>
                    <a:pt x="3179" y="38076"/>
                    <a:pt x="3013" y="38017"/>
                  </a:cubicBezTo>
                  <a:cubicBezTo>
                    <a:pt x="2965" y="38005"/>
                    <a:pt x="2917" y="37981"/>
                    <a:pt x="2870" y="37957"/>
                  </a:cubicBezTo>
                  <a:cubicBezTo>
                    <a:pt x="2703" y="37898"/>
                    <a:pt x="2536" y="37814"/>
                    <a:pt x="2382" y="37743"/>
                  </a:cubicBezTo>
                  <a:cubicBezTo>
                    <a:pt x="2382" y="37743"/>
                    <a:pt x="2370" y="37743"/>
                    <a:pt x="2370" y="37731"/>
                  </a:cubicBezTo>
                  <a:cubicBezTo>
                    <a:pt x="2215" y="37648"/>
                    <a:pt x="2060" y="37552"/>
                    <a:pt x="1917" y="37457"/>
                  </a:cubicBezTo>
                  <a:lnTo>
                    <a:pt x="1810" y="37386"/>
                  </a:lnTo>
                  <a:cubicBezTo>
                    <a:pt x="1703" y="37302"/>
                    <a:pt x="1596" y="37219"/>
                    <a:pt x="1489" y="37124"/>
                  </a:cubicBezTo>
                  <a:lnTo>
                    <a:pt x="1429" y="37064"/>
                  </a:lnTo>
                  <a:cubicBezTo>
                    <a:pt x="1310" y="36957"/>
                    <a:pt x="1215" y="36850"/>
                    <a:pt x="1120" y="36731"/>
                  </a:cubicBezTo>
                  <a:cubicBezTo>
                    <a:pt x="1084" y="36695"/>
                    <a:pt x="1072" y="36671"/>
                    <a:pt x="1048" y="36636"/>
                  </a:cubicBezTo>
                  <a:cubicBezTo>
                    <a:pt x="977" y="36540"/>
                    <a:pt x="905" y="36433"/>
                    <a:pt x="846" y="36338"/>
                  </a:cubicBezTo>
                  <a:cubicBezTo>
                    <a:pt x="822" y="36302"/>
                    <a:pt x="810" y="36267"/>
                    <a:pt x="786" y="36243"/>
                  </a:cubicBezTo>
                  <a:cubicBezTo>
                    <a:pt x="0" y="34754"/>
                    <a:pt x="441" y="32623"/>
                    <a:pt x="2310" y="29873"/>
                  </a:cubicBezTo>
                  <a:cubicBezTo>
                    <a:pt x="4941" y="26039"/>
                    <a:pt x="9954" y="21646"/>
                    <a:pt x="16181" y="17455"/>
                  </a:cubicBezTo>
                  <a:cubicBezTo>
                    <a:pt x="19062" y="15514"/>
                    <a:pt x="22206" y="13609"/>
                    <a:pt x="25492" y="11835"/>
                  </a:cubicBezTo>
                  <a:cubicBezTo>
                    <a:pt x="27373" y="10799"/>
                    <a:pt x="29290" y="9823"/>
                    <a:pt x="31242" y="8882"/>
                  </a:cubicBezTo>
                  <a:cubicBezTo>
                    <a:pt x="33993" y="7573"/>
                    <a:pt x="36791" y="6358"/>
                    <a:pt x="39577" y="5287"/>
                  </a:cubicBezTo>
                  <a:cubicBezTo>
                    <a:pt x="41053" y="4715"/>
                    <a:pt x="42530" y="4191"/>
                    <a:pt x="43982" y="3703"/>
                  </a:cubicBezTo>
                  <a:cubicBezTo>
                    <a:pt x="44268" y="3608"/>
                    <a:pt x="44542" y="3524"/>
                    <a:pt x="44816" y="3441"/>
                  </a:cubicBezTo>
                  <a:cubicBezTo>
                    <a:pt x="47292" y="2631"/>
                    <a:pt x="49816" y="1965"/>
                    <a:pt x="52376" y="1453"/>
                  </a:cubicBezTo>
                  <a:cubicBezTo>
                    <a:pt x="59770" y="0"/>
                    <a:pt x="64485" y="822"/>
                    <a:pt x="65473" y="3572"/>
                  </a:cubicBezTo>
                  <a:cubicBezTo>
                    <a:pt x="65485" y="3596"/>
                    <a:pt x="65497" y="3632"/>
                    <a:pt x="65497" y="3655"/>
                  </a:cubicBezTo>
                  <a:cubicBezTo>
                    <a:pt x="65544" y="3798"/>
                    <a:pt x="65592" y="3953"/>
                    <a:pt x="65616" y="4096"/>
                  </a:cubicBezTo>
                  <a:cubicBezTo>
                    <a:pt x="65616" y="4108"/>
                    <a:pt x="65616" y="4108"/>
                    <a:pt x="65616" y="4120"/>
                  </a:cubicBezTo>
                  <a:cubicBezTo>
                    <a:pt x="65640" y="4274"/>
                    <a:pt x="65651" y="4441"/>
                    <a:pt x="65663" y="4608"/>
                  </a:cubicBezTo>
                  <a:cubicBezTo>
                    <a:pt x="65675" y="4632"/>
                    <a:pt x="65675" y="4655"/>
                    <a:pt x="65687" y="4691"/>
                  </a:cubicBezTo>
                  <a:close/>
                </a:path>
              </a:pathLst>
            </a:custGeom>
            <a:gradFill>
              <a:gsLst>
                <a:gs pos="0">
                  <a:srgbClr val="CF65B0"/>
                </a:gs>
                <a:gs pos="100000">
                  <a:srgbClr val="FEFFB7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3647175" y="3329100"/>
              <a:ext cx="1683575" cy="1008500"/>
            </a:xfrm>
            <a:custGeom>
              <a:avLst/>
              <a:gdLst/>
              <a:ahLst/>
              <a:cxnLst/>
              <a:rect l="l" t="t" r="r" b="b"/>
              <a:pathLst>
                <a:path w="67343" h="40340" extrusionOk="0">
                  <a:moveTo>
                    <a:pt x="66592" y="3966"/>
                  </a:moveTo>
                  <a:lnTo>
                    <a:pt x="64568" y="1"/>
                  </a:lnTo>
                  <a:cubicBezTo>
                    <a:pt x="64616" y="108"/>
                    <a:pt x="64675" y="227"/>
                    <a:pt x="64711" y="358"/>
                  </a:cubicBezTo>
                  <a:cubicBezTo>
                    <a:pt x="64723" y="382"/>
                    <a:pt x="64735" y="406"/>
                    <a:pt x="64746" y="441"/>
                  </a:cubicBezTo>
                  <a:cubicBezTo>
                    <a:pt x="64794" y="584"/>
                    <a:pt x="64830" y="727"/>
                    <a:pt x="64854" y="882"/>
                  </a:cubicBezTo>
                  <a:lnTo>
                    <a:pt x="64854" y="894"/>
                  </a:lnTo>
                  <a:cubicBezTo>
                    <a:pt x="64877" y="1049"/>
                    <a:pt x="64901" y="1215"/>
                    <a:pt x="64901" y="1382"/>
                  </a:cubicBezTo>
                  <a:lnTo>
                    <a:pt x="64901" y="1477"/>
                  </a:lnTo>
                  <a:cubicBezTo>
                    <a:pt x="64901" y="1656"/>
                    <a:pt x="64901" y="1823"/>
                    <a:pt x="64877" y="1989"/>
                  </a:cubicBezTo>
                  <a:cubicBezTo>
                    <a:pt x="64877" y="2025"/>
                    <a:pt x="64877" y="2049"/>
                    <a:pt x="64866" y="2085"/>
                  </a:cubicBezTo>
                  <a:cubicBezTo>
                    <a:pt x="64854" y="2251"/>
                    <a:pt x="64818" y="2418"/>
                    <a:pt x="64782" y="2585"/>
                  </a:cubicBezTo>
                  <a:cubicBezTo>
                    <a:pt x="64782" y="2608"/>
                    <a:pt x="64770" y="2632"/>
                    <a:pt x="64770" y="2656"/>
                  </a:cubicBezTo>
                  <a:cubicBezTo>
                    <a:pt x="64723" y="2847"/>
                    <a:pt x="64675" y="3037"/>
                    <a:pt x="64604" y="3239"/>
                  </a:cubicBezTo>
                  <a:cubicBezTo>
                    <a:pt x="64592" y="3287"/>
                    <a:pt x="64580" y="3323"/>
                    <a:pt x="64568" y="3370"/>
                  </a:cubicBezTo>
                  <a:cubicBezTo>
                    <a:pt x="64496" y="3573"/>
                    <a:pt x="64413" y="3775"/>
                    <a:pt x="64330" y="3978"/>
                  </a:cubicBezTo>
                  <a:lnTo>
                    <a:pt x="64294" y="4049"/>
                  </a:lnTo>
                  <a:cubicBezTo>
                    <a:pt x="64211" y="4251"/>
                    <a:pt x="64104" y="4454"/>
                    <a:pt x="63996" y="4656"/>
                  </a:cubicBezTo>
                  <a:cubicBezTo>
                    <a:pt x="63973" y="4704"/>
                    <a:pt x="63961" y="4740"/>
                    <a:pt x="63937" y="4775"/>
                  </a:cubicBezTo>
                  <a:cubicBezTo>
                    <a:pt x="63818" y="5002"/>
                    <a:pt x="63699" y="5228"/>
                    <a:pt x="63556" y="5454"/>
                  </a:cubicBezTo>
                  <a:cubicBezTo>
                    <a:pt x="63532" y="5502"/>
                    <a:pt x="63496" y="5549"/>
                    <a:pt x="63473" y="5597"/>
                  </a:cubicBezTo>
                  <a:cubicBezTo>
                    <a:pt x="63318" y="5835"/>
                    <a:pt x="63175" y="6073"/>
                    <a:pt x="62996" y="6323"/>
                  </a:cubicBezTo>
                  <a:cubicBezTo>
                    <a:pt x="56960" y="15158"/>
                    <a:pt x="38291" y="26873"/>
                    <a:pt x="21324" y="32493"/>
                  </a:cubicBezTo>
                  <a:cubicBezTo>
                    <a:pt x="20848" y="32636"/>
                    <a:pt x="20384" y="32791"/>
                    <a:pt x="19919" y="32934"/>
                  </a:cubicBezTo>
                  <a:lnTo>
                    <a:pt x="19550" y="33053"/>
                  </a:lnTo>
                  <a:cubicBezTo>
                    <a:pt x="19157" y="33172"/>
                    <a:pt x="18776" y="33291"/>
                    <a:pt x="18395" y="33398"/>
                  </a:cubicBezTo>
                  <a:lnTo>
                    <a:pt x="18181" y="33457"/>
                  </a:lnTo>
                  <a:cubicBezTo>
                    <a:pt x="17753" y="33588"/>
                    <a:pt x="17312" y="33707"/>
                    <a:pt x="16895" y="33827"/>
                  </a:cubicBezTo>
                  <a:lnTo>
                    <a:pt x="16562" y="33910"/>
                  </a:lnTo>
                  <a:cubicBezTo>
                    <a:pt x="16217" y="33993"/>
                    <a:pt x="15883" y="34088"/>
                    <a:pt x="15538" y="34172"/>
                  </a:cubicBezTo>
                  <a:lnTo>
                    <a:pt x="15264" y="34231"/>
                  </a:lnTo>
                  <a:cubicBezTo>
                    <a:pt x="14859" y="34338"/>
                    <a:pt x="14454" y="34422"/>
                    <a:pt x="14062" y="34517"/>
                  </a:cubicBezTo>
                  <a:lnTo>
                    <a:pt x="13812" y="34565"/>
                  </a:lnTo>
                  <a:cubicBezTo>
                    <a:pt x="13490" y="34636"/>
                    <a:pt x="13169" y="34696"/>
                    <a:pt x="12847" y="34755"/>
                  </a:cubicBezTo>
                  <a:lnTo>
                    <a:pt x="12549" y="34815"/>
                  </a:lnTo>
                  <a:cubicBezTo>
                    <a:pt x="12180" y="34886"/>
                    <a:pt x="11811" y="34958"/>
                    <a:pt x="11442" y="35017"/>
                  </a:cubicBezTo>
                  <a:lnTo>
                    <a:pt x="11299" y="35029"/>
                  </a:lnTo>
                  <a:cubicBezTo>
                    <a:pt x="10978" y="35089"/>
                    <a:pt x="10668" y="35124"/>
                    <a:pt x="10359" y="35172"/>
                  </a:cubicBezTo>
                  <a:lnTo>
                    <a:pt x="10085" y="35208"/>
                  </a:lnTo>
                  <a:cubicBezTo>
                    <a:pt x="9752" y="35255"/>
                    <a:pt x="9418" y="35291"/>
                    <a:pt x="9097" y="35327"/>
                  </a:cubicBezTo>
                  <a:lnTo>
                    <a:pt x="9061" y="35327"/>
                  </a:lnTo>
                  <a:cubicBezTo>
                    <a:pt x="8739" y="35351"/>
                    <a:pt x="8418" y="35374"/>
                    <a:pt x="8097" y="35398"/>
                  </a:cubicBezTo>
                  <a:lnTo>
                    <a:pt x="7858" y="35410"/>
                  </a:lnTo>
                  <a:cubicBezTo>
                    <a:pt x="7585" y="35422"/>
                    <a:pt x="7323" y="35434"/>
                    <a:pt x="7073" y="35446"/>
                  </a:cubicBezTo>
                  <a:lnTo>
                    <a:pt x="6930" y="35446"/>
                  </a:lnTo>
                  <a:lnTo>
                    <a:pt x="6072" y="35446"/>
                  </a:lnTo>
                  <a:lnTo>
                    <a:pt x="5870" y="35434"/>
                  </a:lnTo>
                  <a:cubicBezTo>
                    <a:pt x="5644" y="35434"/>
                    <a:pt x="5430" y="35422"/>
                    <a:pt x="5215" y="35398"/>
                  </a:cubicBezTo>
                  <a:lnTo>
                    <a:pt x="5037" y="35386"/>
                  </a:lnTo>
                  <a:cubicBezTo>
                    <a:pt x="4787" y="35362"/>
                    <a:pt x="4537" y="35339"/>
                    <a:pt x="4310" y="35315"/>
                  </a:cubicBezTo>
                  <a:lnTo>
                    <a:pt x="4156" y="35291"/>
                  </a:lnTo>
                  <a:cubicBezTo>
                    <a:pt x="3965" y="35255"/>
                    <a:pt x="3775" y="35231"/>
                    <a:pt x="3596" y="35184"/>
                  </a:cubicBezTo>
                  <a:lnTo>
                    <a:pt x="3429" y="35160"/>
                  </a:lnTo>
                  <a:cubicBezTo>
                    <a:pt x="3203" y="35112"/>
                    <a:pt x="3001" y="35053"/>
                    <a:pt x="2798" y="35005"/>
                  </a:cubicBezTo>
                  <a:lnTo>
                    <a:pt x="2727" y="34981"/>
                  </a:lnTo>
                  <a:cubicBezTo>
                    <a:pt x="2548" y="34934"/>
                    <a:pt x="2382" y="34874"/>
                    <a:pt x="2227" y="34815"/>
                  </a:cubicBezTo>
                  <a:lnTo>
                    <a:pt x="2072" y="34755"/>
                  </a:lnTo>
                  <a:cubicBezTo>
                    <a:pt x="1905" y="34684"/>
                    <a:pt x="1751" y="34600"/>
                    <a:pt x="1596" y="34529"/>
                  </a:cubicBezTo>
                  <a:lnTo>
                    <a:pt x="1572" y="34517"/>
                  </a:lnTo>
                  <a:cubicBezTo>
                    <a:pt x="1417" y="34434"/>
                    <a:pt x="1262" y="34350"/>
                    <a:pt x="1119" y="34255"/>
                  </a:cubicBezTo>
                  <a:lnTo>
                    <a:pt x="1012" y="34172"/>
                  </a:lnTo>
                  <a:cubicBezTo>
                    <a:pt x="917" y="34088"/>
                    <a:pt x="822" y="33993"/>
                    <a:pt x="727" y="33910"/>
                  </a:cubicBezTo>
                  <a:lnTo>
                    <a:pt x="655" y="33850"/>
                  </a:lnTo>
                  <a:cubicBezTo>
                    <a:pt x="548" y="33743"/>
                    <a:pt x="441" y="33624"/>
                    <a:pt x="346" y="33505"/>
                  </a:cubicBezTo>
                  <a:cubicBezTo>
                    <a:pt x="322" y="33481"/>
                    <a:pt x="298" y="33446"/>
                    <a:pt x="274" y="33422"/>
                  </a:cubicBezTo>
                  <a:cubicBezTo>
                    <a:pt x="203" y="33326"/>
                    <a:pt x="143" y="33219"/>
                    <a:pt x="72" y="33112"/>
                  </a:cubicBezTo>
                  <a:cubicBezTo>
                    <a:pt x="60" y="33088"/>
                    <a:pt x="36" y="33053"/>
                    <a:pt x="24" y="33017"/>
                  </a:cubicBezTo>
                  <a:lnTo>
                    <a:pt x="0" y="32969"/>
                  </a:lnTo>
                  <a:lnTo>
                    <a:pt x="2024" y="36934"/>
                  </a:lnTo>
                  <a:cubicBezTo>
                    <a:pt x="3727" y="40280"/>
                    <a:pt x="11597" y="40339"/>
                    <a:pt x="23360" y="36446"/>
                  </a:cubicBezTo>
                  <a:cubicBezTo>
                    <a:pt x="40327" y="30826"/>
                    <a:pt x="58996" y="19110"/>
                    <a:pt x="65032" y="10276"/>
                  </a:cubicBezTo>
                  <a:cubicBezTo>
                    <a:pt x="66890" y="7561"/>
                    <a:pt x="67342" y="5442"/>
                    <a:pt x="66592" y="3966"/>
                  </a:cubicBezTo>
                  <a:close/>
                </a:path>
              </a:pathLst>
            </a:custGeom>
            <a:gradFill>
              <a:gsLst>
                <a:gs pos="0">
                  <a:srgbClr val="372F68"/>
                </a:gs>
                <a:gs pos="100000">
                  <a:srgbClr val="9135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25"/>
          <p:cNvGrpSpPr/>
          <p:nvPr/>
        </p:nvGrpSpPr>
        <p:grpSpPr>
          <a:xfrm rot="-8554242">
            <a:off x="8462295" y="3125771"/>
            <a:ext cx="992344" cy="1431758"/>
            <a:chOff x="625650" y="1152050"/>
            <a:chExt cx="1096000" cy="1581175"/>
          </a:xfrm>
        </p:grpSpPr>
        <p:sp>
          <p:nvSpPr>
            <p:cNvPr id="641" name="Google Shape;641;p25"/>
            <p:cNvSpPr/>
            <p:nvPr/>
          </p:nvSpPr>
          <p:spPr>
            <a:xfrm>
              <a:off x="625950" y="1152050"/>
              <a:ext cx="1077850" cy="1461825"/>
            </a:xfrm>
            <a:custGeom>
              <a:avLst/>
              <a:gdLst/>
              <a:ahLst/>
              <a:cxnLst/>
              <a:rect l="l" t="t" r="r" b="b"/>
              <a:pathLst>
                <a:path w="43114" h="58473" extrusionOk="0">
                  <a:moveTo>
                    <a:pt x="43113" y="45221"/>
                  </a:moveTo>
                  <a:cubicBezTo>
                    <a:pt x="43090" y="45197"/>
                    <a:pt x="43054" y="45161"/>
                    <a:pt x="43030" y="45137"/>
                  </a:cubicBezTo>
                  <a:cubicBezTo>
                    <a:pt x="42971" y="45066"/>
                    <a:pt x="42899" y="44994"/>
                    <a:pt x="42828" y="44923"/>
                  </a:cubicBezTo>
                  <a:cubicBezTo>
                    <a:pt x="42792" y="44887"/>
                    <a:pt x="42744" y="44840"/>
                    <a:pt x="42697" y="44792"/>
                  </a:cubicBezTo>
                  <a:cubicBezTo>
                    <a:pt x="42613" y="44732"/>
                    <a:pt x="42542" y="44661"/>
                    <a:pt x="42447" y="44602"/>
                  </a:cubicBezTo>
                  <a:cubicBezTo>
                    <a:pt x="42399" y="44566"/>
                    <a:pt x="42351" y="44518"/>
                    <a:pt x="42304" y="44482"/>
                  </a:cubicBezTo>
                  <a:cubicBezTo>
                    <a:pt x="42209" y="44411"/>
                    <a:pt x="42101" y="44340"/>
                    <a:pt x="41994" y="44280"/>
                  </a:cubicBezTo>
                  <a:lnTo>
                    <a:pt x="41851" y="44197"/>
                  </a:lnTo>
                  <a:cubicBezTo>
                    <a:pt x="41697" y="44101"/>
                    <a:pt x="41530" y="44006"/>
                    <a:pt x="41351" y="43923"/>
                  </a:cubicBezTo>
                  <a:cubicBezTo>
                    <a:pt x="41327" y="43923"/>
                    <a:pt x="41316" y="43911"/>
                    <a:pt x="41292" y="43899"/>
                  </a:cubicBezTo>
                  <a:cubicBezTo>
                    <a:pt x="41137" y="43828"/>
                    <a:pt x="40970" y="43744"/>
                    <a:pt x="40804" y="43685"/>
                  </a:cubicBezTo>
                  <a:cubicBezTo>
                    <a:pt x="40732" y="43661"/>
                    <a:pt x="40661" y="43637"/>
                    <a:pt x="40601" y="43613"/>
                  </a:cubicBezTo>
                  <a:cubicBezTo>
                    <a:pt x="40458" y="43566"/>
                    <a:pt x="40327" y="43518"/>
                    <a:pt x="40184" y="43470"/>
                  </a:cubicBezTo>
                  <a:cubicBezTo>
                    <a:pt x="40101" y="43447"/>
                    <a:pt x="40018" y="43411"/>
                    <a:pt x="39946" y="43399"/>
                  </a:cubicBezTo>
                  <a:cubicBezTo>
                    <a:pt x="39803" y="43351"/>
                    <a:pt x="39661" y="43316"/>
                    <a:pt x="39518" y="43280"/>
                  </a:cubicBezTo>
                  <a:cubicBezTo>
                    <a:pt x="39434" y="43256"/>
                    <a:pt x="39339" y="43232"/>
                    <a:pt x="39256" y="43208"/>
                  </a:cubicBezTo>
                  <a:lnTo>
                    <a:pt x="38791" y="43113"/>
                  </a:lnTo>
                  <a:cubicBezTo>
                    <a:pt x="38696" y="43089"/>
                    <a:pt x="38613" y="43078"/>
                    <a:pt x="38518" y="43054"/>
                  </a:cubicBezTo>
                  <a:cubicBezTo>
                    <a:pt x="38339" y="43018"/>
                    <a:pt x="38160" y="42994"/>
                    <a:pt x="37982" y="42970"/>
                  </a:cubicBezTo>
                  <a:lnTo>
                    <a:pt x="37732" y="42923"/>
                  </a:lnTo>
                  <a:cubicBezTo>
                    <a:pt x="37470" y="42887"/>
                    <a:pt x="37196" y="42863"/>
                    <a:pt x="36910" y="42827"/>
                  </a:cubicBezTo>
                  <a:lnTo>
                    <a:pt x="36851" y="42827"/>
                  </a:lnTo>
                  <a:cubicBezTo>
                    <a:pt x="36589" y="42804"/>
                    <a:pt x="36315" y="42792"/>
                    <a:pt x="36029" y="42768"/>
                  </a:cubicBezTo>
                  <a:cubicBezTo>
                    <a:pt x="35934" y="42768"/>
                    <a:pt x="35827" y="42756"/>
                    <a:pt x="35732" y="42756"/>
                  </a:cubicBezTo>
                  <a:cubicBezTo>
                    <a:pt x="35529" y="42744"/>
                    <a:pt x="35327" y="42732"/>
                    <a:pt x="35112" y="42732"/>
                  </a:cubicBezTo>
                  <a:lnTo>
                    <a:pt x="34743" y="42732"/>
                  </a:lnTo>
                  <a:lnTo>
                    <a:pt x="34136" y="42732"/>
                  </a:lnTo>
                  <a:lnTo>
                    <a:pt x="33743" y="42732"/>
                  </a:lnTo>
                  <a:cubicBezTo>
                    <a:pt x="33529" y="42732"/>
                    <a:pt x="33315" y="42744"/>
                    <a:pt x="33100" y="42744"/>
                  </a:cubicBezTo>
                  <a:cubicBezTo>
                    <a:pt x="32969" y="42744"/>
                    <a:pt x="32838" y="42756"/>
                    <a:pt x="32707" y="42768"/>
                  </a:cubicBezTo>
                  <a:cubicBezTo>
                    <a:pt x="32469" y="42780"/>
                    <a:pt x="32219" y="42792"/>
                    <a:pt x="31981" y="42804"/>
                  </a:cubicBezTo>
                  <a:lnTo>
                    <a:pt x="31624" y="42827"/>
                  </a:lnTo>
                  <a:cubicBezTo>
                    <a:pt x="31267" y="42851"/>
                    <a:pt x="30898" y="42887"/>
                    <a:pt x="30517" y="42923"/>
                  </a:cubicBezTo>
                  <a:cubicBezTo>
                    <a:pt x="19372" y="44042"/>
                    <a:pt x="6502" y="49459"/>
                    <a:pt x="1751" y="55008"/>
                  </a:cubicBezTo>
                  <a:cubicBezTo>
                    <a:pt x="1608" y="55174"/>
                    <a:pt x="1477" y="55341"/>
                    <a:pt x="1346" y="55508"/>
                  </a:cubicBezTo>
                  <a:cubicBezTo>
                    <a:pt x="1311" y="55555"/>
                    <a:pt x="1275" y="55615"/>
                    <a:pt x="1239" y="55662"/>
                  </a:cubicBezTo>
                  <a:cubicBezTo>
                    <a:pt x="1156" y="55770"/>
                    <a:pt x="1072" y="55877"/>
                    <a:pt x="1001" y="55984"/>
                  </a:cubicBezTo>
                  <a:cubicBezTo>
                    <a:pt x="965" y="56055"/>
                    <a:pt x="930" y="56115"/>
                    <a:pt x="882" y="56174"/>
                  </a:cubicBezTo>
                  <a:cubicBezTo>
                    <a:pt x="822" y="56270"/>
                    <a:pt x="763" y="56365"/>
                    <a:pt x="715" y="56460"/>
                  </a:cubicBezTo>
                  <a:cubicBezTo>
                    <a:pt x="680" y="56520"/>
                    <a:pt x="632" y="56591"/>
                    <a:pt x="608" y="56651"/>
                  </a:cubicBezTo>
                  <a:cubicBezTo>
                    <a:pt x="560" y="56746"/>
                    <a:pt x="501" y="56829"/>
                    <a:pt x="465" y="56913"/>
                  </a:cubicBezTo>
                  <a:cubicBezTo>
                    <a:pt x="429" y="56984"/>
                    <a:pt x="406" y="57044"/>
                    <a:pt x="382" y="57115"/>
                  </a:cubicBezTo>
                  <a:cubicBezTo>
                    <a:pt x="346" y="57174"/>
                    <a:pt x="310" y="57282"/>
                    <a:pt x="275" y="57365"/>
                  </a:cubicBezTo>
                  <a:cubicBezTo>
                    <a:pt x="239" y="57448"/>
                    <a:pt x="227" y="57496"/>
                    <a:pt x="203" y="57555"/>
                  </a:cubicBezTo>
                  <a:cubicBezTo>
                    <a:pt x="179" y="57627"/>
                    <a:pt x="156" y="57722"/>
                    <a:pt x="132" y="57806"/>
                  </a:cubicBezTo>
                  <a:cubicBezTo>
                    <a:pt x="108" y="57877"/>
                    <a:pt x="96" y="57925"/>
                    <a:pt x="84" y="57984"/>
                  </a:cubicBezTo>
                  <a:cubicBezTo>
                    <a:pt x="60" y="58067"/>
                    <a:pt x="48" y="58151"/>
                    <a:pt x="37" y="58222"/>
                  </a:cubicBezTo>
                  <a:cubicBezTo>
                    <a:pt x="25" y="58306"/>
                    <a:pt x="13" y="58341"/>
                    <a:pt x="13" y="58401"/>
                  </a:cubicBezTo>
                  <a:cubicBezTo>
                    <a:pt x="13" y="58425"/>
                    <a:pt x="13" y="58448"/>
                    <a:pt x="1" y="58472"/>
                  </a:cubicBezTo>
                  <a:cubicBezTo>
                    <a:pt x="1382" y="44078"/>
                    <a:pt x="2763" y="29695"/>
                    <a:pt x="4132" y="15312"/>
                  </a:cubicBezTo>
                  <a:cubicBezTo>
                    <a:pt x="4632" y="10204"/>
                    <a:pt x="5121" y="5109"/>
                    <a:pt x="5609" y="1"/>
                  </a:cubicBezTo>
                  <a:cubicBezTo>
                    <a:pt x="8752" y="3787"/>
                    <a:pt x="11895" y="7573"/>
                    <a:pt x="15038" y="11359"/>
                  </a:cubicBezTo>
                  <a:cubicBezTo>
                    <a:pt x="24385" y="22646"/>
                    <a:pt x="33743" y="33934"/>
                    <a:pt x="43113" y="45221"/>
                  </a:cubicBezTo>
                  <a:close/>
                </a:path>
              </a:pathLst>
            </a:custGeom>
            <a:gradFill>
              <a:gsLst>
                <a:gs pos="0">
                  <a:srgbClr val="FF62FF"/>
                </a:gs>
                <a:gs pos="100000">
                  <a:srgbClr val="A2B5FA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5"/>
            <p:cNvSpPr/>
            <p:nvPr/>
          </p:nvSpPr>
          <p:spPr>
            <a:xfrm>
              <a:off x="625650" y="2220350"/>
              <a:ext cx="1096000" cy="512875"/>
            </a:xfrm>
            <a:custGeom>
              <a:avLst/>
              <a:gdLst/>
              <a:ahLst/>
              <a:cxnLst/>
              <a:rect l="l" t="t" r="r" b="b"/>
              <a:pathLst>
                <a:path w="43840" h="20515" extrusionOk="0">
                  <a:moveTo>
                    <a:pt x="43816" y="4156"/>
                  </a:moveTo>
                  <a:cubicBezTo>
                    <a:pt x="43816" y="4108"/>
                    <a:pt x="43816" y="4072"/>
                    <a:pt x="43804" y="4025"/>
                  </a:cubicBezTo>
                  <a:cubicBezTo>
                    <a:pt x="43792" y="3917"/>
                    <a:pt x="43768" y="3810"/>
                    <a:pt x="43745" y="3715"/>
                  </a:cubicBezTo>
                  <a:cubicBezTo>
                    <a:pt x="43745" y="3691"/>
                    <a:pt x="43745" y="3679"/>
                    <a:pt x="43745" y="3667"/>
                  </a:cubicBezTo>
                  <a:cubicBezTo>
                    <a:pt x="43709" y="3548"/>
                    <a:pt x="43673" y="3429"/>
                    <a:pt x="43625" y="3322"/>
                  </a:cubicBezTo>
                  <a:cubicBezTo>
                    <a:pt x="43614" y="3286"/>
                    <a:pt x="43590" y="3251"/>
                    <a:pt x="43578" y="3227"/>
                  </a:cubicBezTo>
                  <a:cubicBezTo>
                    <a:pt x="43542" y="3143"/>
                    <a:pt x="43506" y="3072"/>
                    <a:pt x="43459" y="2989"/>
                  </a:cubicBezTo>
                  <a:cubicBezTo>
                    <a:pt x="43447" y="2953"/>
                    <a:pt x="43423" y="2917"/>
                    <a:pt x="43399" y="2870"/>
                  </a:cubicBezTo>
                  <a:cubicBezTo>
                    <a:pt x="43352" y="2810"/>
                    <a:pt x="43304" y="2739"/>
                    <a:pt x="43256" y="2667"/>
                  </a:cubicBezTo>
                  <a:cubicBezTo>
                    <a:pt x="43233" y="2632"/>
                    <a:pt x="43197" y="2596"/>
                    <a:pt x="43173" y="2560"/>
                  </a:cubicBezTo>
                  <a:cubicBezTo>
                    <a:pt x="43149" y="2512"/>
                    <a:pt x="43090" y="2453"/>
                    <a:pt x="43042" y="2405"/>
                  </a:cubicBezTo>
                  <a:cubicBezTo>
                    <a:pt x="42994" y="2358"/>
                    <a:pt x="42911" y="2262"/>
                    <a:pt x="42840" y="2191"/>
                  </a:cubicBezTo>
                  <a:lnTo>
                    <a:pt x="42709" y="2060"/>
                  </a:lnTo>
                  <a:cubicBezTo>
                    <a:pt x="42625" y="2000"/>
                    <a:pt x="42554" y="1929"/>
                    <a:pt x="42459" y="1870"/>
                  </a:cubicBezTo>
                  <a:cubicBezTo>
                    <a:pt x="42411" y="1822"/>
                    <a:pt x="42363" y="1786"/>
                    <a:pt x="42316" y="1750"/>
                  </a:cubicBezTo>
                  <a:cubicBezTo>
                    <a:pt x="42221" y="1679"/>
                    <a:pt x="42113" y="1619"/>
                    <a:pt x="42006" y="1548"/>
                  </a:cubicBezTo>
                  <a:cubicBezTo>
                    <a:pt x="41959" y="1524"/>
                    <a:pt x="41923" y="1489"/>
                    <a:pt x="41863" y="1465"/>
                  </a:cubicBezTo>
                  <a:cubicBezTo>
                    <a:pt x="41709" y="1369"/>
                    <a:pt x="41542" y="1274"/>
                    <a:pt x="41375" y="1203"/>
                  </a:cubicBezTo>
                  <a:lnTo>
                    <a:pt x="41304" y="1167"/>
                  </a:lnTo>
                  <a:cubicBezTo>
                    <a:pt x="41149" y="1096"/>
                    <a:pt x="40982" y="1024"/>
                    <a:pt x="40816" y="953"/>
                  </a:cubicBezTo>
                  <a:cubicBezTo>
                    <a:pt x="40744" y="929"/>
                    <a:pt x="40673" y="905"/>
                    <a:pt x="40613" y="881"/>
                  </a:cubicBezTo>
                  <a:cubicBezTo>
                    <a:pt x="40482" y="834"/>
                    <a:pt x="40339" y="786"/>
                    <a:pt x="40208" y="738"/>
                  </a:cubicBezTo>
                  <a:lnTo>
                    <a:pt x="39958" y="667"/>
                  </a:lnTo>
                  <a:cubicBezTo>
                    <a:pt x="39815" y="631"/>
                    <a:pt x="39684" y="584"/>
                    <a:pt x="39542" y="548"/>
                  </a:cubicBezTo>
                  <a:cubicBezTo>
                    <a:pt x="39446" y="524"/>
                    <a:pt x="39351" y="500"/>
                    <a:pt x="39268" y="488"/>
                  </a:cubicBezTo>
                  <a:cubicBezTo>
                    <a:pt x="39113" y="453"/>
                    <a:pt x="38970" y="417"/>
                    <a:pt x="38815" y="381"/>
                  </a:cubicBezTo>
                  <a:lnTo>
                    <a:pt x="38530" y="334"/>
                  </a:lnTo>
                  <a:cubicBezTo>
                    <a:pt x="38351" y="298"/>
                    <a:pt x="38172" y="274"/>
                    <a:pt x="37994" y="238"/>
                  </a:cubicBezTo>
                  <a:lnTo>
                    <a:pt x="37744" y="203"/>
                  </a:lnTo>
                  <a:cubicBezTo>
                    <a:pt x="37482" y="167"/>
                    <a:pt x="37208" y="131"/>
                    <a:pt x="36922" y="107"/>
                  </a:cubicBezTo>
                  <a:lnTo>
                    <a:pt x="36863" y="107"/>
                  </a:lnTo>
                  <a:cubicBezTo>
                    <a:pt x="36589" y="84"/>
                    <a:pt x="36327" y="60"/>
                    <a:pt x="36041" y="36"/>
                  </a:cubicBezTo>
                  <a:lnTo>
                    <a:pt x="35744" y="24"/>
                  </a:lnTo>
                  <a:cubicBezTo>
                    <a:pt x="35541" y="12"/>
                    <a:pt x="35339" y="12"/>
                    <a:pt x="35124" y="0"/>
                  </a:cubicBezTo>
                  <a:lnTo>
                    <a:pt x="34755" y="0"/>
                  </a:lnTo>
                  <a:lnTo>
                    <a:pt x="34148" y="0"/>
                  </a:lnTo>
                  <a:lnTo>
                    <a:pt x="33755" y="0"/>
                  </a:lnTo>
                  <a:cubicBezTo>
                    <a:pt x="33541" y="0"/>
                    <a:pt x="33327" y="12"/>
                    <a:pt x="33112" y="24"/>
                  </a:cubicBezTo>
                  <a:lnTo>
                    <a:pt x="32707" y="36"/>
                  </a:lnTo>
                  <a:cubicBezTo>
                    <a:pt x="32481" y="48"/>
                    <a:pt x="32231" y="60"/>
                    <a:pt x="31993" y="84"/>
                  </a:cubicBezTo>
                  <a:lnTo>
                    <a:pt x="31636" y="107"/>
                  </a:lnTo>
                  <a:cubicBezTo>
                    <a:pt x="31267" y="131"/>
                    <a:pt x="30898" y="167"/>
                    <a:pt x="30517" y="203"/>
                  </a:cubicBezTo>
                  <a:cubicBezTo>
                    <a:pt x="19384" y="1310"/>
                    <a:pt x="6514" y="6727"/>
                    <a:pt x="1763" y="12276"/>
                  </a:cubicBezTo>
                  <a:cubicBezTo>
                    <a:pt x="1620" y="12442"/>
                    <a:pt x="1489" y="12609"/>
                    <a:pt x="1370" y="12776"/>
                  </a:cubicBezTo>
                  <a:cubicBezTo>
                    <a:pt x="1323" y="12823"/>
                    <a:pt x="1287" y="12883"/>
                    <a:pt x="1251" y="12930"/>
                  </a:cubicBezTo>
                  <a:cubicBezTo>
                    <a:pt x="1168" y="13038"/>
                    <a:pt x="1084" y="13145"/>
                    <a:pt x="1013" y="13252"/>
                  </a:cubicBezTo>
                  <a:cubicBezTo>
                    <a:pt x="977" y="13311"/>
                    <a:pt x="942" y="13383"/>
                    <a:pt x="894" y="13442"/>
                  </a:cubicBezTo>
                  <a:cubicBezTo>
                    <a:pt x="834" y="13538"/>
                    <a:pt x="775" y="13633"/>
                    <a:pt x="727" y="13728"/>
                  </a:cubicBezTo>
                  <a:cubicBezTo>
                    <a:pt x="692" y="13788"/>
                    <a:pt x="656" y="13859"/>
                    <a:pt x="620" y="13919"/>
                  </a:cubicBezTo>
                  <a:cubicBezTo>
                    <a:pt x="572" y="14014"/>
                    <a:pt x="525" y="14097"/>
                    <a:pt x="477" y="14181"/>
                  </a:cubicBezTo>
                  <a:cubicBezTo>
                    <a:pt x="430" y="14276"/>
                    <a:pt x="418" y="14312"/>
                    <a:pt x="394" y="14383"/>
                  </a:cubicBezTo>
                  <a:cubicBezTo>
                    <a:pt x="358" y="14442"/>
                    <a:pt x="322" y="14550"/>
                    <a:pt x="287" y="14633"/>
                  </a:cubicBezTo>
                  <a:cubicBezTo>
                    <a:pt x="251" y="14716"/>
                    <a:pt x="239" y="14764"/>
                    <a:pt x="215" y="14823"/>
                  </a:cubicBezTo>
                  <a:cubicBezTo>
                    <a:pt x="191" y="14883"/>
                    <a:pt x="168" y="14990"/>
                    <a:pt x="144" y="15074"/>
                  </a:cubicBezTo>
                  <a:cubicBezTo>
                    <a:pt x="120" y="15157"/>
                    <a:pt x="108" y="15193"/>
                    <a:pt x="96" y="15252"/>
                  </a:cubicBezTo>
                  <a:cubicBezTo>
                    <a:pt x="84" y="15335"/>
                    <a:pt x="60" y="15419"/>
                    <a:pt x="49" y="15490"/>
                  </a:cubicBezTo>
                  <a:cubicBezTo>
                    <a:pt x="37" y="15574"/>
                    <a:pt x="37" y="15609"/>
                    <a:pt x="25" y="15669"/>
                  </a:cubicBezTo>
                  <a:cubicBezTo>
                    <a:pt x="13" y="15764"/>
                    <a:pt x="1" y="15871"/>
                    <a:pt x="1" y="15978"/>
                  </a:cubicBezTo>
                  <a:lnTo>
                    <a:pt x="1" y="16050"/>
                  </a:lnTo>
                  <a:cubicBezTo>
                    <a:pt x="1" y="16169"/>
                    <a:pt x="13" y="16288"/>
                    <a:pt x="25" y="16407"/>
                  </a:cubicBezTo>
                  <a:cubicBezTo>
                    <a:pt x="25" y="16443"/>
                    <a:pt x="37" y="16478"/>
                    <a:pt x="37" y="16502"/>
                  </a:cubicBezTo>
                  <a:cubicBezTo>
                    <a:pt x="49" y="16598"/>
                    <a:pt x="60" y="16681"/>
                    <a:pt x="84" y="16764"/>
                  </a:cubicBezTo>
                  <a:cubicBezTo>
                    <a:pt x="96" y="16812"/>
                    <a:pt x="108" y="16848"/>
                    <a:pt x="120" y="16883"/>
                  </a:cubicBezTo>
                  <a:cubicBezTo>
                    <a:pt x="144" y="16967"/>
                    <a:pt x="168" y="17050"/>
                    <a:pt x="203" y="17133"/>
                  </a:cubicBezTo>
                  <a:cubicBezTo>
                    <a:pt x="215" y="17157"/>
                    <a:pt x="227" y="17193"/>
                    <a:pt x="239" y="17217"/>
                  </a:cubicBezTo>
                  <a:cubicBezTo>
                    <a:pt x="287" y="17336"/>
                    <a:pt x="334" y="17443"/>
                    <a:pt x="394" y="17538"/>
                  </a:cubicBezTo>
                  <a:cubicBezTo>
                    <a:pt x="406" y="17562"/>
                    <a:pt x="418" y="17586"/>
                    <a:pt x="430" y="17598"/>
                  </a:cubicBezTo>
                  <a:cubicBezTo>
                    <a:pt x="477" y="17681"/>
                    <a:pt x="537" y="17764"/>
                    <a:pt x="596" y="17848"/>
                  </a:cubicBezTo>
                  <a:lnTo>
                    <a:pt x="668" y="17943"/>
                  </a:lnTo>
                  <a:cubicBezTo>
                    <a:pt x="727" y="18014"/>
                    <a:pt x="787" y="18086"/>
                    <a:pt x="846" y="18157"/>
                  </a:cubicBezTo>
                  <a:cubicBezTo>
                    <a:pt x="870" y="18181"/>
                    <a:pt x="906" y="18217"/>
                    <a:pt x="930" y="18241"/>
                  </a:cubicBezTo>
                  <a:cubicBezTo>
                    <a:pt x="1013" y="18336"/>
                    <a:pt x="1108" y="18419"/>
                    <a:pt x="1203" y="18503"/>
                  </a:cubicBezTo>
                  <a:cubicBezTo>
                    <a:pt x="1215" y="18503"/>
                    <a:pt x="1215" y="18514"/>
                    <a:pt x="1215" y="18514"/>
                  </a:cubicBezTo>
                  <a:cubicBezTo>
                    <a:pt x="1323" y="18598"/>
                    <a:pt x="1442" y="18681"/>
                    <a:pt x="1549" y="18764"/>
                  </a:cubicBezTo>
                  <a:cubicBezTo>
                    <a:pt x="1584" y="18800"/>
                    <a:pt x="1620" y="18824"/>
                    <a:pt x="1656" y="18848"/>
                  </a:cubicBezTo>
                  <a:cubicBezTo>
                    <a:pt x="1751" y="18895"/>
                    <a:pt x="1835" y="18955"/>
                    <a:pt x="1930" y="19014"/>
                  </a:cubicBezTo>
                  <a:lnTo>
                    <a:pt x="2061" y="19086"/>
                  </a:lnTo>
                  <a:cubicBezTo>
                    <a:pt x="2168" y="19145"/>
                    <a:pt x="2275" y="19205"/>
                    <a:pt x="2394" y="19265"/>
                  </a:cubicBezTo>
                  <a:lnTo>
                    <a:pt x="2489" y="19312"/>
                  </a:lnTo>
                  <a:cubicBezTo>
                    <a:pt x="2632" y="19384"/>
                    <a:pt x="2787" y="19443"/>
                    <a:pt x="2942" y="19515"/>
                  </a:cubicBezTo>
                  <a:lnTo>
                    <a:pt x="3061" y="19550"/>
                  </a:lnTo>
                  <a:cubicBezTo>
                    <a:pt x="3180" y="19598"/>
                    <a:pt x="3311" y="19646"/>
                    <a:pt x="3442" y="19693"/>
                  </a:cubicBezTo>
                  <a:lnTo>
                    <a:pt x="3609" y="19753"/>
                  </a:lnTo>
                  <a:cubicBezTo>
                    <a:pt x="3740" y="19788"/>
                    <a:pt x="3870" y="19836"/>
                    <a:pt x="4001" y="19872"/>
                  </a:cubicBezTo>
                  <a:lnTo>
                    <a:pt x="4168" y="19919"/>
                  </a:lnTo>
                  <a:cubicBezTo>
                    <a:pt x="4347" y="19967"/>
                    <a:pt x="4537" y="20015"/>
                    <a:pt x="4740" y="20062"/>
                  </a:cubicBezTo>
                  <a:lnTo>
                    <a:pt x="4811" y="20074"/>
                  </a:lnTo>
                  <a:cubicBezTo>
                    <a:pt x="4990" y="20110"/>
                    <a:pt x="5168" y="20146"/>
                    <a:pt x="5359" y="20181"/>
                  </a:cubicBezTo>
                  <a:lnTo>
                    <a:pt x="5561" y="20217"/>
                  </a:lnTo>
                  <a:lnTo>
                    <a:pt x="6026" y="20288"/>
                  </a:lnTo>
                  <a:lnTo>
                    <a:pt x="6240" y="20324"/>
                  </a:lnTo>
                  <a:cubicBezTo>
                    <a:pt x="6430" y="20348"/>
                    <a:pt x="6621" y="20372"/>
                    <a:pt x="6835" y="20384"/>
                  </a:cubicBezTo>
                  <a:lnTo>
                    <a:pt x="6930" y="20396"/>
                  </a:lnTo>
                  <a:cubicBezTo>
                    <a:pt x="7169" y="20419"/>
                    <a:pt x="7407" y="20443"/>
                    <a:pt x="7657" y="20455"/>
                  </a:cubicBezTo>
                  <a:lnTo>
                    <a:pt x="7871" y="20467"/>
                  </a:lnTo>
                  <a:cubicBezTo>
                    <a:pt x="8050" y="20479"/>
                    <a:pt x="8240" y="20491"/>
                    <a:pt x="8431" y="20491"/>
                  </a:cubicBezTo>
                  <a:lnTo>
                    <a:pt x="8681" y="20503"/>
                  </a:lnTo>
                  <a:cubicBezTo>
                    <a:pt x="8883" y="20503"/>
                    <a:pt x="9074" y="20515"/>
                    <a:pt x="9276" y="20515"/>
                  </a:cubicBezTo>
                  <a:lnTo>
                    <a:pt x="9490" y="20515"/>
                  </a:lnTo>
                  <a:cubicBezTo>
                    <a:pt x="9752" y="20515"/>
                    <a:pt x="10026" y="20515"/>
                    <a:pt x="10312" y="20503"/>
                  </a:cubicBezTo>
                  <a:lnTo>
                    <a:pt x="10490" y="20503"/>
                  </a:lnTo>
                  <a:lnTo>
                    <a:pt x="11181" y="20479"/>
                  </a:lnTo>
                  <a:lnTo>
                    <a:pt x="11467" y="20455"/>
                  </a:lnTo>
                  <a:cubicBezTo>
                    <a:pt x="11681" y="20443"/>
                    <a:pt x="11895" y="20431"/>
                    <a:pt x="12110" y="20419"/>
                  </a:cubicBezTo>
                  <a:lnTo>
                    <a:pt x="12383" y="20396"/>
                  </a:lnTo>
                  <a:cubicBezTo>
                    <a:pt x="12693" y="20372"/>
                    <a:pt x="13003" y="20348"/>
                    <a:pt x="13324" y="20312"/>
                  </a:cubicBezTo>
                  <a:cubicBezTo>
                    <a:pt x="24444" y="19193"/>
                    <a:pt x="37327" y="13788"/>
                    <a:pt x="42078" y="8227"/>
                  </a:cubicBezTo>
                  <a:cubicBezTo>
                    <a:pt x="42209" y="8073"/>
                    <a:pt x="42340" y="7906"/>
                    <a:pt x="42459" y="7751"/>
                  </a:cubicBezTo>
                  <a:cubicBezTo>
                    <a:pt x="42506" y="7704"/>
                    <a:pt x="42530" y="7656"/>
                    <a:pt x="42578" y="7608"/>
                  </a:cubicBezTo>
                  <a:cubicBezTo>
                    <a:pt x="42649" y="7501"/>
                    <a:pt x="42732" y="7394"/>
                    <a:pt x="42804" y="7287"/>
                  </a:cubicBezTo>
                  <a:cubicBezTo>
                    <a:pt x="42840" y="7227"/>
                    <a:pt x="42875" y="7168"/>
                    <a:pt x="42911" y="7120"/>
                  </a:cubicBezTo>
                  <a:cubicBezTo>
                    <a:pt x="42971" y="7013"/>
                    <a:pt x="43042" y="6918"/>
                    <a:pt x="43090" y="6822"/>
                  </a:cubicBezTo>
                  <a:cubicBezTo>
                    <a:pt x="43125" y="6763"/>
                    <a:pt x="43161" y="6703"/>
                    <a:pt x="43185" y="6656"/>
                  </a:cubicBezTo>
                  <a:cubicBezTo>
                    <a:pt x="43244" y="6549"/>
                    <a:pt x="43292" y="6453"/>
                    <a:pt x="43340" y="6358"/>
                  </a:cubicBezTo>
                  <a:cubicBezTo>
                    <a:pt x="43364" y="6311"/>
                    <a:pt x="43387" y="6263"/>
                    <a:pt x="43411" y="6203"/>
                  </a:cubicBezTo>
                  <a:cubicBezTo>
                    <a:pt x="43471" y="6072"/>
                    <a:pt x="43530" y="5930"/>
                    <a:pt x="43578" y="5799"/>
                  </a:cubicBezTo>
                  <a:cubicBezTo>
                    <a:pt x="43590" y="5799"/>
                    <a:pt x="43590" y="5787"/>
                    <a:pt x="43590" y="5775"/>
                  </a:cubicBezTo>
                  <a:cubicBezTo>
                    <a:pt x="43637" y="5632"/>
                    <a:pt x="43685" y="5489"/>
                    <a:pt x="43721" y="5358"/>
                  </a:cubicBezTo>
                  <a:cubicBezTo>
                    <a:pt x="43733" y="5310"/>
                    <a:pt x="43733" y="5275"/>
                    <a:pt x="43745" y="5227"/>
                  </a:cubicBezTo>
                  <a:cubicBezTo>
                    <a:pt x="43768" y="5132"/>
                    <a:pt x="43780" y="5048"/>
                    <a:pt x="43804" y="4953"/>
                  </a:cubicBezTo>
                  <a:cubicBezTo>
                    <a:pt x="43804" y="4906"/>
                    <a:pt x="43816" y="4858"/>
                    <a:pt x="43816" y="4798"/>
                  </a:cubicBezTo>
                  <a:cubicBezTo>
                    <a:pt x="43828" y="4715"/>
                    <a:pt x="43828" y="4632"/>
                    <a:pt x="43840" y="4548"/>
                  </a:cubicBezTo>
                  <a:lnTo>
                    <a:pt x="43840" y="4406"/>
                  </a:lnTo>
                  <a:cubicBezTo>
                    <a:pt x="43828" y="4322"/>
                    <a:pt x="43828" y="4239"/>
                    <a:pt x="43816" y="4156"/>
                  </a:cubicBezTo>
                  <a:close/>
                </a:path>
              </a:pathLst>
            </a:custGeom>
            <a:gradFill>
              <a:gsLst>
                <a:gs pos="0">
                  <a:srgbClr val="372F68"/>
                </a:gs>
                <a:gs pos="100000">
                  <a:srgbClr val="9135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643;p25"/>
          <p:cNvGrpSpPr/>
          <p:nvPr/>
        </p:nvGrpSpPr>
        <p:grpSpPr>
          <a:xfrm>
            <a:off x="8129407" y="-746890"/>
            <a:ext cx="2035500" cy="2390700"/>
            <a:chOff x="8129407" y="-746890"/>
            <a:chExt cx="2035500" cy="2390700"/>
          </a:xfrm>
        </p:grpSpPr>
        <p:sp>
          <p:nvSpPr>
            <p:cNvPr id="644" name="Google Shape;644;p25"/>
            <p:cNvSpPr/>
            <p:nvPr/>
          </p:nvSpPr>
          <p:spPr>
            <a:xfrm rot="3420529">
              <a:off x="8198965" y="-75285"/>
              <a:ext cx="1896384" cy="119599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85775" algn="bl" rotWithShape="0">
                <a:schemeClr val="lt1">
                  <a:alpha val="9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grpSp>
          <p:nvGrpSpPr>
            <p:cNvPr id="645" name="Google Shape;645;p25"/>
            <p:cNvGrpSpPr/>
            <p:nvPr/>
          </p:nvGrpSpPr>
          <p:grpSpPr>
            <a:xfrm rot="-960545">
              <a:off x="8342402" y="-568320"/>
              <a:ext cx="1542637" cy="1761192"/>
              <a:chOff x="742950" y="1124975"/>
              <a:chExt cx="1327850" cy="1515975"/>
            </a:xfrm>
          </p:grpSpPr>
          <p:sp>
            <p:nvSpPr>
              <p:cNvPr id="646" name="Google Shape;646;p25"/>
              <p:cNvSpPr/>
              <p:nvPr/>
            </p:nvSpPr>
            <p:spPr>
              <a:xfrm>
                <a:off x="742950" y="1124975"/>
                <a:ext cx="304525" cy="1515975"/>
              </a:xfrm>
              <a:custGeom>
                <a:avLst/>
                <a:gdLst/>
                <a:ahLst/>
                <a:cxnLst/>
                <a:rect l="l" t="t" r="r" b="b"/>
                <a:pathLst>
                  <a:path w="12181" h="60639" extrusionOk="0">
                    <a:moveTo>
                      <a:pt x="0" y="60639"/>
                    </a:moveTo>
                    <a:lnTo>
                      <a:pt x="6263" y="0"/>
                    </a:lnTo>
                    <a:lnTo>
                      <a:pt x="12180" y="46911"/>
                    </a:lnTo>
                    <a:close/>
                  </a:path>
                </a:pathLst>
              </a:custGeom>
              <a:gradFill>
                <a:gsLst>
                  <a:gs pos="0">
                    <a:srgbClr val="FF62FF"/>
                  </a:gs>
                  <a:gs pos="100000">
                    <a:srgbClr val="A2B5F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25"/>
              <p:cNvSpPr/>
              <p:nvPr/>
            </p:nvSpPr>
            <p:spPr>
              <a:xfrm>
                <a:off x="899500" y="1124975"/>
                <a:ext cx="1171300" cy="1172775"/>
              </a:xfrm>
              <a:custGeom>
                <a:avLst/>
                <a:gdLst/>
                <a:ahLst/>
                <a:cxnLst/>
                <a:rect l="l" t="t" r="r" b="b"/>
                <a:pathLst>
                  <a:path w="46852" h="46911" extrusionOk="0">
                    <a:moveTo>
                      <a:pt x="46852" y="37576"/>
                    </a:moveTo>
                    <a:lnTo>
                      <a:pt x="5918" y="46911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rgbClr val="F250FE"/>
                  </a:gs>
                  <a:gs pos="100000">
                    <a:srgbClr val="722F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5"/>
              <p:cNvSpPr/>
              <p:nvPr/>
            </p:nvSpPr>
            <p:spPr>
              <a:xfrm>
                <a:off x="742950" y="2064375"/>
                <a:ext cx="1327850" cy="576575"/>
              </a:xfrm>
              <a:custGeom>
                <a:avLst/>
                <a:gdLst/>
                <a:ahLst/>
                <a:cxnLst/>
                <a:rect l="l" t="t" r="r" b="b"/>
                <a:pathLst>
                  <a:path w="53114" h="23063" extrusionOk="0">
                    <a:moveTo>
                      <a:pt x="53114" y="0"/>
                    </a:moveTo>
                    <a:lnTo>
                      <a:pt x="0" y="23063"/>
                    </a:lnTo>
                    <a:lnTo>
                      <a:pt x="12180" y="9335"/>
                    </a:lnTo>
                    <a:close/>
                  </a:path>
                </a:pathLst>
              </a:custGeom>
              <a:gradFill>
                <a:gsLst>
                  <a:gs pos="0">
                    <a:srgbClr val="F9F6EF"/>
                  </a:gs>
                  <a:gs pos="100000">
                    <a:srgbClr val="F148F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9" name="Google Shape;649;p25"/>
            <p:cNvSpPr/>
            <p:nvPr/>
          </p:nvSpPr>
          <p:spPr>
            <a:xfrm>
              <a:off x="8294474" y="68247"/>
              <a:ext cx="1344082" cy="748969"/>
            </a:xfrm>
            <a:custGeom>
              <a:avLst/>
              <a:gdLst/>
              <a:ahLst/>
              <a:cxnLst/>
              <a:rect l="l" t="t" r="r" b="b"/>
              <a:pathLst>
                <a:path w="72604" h="40452" extrusionOk="0">
                  <a:moveTo>
                    <a:pt x="61873" y="40452"/>
                  </a:moveTo>
                  <a:lnTo>
                    <a:pt x="72604" y="6871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371045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6E2993"/>
            </a:gs>
            <a:gs pos="74000">
              <a:srgbClr val="1B0B87"/>
            </a:gs>
            <a:gs pos="100000">
              <a:srgbClr val="010159"/>
            </a:gs>
          </a:gsLst>
          <a:lin ang="2698631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>
            <a:spLocks noGrp="1"/>
          </p:cNvSpPr>
          <p:nvPr>
            <p:ph type="title"/>
          </p:nvPr>
        </p:nvSpPr>
        <p:spPr>
          <a:xfrm>
            <a:off x="1375800" y="2069596"/>
            <a:ext cx="3964200" cy="20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1375800" y="3931613"/>
            <a:ext cx="40182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title" idx="2" hasCustomPrompt="1"/>
          </p:nvPr>
        </p:nvSpPr>
        <p:spPr>
          <a:xfrm>
            <a:off x="1314750" y="954153"/>
            <a:ext cx="1570800" cy="10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52" name="Google Shape;52;p3"/>
          <p:cNvGrpSpPr/>
          <p:nvPr/>
        </p:nvGrpSpPr>
        <p:grpSpPr>
          <a:xfrm rot="10800000" flipH="1">
            <a:off x="-929825" y="-2026600"/>
            <a:ext cx="10303350" cy="8865725"/>
            <a:chOff x="83250" y="-951025"/>
            <a:chExt cx="10303350" cy="8865725"/>
          </a:xfrm>
        </p:grpSpPr>
        <p:sp>
          <p:nvSpPr>
            <p:cNvPr id="53" name="Google Shape;53;p3"/>
            <p:cNvSpPr/>
            <p:nvPr/>
          </p:nvSpPr>
          <p:spPr>
            <a:xfrm>
              <a:off x="6901500" y="2466300"/>
              <a:ext cx="3485100" cy="3485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83250" y="1296275"/>
              <a:ext cx="5008800" cy="50088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5550300" y="-951025"/>
              <a:ext cx="3485100" cy="3485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5741775" y="4429600"/>
              <a:ext cx="3485100" cy="3485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3"/>
          <p:cNvGrpSpPr/>
          <p:nvPr/>
        </p:nvGrpSpPr>
        <p:grpSpPr>
          <a:xfrm rot="-2978927">
            <a:off x="-809202" y="3519900"/>
            <a:ext cx="1669549" cy="2408621"/>
            <a:chOff x="625650" y="1152050"/>
            <a:chExt cx="1096000" cy="1581175"/>
          </a:xfrm>
        </p:grpSpPr>
        <p:sp>
          <p:nvSpPr>
            <p:cNvPr id="58" name="Google Shape;58;p3"/>
            <p:cNvSpPr/>
            <p:nvPr/>
          </p:nvSpPr>
          <p:spPr>
            <a:xfrm>
              <a:off x="625950" y="1152050"/>
              <a:ext cx="1077850" cy="1461825"/>
            </a:xfrm>
            <a:custGeom>
              <a:avLst/>
              <a:gdLst/>
              <a:ahLst/>
              <a:cxnLst/>
              <a:rect l="l" t="t" r="r" b="b"/>
              <a:pathLst>
                <a:path w="43114" h="58473" extrusionOk="0">
                  <a:moveTo>
                    <a:pt x="43113" y="45221"/>
                  </a:moveTo>
                  <a:cubicBezTo>
                    <a:pt x="43090" y="45197"/>
                    <a:pt x="43054" y="45161"/>
                    <a:pt x="43030" y="45137"/>
                  </a:cubicBezTo>
                  <a:cubicBezTo>
                    <a:pt x="42971" y="45066"/>
                    <a:pt x="42899" y="44994"/>
                    <a:pt x="42828" y="44923"/>
                  </a:cubicBezTo>
                  <a:cubicBezTo>
                    <a:pt x="42792" y="44887"/>
                    <a:pt x="42744" y="44840"/>
                    <a:pt x="42697" y="44792"/>
                  </a:cubicBezTo>
                  <a:cubicBezTo>
                    <a:pt x="42613" y="44732"/>
                    <a:pt x="42542" y="44661"/>
                    <a:pt x="42447" y="44602"/>
                  </a:cubicBezTo>
                  <a:cubicBezTo>
                    <a:pt x="42399" y="44566"/>
                    <a:pt x="42351" y="44518"/>
                    <a:pt x="42304" y="44482"/>
                  </a:cubicBezTo>
                  <a:cubicBezTo>
                    <a:pt x="42209" y="44411"/>
                    <a:pt x="42101" y="44340"/>
                    <a:pt x="41994" y="44280"/>
                  </a:cubicBezTo>
                  <a:lnTo>
                    <a:pt x="41851" y="44197"/>
                  </a:lnTo>
                  <a:cubicBezTo>
                    <a:pt x="41697" y="44101"/>
                    <a:pt x="41530" y="44006"/>
                    <a:pt x="41351" y="43923"/>
                  </a:cubicBezTo>
                  <a:cubicBezTo>
                    <a:pt x="41327" y="43923"/>
                    <a:pt x="41316" y="43911"/>
                    <a:pt x="41292" y="43899"/>
                  </a:cubicBezTo>
                  <a:cubicBezTo>
                    <a:pt x="41137" y="43828"/>
                    <a:pt x="40970" y="43744"/>
                    <a:pt x="40804" y="43685"/>
                  </a:cubicBezTo>
                  <a:cubicBezTo>
                    <a:pt x="40732" y="43661"/>
                    <a:pt x="40661" y="43637"/>
                    <a:pt x="40601" y="43613"/>
                  </a:cubicBezTo>
                  <a:cubicBezTo>
                    <a:pt x="40458" y="43566"/>
                    <a:pt x="40327" y="43518"/>
                    <a:pt x="40184" y="43470"/>
                  </a:cubicBezTo>
                  <a:cubicBezTo>
                    <a:pt x="40101" y="43447"/>
                    <a:pt x="40018" y="43411"/>
                    <a:pt x="39946" y="43399"/>
                  </a:cubicBezTo>
                  <a:cubicBezTo>
                    <a:pt x="39803" y="43351"/>
                    <a:pt x="39661" y="43316"/>
                    <a:pt x="39518" y="43280"/>
                  </a:cubicBezTo>
                  <a:cubicBezTo>
                    <a:pt x="39434" y="43256"/>
                    <a:pt x="39339" y="43232"/>
                    <a:pt x="39256" y="43208"/>
                  </a:cubicBezTo>
                  <a:lnTo>
                    <a:pt x="38791" y="43113"/>
                  </a:lnTo>
                  <a:cubicBezTo>
                    <a:pt x="38696" y="43089"/>
                    <a:pt x="38613" y="43078"/>
                    <a:pt x="38518" y="43054"/>
                  </a:cubicBezTo>
                  <a:cubicBezTo>
                    <a:pt x="38339" y="43018"/>
                    <a:pt x="38160" y="42994"/>
                    <a:pt x="37982" y="42970"/>
                  </a:cubicBezTo>
                  <a:lnTo>
                    <a:pt x="37732" y="42923"/>
                  </a:lnTo>
                  <a:cubicBezTo>
                    <a:pt x="37470" y="42887"/>
                    <a:pt x="37196" y="42863"/>
                    <a:pt x="36910" y="42827"/>
                  </a:cubicBezTo>
                  <a:lnTo>
                    <a:pt x="36851" y="42827"/>
                  </a:lnTo>
                  <a:cubicBezTo>
                    <a:pt x="36589" y="42804"/>
                    <a:pt x="36315" y="42792"/>
                    <a:pt x="36029" y="42768"/>
                  </a:cubicBezTo>
                  <a:cubicBezTo>
                    <a:pt x="35934" y="42768"/>
                    <a:pt x="35827" y="42756"/>
                    <a:pt x="35732" y="42756"/>
                  </a:cubicBezTo>
                  <a:cubicBezTo>
                    <a:pt x="35529" y="42744"/>
                    <a:pt x="35327" y="42732"/>
                    <a:pt x="35112" y="42732"/>
                  </a:cubicBezTo>
                  <a:lnTo>
                    <a:pt x="34743" y="42732"/>
                  </a:lnTo>
                  <a:lnTo>
                    <a:pt x="34136" y="42732"/>
                  </a:lnTo>
                  <a:lnTo>
                    <a:pt x="33743" y="42732"/>
                  </a:lnTo>
                  <a:cubicBezTo>
                    <a:pt x="33529" y="42732"/>
                    <a:pt x="33315" y="42744"/>
                    <a:pt x="33100" y="42744"/>
                  </a:cubicBezTo>
                  <a:cubicBezTo>
                    <a:pt x="32969" y="42744"/>
                    <a:pt x="32838" y="42756"/>
                    <a:pt x="32707" y="42768"/>
                  </a:cubicBezTo>
                  <a:cubicBezTo>
                    <a:pt x="32469" y="42780"/>
                    <a:pt x="32219" y="42792"/>
                    <a:pt x="31981" y="42804"/>
                  </a:cubicBezTo>
                  <a:lnTo>
                    <a:pt x="31624" y="42827"/>
                  </a:lnTo>
                  <a:cubicBezTo>
                    <a:pt x="31267" y="42851"/>
                    <a:pt x="30898" y="42887"/>
                    <a:pt x="30517" y="42923"/>
                  </a:cubicBezTo>
                  <a:cubicBezTo>
                    <a:pt x="19372" y="44042"/>
                    <a:pt x="6502" y="49459"/>
                    <a:pt x="1751" y="55008"/>
                  </a:cubicBezTo>
                  <a:cubicBezTo>
                    <a:pt x="1608" y="55174"/>
                    <a:pt x="1477" y="55341"/>
                    <a:pt x="1346" y="55508"/>
                  </a:cubicBezTo>
                  <a:cubicBezTo>
                    <a:pt x="1311" y="55555"/>
                    <a:pt x="1275" y="55615"/>
                    <a:pt x="1239" y="55662"/>
                  </a:cubicBezTo>
                  <a:cubicBezTo>
                    <a:pt x="1156" y="55770"/>
                    <a:pt x="1072" y="55877"/>
                    <a:pt x="1001" y="55984"/>
                  </a:cubicBezTo>
                  <a:cubicBezTo>
                    <a:pt x="965" y="56055"/>
                    <a:pt x="930" y="56115"/>
                    <a:pt x="882" y="56174"/>
                  </a:cubicBezTo>
                  <a:cubicBezTo>
                    <a:pt x="822" y="56270"/>
                    <a:pt x="763" y="56365"/>
                    <a:pt x="715" y="56460"/>
                  </a:cubicBezTo>
                  <a:cubicBezTo>
                    <a:pt x="680" y="56520"/>
                    <a:pt x="632" y="56591"/>
                    <a:pt x="608" y="56651"/>
                  </a:cubicBezTo>
                  <a:cubicBezTo>
                    <a:pt x="560" y="56746"/>
                    <a:pt x="501" y="56829"/>
                    <a:pt x="465" y="56913"/>
                  </a:cubicBezTo>
                  <a:cubicBezTo>
                    <a:pt x="429" y="56984"/>
                    <a:pt x="406" y="57044"/>
                    <a:pt x="382" y="57115"/>
                  </a:cubicBezTo>
                  <a:cubicBezTo>
                    <a:pt x="346" y="57174"/>
                    <a:pt x="310" y="57282"/>
                    <a:pt x="275" y="57365"/>
                  </a:cubicBezTo>
                  <a:cubicBezTo>
                    <a:pt x="239" y="57448"/>
                    <a:pt x="227" y="57496"/>
                    <a:pt x="203" y="57555"/>
                  </a:cubicBezTo>
                  <a:cubicBezTo>
                    <a:pt x="179" y="57627"/>
                    <a:pt x="156" y="57722"/>
                    <a:pt x="132" y="57806"/>
                  </a:cubicBezTo>
                  <a:cubicBezTo>
                    <a:pt x="108" y="57877"/>
                    <a:pt x="96" y="57925"/>
                    <a:pt x="84" y="57984"/>
                  </a:cubicBezTo>
                  <a:cubicBezTo>
                    <a:pt x="60" y="58067"/>
                    <a:pt x="48" y="58151"/>
                    <a:pt x="37" y="58222"/>
                  </a:cubicBezTo>
                  <a:cubicBezTo>
                    <a:pt x="25" y="58306"/>
                    <a:pt x="13" y="58341"/>
                    <a:pt x="13" y="58401"/>
                  </a:cubicBezTo>
                  <a:cubicBezTo>
                    <a:pt x="13" y="58425"/>
                    <a:pt x="13" y="58448"/>
                    <a:pt x="1" y="58472"/>
                  </a:cubicBezTo>
                  <a:cubicBezTo>
                    <a:pt x="1382" y="44078"/>
                    <a:pt x="2763" y="29695"/>
                    <a:pt x="4132" y="15312"/>
                  </a:cubicBezTo>
                  <a:cubicBezTo>
                    <a:pt x="4632" y="10204"/>
                    <a:pt x="5121" y="5109"/>
                    <a:pt x="5609" y="1"/>
                  </a:cubicBezTo>
                  <a:cubicBezTo>
                    <a:pt x="8752" y="3787"/>
                    <a:pt x="11895" y="7573"/>
                    <a:pt x="15038" y="11359"/>
                  </a:cubicBezTo>
                  <a:cubicBezTo>
                    <a:pt x="24385" y="22646"/>
                    <a:pt x="33743" y="33934"/>
                    <a:pt x="43113" y="45221"/>
                  </a:cubicBezTo>
                  <a:close/>
                </a:path>
              </a:pathLst>
            </a:custGeom>
            <a:gradFill>
              <a:gsLst>
                <a:gs pos="0">
                  <a:srgbClr val="FF62FF"/>
                </a:gs>
                <a:gs pos="100000">
                  <a:srgbClr val="A2B5FA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25650" y="2220350"/>
              <a:ext cx="1096000" cy="512875"/>
            </a:xfrm>
            <a:custGeom>
              <a:avLst/>
              <a:gdLst/>
              <a:ahLst/>
              <a:cxnLst/>
              <a:rect l="l" t="t" r="r" b="b"/>
              <a:pathLst>
                <a:path w="43840" h="20515" extrusionOk="0">
                  <a:moveTo>
                    <a:pt x="43816" y="4156"/>
                  </a:moveTo>
                  <a:cubicBezTo>
                    <a:pt x="43816" y="4108"/>
                    <a:pt x="43816" y="4072"/>
                    <a:pt x="43804" y="4025"/>
                  </a:cubicBezTo>
                  <a:cubicBezTo>
                    <a:pt x="43792" y="3917"/>
                    <a:pt x="43768" y="3810"/>
                    <a:pt x="43745" y="3715"/>
                  </a:cubicBezTo>
                  <a:cubicBezTo>
                    <a:pt x="43745" y="3691"/>
                    <a:pt x="43745" y="3679"/>
                    <a:pt x="43745" y="3667"/>
                  </a:cubicBezTo>
                  <a:cubicBezTo>
                    <a:pt x="43709" y="3548"/>
                    <a:pt x="43673" y="3429"/>
                    <a:pt x="43625" y="3322"/>
                  </a:cubicBezTo>
                  <a:cubicBezTo>
                    <a:pt x="43614" y="3286"/>
                    <a:pt x="43590" y="3251"/>
                    <a:pt x="43578" y="3227"/>
                  </a:cubicBezTo>
                  <a:cubicBezTo>
                    <a:pt x="43542" y="3143"/>
                    <a:pt x="43506" y="3072"/>
                    <a:pt x="43459" y="2989"/>
                  </a:cubicBezTo>
                  <a:cubicBezTo>
                    <a:pt x="43447" y="2953"/>
                    <a:pt x="43423" y="2917"/>
                    <a:pt x="43399" y="2870"/>
                  </a:cubicBezTo>
                  <a:cubicBezTo>
                    <a:pt x="43352" y="2810"/>
                    <a:pt x="43304" y="2739"/>
                    <a:pt x="43256" y="2667"/>
                  </a:cubicBezTo>
                  <a:cubicBezTo>
                    <a:pt x="43233" y="2632"/>
                    <a:pt x="43197" y="2596"/>
                    <a:pt x="43173" y="2560"/>
                  </a:cubicBezTo>
                  <a:cubicBezTo>
                    <a:pt x="43149" y="2512"/>
                    <a:pt x="43090" y="2453"/>
                    <a:pt x="43042" y="2405"/>
                  </a:cubicBezTo>
                  <a:cubicBezTo>
                    <a:pt x="42994" y="2358"/>
                    <a:pt x="42911" y="2262"/>
                    <a:pt x="42840" y="2191"/>
                  </a:cubicBezTo>
                  <a:lnTo>
                    <a:pt x="42709" y="2060"/>
                  </a:lnTo>
                  <a:cubicBezTo>
                    <a:pt x="42625" y="2000"/>
                    <a:pt x="42554" y="1929"/>
                    <a:pt x="42459" y="1870"/>
                  </a:cubicBezTo>
                  <a:cubicBezTo>
                    <a:pt x="42411" y="1822"/>
                    <a:pt x="42363" y="1786"/>
                    <a:pt x="42316" y="1750"/>
                  </a:cubicBezTo>
                  <a:cubicBezTo>
                    <a:pt x="42221" y="1679"/>
                    <a:pt x="42113" y="1619"/>
                    <a:pt x="42006" y="1548"/>
                  </a:cubicBezTo>
                  <a:cubicBezTo>
                    <a:pt x="41959" y="1524"/>
                    <a:pt x="41923" y="1489"/>
                    <a:pt x="41863" y="1465"/>
                  </a:cubicBezTo>
                  <a:cubicBezTo>
                    <a:pt x="41709" y="1369"/>
                    <a:pt x="41542" y="1274"/>
                    <a:pt x="41375" y="1203"/>
                  </a:cubicBezTo>
                  <a:lnTo>
                    <a:pt x="41304" y="1167"/>
                  </a:lnTo>
                  <a:cubicBezTo>
                    <a:pt x="41149" y="1096"/>
                    <a:pt x="40982" y="1024"/>
                    <a:pt x="40816" y="953"/>
                  </a:cubicBezTo>
                  <a:cubicBezTo>
                    <a:pt x="40744" y="929"/>
                    <a:pt x="40673" y="905"/>
                    <a:pt x="40613" y="881"/>
                  </a:cubicBezTo>
                  <a:cubicBezTo>
                    <a:pt x="40482" y="834"/>
                    <a:pt x="40339" y="786"/>
                    <a:pt x="40208" y="738"/>
                  </a:cubicBezTo>
                  <a:lnTo>
                    <a:pt x="39958" y="667"/>
                  </a:lnTo>
                  <a:cubicBezTo>
                    <a:pt x="39815" y="631"/>
                    <a:pt x="39684" y="584"/>
                    <a:pt x="39542" y="548"/>
                  </a:cubicBezTo>
                  <a:cubicBezTo>
                    <a:pt x="39446" y="524"/>
                    <a:pt x="39351" y="500"/>
                    <a:pt x="39268" y="488"/>
                  </a:cubicBezTo>
                  <a:cubicBezTo>
                    <a:pt x="39113" y="453"/>
                    <a:pt x="38970" y="417"/>
                    <a:pt x="38815" y="381"/>
                  </a:cubicBezTo>
                  <a:lnTo>
                    <a:pt x="38530" y="334"/>
                  </a:lnTo>
                  <a:cubicBezTo>
                    <a:pt x="38351" y="298"/>
                    <a:pt x="38172" y="274"/>
                    <a:pt x="37994" y="238"/>
                  </a:cubicBezTo>
                  <a:lnTo>
                    <a:pt x="37744" y="203"/>
                  </a:lnTo>
                  <a:cubicBezTo>
                    <a:pt x="37482" y="167"/>
                    <a:pt x="37208" y="131"/>
                    <a:pt x="36922" y="107"/>
                  </a:cubicBezTo>
                  <a:lnTo>
                    <a:pt x="36863" y="107"/>
                  </a:lnTo>
                  <a:cubicBezTo>
                    <a:pt x="36589" y="84"/>
                    <a:pt x="36327" y="60"/>
                    <a:pt x="36041" y="36"/>
                  </a:cubicBezTo>
                  <a:lnTo>
                    <a:pt x="35744" y="24"/>
                  </a:lnTo>
                  <a:cubicBezTo>
                    <a:pt x="35541" y="12"/>
                    <a:pt x="35339" y="12"/>
                    <a:pt x="35124" y="0"/>
                  </a:cubicBezTo>
                  <a:lnTo>
                    <a:pt x="34755" y="0"/>
                  </a:lnTo>
                  <a:lnTo>
                    <a:pt x="34148" y="0"/>
                  </a:lnTo>
                  <a:lnTo>
                    <a:pt x="33755" y="0"/>
                  </a:lnTo>
                  <a:cubicBezTo>
                    <a:pt x="33541" y="0"/>
                    <a:pt x="33327" y="12"/>
                    <a:pt x="33112" y="24"/>
                  </a:cubicBezTo>
                  <a:lnTo>
                    <a:pt x="32707" y="36"/>
                  </a:lnTo>
                  <a:cubicBezTo>
                    <a:pt x="32481" y="48"/>
                    <a:pt x="32231" y="60"/>
                    <a:pt x="31993" y="84"/>
                  </a:cubicBezTo>
                  <a:lnTo>
                    <a:pt x="31636" y="107"/>
                  </a:lnTo>
                  <a:cubicBezTo>
                    <a:pt x="31267" y="131"/>
                    <a:pt x="30898" y="167"/>
                    <a:pt x="30517" y="203"/>
                  </a:cubicBezTo>
                  <a:cubicBezTo>
                    <a:pt x="19384" y="1310"/>
                    <a:pt x="6514" y="6727"/>
                    <a:pt x="1763" y="12276"/>
                  </a:cubicBezTo>
                  <a:cubicBezTo>
                    <a:pt x="1620" y="12442"/>
                    <a:pt x="1489" y="12609"/>
                    <a:pt x="1370" y="12776"/>
                  </a:cubicBezTo>
                  <a:cubicBezTo>
                    <a:pt x="1323" y="12823"/>
                    <a:pt x="1287" y="12883"/>
                    <a:pt x="1251" y="12930"/>
                  </a:cubicBezTo>
                  <a:cubicBezTo>
                    <a:pt x="1168" y="13038"/>
                    <a:pt x="1084" y="13145"/>
                    <a:pt x="1013" y="13252"/>
                  </a:cubicBezTo>
                  <a:cubicBezTo>
                    <a:pt x="977" y="13311"/>
                    <a:pt x="942" y="13383"/>
                    <a:pt x="894" y="13442"/>
                  </a:cubicBezTo>
                  <a:cubicBezTo>
                    <a:pt x="834" y="13538"/>
                    <a:pt x="775" y="13633"/>
                    <a:pt x="727" y="13728"/>
                  </a:cubicBezTo>
                  <a:cubicBezTo>
                    <a:pt x="692" y="13788"/>
                    <a:pt x="656" y="13859"/>
                    <a:pt x="620" y="13919"/>
                  </a:cubicBezTo>
                  <a:cubicBezTo>
                    <a:pt x="572" y="14014"/>
                    <a:pt x="525" y="14097"/>
                    <a:pt x="477" y="14181"/>
                  </a:cubicBezTo>
                  <a:cubicBezTo>
                    <a:pt x="430" y="14276"/>
                    <a:pt x="418" y="14312"/>
                    <a:pt x="394" y="14383"/>
                  </a:cubicBezTo>
                  <a:cubicBezTo>
                    <a:pt x="358" y="14442"/>
                    <a:pt x="322" y="14550"/>
                    <a:pt x="287" y="14633"/>
                  </a:cubicBezTo>
                  <a:cubicBezTo>
                    <a:pt x="251" y="14716"/>
                    <a:pt x="239" y="14764"/>
                    <a:pt x="215" y="14823"/>
                  </a:cubicBezTo>
                  <a:cubicBezTo>
                    <a:pt x="191" y="14883"/>
                    <a:pt x="168" y="14990"/>
                    <a:pt x="144" y="15074"/>
                  </a:cubicBezTo>
                  <a:cubicBezTo>
                    <a:pt x="120" y="15157"/>
                    <a:pt x="108" y="15193"/>
                    <a:pt x="96" y="15252"/>
                  </a:cubicBezTo>
                  <a:cubicBezTo>
                    <a:pt x="84" y="15335"/>
                    <a:pt x="60" y="15419"/>
                    <a:pt x="49" y="15490"/>
                  </a:cubicBezTo>
                  <a:cubicBezTo>
                    <a:pt x="37" y="15574"/>
                    <a:pt x="37" y="15609"/>
                    <a:pt x="25" y="15669"/>
                  </a:cubicBezTo>
                  <a:cubicBezTo>
                    <a:pt x="13" y="15764"/>
                    <a:pt x="1" y="15871"/>
                    <a:pt x="1" y="15978"/>
                  </a:cubicBezTo>
                  <a:lnTo>
                    <a:pt x="1" y="16050"/>
                  </a:lnTo>
                  <a:cubicBezTo>
                    <a:pt x="1" y="16169"/>
                    <a:pt x="13" y="16288"/>
                    <a:pt x="25" y="16407"/>
                  </a:cubicBezTo>
                  <a:cubicBezTo>
                    <a:pt x="25" y="16443"/>
                    <a:pt x="37" y="16478"/>
                    <a:pt x="37" y="16502"/>
                  </a:cubicBezTo>
                  <a:cubicBezTo>
                    <a:pt x="49" y="16598"/>
                    <a:pt x="60" y="16681"/>
                    <a:pt x="84" y="16764"/>
                  </a:cubicBezTo>
                  <a:cubicBezTo>
                    <a:pt x="96" y="16812"/>
                    <a:pt x="108" y="16848"/>
                    <a:pt x="120" y="16883"/>
                  </a:cubicBezTo>
                  <a:cubicBezTo>
                    <a:pt x="144" y="16967"/>
                    <a:pt x="168" y="17050"/>
                    <a:pt x="203" y="17133"/>
                  </a:cubicBezTo>
                  <a:cubicBezTo>
                    <a:pt x="215" y="17157"/>
                    <a:pt x="227" y="17193"/>
                    <a:pt x="239" y="17217"/>
                  </a:cubicBezTo>
                  <a:cubicBezTo>
                    <a:pt x="287" y="17336"/>
                    <a:pt x="334" y="17443"/>
                    <a:pt x="394" y="17538"/>
                  </a:cubicBezTo>
                  <a:cubicBezTo>
                    <a:pt x="406" y="17562"/>
                    <a:pt x="418" y="17586"/>
                    <a:pt x="430" y="17598"/>
                  </a:cubicBezTo>
                  <a:cubicBezTo>
                    <a:pt x="477" y="17681"/>
                    <a:pt x="537" y="17764"/>
                    <a:pt x="596" y="17848"/>
                  </a:cubicBezTo>
                  <a:lnTo>
                    <a:pt x="668" y="17943"/>
                  </a:lnTo>
                  <a:cubicBezTo>
                    <a:pt x="727" y="18014"/>
                    <a:pt x="787" y="18086"/>
                    <a:pt x="846" y="18157"/>
                  </a:cubicBezTo>
                  <a:cubicBezTo>
                    <a:pt x="870" y="18181"/>
                    <a:pt x="906" y="18217"/>
                    <a:pt x="930" y="18241"/>
                  </a:cubicBezTo>
                  <a:cubicBezTo>
                    <a:pt x="1013" y="18336"/>
                    <a:pt x="1108" y="18419"/>
                    <a:pt x="1203" y="18503"/>
                  </a:cubicBezTo>
                  <a:cubicBezTo>
                    <a:pt x="1215" y="18503"/>
                    <a:pt x="1215" y="18514"/>
                    <a:pt x="1215" y="18514"/>
                  </a:cubicBezTo>
                  <a:cubicBezTo>
                    <a:pt x="1323" y="18598"/>
                    <a:pt x="1442" y="18681"/>
                    <a:pt x="1549" y="18764"/>
                  </a:cubicBezTo>
                  <a:cubicBezTo>
                    <a:pt x="1584" y="18800"/>
                    <a:pt x="1620" y="18824"/>
                    <a:pt x="1656" y="18848"/>
                  </a:cubicBezTo>
                  <a:cubicBezTo>
                    <a:pt x="1751" y="18895"/>
                    <a:pt x="1835" y="18955"/>
                    <a:pt x="1930" y="19014"/>
                  </a:cubicBezTo>
                  <a:lnTo>
                    <a:pt x="2061" y="19086"/>
                  </a:lnTo>
                  <a:cubicBezTo>
                    <a:pt x="2168" y="19145"/>
                    <a:pt x="2275" y="19205"/>
                    <a:pt x="2394" y="19265"/>
                  </a:cubicBezTo>
                  <a:lnTo>
                    <a:pt x="2489" y="19312"/>
                  </a:lnTo>
                  <a:cubicBezTo>
                    <a:pt x="2632" y="19384"/>
                    <a:pt x="2787" y="19443"/>
                    <a:pt x="2942" y="19515"/>
                  </a:cubicBezTo>
                  <a:lnTo>
                    <a:pt x="3061" y="19550"/>
                  </a:lnTo>
                  <a:cubicBezTo>
                    <a:pt x="3180" y="19598"/>
                    <a:pt x="3311" y="19646"/>
                    <a:pt x="3442" y="19693"/>
                  </a:cubicBezTo>
                  <a:lnTo>
                    <a:pt x="3609" y="19753"/>
                  </a:lnTo>
                  <a:cubicBezTo>
                    <a:pt x="3740" y="19788"/>
                    <a:pt x="3870" y="19836"/>
                    <a:pt x="4001" y="19872"/>
                  </a:cubicBezTo>
                  <a:lnTo>
                    <a:pt x="4168" y="19919"/>
                  </a:lnTo>
                  <a:cubicBezTo>
                    <a:pt x="4347" y="19967"/>
                    <a:pt x="4537" y="20015"/>
                    <a:pt x="4740" y="20062"/>
                  </a:cubicBezTo>
                  <a:lnTo>
                    <a:pt x="4811" y="20074"/>
                  </a:lnTo>
                  <a:cubicBezTo>
                    <a:pt x="4990" y="20110"/>
                    <a:pt x="5168" y="20146"/>
                    <a:pt x="5359" y="20181"/>
                  </a:cubicBezTo>
                  <a:lnTo>
                    <a:pt x="5561" y="20217"/>
                  </a:lnTo>
                  <a:lnTo>
                    <a:pt x="6026" y="20288"/>
                  </a:lnTo>
                  <a:lnTo>
                    <a:pt x="6240" y="20324"/>
                  </a:lnTo>
                  <a:cubicBezTo>
                    <a:pt x="6430" y="20348"/>
                    <a:pt x="6621" y="20372"/>
                    <a:pt x="6835" y="20384"/>
                  </a:cubicBezTo>
                  <a:lnTo>
                    <a:pt x="6930" y="20396"/>
                  </a:lnTo>
                  <a:cubicBezTo>
                    <a:pt x="7169" y="20419"/>
                    <a:pt x="7407" y="20443"/>
                    <a:pt x="7657" y="20455"/>
                  </a:cubicBezTo>
                  <a:lnTo>
                    <a:pt x="7871" y="20467"/>
                  </a:lnTo>
                  <a:cubicBezTo>
                    <a:pt x="8050" y="20479"/>
                    <a:pt x="8240" y="20491"/>
                    <a:pt x="8431" y="20491"/>
                  </a:cubicBezTo>
                  <a:lnTo>
                    <a:pt x="8681" y="20503"/>
                  </a:lnTo>
                  <a:cubicBezTo>
                    <a:pt x="8883" y="20503"/>
                    <a:pt x="9074" y="20515"/>
                    <a:pt x="9276" y="20515"/>
                  </a:cubicBezTo>
                  <a:lnTo>
                    <a:pt x="9490" y="20515"/>
                  </a:lnTo>
                  <a:cubicBezTo>
                    <a:pt x="9752" y="20515"/>
                    <a:pt x="10026" y="20515"/>
                    <a:pt x="10312" y="20503"/>
                  </a:cubicBezTo>
                  <a:lnTo>
                    <a:pt x="10490" y="20503"/>
                  </a:lnTo>
                  <a:lnTo>
                    <a:pt x="11181" y="20479"/>
                  </a:lnTo>
                  <a:lnTo>
                    <a:pt x="11467" y="20455"/>
                  </a:lnTo>
                  <a:cubicBezTo>
                    <a:pt x="11681" y="20443"/>
                    <a:pt x="11895" y="20431"/>
                    <a:pt x="12110" y="20419"/>
                  </a:cubicBezTo>
                  <a:lnTo>
                    <a:pt x="12383" y="20396"/>
                  </a:lnTo>
                  <a:cubicBezTo>
                    <a:pt x="12693" y="20372"/>
                    <a:pt x="13003" y="20348"/>
                    <a:pt x="13324" y="20312"/>
                  </a:cubicBezTo>
                  <a:cubicBezTo>
                    <a:pt x="24444" y="19193"/>
                    <a:pt x="37327" y="13788"/>
                    <a:pt x="42078" y="8227"/>
                  </a:cubicBezTo>
                  <a:cubicBezTo>
                    <a:pt x="42209" y="8073"/>
                    <a:pt x="42340" y="7906"/>
                    <a:pt x="42459" y="7751"/>
                  </a:cubicBezTo>
                  <a:cubicBezTo>
                    <a:pt x="42506" y="7704"/>
                    <a:pt x="42530" y="7656"/>
                    <a:pt x="42578" y="7608"/>
                  </a:cubicBezTo>
                  <a:cubicBezTo>
                    <a:pt x="42649" y="7501"/>
                    <a:pt x="42732" y="7394"/>
                    <a:pt x="42804" y="7287"/>
                  </a:cubicBezTo>
                  <a:cubicBezTo>
                    <a:pt x="42840" y="7227"/>
                    <a:pt x="42875" y="7168"/>
                    <a:pt x="42911" y="7120"/>
                  </a:cubicBezTo>
                  <a:cubicBezTo>
                    <a:pt x="42971" y="7013"/>
                    <a:pt x="43042" y="6918"/>
                    <a:pt x="43090" y="6822"/>
                  </a:cubicBezTo>
                  <a:cubicBezTo>
                    <a:pt x="43125" y="6763"/>
                    <a:pt x="43161" y="6703"/>
                    <a:pt x="43185" y="6656"/>
                  </a:cubicBezTo>
                  <a:cubicBezTo>
                    <a:pt x="43244" y="6549"/>
                    <a:pt x="43292" y="6453"/>
                    <a:pt x="43340" y="6358"/>
                  </a:cubicBezTo>
                  <a:cubicBezTo>
                    <a:pt x="43364" y="6311"/>
                    <a:pt x="43387" y="6263"/>
                    <a:pt x="43411" y="6203"/>
                  </a:cubicBezTo>
                  <a:cubicBezTo>
                    <a:pt x="43471" y="6072"/>
                    <a:pt x="43530" y="5930"/>
                    <a:pt x="43578" y="5799"/>
                  </a:cubicBezTo>
                  <a:cubicBezTo>
                    <a:pt x="43590" y="5799"/>
                    <a:pt x="43590" y="5787"/>
                    <a:pt x="43590" y="5775"/>
                  </a:cubicBezTo>
                  <a:cubicBezTo>
                    <a:pt x="43637" y="5632"/>
                    <a:pt x="43685" y="5489"/>
                    <a:pt x="43721" y="5358"/>
                  </a:cubicBezTo>
                  <a:cubicBezTo>
                    <a:pt x="43733" y="5310"/>
                    <a:pt x="43733" y="5275"/>
                    <a:pt x="43745" y="5227"/>
                  </a:cubicBezTo>
                  <a:cubicBezTo>
                    <a:pt x="43768" y="5132"/>
                    <a:pt x="43780" y="5048"/>
                    <a:pt x="43804" y="4953"/>
                  </a:cubicBezTo>
                  <a:cubicBezTo>
                    <a:pt x="43804" y="4906"/>
                    <a:pt x="43816" y="4858"/>
                    <a:pt x="43816" y="4798"/>
                  </a:cubicBezTo>
                  <a:cubicBezTo>
                    <a:pt x="43828" y="4715"/>
                    <a:pt x="43828" y="4632"/>
                    <a:pt x="43840" y="4548"/>
                  </a:cubicBezTo>
                  <a:lnTo>
                    <a:pt x="43840" y="4406"/>
                  </a:lnTo>
                  <a:cubicBezTo>
                    <a:pt x="43828" y="4322"/>
                    <a:pt x="43828" y="4239"/>
                    <a:pt x="43816" y="4156"/>
                  </a:cubicBezTo>
                  <a:close/>
                </a:path>
              </a:pathLst>
            </a:custGeom>
            <a:gradFill>
              <a:gsLst>
                <a:gs pos="0">
                  <a:srgbClr val="372F68"/>
                </a:gs>
                <a:gs pos="100000">
                  <a:srgbClr val="9135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3"/>
          <p:cNvGrpSpPr/>
          <p:nvPr/>
        </p:nvGrpSpPr>
        <p:grpSpPr>
          <a:xfrm>
            <a:off x="-525936" y="-280389"/>
            <a:ext cx="1795394" cy="1147658"/>
            <a:chOff x="3627825" y="3249050"/>
            <a:chExt cx="1702925" cy="1088550"/>
          </a:xfrm>
        </p:grpSpPr>
        <p:sp>
          <p:nvSpPr>
            <p:cNvPr id="61" name="Google Shape;61;p3"/>
            <p:cNvSpPr/>
            <p:nvPr/>
          </p:nvSpPr>
          <p:spPr>
            <a:xfrm>
              <a:off x="3627825" y="3249050"/>
              <a:ext cx="1642200" cy="966200"/>
            </a:xfrm>
            <a:custGeom>
              <a:avLst/>
              <a:gdLst/>
              <a:ahLst/>
              <a:cxnLst/>
              <a:rect l="l" t="t" r="r" b="b"/>
              <a:pathLst>
                <a:path w="65688" h="38648" extrusionOk="0">
                  <a:moveTo>
                    <a:pt x="65687" y="4691"/>
                  </a:moveTo>
                  <a:cubicBezTo>
                    <a:pt x="65687" y="4858"/>
                    <a:pt x="65675" y="5025"/>
                    <a:pt x="65663" y="5191"/>
                  </a:cubicBezTo>
                  <a:cubicBezTo>
                    <a:pt x="65651" y="5227"/>
                    <a:pt x="65651" y="5251"/>
                    <a:pt x="65651" y="5287"/>
                  </a:cubicBezTo>
                  <a:cubicBezTo>
                    <a:pt x="65628" y="5453"/>
                    <a:pt x="65604" y="5620"/>
                    <a:pt x="65568" y="5798"/>
                  </a:cubicBezTo>
                  <a:cubicBezTo>
                    <a:pt x="65568" y="5810"/>
                    <a:pt x="65556" y="5834"/>
                    <a:pt x="65544" y="5870"/>
                  </a:cubicBezTo>
                  <a:cubicBezTo>
                    <a:pt x="65509" y="6060"/>
                    <a:pt x="65449" y="6251"/>
                    <a:pt x="65390" y="6441"/>
                  </a:cubicBezTo>
                  <a:cubicBezTo>
                    <a:pt x="65366" y="6489"/>
                    <a:pt x="65366" y="6525"/>
                    <a:pt x="65342" y="6572"/>
                  </a:cubicBezTo>
                  <a:cubicBezTo>
                    <a:pt x="65270" y="6763"/>
                    <a:pt x="65199" y="6977"/>
                    <a:pt x="65104" y="7180"/>
                  </a:cubicBezTo>
                  <a:cubicBezTo>
                    <a:pt x="65104" y="7203"/>
                    <a:pt x="65080" y="7227"/>
                    <a:pt x="65068" y="7251"/>
                  </a:cubicBezTo>
                  <a:cubicBezTo>
                    <a:pt x="64997" y="7453"/>
                    <a:pt x="64889" y="7656"/>
                    <a:pt x="64782" y="7858"/>
                  </a:cubicBezTo>
                  <a:cubicBezTo>
                    <a:pt x="64770" y="7906"/>
                    <a:pt x="64747" y="7942"/>
                    <a:pt x="64723" y="7977"/>
                  </a:cubicBezTo>
                  <a:cubicBezTo>
                    <a:pt x="64616" y="8204"/>
                    <a:pt x="64485" y="8430"/>
                    <a:pt x="64342" y="8656"/>
                  </a:cubicBezTo>
                  <a:cubicBezTo>
                    <a:pt x="64318" y="8692"/>
                    <a:pt x="64294" y="8751"/>
                    <a:pt x="64258" y="8799"/>
                  </a:cubicBezTo>
                  <a:cubicBezTo>
                    <a:pt x="64104" y="9037"/>
                    <a:pt x="63961" y="9275"/>
                    <a:pt x="63794" y="9525"/>
                  </a:cubicBezTo>
                  <a:cubicBezTo>
                    <a:pt x="59817" y="15335"/>
                    <a:pt x="50411" y="22372"/>
                    <a:pt x="39601" y="28123"/>
                  </a:cubicBezTo>
                  <a:cubicBezTo>
                    <a:pt x="36803" y="29611"/>
                    <a:pt x="33909" y="31004"/>
                    <a:pt x="30992" y="32266"/>
                  </a:cubicBezTo>
                  <a:cubicBezTo>
                    <a:pt x="29206" y="33052"/>
                    <a:pt x="27397" y="33790"/>
                    <a:pt x="25611" y="34457"/>
                  </a:cubicBezTo>
                  <a:cubicBezTo>
                    <a:pt x="24432" y="34897"/>
                    <a:pt x="23265" y="35302"/>
                    <a:pt x="22110" y="35695"/>
                  </a:cubicBezTo>
                  <a:cubicBezTo>
                    <a:pt x="21634" y="35850"/>
                    <a:pt x="21170" y="35993"/>
                    <a:pt x="20717" y="36136"/>
                  </a:cubicBezTo>
                  <a:cubicBezTo>
                    <a:pt x="20586" y="36183"/>
                    <a:pt x="20467" y="36219"/>
                    <a:pt x="20348" y="36255"/>
                  </a:cubicBezTo>
                  <a:lnTo>
                    <a:pt x="19181" y="36600"/>
                  </a:lnTo>
                  <a:cubicBezTo>
                    <a:pt x="19110" y="36624"/>
                    <a:pt x="19050" y="36648"/>
                    <a:pt x="18967" y="36659"/>
                  </a:cubicBezTo>
                  <a:cubicBezTo>
                    <a:pt x="18562" y="36778"/>
                    <a:pt x="18169" y="36898"/>
                    <a:pt x="17776" y="36993"/>
                  </a:cubicBezTo>
                  <a:cubicBezTo>
                    <a:pt x="17741" y="37005"/>
                    <a:pt x="17717" y="37005"/>
                    <a:pt x="17681" y="37017"/>
                  </a:cubicBezTo>
                  <a:cubicBezTo>
                    <a:pt x="17562" y="37052"/>
                    <a:pt x="17467" y="37088"/>
                    <a:pt x="17360" y="37112"/>
                  </a:cubicBezTo>
                  <a:cubicBezTo>
                    <a:pt x="17003" y="37195"/>
                    <a:pt x="16669" y="37290"/>
                    <a:pt x="16336" y="37374"/>
                  </a:cubicBezTo>
                  <a:lnTo>
                    <a:pt x="16050" y="37433"/>
                  </a:lnTo>
                  <a:cubicBezTo>
                    <a:pt x="15645" y="37540"/>
                    <a:pt x="15240" y="37624"/>
                    <a:pt x="14847" y="37719"/>
                  </a:cubicBezTo>
                  <a:cubicBezTo>
                    <a:pt x="14764" y="37731"/>
                    <a:pt x="14681" y="37755"/>
                    <a:pt x="14597" y="37767"/>
                  </a:cubicBezTo>
                  <a:cubicBezTo>
                    <a:pt x="14276" y="37838"/>
                    <a:pt x="13955" y="37898"/>
                    <a:pt x="13633" y="37969"/>
                  </a:cubicBezTo>
                  <a:cubicBezTo>
                    <a:pt x="13538" y="37981"/>
                    <a:pt x="13443" y="38005"/>
                    <a:pt x="13347" y="38017"/>
                  </a:cubicBezTo>
                  <a:cubicBezTo>
                    <a:pt x="13204" y="38052"/>
                    <a:pt x="13050" y="38076"/>
                    <a:pt x="12907" y="38100"/>
                  </a:cubicBezTo>
                  <a:cubicBezTo>
                    <a:pt x="12681" y="38136"/>
                    <a:pt x="12454" y="38183"/>
                    <a:pt x="12240" y="38219"/>
                  </a:cubicBezTo>
                  <a:cubicBezTo>
                    <a:pt x="12192" y="38219"/>
                    <a:pt x="12145" y="38231"/>
                    <a:pt x="12097" y="38231"/>
                  </a:cubicBezTo>
                  <a:cubicBezTo>
                    <a:pt x="11776" y="38291"/>
                    <a:pt x="11466" y="38338"/>
                    <a:pt x="11157" y="38374"/>
                  </a:cubicBezTo>
                  <a:cubicBezTo>
                    <a:pt x="11073" y="38386"/>
                    <a:pt x="10978" y="38398"/>
                    <a:pt x="10883" y="38410"/>
                  </a:cubicBezTo>
                  <a:cubicBezTo>
                    <a:pt x="10549" y="38457"/>
                    <a:pt x="10216" y="38493"/>
                    <a:pt x="9883" y="38529"/>
                  </a:cubicBezTo>
                  <a:lnTo>
                    <a:pt x="9859" y="38529"/>
                  </a:lnTo>
                  <a:cubicBezTo>
                    <a:pt x="9537" y="38564"/>
                    <a:pt x="9216" y="38576"/>
                    <a:pt x="8894" y="38600"/>
                  </a:cubicBezTo>
                  <a:lnTo>
                    <a:pt x="8656" y="38612"/>
                  </a:lnTo>
                  <a:cubicBezTo>
                    <a:pt x="8382" y="38636"/>
                    <a:pt x="8120" y="38648"/>
                    <a:pt x="7870" y="38648"/>
                  </a:cubicBezTo>
                  <a:lnTo>
                    <a:pt x="7728" y="38648"/>
                  </a:lnTo>
                  <a:lnTo>
                    <a:pt x="6870" y="38648"/>
                  </a:lnTo>
                  <a:lnTo>
                    <a:pt x="6668" y="38648"/>
                  </a:lnTo>
                  <a:cubicBezTo>
                    <a:pt x="6454" y="38636"/>
                    <a:pt x="6239" y="38624"/>
                    <a:pt x="6037" y="38612"/>
                  </a:cubicBezTo>
                  <a:lnTo>
                    <a:pt x="6013" y="38612"/>
                  </a:lnTo>
                  <a:cubicBezTo>
                    <a:pt x="5954" y="38612"/>
                    <a:pt x="5894" y="38612"/>
                    <a:pt x="5834" y="38600"/>
                  </a:cubicBezTo>
                  <a:cubicBezTo>
                    <a:pt x="5584" y="38576"/>
                    <a:pt x="5334" y="38553"/>
                    <a:pt x="5096" y="38517"/>
                  </a:cubicBezTo>
                  <a:cubicBezTo>
                    <a:pt x="5049" y="38517"/>
                    <a:pt x="5001" y="38505"/>
                    <a:pt x="4941" y="38505"/>
                  </a:cubicBezTo>
                  <a:cubicBezTo>
                    <a:pt x="4751" y="38469"/>
                    <a:pt x="4572" y="38433"/>
                    <a:pt x="4382" y="38398"/>
                  </a:cubicBezTo>
                  <a:cubicBezTo>
                    <a:pt x="4322" y="38386"/>
                    <a:pt x="4275" y="38374"/>
                    <a:pt x="4215" y="38362"/>
                  </a:cubicBezTo>
                  <a:cubicBezTo>
                    <a:pt x="4001" y="38314"/>
                    <a:pt x="3787" y="38267"/>
                    <a:pt x="3596" y="38219"/>
                  </a:cubicBezTo>
                  <a:cubicBezTo>
                    <a:pt x="3572" y="38207"/>
                    <a:pt x="3537" y="38195"/>
                    <a:pt x="3513" y="38195"/>
                  </a:cubicBezTo>
                  <a:cubicBezTo>
                    <a:pt x="3346" y="38136"/>
                    <a:pt x="3179" y="38076"/>
                    <a:pt x="3013" y="38017"/>
                  </a:cubicBezTo>
                  <a:cubicBezTo>
                    <a:pt x="2965" y="38005"/>
                    <a:pt x="2917" y="37981"/>
                    <a:pt x="2870" y="37957"/>
                  </a:cubicBezTo>
                  <a:cubicBezTo>
                    <a:pt x="2703" y="37898"/>
                    <a:pt x="2536" y="37814"/>
                    <a:pt x="2382" y="37743"/>
                  </a:cubicBezTo>
                  <a:cubicBezTo>
                    <a:pt x="2382" y="37743"/>
                    <a:pt x="2370" y="37743"/>
                    <a:pt x="2370" y="37731"/>
                  </a:cubicBezTo>
                  <a:cubicBezTo>
                    <a:pt x="2215" y="37648"/>
                    <a:pt x="2060" y="37552"/>
                    <a:pt x="1917" y="37457"/>
                  </a:cubicBezTo>
                  <a:lnTo>
                    <a:pt x="1810" y="37386"/>
                  </a:lnTo>
                  <a:cubicBezTo>
                    <a:pt x="1703" y="37302"/>
                    <a:pt x="1596" y="37219"/>
                    <a:pt x="1489" y="37124"/>
                  </a:cubicBezTo>
                  <a:lnTo>
                    <a:pt x="1429" y="37064"/>
                  </a:lnTo>
                  <a:cubicBezTo>
                    <a:pt x="1310" y="36957"/>
                    <a:pt x="1215" y="36850"/>
                    <a:pt x="1120" y="36731"/>
                  </a:cubicBezTo>
                  <a:cubicBezTo>
                    <a:pt x="1084" y="36695"/>
                    <a:pt x="1072" y="36671"/>
                    <a:pt x="1048" y="36636"/>
                  </a:cubicBezTo>
                  <a:cubicBezTo>
                    <a:pt x="977" y="36540"/>
                    <a:pt x="905" y="36433"/>
                    <a:pt x="846" y="36338"/>
                  </a:cubicBezTo>
                  <a:cubicBezTo>
                    <a:pt x="822" y="36302"/>
                    <a:pt x="810" y="36267"/>
                    <a:pt x="786" y="36243"/>
                  </a:cubicBezTo>
                  <a:cubicBezTo>
                    <a:pt x="0" y="34754"/>
                    <a:pt x="441" y="32623"/>
                    <a:pt x="2310" y="29873"/>
                  </a:cubicBezTo>
                  <a:cubicBezTo>
                    <a:pt x="4941" y="26039"/>
                    <a:pt x="9954" y="21646"/>
                    <a:pt x="16181" y="17455"/>
                  </a:cubicBezTo>
                  <a:cubicBezTo>
                    <a:pt x="19062" y="15514"/>
                    <a:pt x="22206" y="13609"/>
                    <a:pt x="25492" y="11835"/>
                  </a:cubicBezTo>
                  <a:cubicBezTo>
                    <a:pt x="27373" y="10799"/>
                    <a:pt x="29290" y="9823"/>
                    <a:pt x="31242" y="8882"/>
                  </a:cubicBezTo>
                  <a:cubicBezTo>
                    <a:pt x="33993" y="7573"/>
                    <a:pt x="36791" y="6358"/>
                    <a:pt x="39577" y="5287"/>
                  </a:cubicBezTo>
                  <a:cubicBezTo>
                    <a:pt x="41053" y="4715"/>
                    <a:pt x="42530" y="4191"/>
                    <a:pt x="43982" y="3703"/>
                  </a:cubicBezTo>
                  <a:cubicBezTo>
                    <a:pt x="44268" y="3608"/>
                    <a:pt x="44542" y="3524"/>
                    <a:pt x="44816" y="3441"/>
                  </a:cubicBezTo>
                  <a:cubicBezTo>
                    <a:pt x="47292" y="2631"/>
                    <a:pt x="49816" y="1965"/>
                    <a:pt x="52376" y="1453"/>
                  </a:cubicBezTo>
                  <a:cubicBezTo>
                    <a:pt x="59770" y="0"/>
                    <a:pt x="64485" y="822"/>
                    <a:pt x="65473" y="3572"/>
                  </a:cubicBezTo>
                  <a:cubicBezTo>
                    <a:pt x="65485" y="3596"/>
                    <a:pt x="65497" y="3632"/>
                    <a:pt x="65497" y="3655"/>
                  </a:cubicBezTo>
                  <a:cubicBezTo>
                    <a:pt x="65544" y="3798"/>
                    <a:pt x="65592" y="3953"/>
                    <a:pt x="65616" y="4096"/>
                  </a:cubicBezTo>
                  <a:cubicBezTo>
                    <a:pt x="65616" y="4108"/>
                    <a:pt x="65616" y="4108"/>
                    <a:pt x="65616" y="4120"/>
                  </a:cubicBezTo>
                  <a:cubicBezTo>
                    <a:pt x="65640" y="4274"/>
                    <a:pt x="65651" y="4441"/>
                    <a:pt x="65663" y="4608"/>
                  </a:cubicBezTo>
                  <a:cubicBezTo>
                    <a:pt x="65675" y="4632"/>
                    <a:pt x="65675" y="4655"/>
                    <a:pt x="65687" y="4691"/>
                  </a:cubicBezTo>
                  <a:close/>
                </a:path>
              </a:pathLst>
            </a:custGeom>
            <a:gradFill>
              <a:gsLst>
                <a:gs pos="0">
                  <a:srgbClr val="FF62FF"/>
                </a:gs>
                <a:gs pos="100000">
                  <a:srgbClr val="A2B5F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3647175" y="3329100"/>
              <a:ext cx="1683575" cy="1008500"/>
            </a:xfrm>
            <a:custGeom>
              <a:avLst/>
              <a:gdLst/>
              <a:ahLst/>
              <a:cxnLst/>
              <a:rect l="l" t="t" r="r" b="b"/>
              <a:pathLst>
                <a:path w="67343" h="40340" extrusionOk="0">
                  <a:moveTo>
                    <a:pt x="66592" y="3966"/>
                  </a:moveTo>
                  <a:lnTo>
                    <a:pt x="64568" y="1"/>
                  </a:lnTo>
                  <a:cubicBezTo>
                    <a:pt x="64616" y="108"/>
                    <a:pt x="64675" y="227"/>
                    <a:pt x="64711" y="358"/>
                  </a:cubicBezTo>
                  <a:cubicBezTo>
                    <a:pt x="64723" y="382"/>
                    <a:pt x="64735" y="406"/>
                    <a:pt x="64746" y="441"/>
                  </a:cubicBezTo>
                  <a:cubicBezTo>
                    <a:pt x="64794" y="584"/>
                    <a:pt x="64830" y="727"/>
                    <a:pt x="64854" y="882"/>
                  </a:cubicBezTo>
                  <a:lnTo>
                    <a:pt x="64854" y="894"/>
                  </a:lnTo>
                  <a:cubicBezTo>
                    <a:pt x="64877" y="1049"/>
                    <a:pt x="64901" y="1215"/>
                    <a:pt x="64901" y="1382"/>
                  </a:cubicBezTo>
                  <a:lnTo>
                    <a:pt x="64901" y="1477"/>
                  </a:lnTo>
                  <a:cubicBezTo>
                    <a:pt x="64901" y="1656"/>
                    <a:pt x="64901" y="1823"/>
                    <a:pt x="64877" y="1989"/>
                  </a:cubicBezTo>
                  <a:cubicBezTo>
                    <a:pt x="64877" y="2025"/>
                    <a:pt x="64877" y="2049"/>
                    <a:pt x="64866" y="2085"/>
                  </a:cubicBezTo>
                  <a:cubicBezTo>
                    <a:pt x="64854" y="2251"/>
                    <a:pt x="64818" y="2418"/>
                    <a:pt x="64782" y="2585"/>
                  </a:cubicBezTo>
                  <a:cubicBezTo>
                    <a:pt x="64782" y="2608"/>
                    <a:pt x="64770" y="2632"/>
                    <a:pt x="64770" y="2656"/>
                  </a:cubicBezTo>
                  <a:cubicBezTo>
                    <a:pt x="64723" y="2847"/>
                    <a:pt x="64675" y="3037"/>
                    <a:pt x="64604" y="3239"/>
                  </a:cubicBezTo>
                  <a:cubicBezTo>
                    <a:pt x="64592" y="3287"/>
                    <a:pt x="64580" y="3323"/>
                    <a:pt x="64568" y="3370"/>
                  </a:cubicBezTo>
                  <a:cubicBezTo>
                    <a:pt x="64496" y="3573"/>
                    <a:pt x="64413" y="3775"/>
                    <a:pt x="64330" y="3978"/>
                  </a:cubicBezTo>
                  <a:lnTo>
                    <a:pt x="64294" y="4049"/>
                  </a:lnTo>
                  <a:cubicBezTo>
                    <a:pt x="64211" y="4251"/>
                    <a:pt x="64104" y="4454"/>
                    <a:pt x="63996" y="4656"/>
                  </a:cubicBezTo>
                  <a:cubicBezTo>
                    <a:pt x="63973" y="4704"/>
                    <a:pt x="63961" y="4740"/>
                    <a:pt x="63937" y="4775"/>
                  </a:cubicBezTo>
                  <a:cubicBezTo>
                    <a:pt x="63818" y="5002"/>
                    <a:pt x="63699" y="5228"/>
                    <a:pt x="63556" y="5454"/>
                  </a:cubicBezTo>
                  <a:cubicBezTo>
                    <a:pt x="63532" y="5502"/>
                    <a:pt x="63496" y="5549"/>
                    <a:pt x="63473" y="5597"/>
                  </a:cubicBezTo>
                  <a:cubicBezTo>
                    <a:pt x="63318" y="5835"/>
                    <a:pt x="63175" y="6073"/>
                    <a:pt x="62996" y="6323"/>
                  </a:cubicBezTo>
                  <a:cubicBezTo>
                    <a:pt x="56960" y="15158"/>
                    <a:pt x="38291" y="26873"/>
                    <a:pt x="21324" y="32493"/>
                  </a:cubicBezTo>
                  <a:cubicBezTo>
                    <a:pt x="20848" y="32636"/>
                    <a:pt x="20384" y="32791"/>
                    <a:pt x="19919" y="32934"/>
                  </a:cubicBezTo>
                  <a:lnTo>
                    <a:pt x="19550" y="33053"/>
                  </a:lnTo>
                  <a:cubicBezTo>
                    <a:pt x="19157" y="33172"/>
                    <a:pt x="18776" y="33291"/>
                    <a:pt x="18395" y="33398"/>
                  </a:cubicBezTo>
                  <a:lnTo>
                    <a:pt x="18181" y="33457"/>
                  </a:lnTo>
                  <a:cubicBezTo>
                    <a:pt x="17753" y="33588"/>
                    <a:pt x="17312" y="33707"/>
                    <a:pt x="16895" y="33827"/>
                  </a:cubicBezTo>
                  <a:lnTo>
                    <a:pt x="16562" y="33910"/>
                  </a:lnTo>
                  <a:cubicBezTo>
                    <a:pt x="16217" y="33993"/>
                    <a:pt x="15883" y="34088"/>
                    <a:pt x="15538" y="34172"/>
                  </a:cubicBezTo>
                  <a:lnTo>
                    <a:pt x="15264" y="34231"/>
                  </a:lnTo>
                  <a:cubicBezTo>
                    <a:pt x="14859" y="34338"/>
                    <a:pt x="14454" y="34422"/>
                    <a:pt x="14062" y="34517"/>
                  </a:cubicBezTo>
                  <a:lnTo>
                    <a:pt x="13812" y="34565"/>
                  </a:lnTo>
                  <a:cubicBezTo>
                    <a:pt x="13490" y="34636"/>
                    <a:pt x="13169" y="34696"/>
                    <a:pt x="12847" y="34755"/>
                  </a:cubicBezTo>
                  <a:lnTo>
                    <a:pt x="12549" y="34815"/>
                  </a:lnTo>
                  <a:cubicBezTo>
                    <a:pt x="12180" y="34886"/>
                    <a:pt x="11811" y="34958"/>
                    <a:pt x="11442" y="35017"/>
                  </a:cubicBezTo>
                  <a:lnTo>
                    <a:pt x="11299" y="35029"/>
                  </a:lnTo>
                  <a:cubicBezTo>
                    <a:pt x="10978" y="35089"/>
                    <a:pt x="10668" y="35124"/>
                    <a:pt x="10359" y="35172"/>
                  </a:cubicBezTo>
                  <a:lnTo>
                    <a:pt x="10085" y="35208"/>
                  </a:lnTo>
                  <a:cubicBezTo>
                    <a:pt x="9752" y="35255"/>
                    <a:pt x="9418" y="35291"/>
                    <a:pt x="9097" y="35327"/>
                  </a:cubicBezTo>
                  <a:lnTo>
                    <a:pt x="9061" y="35327"/>
                  </a:lnTo>
                  <a:cubicBezTo>
                    <a:pt x="8739" y="35351"/>
                    <a:pt x="8418" y="35374"/>
                    <a:pt x="8097" y="35398"/>
                  </a:cubicBezTo>
                  <a:lnTo>
                    <a:pt x="7858" y="35410"/>
                  </a:lnTo>
                  <a:cubicBezTo>
                    <a:pt x="7585" y="35422"/>
                    <a:pt x="7323" y="35434"/>
                    <a:pt x="7073" y="35446"/>
                  </a:cubicBezTo>
                  <a:lnTo>
                    <a:pt x="6930" y="35446"/>
                  </a:lnTo>
                  <a:lnTo>
                    <a:pt x="6072" y="35446"/>
                  </a:lnTo>
                  <a:lnTo>
                    <a:pt x="5870" y="35434"/>
                  </a:lnTo>
                  <a:cubicBezTo>
                    <a:pt x="5644" y="35434"/>
                    <a:pt x="5430" y="35422"/>
                    <a:pt x="5215" y="35398"/>
                  </a:cubicBezTo>
                  <a:lnTo>
                    <a:pt x="5037" y="35386"/>
                  </a:lnTo>
                  <a:cubicBezTo>
                    <a:pt x="4787" y="35362"/>
                    <a:pt x="4537" y="35339"/>
                    <a:pt x="4310" y="35315"/>
                  </a:cubicBezTo>
                  <a:lnTo>
                    <a:pt x="4156" y="35291"/>
                  </a:lnTo>
                  <a:cubicBezTo>
                    <a:pt x="3965" y="35255"/>
                    <a:pt x="3775" y="35231"/>
                    <a:pt x="3596" y="35184"/>
                  </a:cubicBezTo>
                  <a:lnTo>
                    <a:pt x="3429" y="35160"/>
                  </a:lnTo>
                  <a:cubicBezTo>
                    <a:pt x="3203" y="35112"/>
                    <a:pt x="3001" y="35053"/>
                    <a:pt x="2798" y="35005"/>
                  </a:cubicBezTo>
                  <a:lnTo>
                    <a:pt x="2727" y="34981"/>
                  </a:lnTo>
                  <a:cubicBezTo>
                    <a:pt x="2548" y="34934"/>
                    <a:pt x="2382" y="34874"/>
                    <a:pt x="2227" y="34815"/>
                  </a:cubicBezTo>
                  <a:lnTo>
                    <a:pt x="2072" y="34755"/>
                  </a:lnTo>
                  <a:cubicBezTo>
                    <a:pt x="1905" y="34684"/>
                    <a:pt x="1751" y="34600"/>
                    <a:pt x="1596" y="34529"/>
                  </a:cubicBezTo>
                  <a:lnTo>
                    <a:pt x="1572" y="34517"/>
                  </a:lnTo>
                  <a:cubicBezTo>
                    <a:pt x="1417" y="34434"/>
                    <a:pt x="1262" y="34350"/>
                    <a:pt x="1119" y="34255"/>
                  </a:cubicBezTo>
                  <a:lnTo>
                    <a:pt x="1012" y="34172"/>
                  </a:lnTo>
                  <a:cubicBezTo>
                    <a:pt x="917" y="34088"/>
                    <a:pt x="822" y="33993"/>
                    <a:pt x="727" y="33910"/>
                  </a:cubicBezTo>
                  <a:lnTo>
                    <a:pt x="655" y="33850"/>
                  </a:lnTo>
                  <a:cubicBezTo>
                    <a:pt x="548" y="33743"/>
                    <a:pt x="441" y="33624"/>
                    <a:pt x="346" y="33505"/>
                  </a:cubicBezTo>
                  <a:cubicBezTo>
                    <a:pt x="322" y="33481"/>
                    <a:pt x="298" y="33446"/>
                    <a:pt x="274" y="33422"/>
                  </a:cubicBezTo>
                  <a:cubicBezTo>
                    <a:pt x="203" y="33326"/>
                    <a:pt x="143" y="33219"/>
                    <a:pt x="72" y="33112"/>
                  </a:cubicBezTo>
                  <a:cubicBezTo>
                    <a:pt x="60" y="33088"/>
                    <a:pt x="36" y="33053"/>
                    <a:pt x="24" y="33017"/>
                  </a:cubicBezTo>
                  <a:lnTo>
                    <a:pt x="0" y="32969"/>
                  </a:lnTo>
                  <a:lnTo>
                    <a:pt x="2024" y="36934"/>
                  </a:lnTo>
                  <a:cubicBezTo>
                    <a:pt x="3727" y="40280"/>
                    <a:pt x="11597" y="40339"/>
                    <a:pt x="23360" y="36446"/>
                  </a:cubicBezTo>
                  <a:cubicBezTo>
                    <a:pt x="40327" y="30826"/>
                    <a:pt x="58996" y="19110"/>
                    <a:pt x="65032" y="10276"/>
                  </a:cubicBezTo>
                  <a:cubicBezTo>
                    <a:pt x="66890" y="7561"/>
                    <a:pt x="67342" y="5442"/>
                    <a:pt x="66592" y="3966"/>
                  </a:cubicBezTo>
                  <a:close/>
                </a:path>
              </a:pathLst>
            </a:custGeom>
            <a:gradFill>
              <a:gsLst>
                <a:gs pos="0">
                  <a:srgbClr val="372F68"/>
                </a:gs>
                <a:gs pos="100000">
                  <a:srgbClr val="9135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rgbClr val="6E2993"/>
            </a:gs>
            <a:gs pos="74000">
              <a:srgbClr val="1B0B87"/>
            </a:gs>
            <a:gs pos="100000">
              <a:srgbClr val="010159"/>
            </a:gs>
          </a:gsLst>
          <a:lin ang="2700006" scaled="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4"/>
          <p:cNvGrpSpPr/>
          <p:nvPr/>
        </p:nvGrpSpPr>
        <p:grpSpPr>
          <a:xfrm flipH="1">
            <a:off x="-372500" y="-311275"/>
            <a:ext cx="10759100" cy="6262675"/>
            <a:chOff x="-372500" y="-311275"/>
            <a:chExt cx="10759100" cy="6262675"/>
          </a:xfrm>
        </p:grpSpPr>
        <p:sp>
          <p:nvSpPr>
            <p:cNvPr id="65" name="Google Shape;65;p4"/>
            <p:cNvSpPr/>
            <p:nvPr/>
          </p:nvSpPr>
          <p:spPr>
            <a:xfrm>
              <a:off x="6901500" y="2466300"/>
              <a:ext cx="3485100" cy="3485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-228325" y="-120850"/>
              <a:ext cx="2822100" cy="2822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214450" y="-311275"/>
              <a:ext cx="3485100" cy="3485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-372500" y="1338600"/>
              <a:ext cx="3485100" cy="3485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4"/>
          <p:cNvGrpSpPr/>
          <p:nvPr/>
        </p:nvGrpSpPr>
        <p:grpSpPr>
          <a:xfrm>
            <a:off x="-1090473" y="-875433"/>
            <a:ext cx="1986862" cy="2268353"/>
            <a:chOff x="742950" y="1124975"/>
            <a:chExt cx="1327850" cy="1515975"/>
          </a:xfrm>
        </p:grpSpPr>
        <p:sp>
          <p:nvSpPr>
            <p:cNvPr id="70" name="Google Shape;70;p4"/>
            <p:cNvSpPr/>
            <p:nvPr/>
          </p:nvSpPr>
          <p:spPr>
            <a:xfrm>
              <a:off x="742950" y="1124975"/>
              <a:ext cx="304525" cy="1515975"/>
            </a:xfrm>
            <a:custGeom>
              <a:avLst/>
              <a:gdLst/>
              <a:ahLst/>
              <a:cxnLst/>
              <a:rect l="l" t="t" r="r" b="b"/>
              <a:pathLst>
                <a:path w="12181" h="60639" extrusionOk="0">
                  <a:moveTo>
                    <a:pt x="0" y="60639"/>
                  </a:moveTo>
                  <a:lnTo>
                    <a:pt x="6263" y="0"/>
                  </a:lnTo>
                  <a:lnTo>
                    <a:pt x="12180" y="46911"/>
                  </a:lnTo>
                  <a:close/>
                </a:path>
              </a:pathLst>
            </a:custGeom>
            <a:gradFill>
              <a:gsLst>
                <a:gs pos="0">
                  <a:srgbClr val="FF62FF"/>
                </a:gs>
                <a:gs pos="100000">
                  <a:srgbClr val="A2B5F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99500" y="1124975"/>
              <a:ext cx="1171300" cy="1172775"/>
            </a:xfrm>
            <a:custGeom>
              <a:avLst/>
              <a:gdLst/>
              <a:ahLst/>
              <a:cxnLst/>
              <a:rect l="l" t="t" r="r" b="b"/>
              <a:pathLst>
                <a:path w="46852" h="46911" extrusionOk="0">
                  <a:moveTo>
                    <a:pt x="46852" y="37576"/>
                  </a:moveTo>
                  <a:lnTo>
                    <a:pt x="5918" y="4691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742950" y="2064375"/>
              <a:ext cx="1327850" cy="576575"/>
            </a:xfrm>
            <a:custGeom>
              <a:avLst/>
              <a:gdLst/>
              <a:ahLst/>
              <a:cxnLst/>
              <a:rect l="l" t="t" r="r" b="b"/>
              <a:pathLst>
                <a:path w="53114" h="23063" extrusionOk="0">
                  <a:moveTo>
                    <a:pt x="53114" y="0"/>
                  </a:moveTo>
                  <a:lnTo>
                    <a:pt x="0" y="23063"/>
                  </a:lnTo>
                  <a:lnTo>
                    <a:pt x="12180" y="9335"/>
                  </a:lnTo>
                  <a:close/>
                </a:path>
              </a:pathLst>
            </a:custGeom>
            <a:gradFill>
              <a:gsLst>
                <a:gs pos="0">
                  <a:srgbClr val="F9F6EF"/>
                </a:gs>
                <a:gs pos="100000">
                  <a:srgbClr val="F148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-1147277" y="3676410"/>
            <a:ext cx="1721348" cy="1721348"/>
            <a:chOff x="2276175" y="1183600"/>
            <a:chExt cx="1504675" cy="1504675"/>
          </a:xfrm>
        </p:grpSpPr>
        <p:sp>
          <p:nvSpPr>
            <p:cNvPr id="74" name="Google Shape;74;p4"/>
            <p:cNvSpPr/>
            <p:nvPr/>
          </p:nvSpPr>
          <p:spPr>
            <a:xfrm>
              <a:off x="2276175" y="1183600"/>
              <a:ext cx="1504675" cy="1504675"/>
            </a:xfrm>
            <a:custGeom>
              <a:avLst/>
              <a:gdLst/>
              <a:ahLst/>
              <a:cxnLst/>
              <a:rect l="l" t="t" r="r" b="b"/>
              <a:pathLst>
                <a:path w="60187" h="60187" extrusionOk="0">
                  <a:moveTo>
                    <a:pt x="49482" y="10716"/>
                  </a:moveTo>
                  <a:cubicBezTo>
                    <a:pt x="60186" y="21420"/>
                    <a:pt x="60186" y="38768"/>
                    <a:pt x="49482" y="49483"/>
                  </a:cubicBezTo>
                  <a:cubicBezTo>
                    <a:pt x="38767" y="60187"/>
                    <a:pt x="21419" y="60187"/>
                    <a:pt x="10704" y="49483"/>
                  </a:cubicBezTo>
                  <a:cubicBezTo>
                    <a:pt x="0" y="38768"/>
                    <a:pt x="0" y="21420"/>
                    <a:pt x="10704" y="10716"/>
                  </a:cubicBezTo>
                  <a:cubicBezTo>
                    <a:pt x="21419" y="1"/>
                    <a:pt x="38767" y="1"/>
                    <a:pt x="49482" y="10716"/>
                  </a:cubicBezTo>
                  <a:close/>
                </a:path>
              </a:pathLst>
            </a:custGeom>
            <a:gradFill>
              <a:gsLst>
                <a:gs pos="0">
                  <a:srgbClr val="FEFFB7"/>
                </a:gs>
                <a:gs pos="58999">
                  <a:srgbClr val="F7B0B6"/>
                </a:gs>
                <a:gs pos="92000">
                  <a:srgbClr val="CF65B0"/>
                </a:gs>
                <a:gs pos="100000">
                  <a:srgbClr val="FEFFB7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541671" y="1370841"/>
              <a:ext cx="600399" cy="626921"/>
            </a:xfrm>
            <a:custGeom>
              <a:avLst/>
              <a:gdLst/>
              <a:ahLst/>
              <a:cxnLst/>
              <a:rect l="l" t="t" r="r" b="b"/>
              <a:pathLst>
                <a:path w="18337" h="19147" extrusionOk="0">
                  <a:moveTo>
                    <a:pt x="17253" y="7073"/>
                  </a:moveTo>
                  <a:cubicBezTo>
                    <a:pt x="18336" y="10431"/>
                    <a:pt x="17312" y="14110"/>
                    <a:pt x="14633" y="16396"/>
                  </a:cubicBezTo>
                  <a:cubicBezTo>
                    <a:pt x="11954" y="18694"/>
                    <a:pt x="8156" y="19146"/>
                    <a:pt x="5013" y="17551"/>
                  </a:cubicBezTo>
                  <a:cubicBezTo>
                    <a:pt x="1870" y="15955"/>
                    <a:pt x="0" y="12621"/>
                    <a:pt x="274" y="9109"/>
                  </a:cubicBezTo>
                  <a:cubicBezTo>
                    <a:pt x="536" y="5597"/>
                    <a:pt x="2906" y="2585"/>
                    <a:pt x="6251" y="1489"/>
                  </a:cubicBezTo>
                  <a:cubicBezTo>
                    <a:pt x="10835" y="1"/>
                    <a:pt x="15752" y="2501"/>
                    <a:pt x="17253" y="707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76;p4"/>
          <p:cNvGrpSpPr/>
          <p:nvPr/>
        </p:nvGrpSpPr>
        <p:grpSpPr>
          <a:xfrm rot="1441188">
            <a:off x="7517907" y="-425161"/>
            <a:ext cx="2920085" cy="1929713"/>
            <a:chOff x="759000" y="1141650"/>
            <a:chExt cx="4566375" cy="3017650"/>
          </a:xfrm>
        </p:grpSpPr>
        <p:sp>
          <p:nvSpPr>
            <p:cNvPr id="77" name="Google Shape;77;p4"/>
            <p:cNvSpPr/>
            <p:nvPr/>
          </p:nvSpPr>
          <p:spPr>
            <a:xfrm>
              <a:off x="779250" y="1141650"/>
              <a:ext cx="4522325" cy="2935500"/>
            </a:xfrm>
            <a:custGeom>
              <a:avLst/>
              <a:gdLst/>
              <a:ahLst/>
              <a:cxnLst/>
              <a:rect l="l" t="t" r="r" b="b"/>
              <a:pathLst>
                <a:path w="180893" h="117420" extrusionOk="0">
                  <a:moveTo>
                    <a:pt x="46459" y="111526"/>
                  </a:moveTo>
                  <a:cubicBezTo>
                    <a:pt x="48423" y="110966"/>
                    <a:pt x="50459" y="110752"/>
                    <a:pt x="52495" y="110895"/>
                  </a:cubicBezTo>
                  <a:cubicBezTo>
                    <a:pt x="56341" y="111168"/>
                    <a:pt x="59782" y="112562"/>
                    <a:pt x="63116" y="113931"/>
                  </a:cubicBezTo>
                  <a:cubicBezTo>
                    <a:pt x="65354" y="114848"/>
                    <a:pt x="67521" y="115752"/>
                    <a:pt x="69712" y="116348"/>
                  </a:cubicBezTo>
                  <a:cubicBezTo>
                    <a:pt x="72629" y="117145"/>
                    <a:pt x="75534" y="117419"/>
                    <a:pt x="78665" y="116550"/>
                  </a:cubicBezTo>
                  <a:cubicBezTo>
                    <a:pt x="80463" y="116050"/>
                    <a:pt x="82344" y="115181"/>
                    <a:pt x="84380" y="113776"/>
                  </a:cubicBezTo>
                  <a:cubicBezTo>
                    <a:pt x="85535" y="112978"/>
                    <a:pt x="86619" y="112085"/>
                    <a:pt x="87619" y="111097"/>
                  </a:cubicBezTo>
                  <a:cubicBezTo>
                    <a:pt x="89047" y="109668"/>
                    <a:pt x="90286" y="108049"/>
                    <a:pt x="91286" y="106299"/>
                  </a:cubicBezTo>
                  <a:cubicBezTo>
                    <a:pt x="92274" y="104572"/>
                    <a:pt x="93084" y="102751"/>
                    <a:pt x="93715" y="100870"/>
                  </a:cubicBezTo>
                  <a:cubicBezTo>
                    <a:pt x="95036" y="97048"/>
                    <a:pt x="95846" y="92845"/>
                    <a:pt x="96822" y="88594"/>
                  </a:cubicBezTo>
                  <a:cubicBezTo>
                    <a:pt x="97477" y="85761"/>
                    <a:pt x="98227" y="82891"/>
                    <a:pt x="99299" y="80081"/>
                  </a:cubicBezTo>
                  <a:cubicBezTo>
                    <a:pt x="100727" y="76343"/>
                    <a:pt x="102775" y="72699"/>
                    <a:pt x="105930" y="69568"/>
                  </a:cubicBezTo>
                  <a:cubicBezTo>
                    <a:pt x="107097" y="68413"/>
                    <a:pt x="108359" y="67377"/>
                    <a:pt x="109705" y="66449"/>
                  </a:cubicBezTo>
                  <a:cubicBezTo>
                    <a:pt x="111991" y="64865"/>
                    <a:pt x="114193" y="63817"/>
                    <a:pt x="116313" y="63222"/>
                  </a:cubicBezTo>
                  <a:cubicBezTo>
                    <a:pt x="118265" y="62663"/>
                    <a:pt x="120313" y="62460"/>
                    <a:pt x="122349" y="62603"/>
                  </a:cubicBezTo>
                  <a:cubicBezTo>
                    <a:pt x="126183" y="62865"/>
                    <a:pt x="129624" y="64270"/>
                    <a:pt x="132970" y="65627"/>
                  </a:cubicBezTo>
                  <a:cubicBezTo>
                    <a:pt x="135184" y="66544"/>
                    <a:pt x="137363" y="67449"/>
                    <a:pt x="139554" y="68044"/>
                  </a:cubicBezTo>
                  <a:cubicBezTo>
                    <a:pt x="142471" y="68854"/>
                    <a:pt x="145376" y="69116"/>
                    <a:pt x="148519" y="68247"/>
                  </a:cubicBezTo>
                  <a:cubicBezTo>
                    <a:pt x="150305" y="67746"/>
                    <a:pt x="152186" y="66877"/>
                    <a:pt x="154222" y="65460"/>
                  </a:cubicBezTo>
                  <a:cubicBezTo>
                    <a:pt x="155389" y="64675"/>
                    <a:pt x="156473" y="63770"/>
                    <a:pt x="157461" y="62782"/>
                  </a:cubicBezTo>
                  <a:cubicBezTo>
                    <a:pt x="158901" y="61353"/>
                    <a:pt x="160140" y="59746"/>
                    <a:pt x="161140" y="57995"/>
                  </a:cubicBezTo>
                  <a:cubicBezTo>
                    <a:pt x="162116" y="56257"/>
                    <a:pt x="162926" y="54435"/>
                    <a:pt x="163557" y="52554"/>
                  </a:cubicBezTo>
                  <a:cubicBezTo>
                    <a:pt x="164878" y="48732"/>
                    <a:pt x="165688" y="44541"/>
                    <a:pt x="166676" y="40291"/>
                  </a:cubicBezTo>
                  <a:cubicBezTo>
                    <a:pt x="167331" y="37445"/>
                    <a:pt x="168081" y="34588"/>
                    <a:pt x="169153" y="31778"/>
                  </a:cubicBezTo>
                  <a:cubicBezTo>
                    <a:pt x="170581" y="28039"/>
                    <a:pt x="172629" y="24396"/>
                    <a:pt x="175784" y="21265"/>
                  </a:cubicBezTo>
                  <a:cubicBezTo>
                    <a:pt x="176939" y="20110"/>
                    <a:pt x="178201" y="19062"/>
                    <a:pt x="179547" y="18133"/>
                  </a:cubicBezTo>
                  <a:cubicBezTo>
                    <a:pt x="179654" y="18074"/>
                    <a:pt x="179761" y="18014"/>
                    <a:pt x="179868" y="17967"/>
                  </a:cubicBezTo>
                  <a:cubicBezTo>
                    <a:pt x="179904" y="17955"/>
                    <a:pt x="179940" y="17943"/>
                    <a:pt x="179975" y="17931"/>
                  </a:cubicBezTo>
                  <a:cubicBezTo>
                    <a:pt x="180047" y="17907"/>
                    <a:pt x="180118" y="17883"/>
                    <a:pt x="180190" y="17883"/>
                  </a:cubicBezTo>
                  <a:cubicBezTo>
                    <a:pt x="180237" y="17871"/>
                    <a:pt x="180273" y="17871"/>
                    <a:pt x="180321" y="17871"/>
                  </a:cubicBezTo>
                  <a:cubicBezTo>
                    <a:pt x="180380" y="17859"/>
                    <a:pt x="180452" y="17859"/>
                    <a:pt x="180511" y="17871"/>
                  </a:cubicBezTo>
                  <a:cubicBezTo>
                    <a:pt x="180559" y="17871"/>
                    <a:pt x="180595" y="17871"/>
                    <a:pt x="180630" y="17883"/>
                  </a:cubicBezTo>
                  <a:cubicBezTo>
                    <a:pt x="180702" y="17895"/>
                    <a:pt x="180761" y="17907"/>
                    <a:pt x="180821" y="17943"/>
                  </a:cubicBezTo>
                  <a:cubicBezTo>
                    <a:pt x="180845" y="17943"/>
                    <a:pt x="180868" y="17943"/>
                    <a:pt x="180892" y="17955"/>
                  </a:cubicBezTo>
                  <a:lnTo>
                    <a:pt x="141304" y="179"/>
                  </a:lnTo>
                  <a:cubicBezTo>
                    <a:pt x="140852" y="0"/>
                    <a:pt x="140340" y="72"/>
                    <a:pt x="139959" y="369"/>
                  </a:cubicBezTo>
                  <a:cubicBezTo>
                    <a:pt x="138613" y="1286"/>
                    <a:pt x="137351" y="2334"/>
                    <a:pt x="136184" y="3489"/>
                  </a:cubicBezTo>
                  <a:cubicBezTo>
                    <a:pt x="133029" y="6620"/>
                    <a:pt x="130981" y="10263"/>
                    <a:pt x="129552" y="14002"/>
                  </a:cubicBezTo>
                  <a:cubicBezTo>
                    <a:pt x="128481" y="16812"/>
                    <a:pt x="127743" y="19669"/>
                    <a:pt x="127076" y="22515"/>
                  </a:cubicBezTo>
                  <a:cubicBezTo>
                    <a:pt x="126088" y="26765"/>
                    <a:pt x="125290" y="30956"/>
                    <a:pt x="123968" y="34778"/>
                  </a:cubicBezTo>
                  <a:cubicBezTo>
                    <a:pt x="123337" y="36659"/>
                    <a:pt x="122528" y="38481"/>
                    <a:pt x="121551" y="40219"/>
                  </a:cubicBezTo>
                  <a:cubicBezTo>
                    <a:pt x="120539" y="41970"/>
                    <a:pt x="119301" y="43577"/>
                    <a:pt x="117872" y="45006"/>
                  </a:cubicBezTo>
                  <a:cubicBezTo>
                    <a:pt x="116872" y="45994"/>
                    <a:pt x="115789" y="46899"/>
                    <a:pt x="114634" y="47685"/>
                  </a:cubicBezTo>
                  <a:cubicBezTo>
                    <a:pt x="112598" y="49101"/>
                    <a:pt x="110717" y="49970"/>
                    <a:pt x="108919" y="50471"/>
                  </a:cubicBezTo>
                  <a:cubicBezTo>
                    <a:pt x="105788" y="51340"/>
                    <a:pt x="102882" y="51078"/>
                    <a:pt x="99954" y="50268"/>
                  </a:cubicBezTo>
                  <a:cubicBezTo>
                    <a:pt x="97763" y="49673"/>
                    <a:pt x="95584" y="48768"/>
                    <a:pt x="93369" y="47851"/>
                  </a:cubicBezTo>
                  <a:cubicBezTo>
                    <a:pt x="90036" y="46494"/>
                    <a:pt x="86583" y="45089"/>
                    <a:pt x="82749" y="44827"/>
                  </a:cubicBezTo>
                  <a:cubicBezTo>
                    <a:pt x="80713" y="44684"/>
                    <a:pt x="78677" y="44887"/>
                    <a:pt x="76713" y="45446"/>
                  </a:cubicBezTo>
                  <a:cubicBezTo>
                    <a:pt x="74605" y="46041"/>
                    <a:pt x="72391" y="47089"/>
                    <a:pt x="70105" y="48673"/>
                  </a:cubicBezTo>
                  <a:cubicBezTo>
                    <a:pt x="68759" y="49601"/>
                    <a:pt x="67497" y="50649"/>
                    <a:pt x="66342" y="51792"/>
                  </a:cubicBezTo>
                  <a:cubicBezTo>
                    <a:pt x="63187" y="54923"/>
                    <a:pt x="61127" y="58579"/>
                    <a:pt x="59710" y="62305"/>
                  </a:cubicBezTo>
                  <a:cubicBezTo>
                    <a:pt x="58639" y="65115"/>
                    <a:pt x="57889" y="67973"/>
                    <a:pt x="57234" y="70818"/>
                  </a:cubicBezTo>
                  <a:cubicBezTo>
                    <a:pt x="56258" y="75069"/>
                    <a:pt x="55448" y="79260"/>
                    <a:pt x="54126" y="83082"/>
                  </a:cubicBezTo>
                  <a:cubicBezTo>
                    <a:pt x="53495" y="84975"/>
                    <a:pt x="52686" y="86785"/>
                    <a:pt x="51709" y="88523"/>
                  </a:cubicBezTo>
                  <a:cubicBezTo>
                    <a:pt x="50697" y="90273"/>
                    <a:pt x="49459" y="91892"/>
                    <a:pt x="48030" y="93309"/>
                  </a:cubicBezTo>
                  <a:cubicBezTo>
                    <a:pt x="47030" y="94297"/>
                    <a:pt x="45947" y="95202"/>
                    <a:pt x="44792" y="95988"/>
                  </a:cubicBezTo>
                  <a:cubicBezTo>
                    <a:pt x="42756" y="97405"/>
                    <a:pt x="40863" y="98274"/>
                    <a:pt x="39077" y="98786"/>
                  </a:cubicBezTo>
                  <a:cubicBezTo>
                    <a:pt x="35946" y="99643"/>
                    <a:pt x="33040" y="99381"/>
                    <a:pt x="30123" y="98572"/>
                  </a:cubicBezTo>
                  <a:cubicBezTo>
                    <a:pt x="27933" y="97976"/>
                    <a:pt x="25754" y="97072"/>
                    <a:pt x="23527" y="96167"/>
                  </a:cubicBezTo>
                  <a:cubicBezTo>
                    <a:pt x="20194" y="94797"/>
                    <a:pt x="16753" y="93404"/>
                    <a:pt x="12907" y="93131"/>
                  </a:cubicBezTo>
                  <a:cubicBezTo>
                    <a:pt x="10871" y="92988"/>
                    <a:pt x="8835" y="93202"/>
                    <a:pt x="6870" y="93762"/>
                  </a:cubicBezTo>
                  <a:cubicBezTo>
                    <a:pt x="4763" y="94357"/>
                    <a:pt x="2549" y="95393"/>
                    <a:pt x="1" y="97202"/>
                  </a:cubicBezTo>
                  <a:lnTo>
                    <a:pt x="39589" y="114978"/>
                  </a:lnTo>
                  <a:cubicBezTo>
                    <a:pt x="42149" y="113157"/>
                    <a:pt x="44351" y="112121"/>
                    <a:pt x="46459" y="111526"/>
                  </a:cubicBezTo>
                  <a:close/>
                </a:path>
              </a:pathLst>
            </a:custGeom>
            <a:gradFill>
              <a:gsLst>
                <a:gs pos="0">
                  <a:srgbClr val="FFE2FF"/>
                </a:gs>
                <a:gs pos="8000">
                  <a:srgbClr val="D3A3EE"/>
                </a:gs>
                <a:gs pos="21000">
                  <a:srgbClr val="7B76D6"/>
                </a:gs>
                <a:gs pos="35000">
                  <a:srgbClr val="D3A3EE"/>
                </a:gs>
                <a:gs pos="46000">
                  <a:srgbClr val="FFE2FF"/>
                </a:gs>
                <a:gs pos="58000">
                  <a:srgbClr val="D3A3EE"/>
                </a:gs>
                <a:gs pos="69000">
                  <a:srgbClr val="7B76D6"/>
                </a:gs>
                <a:gs pos="85000">
                  <a:srgbClr val="D3A3EE"/>
                </a:gs>
                <a:gs pos="94000">
                  <a:srgbClr val="FFE2FF"/>
                </a:gs>
                <a:gs pos="100000">
                  <a:srgbClr val="D3A3EE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1748725" y="1588125"/>
              <a:ext cx="3576650" cy="2571175"/>
            </a:xfrm>
            <a:custGeom>
              <a:avLst/>
              <a:gdLst/>
              <a:ahLst/>
              <a:cxnLst/>
              <a:rect l="l" t="t" r="r" b="b"/>
              <a:pathLst>
                <a:path w="143066" h="102847" extrusionOk="0">
                  <a:moveTo>
                    <a:pt x="142768" y="798"/>
                  </a:moveTo>
                  <a:cubicBezTo>
                    <a:pt x="142637" y="465"/>
                    <a:pt x="142375" y="203"/>
                    <a:pt x="142054" y="84"/>
                  </a:cubicBezTo>
                  <a:cubicBezTo>
                    <a:pt x="141982" y="60"/>
                    <a:pt x="141923" y="36"/>
                    <a:pt x="141863" y="24"/>
                  </a:cubicBezTo>
                  <a:cubicBezTo>
                    <a:pt x="141816" y="24"/>
                    <a:pt x="141780" y="12"/>
                    <a:pt x="141744" y="12"/>
                  </a:cubicBezTo>
                  <a:cubicBezTo>
                    <a:pt x="141673" y="0"/>
                    <a:pt x="141613" y="0"/>
                    <a:pt x="141542" y="12"/>
                  </a:cubicBezTo>
                  <a:cubicBezTo>
                    <a:pt x="141506" y="12"/>
                    <a:pt x="141458" y="12"/>
                    <a:pt x="141423" y="24"/>
                  </a:cubicBezTo>
                  <a:cubicBezTo>
                    <a:pt x="141339" y="36"/>
                    <a:pt x="141268" y="48"/>
                    <a:pt x="141196" y="84"/>
                  </a:cubicBezTo>
                  <a:cubicBezTo>
                    <a:pt x="141161" y="96"/>
                    <a:pt x="141125" y="96"/>
                    <a:pt x="141101" y="108"/>
                  </a:cubicBezTo>
                  <a:cubicBezTo>
                    <a:pt x="140982" y="155"/>
                    <a:pt x="140875" y="215"/>
                    <a:pt x="140768" y="286"/>
                  </a:cubicBezTo>
                  <a:cubicBezTo>
                    <a:pt x="139422" y="1215"/>
                    <a:pt x="138160" y="2263"/>
                    <a:pt x="137005" y="3406"/>
                  </a:cubicBezTo>
                  <a:cubicBezTo>
                    <a:pt x="133850" y="6537"/>
                    <a:pt x="131791" y="10192"/>
                    <a:pt x="130374" y="13919"/>
                  </a:cubicBezTo>
                  <a:cubicBezTo>
                    <a:pt x="129302" y="16729"/>
                    <a:pt x="128552" y="19598"/>
                    <a:pt x="127897" y="22432"/>
                  </a:cubicBezTo>
                  <a:cubicBezTo>
                    <a:pt x="126909" y="26682"/>
                    <a:pt x="126111" y="30873"/>
                    <a:pt x="124778" y="34707"/>
                  </a:cubicBezTo>
                  <a:cubicBezTo>
                    <a:pt x="124147" y="36588"/>
                    <a:pt x="123337" y="38410"/>
                    <a:pt x="122361" y="40136"/>
                  </a:cubicBezTo>
                  <a:cubicBezTo>
                    <a:pt x="121361" y="41898"/>
                    <a:pt x="120122" y="43506"/>
                    <a:pt x="118682" y="44935"/>
                  </a:cubicBezTo>
                  <a:cubicBezTo>
                    <a:pt x="117694" y="45923"/>
                    <a:pt x="116610" y="46816"/>
                    <a:pt x="115443" y="47613"/>
                  </a:cubicBezTo>
                  <a:cubicBezTo>
                    <a:pt x="113407" y="49018"/>
                    <a:pt x="111526" y="49899"/>
                    <a:pt x="109740" y="50388"/>
                  </a:cubicBezTo>
                  <a:cubicBezTo>
                    <a:pt x="106597" y="51269"/>
                    <a:pt x="103692" y="50983"/>
                    <a:pt x="100775" y="50197"/>
                  </a:cubicBezTo>
                  <a:cubicBezTo>
                    <a:pt x="98584" y="49602"/>
                    <a:pt x="96405" y="48685"/>
                    <a:pt x="94191" y="47780"/>
                  </a:cubicBezTo>
                  <a:cubicBezTo>
                    <a:pt x="90845" y="46411"/>
                    <a:pt x="87404" y="45018"/>
                    <a:pt x="83570" y="44744"/>
                  </a:cubicBezTo>
                  <a:cubicBezTo>
                    <a:pt x="81534" y="44601"/>
                    <a:pt x="79486" y="44815"/>
                    <a:pt x="77534" y="45363"/>
                  </a:cubicBezTo>
                  <a:cubicBezTo>
                    <a:pt x="75414" y="45958"/>
                    <a:pt x="73212" y="47006"/>
                    <a:pt x="70926" y="48590"/>
                  </a:cubicBezTo>
                  <a:cubicBezTo>
                    <a:pt x="69580" y="49518"/>
                    <a:pt x="68318" y="50566"/>
                    <a:pt x="67151" y="51721"/>
                  </a:cubicBezTo>
                  <a:cubicBezTo>
                    <a:pt x="63996" y="54840"/>
                    <a:pt x="61948" y="58496"/>
                    <a:pt x="60520" y="62234"/>
                  </a:cubicBezTo>
                  <a:cubicBezTo>
                    <a:pt x="59448" y="65032"/>
                    <a:pt x="58698" y="67902"/>
                    <a:pt x="58043" y="70735"/>
                  </a:cubicBezTo>
                  <a:cubicBezTo>
                    <a:pt x="57067" y="74998"/>
                    <a:pt x="56257" y="79189"/>
                    <a:pt x="54936" y="83011"/>
                  </a:cubicBezTo>
                  <a:cubicBezTo>
                    <a:pt x="54305" y="84892"/>
                    <a:pt x="53495" y="86713"/>
                    <a:pt x="52507" y="88440"/>
                  </a:cubicBezTo>
                  <a:cubicBezTo>
                    <a:pt x="51507" y="90202"/>
                    <a:pt x="50268" y="91809"/>
                    <a:pt x="48840" y="93238"/>
                  </a:cubicBezTo>
                  <a:cubicBezTo>
                    <a:pt x="47840" y="94226"/>
                    <a:pt x="46756" y="95119"/>
                    <a:pt x="45601" y="95917"/>
                  </a:cubicBezTo>
                  <a:cubicBezTo>
                    <a:pt x="43565" y="97322"/>
                    <a:pt x="41684" y="98203"/>
                    <a:pt x="39886" y="98691"/>
                  </a:cubicBezTo>
                  <a:cubicBezTo>
                    <a:pt x="36755" y="99560"/>
                    <a:pt x="33850" y="99286"/>
                    <a:pt x="30933" y="98489"/>
                  </a:cubicBezTo>
                  <a:cubicBezTo>
                    <a:pt x="28742" y="97893"/>
                    <a:pt x="26563" y="96989"/>
                    <a:pt x="24337" y="96072"/>
                  </a:cubicBezTo>
                  <a:cubicBezTo>
                    <a:pt x="21003" y="94714"/>
                    <a:pt x="17562" y="93321"/>
                    <a:pt x="13716" y="93048"/>
                  </a:cubicBezTo>
                  <a:cubicBezTo>
                    <a:pt x="11680" y="92905"/>
                    <a:pt x="9644" y="93107"/>
                    <a:pt x="7680" y="93679"/>
                  </a:cubicBezTo>
                  <a:cubicBezTo>
                    <a:pt x="5572" y="94274"/>
                    <a:pt x="3370" y="95310"/>
                    <a:pt x="822" y="97108"/>
                  </a:cubicBezTo>
                  <a:cubicBezTo>
                    <a:pt x="238" y="97691"/>
                    <a:pt x="0" y="98608"/>
                    <a:pt x="298" y="99322"/>
                  </a:cubicBezTo>
                  <a:cubicBezTo>
                    <a:pt x="357" y="99465"/>
                    <a:pt x="441" y="99596"/>
                    <a:pt x="536" y="99703"/>
                  </a:cubicBezTo>
                  <a:cubicBezTo>
                    <a:pt x="560" y="99727"/>
                    <a:pt x="572" y="99751"/>
                    <a:pt x="596" y="99763"/>
                  </a:cubicBezTo>
                  <a:cubicBezTo>
                    <a:pt x="691" y="99858"/>
                    <a:pt x="798" y="99941"/>
                    <a:pt x="917" y="100001"/>
                  </a:cubicBezTo>
                  <a:cubicBezTo>
                    <a:pt x="1381" y="100203"/>
                    <a:pt x="1905" y="100132"/>
                    <a:pt x="2298" y="99834"/>
                  </a:cubicBezTo>
                  <a:cubicBezTo>
                    <a:pt x="4334" y="98429"/>
                    <a:pt x="6215" y="97548"/>
                    <a:pt x="8013" y="97048"/>
                  </a:cubicBezTo>
                  <a:cubicBezTo>
                    <a:pt x="11144" y="96191"/>
                    <a:pt x="14050" y="96453"/>
                    <a:pt x="16967" y="97250"/>
                  </a:cubicBezTo>
                  <a:cubicBezTo>
                    <a:pt x="19157" y="97846"/>
                    <a:pt x="21336" y="98763"/>
                    <a:pt x="23563" y="99667"/>
                  </a:cubicBezTo>
                  <a:cubicBezTo>
                    <a:pt x="26896" y="101037"/>
                    <a:pt x="30349" y="102430"/>
                    <a:pt x="34183" y="102704"/>
                  </a:cubicBezTo>
                  <a:cubicBezTo>
                    <a:pt x="36207" y="102846"/>
                    <a:pt x="38255" y="102632"/>
                    <a:pt x="40220" y="102084"/>
                  </a:cubicBezTo>
                  <a:cubicBezTo>
                    <a:pt x="42327" y="101489"/>
                    <a:pt x="44530" y="100441"/>
                    <a:pt x="46816" y="98858"/>
                  </a:cubicBezTo>
                  <a:cubicBezTo>
                    <a:pt x="48161" y="97929"/>
                    <a:pt x="49423" y="96881"/>
                    <a:pt x="50590" y="95726"/>
                  </a:cubicBezTo>
                  <a:cubicBezTo>
                    <a:pt x="53745" y="92595"/>
                    <a:pt x="55793" y="88952"/>
                    <a:pt x="57222" y="85213"/>
                  </a:cubicBezTo>
                  <a:cubicBezTo>
                    <a:pt x="58293" y="82403"/>
                    <a:pt x="59043" y="79546"/>
                    <a:pt x="59698" y="76700"/>
                  </a:cubicBezTo>
                  <a:cubicBezTo>
                    <a:pt x="60686" y="72450"/>
                    <a:pt x="61484" y="68259"/>
                    <a:pt x="62806" y="64437"/>
                  </a:cubicBezTo>
                  <a:cubicBezTo>
                    <a:pt x="63437" y="62556"/>
                    <a:pt x="64246" y="60734"/>
                    <a:pt x="65235" y="58996"/>
                  </a:cubicBezTo>
                  <a:cubicBezTo>
                    <a:pt x="66235" y="57246"/>
                    <a:pt x="67473" y="55638"/>
                    <a:pt x="68914" y="54209"/>
                  </a:cubicBezTo>
                  <a:cubicBezTo>
                    <a:pt x="69902" y="53221"/>
                    <a:pt x="70985" y="52316"/>
                    <a:pt x="72152" y="51519"/>
                  </a:cubicBezTo>
                  <a:cubicBezTo>
                    <a:pt x="74188" y="50114"/>
                    <a:pt x="76069" y="49245"/>
                    <a:pt x="77867" y="48744"/>
                  </a:cubicBezTo>
                  <a:cubicBezTo>
                    <a:pt x="80998" y="47887"/>
                    <a:pt x="83904" y="48149"/>
                    <a:pt x="86833" y="48947"/>
                  </a:cubicBezTo>
                  <a:cubicBezTo>
                    <a:pt x="89011" y="49554"/>
                    <a:pt x="91190" y="50459"/>
                    <a:pt x="93417" y="51364"/>
                  </a:cubicBezTo>
                  <a:cubicBezTo>
                    <a:pt x="96750" y="52733"/>
                    <a:pt x="100191" y="54126"/>
                    <a:pt x="104025" y="54400"/>
                  </a:cubicBezTo>
                  <a:cubicBezTo>
                    <a:pt x="106061" y="54543"/>
                    <a:pt x="108109" y="54329"/>
                    <a:pt x="110074" y="53769"/>
                  </a:cubicBezTo>
                  <a:cubicBezTo>
                    <a:pt x="112181" y="53174"/>
                    <a:pt x="114384" y="52126"/>
                    <a:pt x="116670" y="50542"/>
                  </a:cubicBezTo>
                  <a:cubicBezTo>
                    <a:pt x="118015" y="49626"/>
                    <a:pt x="119277" y="48578"/>
                    <a:pt x="120432" y="47423"/>
                  </a:cubicBezTo>
                  <a:cubicBezTo>
                    <a:pt x="123599" y="44292"/>
                    <a:pt x="125647" y="40636"/>
                    <a:pt x="127076" y="36910"/>
                  </a:cubicBezTo>
                  <a:cubicBezTo>
                    <a:pt x="128147" y="34100"/>
                    <a:pt x="128897" y="31230"/>
                    <a:pt x="129552" y="28409"/>
                  </a:cubicBezTo>
                  <a:cubicBezTo>
                    <a:pt x="130540" y="24146"/>
                    <a:pt x="131338" y="19955"/>
                    <a:pt x="132660" y="16133"/>
                  </a:cubicBezTo>
                  <a:cubicBezTo>
                    <a:pt x="133291" y="14252"/>
                    <a:pt x="134100" y="12431"/>
                    <a:pt x="135089" y="10692"/>
                  </a:cubicBezTo>
                  <a:cubicBezTo>
                    <a:pt x="136089" y="8942"/>
                    <a:pt x="137315" y="7335"/>
                    <a:pt x="138756" y="5918"/>
                  </a:cubicBezTo>
                  <a:cubicBezTo>
                    <a:pt x="139839" y="4846"/>
                    <a:pt x="141006" y="3870"/>
                    <a:pt x="142256" y="3001"/>
                  </a:cubicBezTo>
                  <a:cubicBezTo>
                    <a:pt x="142840" y="2429"/>
                    <a:pt x="143066" y="1501"/>
                    <a:pt x="142768" y="798"/>
                  </a:cubicBezTo>
                  <a:close/>
                </a:path>
              </a:pathLst>
            </a:custGeom>
            <a:gradFill>
              <a:gsLst>
                <a:gs pos="0">
                  <a:srgbClr val="372F68"/>
                </a:gs>
                <a:gs pos="100000">
                  <a:srgbClr val="9135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59000" y="3571400"/>
              <a:ext cx="1013250" cy="517050"/>
            </a:xfrm>
            <a:custGeom>
              <a:avLst/>
              <a:gdLst/>
              <a:ahLst/>
              <a:cxnLst/>
              <a:rect l="l" t="t" r="r" b="b"/>
              <a:pathLst>
                <a:path w="40530" h="20682" extrusionOk="0">
                  <a:moveTo>
                    <a:pt x="40125" y="20372"/>
                  </a:moveTo>
                  <a:cubicBezTo>
                    <a:pt x="40030" y="20253"/>
                    <a:pt x="39946" y="20122"/>
                    <a:pt x="39887" y="19991"/>
                  </a:cubicBezTo>
                  <a:cubicBezTo>
                    <a:pt x="39589" y="19277"/>
                    <a:pt x="39827" y="18348"/>
                    <a:pt x="40411" y="17777"/>
                  </a:cubicBezTo>
                  <a:lnTo>
                    <a:pt x="822" y="1"/>
                  </a:lnTo>
                  <a:cubicBezTo>
                    <a:pt x="239" y="572"/>
                    <a:pt x="1" y="1501"/>
                    <a:pt x="299" y="2215"/>
                  </a:cubicBezTo>
                  <a:cubicBezTo>
                    <a:pt x="418" y="2513"/>
                    <a:pt x="644" y="2763"/>
                    <a:pt x="942" y="2906"/>
                  </a:cubicBezTo>
                  <a:lnTo>
                    <a:pt x="40530" y="20682"/>
                  </a:lnTo>
                  <a:cubicBezTo>
                    <a:pt x="40530" y="20682"/>
                    <a:pt x="40518" y="20670"/>
                    <a:pt x="40506" y="20658"/>
                  </a:cubicBezTo>
                  <a:cubicBezTo>
                    <a:pt x="40387" y="20598"/>
                    <a:pt x="40280" y="20527"/>
                    <a:pt x="40185" y="20432"/>
                  </a:cubicBezTo>
                  <a:cubicBezTo>
                    <a:pt x="40161" y="20408"/>
                    <a:pt x="40149" y="20384"/>
                    <a:pt x="40125" y="20372"/>
                  </a:cubicBez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4"/>
          <p:cNvGrpSpPr/>
          <p:nvPr/>
        </p:nvGrpSpPr>
        <p:grpSpPr>
          <a:xfrm>
            <a:off x="7971988" y="3881062"/>
            <a:ext cx="1795394" cy="1147658"/>
            <a:chOff x="3627825" y="3249050"/>
            <a:chExt cx="1702925" cy="1088550"/>
          </a:xfrm>
        </p:grpSpPr>
        <p:sp>
          <p:nvSpPr>
            <p:cNvPr id="81" name="Google Shape;81;p4"/>
            <p:cNvSpPr/>
            <p:nvPr/>
          </p:nvSpPr>
          <p:spPr>
            <a:xfrm>
              <a:off x="3627825" y="3249050"/>
              <a:ext cx="1642200" cy="966200"/>
            </a:xfrm>
            <a:custGeom>
              <a:avLst/>
              <a:gdLst/>
              <a:ahLst/>
              <a:cxnLst/>
              <a:rect l="l" t="t" r="r" b="b"/>
              <a:pathLst>
                <a:path w="65688" h="38648" extrusionOk="0">
                  <a:moveTo>
                    <a:pt x="65687" y="4691"/>
                  </a:moveTo>
                  <a:cubicBezTo>
                    <a:pt x="65687" y="4858"/>
                    <a:pt x="65675" y="5025"/>
                    <a:pt x="65663" y="5191"/>
                  </a:cubicBezTo>
                  <a:cubicBezTo>
                    <a:pt x="65651" y="5227"/>
                    <a:pt x="65651" y="5251"/>
                    <a:pt x="65651" y="5287"/>
                  </a:cubicBezTo>
                  <a:cubicBezTo>
                    <a:pt x="65628" y="5453"/>
                    <a:pt x="65604" y="5620"/>
                    <a:pt x="65568" y="5798"/>
                  </a:cubicBezTo>
                  <a:cubicBezTo>
                    <a:pt x="65568" y="5810"/>
                    <a:pt x="65556" y="5834"/>
                    <a:pt x="65544" y="5870"/>
                  </a:cubicBezTo>
                  <a:cubicBezTo>
                    <a:pt x="65509" y="6060"/>
                    <a:pt x="65449" y="6251"/>
                    <a:pt x="65390" y="6441"/>
                  </a:cubicBezTo>
                  <a:cubicBezTo>
                    <a:pt x="65366" y="6489"/>
                    <a:pt x="65366" y="6525"/>
                    <a:pt x="65342" y="6572"/>
                  </a:cubicBezTo>
                  <a:cubicBezTo>
                    <a:pt x="65270" y="6763"/>
                    <a:pt x="65199" y="6977"/>
                    <a:pt x="65104" y="7180"/>
                  </a:cubicBezTo>
                  <a:cubicBezTo>
                    <a:pt x="65104" y="7203"/>
                    <a:pt x="65080" y="7227"/>
                    <a:pt x="65068" y="7251"/>
                  </a:cubicBezTo>
                  <a:cubicBezTo>
                    <a:pt x="64997" y="7453"/>
                    <a:pt x="64889" y="7656"/>
                    <a:pt x="64782" y="7858"/>
                  </a:cubicBezTo>
                  <a:cubicBezTo>
                    <a:pt x="64770" y="7906"/>
                    <a:pt x="64747" y="7942"/>
                    <a:pt x="64723" y="7977"/>
                  </a:cubicBezTo>
                  <a:cubicBezTo>
                    <a:pt x="64616" y="8204"/>
                    <a:pt x="64485" y="8430"/>
                    <a:pt x="64342" y="8656"/>
                  </a:cubicBezTo>
                  <a:cubicBezTo>
                    <a:pt x="64318" y="8692"/>
                    <a:pt x="64294" y="8751"/>
                    <a:pt x="64258" y="8799"/>
                  </a:cubicBezTo>
                  <a:cubicBezTo>
                    <a:pt x="64104" y="9037"/>
                    <a:pt x="63961" y="9275"/>
                    <a:pt x="63794" y="9525"/>
                  </a:cubicBezTo>
                  <a:cubicBezTo>
                    <a:pt x="59817" y="15335"/>
                    <a:pt x="50411" y="22372"/>
                    <a:pt x="39601" y="28123"/>
                  </a:cubicBezTo>
                  <a:cubicBezTo>
                    <a:pt x="36803" y="29611"/>
                    <a:pt x="33909" y="31004"/>
                    <a:pt x="30992" y="32266"/>
                  </a:cubicBezTo>
                  <a:cubicBezTo>
                    <a:pt x="29206" y="33052"/>
                    <a:pt x="27397" y="33790"/>
                    <a:pt x="25611" y="34457"/>
                  </a:cubicBezTo>
                  <a:cubicBezTo>
                    <a:pt x="24432" y="34897"/>
                    <a:pt x="23265" y="35302"/>
                    <a:pt x="22110" y="35695"/>
                  </a:cubicBezTo>
                  <a:cubicBezTo>
                    <a:pt x="21634" y="35850"/>
                    <a:pt x="21170" y="35993"/>
                    <a:pt x="20717" y="36136"/>
                  </a:cubicBezTo>
                  <a:cubicBezTo>
                    <a:pt x="20586" y="36183"/>
                    <a:pt x="20467" y="36219"/>
                    <a:pt x="20348" y="36255"/>
                  </a:cubicBezTo>
                  <a:lnTo>
                    <a:pt x="19181" y="36600"/>
                  </a:lnTo>
                  <a:cubicBezTo>
                    <a:pt x="19110" y="36624"/>
                    <a:pt x="19050" y="36648"/>
                    <a:pt x="18967" y="36659"/>
                  </a:cubicBezTo>
                  <a:cubicBezTo>
                    <a:pt x="18562" y="36778"/>
                    <a:pt x="18169" y="36898"/>
                    <a:pt x="17776" y="36993"/>
                  </a:cubicBezTo>
                  <a:cubicBezTo>
                    <a:pt x="17741" y="37005"/>
                    <a:pt x="17717" y="37005"/>
                    <a:pt x="17681" y="37017"/>
                  </a:cubicBezTo>
                  <a:cubicBezTo>
                    <a:pt x="17562" y="37052"/>
                    <a:pt x="17467" y="37088"/>
                    <a:pt x="17360" y="37112"/>
                  </a:cubicBezTo>
                  <a:cubicBezTo>
                    <a:pt x="17003" y="37195"/>
                    <a:pt x="16669" y="37290"/>
                    <a:pt x="16336" y="37374"/>
                  </a:cubicBezTo>
                  <a:lnTo>
                    <a:pt x="16050" y="37433"/>
                  </a:lnTo>
                  <a:cubicBezTo>
                    <a:pt x="15645" y="37540"/>
                    <a:pt x="15240" y="37624"/>
                    <a:pt x="14847" y="37719"/>
                  </a:cubicBezTo>
                  <a:cubicBezTo>
                    <a:pt x="14764" y="37731"/>
                    <a:pt x="14681" y="37755"/>
                    <a:pt x="14597" y="37767"/>
                  </a:cubicBezTo>
                  <a:cubicBezTo>
                    <a:pt x="14276" y="37838"/>
                    <a:pt x="13955" y="37898"/>
                    <a:pt x="13633" y="37969"/>
                  </a:cubicBezTo>
                  <a:cubicBezTo>
                    <a:pt x="13538" y="37981"/>
                    <a:pt x="13443" y="38005"/>
                    <a:pt x="13347" y="38017"/>
                  </a:cubicBezTo>
                  <a:cubicBezTo>
                    <a:pt x="13204" y="38052"/>
                    <a:pt x="13050" y="38076"/>
                    <a:pt x="12907" y="38100"/>
                  </a:cubicBezTo>
                  <a:cubicBezTo>
                    <a:pt x="12681" y="38136"/>
                    <a:pt x="12454" y="38183"/>
                    <a:pt x="12240" y="38219"/>
                  </a:cubicBezTo>
                  <a:cubicBezTo>
                    <a:pt x="12192" y="38219"/>
                    <a:pt x="12145" y="38231"/>
                    <a:pt x="12097" y="38231"/>
                  </a:cubicBezTo>
                  <a:cubicBezTo>
                    <a:pt x="11776" y="38291"/>
                    <a:pt x="11466" y="38338"/>
                    <a:pt x="11157" y="38374"/>
                  </a:cubicBezTo>
                  <a:cubicBezTo>
                    <a:pt x="11073" y="38386"/>
                    <a:pt x="10978" y="38398"/>
                    <a:pt x="10883" y="38410"/>
                  </a:cubicBezTo>
                  <a:cubicBezTo>
                    <a:pt x="10549" y="38457"/>
                    <a:pt x="10216" y="38493"/>
                    <a:pt x="9883" y="38529"/>
                  </a:cubicBezTo>
                  <a:lnTo>
                    <a:pt x="9859" y="38529"/>
                  </a:lnTo>
                  <a:cubicBezTo>
                    <a:pt x="9537" y="38564"/>
                    <a:pt x="9216" y="38576"/>
                    <a:pt x="8894" y="38600"/>
                  </a:cubicBezTo>
                  <a:lnTo>
                    <a:pt x="8656" y="38612"/>
                  </a:lnTo>
                  <a:cubicBezTo>
                    <a:pt x="8382" y="38636"/>
                    <a:pt x="8120" y="38648"/>
                    <a:pt x="7870" y="38648"/>
                  </a:cubicBezTo>
                  <a:lnTo>
                    <a:pt x="7728" y="38648"/>
                  </a:lnTo>
                  <a:lnTo>
                    <a:pt x="6870" y="38648"/>
                  </a:lnTo>
                  <a:lnTo>
                    <a:pt x="6668" y="38648"/>
                  </a:lnTo>
                  <a:cubicBezTo>
                    <a:pt x="6454" y="38636"/>
                    <a:pt x="6239" y="38624"/>
                    <a:pt x="6037" y="38612"/>
                  </a:cubicBezTo>
                  <a:lnTo>
                    <a:pt x="6013" y="38612"/>
                  </a:lnTo>
                  <a:cubicBezTo>
                    <a:pt x="5954" y="38612"/>
                    <a:pt x="5894" y="38612"/>
                    <a:pt x="5834" y="38600"/>
                  </a:cubicBezTo>
                  <a:cubicBezTo>
                    <a:pt x="5584" y="38576"/>
                    <a:pt x="5334" y="38553"/>
                    <a:pt x="5096" y="38517"/>
                  </a:cubicBezTo>
                  <a:cubicBezTo>
                    <a:pt x="5049" y="38517"/>
                    <a:pt x="5001" y="38505"/>
                    <a:pt x="4941" y="38505"/>
                  </a:cubicBezTo>
                  <a:cubicBezTo>
                    <a:pt x="4751" y="38469"/>
                    <a:pt x="4572" y="38433"/>
                    <a:pt x="4382" y="38398"/>
                  </a:cubicBezTo>
                  <a:cubicBezTo>
                    <a:pt x="4322" y="38386"/>
                    <a:pt x="4275" y="38374"/>
                    <a:pt x="4215" y="38362"/>
                  </a:cubicBezTo>
                  <a:cubicBezTo>
                    <a:pt x="4001" y="38314"/>
                    <a:pt x="3787" y="38267"/>
                    <a:pt x="3596" y="38219"/>
                  </a:cubicBezTo>
                  <a:cubicBezTo>
                    <a:pt x="3572" y="38207"/>
                    <a:pt x="3537" y="38195"/>
                    <a:pt x="3513" y="38195"/>
                  </a:cubicBezTo>
                  <a:cubicBezTo>
                    <a:pt x="3346" y="38136"/>
                    <a:pt x="3179" y="38076"/>
                    <a:pt x="3013" y="38017"/>
                  </a:cubicBezTo>
                  <a:cubicBezTo>
                    <a:pt x="2965" y="38005"/>
                    <a:pt x="2917" y="37981"/>
                    <a:pt x="2870" y="37957"/>
                  </a:cubicBezTo>
                  <a:cubicBezTo>
                    <a:pt x="2703" y="37898"/>
                    <a:pt x="2536" y="37814"/>
                    <a:pt x="2382" y="37743"/>
                  </a:cubicBezTo>
                  <a:cubicBezTo>
                    <a:pt x="2382" y="37743"/>
                    <a:pt x="2370" y="37743"/>
                    <a:pt x="2370" y="37731"/>
                  </a:cubicBezTo>
                  <a:cubicBezTo>
                    <a:pt x="2215" y="37648"/>
                    <a:pt x="2060" y="37552"/>
                    <a:pt x="1917" y="37457"/>
                  </a:cubicBezTo>
                  <a:lnTo>
                    <a:pt x="1810" y="37386"/>
                  </a:lnTo>
                  <a:cubicBezTo>
                    <a:pt x="1703" y="37302"/>
                    <a:pt x="1596" y="37219"/>
                    <a:pt x="1489" y="37124"/>
                  </a:cubicBezTo>
                  <a:lnTo>
                    <a:pt x="1429" y="37064"/>
                  </a:lnTo>
                  <a:cubicBezTo>
                    <a:pt x="1310" y="36957"/>
                    <a:pt x="1215" y="36850"/>
                    <a:pt x="1120" y="36731"/>
                  </a:cubicBezTo>
                  <a:cubicBezTo>
                    <a:pt x="1084" y="36695"/>
                    <a:pt x="1072" y="36671"/>
                    <a:pt x="1048" y="36636"/>
                  </a:cubicBezTo>
                  <a:cubicBezTo>
                    <a:pt x="977" y="36540"/>
                    <a:pt x="905" y="36433"/>
                    <a:pt x="846" y="36338"/>
                  </a:cubicBezTo>
                  <a:cubicBezTo>
                    <a:pt x="822" y="36302"/>
                    <a:pt x="810" y="36267"/>
                    <a:pt x="786" y="36243"/>
                  </a:cubicBezTo>
                  <a:cubicBezTo>
                    <a:pt x="0" y="34754"/>
                    <a:pt x="441" y="32623"/>
                    <a:pt x="2310" y="29873"/>
                  </a:cubicBezTo>
                  <a:cubicBezTo>
                    <a:pt x="4941" y="26039"/>
                    <a:pt x="9954" y="21646"/>
                    <a:pt x="16181" y="17455"/>
                  </a:cubicBezTo>
                  <a:cubicBezTo>
                    <a:pt x="19062" y="15514"/>
                    <a:pt x="22206" y="13609"/>
                    <a:pt x="25492" y="11835"/>
                  </a:cubicBezTo>
                  <a:cubicBezTo>
                    <a:pt x="27373" y="10799"/>
                    <a:pt x="29290" y="9823"/>
                    <a:pt x="31242" y="8882"/>
                  </a:cubicBezTo>
                  <a:cubicBezTo>
                    <a:pt x="33993" y="7573"/>
                    <a:pt x="36791" y="6358"/>
                    <a:pt x="39577" y="5287"/>
                  </a:cubicBezTo>
                  <a:cubicBezTo>
                    <a:pt x="41053" y="4715"/>
                    <a:pt x="42530" y="4191"/>
                    <a:pt x="43982" y="3703"/>
                  </a:cubicBezTo>
                  <a:cubicBezTo>
                    <a:pt x="44268" y="3608"/>
                    <a:pt x="44542" y="3524"/>
                    <a:pt x="44816" y="3441"/>
                  </a:cubicBezTo>
                  <a:cubicBezTo>
                    <a:pt x="47292" y="2631"/>
                    <a:pt x="49816" y="1965"/>
                    <a:pt x="52376" y="1453"/>
                  </a:cubicBezTo>
                  <a:cubicBezTo>
                    <a:pt x="59770" y="0"/>
                    <a:pt x="64485" y="822"/>
                    <a:pt x="65473" y="3572"/>
                  </a:cubicBezTo>
                  <a:cubicBezTo>
                    <a:pt x="65485" y="3596"/>
                    <a:pt x="65497" y="3632"/>
                    <a:pt x="65497" y="3655"/>
                  </a:cubicBezTo>
                  <a:cubicBezTo>
                    <a:pt x="65544" y="3798"/>
                    <a:pt x="65592" y="3953"/>
                    <a:pt x="65616" y="4096"/>
                  </a:cubicBezTo>
                  <a:cubicBezTo>
                    <a:pt x="65616" y="4108"/>
                    <a:pt x="65616" y="4108"/>
                    <a:pt x="65616" y="4120"/>
                  </a:cubicBezTo>
                  <a:cubicBezTo>
                    <a:pt x="65640" y="4274"/>
                    <a:pt x="65651" y="4441"/>
                    <a:pt x="65663" y="4608"/>
                  </a:cubicBezTo>
                  <a:cubicBezTo>
                    <a:pt x="65675" y="4632"/>
                    <a:pt x="65675" y="4655"/>
                    <a:pt x="65687" y="4691"/>
                  </a:cubicBezTo>
                  <a:close/>
                </a:path>
              </a:pathLst>
            </a:custGeom>
            <a:gradFill>
              <a:gsLst>
                <a:gs pos="0">
                  <a:srgbClr val="CF65B0"/>
                </a:gs>
                <a:gs pos="100000">
                  <a:srgbClr val="FEFFB7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3647175" y="3329100"/>
              <a:ext cx="1683575" cy="1008500"/>
            </a:xfrm>
            <a:custGeom>
              <a:avLst/>
              <a:gdLst/>
              <a:ahLst/>
              <a:cxnLst/>
              <a:rect l="l" t="t" r="r" b="b"/>
              <a:pathLst>
                <a:path w="67343" h="40340" extrusionOk="0">
                  <a:moveTo>
                    <a:pt x="66592" y="3966"/>
                  </a:moveTo>
                  <a:lnTo>
                    <a:pt x="64568" y="1"/>
                  </a:lnTo>
                  <a:cubicBezTo>
                    <a:pt x="64616" y="108"/>
                    <a:pt x="64675" y="227"/>
                    <a:pt x="64711" y="358"/>
                  </a:cubicBezTo>
                  <a:cubicBezTo>
                    <a:pt x="64723" y="382"/>
                    <a:pt x="64735" y="406"/>
                    <a:pt x="64746" y="441"/>
                  </a:cubicBezTo>
                  <a:cubicBezTo>
                    <a:pt x="64794" y="584"/>
                    <a:pt x="64830" y="727"/>
                    <a:pt x="64854" y="882"/>
                  </a:cubicBezTo>
                  <a:lnTo>
                    <a:pt x="64854" y="894"/>
                  </a:lnTo>
                  <a:cubicBezTo>
                    <a:pt x="64877" y="1049"/>
                    <a:pt x="64901" y="1215"/>
                    <a:pt x="64901" y="1382"/>
                  </a:cubicBezTo>
                  <a:lnTo>
                    <a:pt x="64901" y="1477"/>
                  </a:lnTo>
                  <a:cubicBezTo>
                    <a:pt x="64901" y="1656"/>
                    <a:pt x="64901" y="1823"/>
                    <a:pt x="64877" y="1989"/>
                  </a:cubicBezTo>
                  <a:cubicBezTo>
                    <a:pt x="64877" y="2025"/>
                    <a:pt x="64877" y="2049"/>
                    <a:pt x="64866" y="2085"/>
                  </a:cubicBezTo>
                  <a:cubicBezTo>
                    <a:pt x="64854" y="2251"/>
                    <a:pt x="64818" y="2418"/>
                    <a:pt x="64782" y="2585"/>
                  </a:cubicBezTo>
                  <a:cubicBezTo>
                    <a:pt x="64782" y="2608"/>
                    <a:pt x="64770" y="2632"/>
                    <a:pt x="64770" y="2656"/>
                  </a:cubicBezTo>
                  <a:cubicBezTo>
                    <a:pt x="64723" y="2847"/>
                    <a:pt x="64675" y="3037"/>
                    <a:pt x="64604" y="3239"/>
                  </a:cubicBezTo>
                  <a:cubicBezTo>
                    <a:pt x="64592" y="3287"/>
                    <a:pt x="64580" y="3323"/>
                    <a:pt x="64568" y="3370"/>
                  </a:cubicBezTo>
                  <a:cubicBezTo>
                    <a:pt x="64496" y="3573"/>
                    <a:pt x="64413" y="3775"/>
                    <a:pt x="64330" y="3978"/>
                  </a:cubicBezTo>
                  <a:lnTo>
                    <a:pt x="64294" y="4049"/>
                  </a:lnTo>
                  <a:cubicBezTo>
                    <a:pt x="64211" y="4251"/>
                    <a:pt x="64104" y="4454"/>
                    <a:pt x="63996" y="4656"/>
                  </a:cubicBezTo>
                  <a:cubicBezTo>
                    <a:pt x="63973" y="4704"/>
                    <a:pt x="63961" y="4740"/>
                    <a:pt x="63937" y="4775"/>
                  </a:cubicBezTo>
                  <a:cubicBezTo>
                    <a:pt x="63818" y="5002"/>
                    <a:pt x="63699" y="5228"/>
                    <a:pt x="63556" y="5454"/>
                  </a:cubicBezTo>
                  <a:cubicBezTo>
                    <a:pt x="63532" y="5502"/>
                    <a:pt x="63496" y="5549"/>
                    <a:pt x="63473" y="5597"/>
                  </a:cubicBezTo>
                  <a:cubicBezTo>
                    <a:pt x="63318" y="5835"/>
                    <a:pt x="63175" y="6073"/>
                    <a:pt x="62996" y="6323"/>
                  </a:cubicBezTo>
                  <a:cubicBezTo>
                    <a:pt x="56960" y="15158"/>
                    <a:pt x="38291" y="26873"/>
                    <a:pt x="21324" y="32493"/>
                  </a:cubicBezTo>
                  <a:cubicBezTo>
                    <a:pt x="20848" y="32636"/>
                    <a:pt x="20384" y="32791"/>
                    <a:pt x="19919" y="32934"/>
                  </a:cubicBezTo>
                  <a:lnTo>
                    <a:pt x="19550" y="33053"/>
                  </a:lnTo>
                  <a:cubicBezTo>
                    <a:pt x="19157" y="33172"/>
                    <a:pt x="18776" y="33291"/>
                    <a:pt x="18395" y="33398"/>
                  </a:cubicBezTo>
                  <a:lnTo>
                    <a:pt x="18181" y="33457"/>
                  </a:lnTo>
                  <a:cubicBezTo>
                    <a:pt x="17753" y="33588"/>
                    <a:pt x="17312" y="33707"/>
                    <a:pt x="16895" y="33827"/>
                  </a:cubicBezTo>
                  <a:lnTo>
                    <a:pt x="16562" y="33910"/>
                  </a:lnTo>
                  <a:cubicBezTo>
                    <a:pt x="16217" y="33993"/>
                    <a:pt x="15883" y="34088"/>
                    <a:pt x="15538" y="34172"/>
                  </a:cubicBezTo>
                  <a:lnTo>
                    <a:pt x="15264" y="34231"/>
                  </a:lnTo>
                  <a:cubicBezTo>
                    <a:pt x="14859" y="34338"/>
                    <a:pt x="14454" y="34422"/>
                    <a:pt x="14062" y="34517"/>
                  </a:cubicBezTo>
                  <a:lnTo>
                    <a:pt x="13812" y="34565"/>
                  </a:lnTo>
                  <a:cubicBezTo>
                    <a:pt x="13490" y="34636"/>
                    <a:pt x="13169" y="34696"/>
                    <a:pt x="12847" y="34755"/>
                  </a:cubicBezTo>
                  <a:lnTo>
                    <a:pt x="12549" y="34815"/>
                  </a:lnTo>
                  <a:cubicBezTo>
                    <a:pt x="12180" y="34886"/>
                    <a:pt x="11811" y="34958"/>
                    <a:pt x="11442" y="35017"/>
                  </a:cubicBezTo>
                  <a:lnTo>
                    <a:pt x="11299" y="35029"/>
                  </a:lnTo>
                  <a:cubicBezTo>
                    <a:pt x="10978" y="35089"/>
                    <a:pt x="10668" y="35124"/>
                    <a:pt x="10359" y="35172"/>
                  </a:cubicBezTo>
                  <a:lnTo>
                    <a:pt x="10085" y="35208"/>
                  </a:lnTo>
                  <a:cubicBezTo>
                    <a:pt x="9752" y="35255"/>
                    <a:pt x="9418" y="35291"/>
                    <a:pt x="9097" y="35327"/>
                  </a:cubicBezTo>
                  <a:lnTo>
                    <a:pt x="9061" y="35327"/>
                  </a:lnTo>
                  <a:cubicBezTo>
                    <a:pt x="8739" y="35351"/>
                    <a:pt x="8418" y="35374"/>
                    <a:pt x="8097" y="35398"/>
                  </a:cubicBezTo>
                  <a:lnTo>
                    <a:pt x="7858" y="35410"/>
                  </a:lnTo>
                  <a:cubicBezTo>
                    <a:pt x="7585" y="35422"/>
                    <a:pt x="7323" y="35434"/>
                    <a:pt x="7073" y="35446"/>
                  </a:cubicBezTo>
                  <a:lnTo>
                    <a:pt x="6930" y="35446"/>
                  </a:lnTo>
                  <a:lnTo>
                    <a:pt x="6072" y="35446"/>
                  </a:lnTo>
                  <a:lnTo>
                    <a:pt x="5870" y="35434"/>
                  </a:lnTo>
                  <a:cubicBezTo>
                    <a:pt x="5644" y="35434"/>
                    <a:pt x="5430" y="35422"/>
                    <a:pt x="5215" y="35398"/>
                  </a:cubicBezTo>
                  <a:lnTo>
                    <a:pt x="5037" y="35386"/>
                  </a:lnTo>
                  <a:cubicBezTo>
                    <a:pt x="4787" y="35362"/>
                    <a:pt x="4537" y="35339"/>
                    <a:pt x="4310" y="35315"/>
                  </a:cubicBezTo>
                  <a:lnTo>
                    <a:pt x="4156" y="35291"/>
                  </a:lnTo>
                  <a:cubicBezTo>
                    <a:pt x="3965" y="35255"/>
                    <a:pt x="3775" y="35231"/>
                    <a:pt x="3596" y="35184"/>
                  </a:cubicBezTo>
                  <a:lnTo>
                    <a:pt x="3429" y="35160"/>
                  </a:lnTo>
                  <a:cubicBezTo>
                    <a:pt x="3203" y="35112"/>
                    <a:pt x="3001" y="35053"/>
                    <a:pt x="2798" y="35005"/>
                  </a:cubicBezTo>
                  <a:lnTo>
                    <a:pt x="2727" y="34981"/>
                  </a:lnTo>
                  <a:cubicBezTo>
                    <a:pt x="2548" y="34934"/>
                    <a:pt x="2382" y="34874"/>
                    <a:pt x="2227" y="34815"/>
                  </a:cubicBezTo>
                  <a:lnTo>
                    <a:pt x="2072" y="34755"/>
                  </a:lnTo>
                  <a:cubicBezTo>
                    <a:pt x="1905" y="34684"/>
                    <a:pt x="1751" y="34600"/>
                    <a:pt x="1596" y="34529"/>
                  </a:cubicBezTo>
                  <a:lnTo>
                    <a:pt x="1572" y="34517"/>
                  </a:lnTo>
                  <a:cubicBezTo>
                    <a:pt x="1417" y="34434"/>
                    <a:pt x="1262" y="34350"/>
                    <a:pt x="1119" y="34255"/>
                  </a:cubicBezTo>
                  <a:lnTo>
                    <a:pt x="1012" y="34172"/>
                  </a:lnTo>
                  <a:cubicBezTo>
                    <a:pt x="917" y="34088"/>
                    <a:pt x="822" y="33993"/>
                    <a:pt x="727" y="33910"/>
                  </a:cubicBezTo>
                  <a:lnTo>
                    <a:pt x="655" y="33850"/>
                  </a:lnTo>
                  <a:cubicBezTo>
                    <a:pt x="548" y="33743"/>
                    <a:pt x="441" y="33624"/>
                    <a:pt x="346" y="33505"/>
                  </a:cubicBezTo>
                  <a:cubicBezTo>
                    <a:pt x="322" y="33481"/>
                    <a:pt x="298" y="33446"/>
                    <a:pt x="274" y="33422"/>
                  </a:cubicBezTo>
                  <a:cubicBezTo>
                    <a:pt x="203" y="33326"/>
                    <a:pt x="143" y="33219"/>
                    <a:pt x="72" y="33112"/>
                  </a:cubicBezTo>
                  <a:cubicBezTo>
                    <a:pt x="60" y="33088"/>
                    <a:pt x="36" y="33053"/>
                    <a:pt x="24" y="33017"/>
                  </a:cubicBezTo>
                  <a:lnTo>
                    <a:pt x="0" y="32969"/>
                  </a:lnTo>
                  <a:lnTo>
                    <a:pt x="2024" y="36934"/>
                  </a:lnTo>
                  <a:cubicBezTo>
                    <a:pt x="3727" y="40280"/>
                    <a:pt x="11597" y="40339"/>
                    <a:pt x="23360" y="36446"/>
                  </a:cubicBezTo>
                  <a:cubicBezTo>
                    <a:pt x="40327" y="30826"/>
                    <a:pt x="58996" y="19110"/>
                    <a:pt x="65032" y="10276"/>
                  </a:cubicBezTo>
                  <a:cubicBezTo>
                    <a:pt x="66890" y="7561"/>
                    <a:pt x="67342" y="5442"/>
                    <a:pt x="66592" y="3966"/>
                  </a:cubicBezTo>
                  <a:close/>
                </a:path>
              </a:pathLst>
            </a:custGeom>
            <a:gradFill>
              <a:gsLst>
                <a:gs pos="0">
                  <a:srgbClr val="372F68"/>
                </a:gs>
                <a:gs pos="100000">
                  <a:srgbClr val="9135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758775" y="390787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5"/>
          <p:cNvGrpSpPr/>
          <p:nvPr/>
        </p:nvGrpSpPr>
        <p:grpSpPr>
          <a:xfrm>
            <a:off x="-729700" y="-357200"/>
            <a:ext cx="10759100" cy="6262675"/>
            <a:chOff x="-372500" y="-311275"/>
            <a:chExt cx="10759100" cy="6262675"/>
          </a:xfrm>
        </p:grpSpPr>
        <p:sp>
          <p:nvSpPr>
            <p:cNvPr id="87" name="Google Shape;87;p5"/>
            <p:cNvSpPr/>
            <p:nvPr/>
          </p:nvSpPr>
          <p:spPr>
            <a:xfrm>
              <a:off x="6901500" y="2466300"/>
              <a:ext cx="3485100" cy="3485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-228325" y="-120850"/>
              <a:ext cx="2822100" cy="2822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1214450" y="-311275"/>
              <a:ext cx="3485100" cy="3485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-372500" y="1338600"/>
              <a:ext cx="3485100" cy="3485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5"/>
          <p:cNvGrpSpPr/>
          <p:nvPr/>
        </p:nvGrpSpPr>
        <p:grpSpPr>
          <a:xfrm>
            <a:off x="-1034195" y="3412386"/>
            <a:ext cx="2088536" cy="2085177"/>
            <a:chOff x="7526426" y="3074700"/>
            <a:chExt cx="2326800" cy="2323058"/>
          </a:xfrm>
        </p:grpSpPr>
        <p:sp>
          <p:nvSpPr>
            <p:cNvPr id="92" name="Google Shape;92;p5"/>
            <p:cNvSpPr/>
            <p:nvPr/>
          </p:nvSpPr>
          <p:spPr>
            <a:xfrm rot="2097229">
              <a:off x="7805141" y="3443597"/>
              <a:ext cx="1769369" cy="1530506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85775" algn="bl" rotWithShape="0">
                <a:schemeClr val="lt1">
                  <a:alpha val="9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" name="Google Shape;93;p5"/>
            <p:cNvGrpSpPr/>
            <p:nvPr/>
          </p:nvGrpSpPr>
          <p:grpSpPr>
            <a:xfrm>
              <a:off x="7783373" y="3676410"/>
              <a:ext cx="1721348" cy="1721348"/>
              <a:chOff x="2276175" y="1183600"/>
              <a:chExt cx="1504675" cy="1504675"/>
            </a:xfrm>
          </p:grpSpPr>
          <p:sp>
            <p:nvSpPr>
              <p:cNvPr id="94" name="Google Shape;94;p5"/>
              <p:cNvSpPr/>
              <p:nvPr/>
            </p:nvSpPr>
            <p:spPr>
              <a:xfrm>
                <a:off x="2276175" y="1183600"/>
                <a:ext cx="1504675" cy="1504675"/>
              </a:xfrm>
              <a:custGeom>
                <a:avLst/>
                <a:gdLst/>
                <a:ahLst/>
                <a:cxnLst/>
                <a:rect l="l" t="t" r="r" b="b"/>
                <a:pathLst>
                  <a:path w="60187" h="60187" extrusionOk="0">
                    <a:moveTo>
                      <a:pt x="49482" y="10716"/>
                    </a:moveTo>
                    <a:cubicBezTo>
                      <a:pt x="60186" y="21420"/>
                      <a:pt x="60186" y="38768"/>
                      <a:pt x="49482" y="49483"/>
                    </a:cubicBezTo>
                    <a:cubicBezTo>
                      <a:pt x="38767" y="60187"/>
                      <a:pt x="21419" y="60187"/>
                      <a:pt x="10704" y="49483"/>
                    </a:cubicBezTo>
                    <a:cubicBezTo>
                      <a:pt x="0" y="38768"/>
                      <a:pt x="0" y="21420"/>
                      <a:pt x="10704" y="10716"/>
                    </a:cubicBezTo>
                    <a:cubicBezTo>
                      <a:pt x="21419" y="1"/>
                      <a:pt x="38767" y="1"/>
                      <a:pt x="49482" y="107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EFFB7"/>
                  </a:gs>
                  <a:gs pos="58999">
                    <a:srgbClr val="F7B0B6"/>
                  </a:gs>
                  <a:gs pos="92000">
                    <a:srgbClr val="CF65B0"/>
                  </a:gs>
                  <a:gs pos="100000">
                    <a:srgbClr val="FEFFB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2541671" y="1370841"/>
                <a:ext cx="600399" cy="626921"/>
              </a:xfrm>
              <a:custGeom>
                <a:avLst/>
                <a:gdLst/>
                <a:ahLst/>
                <a:cxnLst/>
                <a:rect l="l" t="t" r="r" b="b"/>
                <a:pathLst>
                  <a:path w="18337" h="19147" extrusionOk="0">
                    <a:moveTo>
                      <a:pt x="17253" y="7073"/>
                    </a:moveTo>
                    <a:cubicBezTo>
                      <a:pt x="18336" y="10431"/>
                      <a:pt x="17312" y="14110"/>
                      <a:pt x="14633" y="16396"/>
                    </a:cubicBezTo>
                    <a:cubicBezTo>
                      <a:pt x="11954" y="18694"/>
                      <a:pt x="8156" y="19146"/>
                      <a:pt x="5013" y="17551"/>
                    </a:cubicBezTo>
                    <a:cubicBezTo>
                      <a:pt x="1870" y="15955"/>
                      <a:pt x="0" y="12621"/>
                      <a:pt x="274" y="9109"/>
                    </a:cubicBezTo>
                    <a:cubicBezTo>
                      <a:pt x="536" y="5597"/>
                      <a:pt x="2906" y="2585"/>
                      <a:pt x="6251" y="1489"/>
                    </a:cubicBezTo>
                    <a:cubicBezTo>
                      <a:pt x="10835" y="1"/>
                      <a:pt x="15752" y="2501"/>
                      <a:pt x="17253" y="70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5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96" name="Google Shape;96;p5"/>
            <p:cNvCxnSpPr>
              <a:stCxn id="92" idx="0"/>
              <a:endCxn id="92" idx="4"/>
            </p:cNvCxnSpPr>
            <p:nvPr/>
          </p:nvCxnSpPr>
          <p:spPr>
            <a:xfrm flipH="1">
              <a:off x="8976626" y="3581550"/>
              <a:ext cx="151500" cy="17613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5"/>
            <p:cNvCxnSpPr>
              <a:stCxn id="92" idx="2"/>
              <a:endCxn id="92" idx="4"/>
            </p:cNvCxnSpPr>
            <p:nvPr/>
          </p:nvCxnSpPr>
          <p:spPr>
            <a:xfrm>
              <a:off x="7526426" y="4329300"/>
              <a:ext cx="1450200" cy="10137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8" name="Google Shape;98;p5"/>
          <p:cNvSpPr/>
          <p:nvPr/>
        </p:nvSpPr>
        <p:spPr>
          <a:xfrm>
            <a:off x="-1309847" y="1216571"/>
            <a:ext cx="2639825" cy="128527"/>
          </a:xfrm>
          <a:custGeom>
            <a:avLst/>
            <a:gdLst/>
            <a:ahLst/>
            <a:cxnLst/>
            <a:rect l="l" t="t" r="r" b="b"/>
            <a:pathLst>
              <a:path w="61377" h="2989" extrusionOk="0">
                <a:moveTo>
                  <a:pt x="6144" y="0"/>
                </a:moveTo>
                <a:cubicBezTo>
                  <a:pt x="4536" y="0"/>
                  <a:pt x="3727" y="679"/>
                  <a:pt x="2941" y="1334"/>
                </a:cubicBezTo>
                <a:cubicBezTo>
                  <a:pt x="2179" y="1965"/>
                  <a:pt x="1465" y="2560"/>
                  <a:pt x="0" y="2560"/>
                </a:cubicBezTo>
                <a:lnTo>
                  <a:pt x="0" y="2989"/>
                </a:lnTo>
                <a:cubicBezTo>
                  <a:pt x="1619" y="2989"/>
                  <a:pt x="2429" y="2310"/>
                  <a:pt x="3215" y="1655"/>
                </a:cubicBezTo>
                <a:cubicBezTo>
                  <a:pt x="3965" y="1024"/>
                  <a:pt x="4691" y="429"/>
                  <a:pt x="6144" y="429"/>
                </a:cubicBezTo>
                <a:cubicBezTo>
                  <a:pt x="7608" y="429"/>
                  <a:pt x="8323" y="1024"/>
                  <a:pt x="9085" y="1655"/>
                </a:cubicBezTo>
                <a:cubicBezTo>
                  <a:pt x="9859" y="2310"/>
                  <a:pt x="10668" y="2989"/>
                  <a:pt x="12287" y="2989"/>
                </a:cubicBezTo>
                <a:cubicBezTo>
                  <a:pt x="13895" y="2989"/>
                  <a:pt x="14704" y="2310"/>
                  <a:pt x="15490" y="1655"/>
                </a:cubicBezTo>
                <a:cubicBezTo>
                  <a:pt x="16252" y="1024"/>
                  <a:pt x="16967" y="429"/>
                  <a:pt x="18419" y="429"/>
                </a:cubicBezTo>
                <a:cubicBezTo>
                  <a:pt x="19884" y="429"/>
                  <a:pt x="20598" y="1024"/>
                  <a:pt x="21360" y="1655"/>
                </a:cubicBezTo>
                <a:cubicBezTo>
                  <a:pt x="22134" y="2310"/>
                  <a:pt x="22944" y="2989"/>
                  <a:pt x="24563" y="2989"/>
                </a:cubicBezTo>
                <a:cubicBezTo>
                  <a:pt x="26170" y="2989"/>
                  <a:pt x="26980" y="2310"/>
                  <a:pt x="27766" y="1655"/>
                </a:cubicBezTo>
                <a:cubicBezTo>
                  <a:pt x="28528" y="1024"/>
                  <a:pt x="29242" y="429"/>
                  <a:pt x="30694" y="429"/>
                </a:cubicBezTo>
                <a:cubicBezTo>
                  <a:pt x="32159" y="429"/>
                  <a:pt x="32873" y="1024"/>
                  <a:pt x="33623" y="1655"/>
                </a:cubicBezTo>
                <a:cubicBezTo>
                  <a:pt x="34409" y="2310"/>
                  <a:pt x="35219" y="2989"/>
                  <a:pt x="36838" y="2989"/>
                </a:cubicBezTo>
                <a:cubicBezTo>
                  <a:pt x="38445" y="2989"/>
                  <a:pt x="39255" y="2310"/>
                  <a:pt x="40041" y="1655"/>
                </a:cubicBezTo>
                <a:cubicBezTo>
                  <a:pt x="40803" y="1024"/>
                  <a:pt x="41517" y="429"/>
                  <a:pt x="42970" y="429"/>
                </a:cubicBezTo>
                <a:cubicBezTo>
                  <a:pt x="44434" y="429"/>
                  <a:pt x="45149" y="1024"/>
                  <a:pt x="45899" y="1655"/>
                </a:cubicBezTo>
                <a:cubicBezTo>
                  <a:pt x="46685" y="2310"/>
                  <a:pt x="47494" y="2989"/>
                  <a:pt x="49113" y="2989"/>
                </a:cubicBezTo>
                <a:cubicBezTo>
                  <a:pt x="50721" y="2989"/>
                  <a:pt x="51530" y="2310"/>
                  <a:pt x="52316" y="1655"/>
                </a:cubicBezTo>
                <a:cubicBezTo>
                  <a:pt x="53066" y="1024"/>
                  <a:pt x="53793" y="429"/>
                  <a:pt x="55245" y="429"/>
                </a:cubicBezTo>
                <a:cubicBezTo>
                  <a:pt x="56698" y="429"/>
                  <a:pt x="57424" y="1024"/>
                  <a:pt x="58174" y="1655"/>
                </a:cubicBezTo>
                <a:cubicBezTo>
                  <a:pt x="58960" y="2310"/>
                  <a:pt x="59770" y="2989"/>
                  <a:pt x="61377" y="2989"/>
                </a:cubicBezTo>
                <a:lnTo>
                  <a:pt x="61377" y="2560"/>
                </a:lnTo>
                <a:cubicBezTo>
                  <a:pt x="59924" y="2560"/>
                  <a:pt x="59210" y="1965"/>
                  <a:pt x="58448" y="1334"/>
                </a:cubicBezTo>
                <a:cubicBezTo>
                  <a:pt x="57662" y="679"/>
                  <a:pt x="56853" y="0"/>
                  <a:pt x="55245" y="0"/>
                </a:cubicBezTo>
                <a:cubicBezTo>
                  <a:pt x="53638" y="0"/>
                  <a:pt x="52828" y="679"/>
                  <a:pt x="52042" y="1334"/>
                </a:cubicBezTo>
                <a:cubicBezTo>
                  <a:pt x="51280" y="1965"/>
                  <a:pt x="50566" y="2560"/>
                  <a:pt x="49113" y="2560"/>
                </a:cubicBezTo>
                <a:cubicBezTo>
                  <a:pt x="47649" y="2560"/>
                  <a:pt x="46935" y="1965"/>
                  <a:pt x="46173" y="1334"/>
                </a:cubicBezTo>
                <a:cubicBezTo>
                  <a:pt x="45399" y="679"/>
                  <a:pt x="44589" y="0"/>
                  <a:pt x="42970" y="0"/>
                </a:cubicBezTo>
                <a:cubicBezTo>
                  <a:pt x="41362" y="0"/>
                  <a:pt x="40553" y="679"/>
                  <a:pt x="39767" y="1334"/>
                </a:cubicBezTo>
                <a:cubicBezTo>
                  <a:pt x="39005" y="1965"/>
                  <a:pt x="38291" y="2560"/>
                  <a:pt x="36838" y="2560"/>
                </a:cubicBezTo>
                <a:cubicBezTo>
                  <a:pt x="35374" y="2560"/>
                  <a:pt x="34659" y="1965"/>
                  <a:pt x="33897" y="1334"/>
                </a:cubicBezTo>
                <a:cubicBezTo>
                  <a:pt x="33123" y="679"/>
                  <a:pt x="32314" y="0"/>
                  <a:pt x="30694" y="0"/>
                </a:cubicBezTo>
                <a:cubicBezTo>
                  <a:pt x="29087" y="0"/>
                  <a:pt x="28278" y="679"/>
                  <a:pt x="27492" y="1334"/>
                </a:cubicBezTo>
                <a:cubicBezTo>
                  <a:pt x="26730" y="1965"/>
                  <a:pt x="26015" y="2560"/>
                  <a:pt x="24563" y="2560"/>
                </a:cubicBezTo>
                <a:cubicBezTo>
                  <a:pt x="23098" y="2560"/>
                  <a:pt x="22384" y="1965"/>
                  <a:pt x="21634" y="1334"/>
                </a:cubicBezTo>
                <a:cubicBezTo>
                  <a:pt x="20848" y="679"/>
                  <a:pt x="20038" y="0"/>
                  <a:pt x="18419" y="0"/>
                </a:cubicBezTo>
                <a:cubicBezTo>
                  <a:pt x="16812" y="0"/>
                  <a:pt x="16002" y="679"/>
                  <a:pt x="15216" y="1334"/>
                </a:cubicBezTo>
                <a:cubicBezTo>
                  <a:pt x="14454" y="1965"/>
                  <a:pt x="13740" y="2560"/>
                  <a:pt x="12287" y="2560"/>
                </a:cubicBezTo>
                <a:cubicBezTo>
                  <a:pt x="10823" y="2560"/>
                  <a:pt x="10109" y="1965"/>
                  <a:pt x="9347" y="1334"/>
                </a:cubicBezTo>
                <a:cubicBezTo>
                  <a:pt x="8573" y="679"/>
                  <a:pt x="7763" y="0"/>
                  <a:pt x="614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28600" dist="9525" dir="3600000" algn="bl" rotWithShape="0">
              <a:schemeClr val="accent4">
                <a:alpha val="7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5"/>
          <p:cNvGrpSpPr/>
          <p:nvPr/>
        </p:nvGrpSpPr>
        <p:grpSpPr>
          <a:xfrm rot="-4895619">
            <a:off x="3774426" y="4183593"/>
            <a:ext cx="1899286" cy="1998965"/>
            <a:chOff x="533675" y="3079675"/>
            <a:chExt cx="1332350" cy="1402275"/>
          </a:xfrm>
        </p:grpSpPr>
        <p:sp>
          <p:nvSpPr>
            <p:cNvPr id="100" name="Google Shape;100;p5"/>
            <p:cNvSpPr/>
            <p:nvPr/>
          </p:nvSpPr>
          <p:spPr>
            <a:xfrm>
              <a:off x="982250" y="3321975"/>
              <a:ext cx="745050" cy="1057300"/>
            </a:xfrm>
            <a:custGeom>
              <a:avLst/>
              <a:gdLst/>
              <a:ahLst/>
              <a:cxnLst/>
              <a:rect l="l" t="t" r="r" b="b"/>
              <a:pathLst>
                <a:path w="29802" h="42292" extrusionOk="0">
                  <a:moveTo>
                    <a:pt x="29635" y="13240"/>
                  </a:moveTo>
                  <a:cubicBezTo>
                    <a:pt x="29611" y="13133"/>
                    <a:pt x="29600" y="13026"/>
                    <a:pt x="29588" y="12907"/>
                  </a:cubicBezTo>
                  <a:cubicBezTo>
                    <a:pt x="29552" y="12728"/>
                    <a:pt x="29528" y="12549"/>
                    <a:pt x="29504" y="12371"/>
                  </a:cubicBezTo>
                  <a:cubicBezTo>
                    <a:pt x="29481" y="12252"/>
                    <a:pt x="29457" y="12133"/>
                    <a:pt x="29433" y="12025"/>
                  </a:cubicBezTo>
                  <a:cubicBezTo>
                    <a:pt x="29397" y="11859"/>
                    <a:pt x="29373" y="11680"/>
                    <a:pt x="29338" y="11525"/>
                  </a:cubicBezTo>
                  <a:cubicBezTo>
                    <a:pt x="29302" y="11406"/>
                    <a:pt x="29278" y="11287"/>
                    <a:pt x="29254" y="11168"/>
                  </a:cubicBezTo>
                  <a:cubicBezTo>
                    <a:pt x="29219" y="11002"/>
                    <a:pt x="29171" y="10847"/>
                    <a:pt x="29135" y="10680"/>
                  </a:cubicBezTo>
                  <a:cubicBezTo>
                    <a:pt x="29100" y="10573"/>
                    <a:pt x="29064" y="10454"/>
                    <a:pt x="29040" y="10335"/>
                  </a:cubicBezTo>
                  <a:cubicBezTo>
                    <a:pt x="28992" y="10180"/>
                    <a:pt x="28945" y="10025"/>
                    <a:pt x="28897" y="9870"/>
                  </a:cubicBezTo>
                  <a:cubicBezTo>
                    <a:pt x="28861" y="9751"/>
                    <a:pt x="28826" y="9644"/>
                    <a:pt x="28790" y="9537"/>
                  </a:cubicBezTo>
                  <a:cubicBezTo>
                    <a:pt x="28730" y="9370"/>
                    <a:pt x="28671" y="9216"/>
                    <a:pt x="28623" y="9061"/>
                  </a:cubicBezTo>
                  <a:cubicBezTo>
                    <a:pt x="28576" y="8954"/>
                    <a:pt x="28540" y="8858"/>
                    <a:pt x="28504" y="8751"/>
                  </a:cubicBezTo>
                  <a:cubicBezTo>
                    <a:pt x="28433" y="8585"/>
                    <a:pt x="28373" y="8430"/>
                    <a:pt x="28302" y="8275"/>
                  </a:cubicBezTo>
                  <a:cubicBezTo>
                    <a:pt x="28266" y="8180"/>
                    <a:pt x="28230" y="8084"/>
                    <a:pt x="28183" y="7989"/>
                  </a:cubicBezTo>
                  <a:cubicBezTo>
                    <a:pt x="28099" y="7811"/>
                    <a:pt x="28016" y="7632"/>
                    <a:pt x="27933" y="7453"/>
                  </a:cubicBezTo>
                  <a:cubicBezTo>
                    <a:pt x="27897" y="7394"/>
                    <a:pt x="27873" y="7322"/>
                    <a:pt x="27837" y="7263"/>
                  </a:cubicBezTo>
                  <a:cubicBezTo>
                    <a:pt x="27718" y="7025"/>
                    <a:pt x="27587" y="6787"/>
                    <a:pt x="27456" y="6561"/>
                  </a:cubicBezTo>
                  <a:cubicBezTo>
                    <a:pt x="27433" y="6513"/>
                    <a:pt x="27397" y="6453"/>
                    <a:pt x="27361" y="6406"/>
                  </a:cubicBezTo>
                  <a:cubicBezTo>
                    <a:pt x="27254" y="6239"/>
                    <a:pt x="27159" y="6060"/>
                    <a:pt x="27040" y="5894"/>
                  </a:cubicBezTo>
                  <a:cubicBezTo>
                    <a:pt x="26992" y="5810"/>
                    <a:pt x="26933" y="5739"/>
                    <a:pt x="26885" y="5656"/>
                  </a:cubicBezTo>
                  <a:cubicBezTo>
                    <a:pt x="26790" y="5513"/>
                    <a:pt x="26694" y="5382"/>
                    <a:pt x="26599" y="5251"/>
                  </a:cubicBezTo>
                  <a:cubicBezTo>
                    <a:pt x="26540" y="5156"/>
                    <a:pt x="26480" y="5084"/>
                    <a:pt x="26409" y="5001"/>
                  </a:cubicBezTo>
                  <a:cubicBezTo>
                    <a:pt x="26313" y="4870"/>
                    <a:pt x="26218" y="4751"/>
                    <a:pt x="26123" y="4632"/>
                  </a:cubicBezTo>
                  <a:cubicBezTo>
                    <a:pt x="26052" y="4548"/>
                    <a:pt x="25992" y="4465"/>
                    <a:pt x="25921" y="4382"/>
                  </a:cubicBezTo>
                  <a:cubicBezTo>
                    <a:pt x="25813" y="4263"/>
                    <a:pt x="25718" y="4155"/>
                    <a:pt x="25623" y="4048"/>
                  </a:cubicBezTo>
                  <a:cubicBezTo>
                    <a:pt x="25540" y="3965"/>
                    <a:pt x="25468" y="3882"/>
                    <a:pt x="25397" y="3810"/>
                  </a:cubicBezTo>
                  <a:cubicBezTo>
                    <a:pt x="25290" y="3703"/>
                    <a:pt x="25182" y="3596"/>
                    <a:pt x="25087" y="3489"/>
                  </a:cubicBezTo>
                  <a:cubicBezTo>
                    <a:pt x="25004" y="3417"/>
                    <a:pt x="24932" y="3346"/>
                    <a:pt x="24849" y="3262"/>
                  </a:cubicBezTo>
                  <a:cubicBezTo>
                    <a:pt x="24742" y="3167"/>
                    <a:pt x="24623" y="3060"/>
                    <a:pt x="24516" y="2965"/>
                  </a:cubicBezTo>
                  <a:cubicBezTo>
                    <a:pt x="24432" y="2905"/>
                    <a:pt x="24349" y="2834"/>
                    <a:pt x="24266" y="2762"/>
                  </a:cubicBezTo>
                  <a:cubicBezTo>
                    <a:pt x="24147" y="2667"/>
                    <a:pt x="24027" y="2572"/>
                    <a:pt x="23896" y="2477"/>
                  </a:cubicBezTo>
                  <a:cubicBezTo>
                    <a:pt x="23825" y="2417"/>
                    <a:pt x="23754" y="2358"/>
                    <a:pt x="23670" y="2298"/>
                  </a:cubicBezTo>
                  <a:cubicBezTo>
                    <a:pt x="23527" y="2191"/>
                    <a:pt x="23385" y="2096"/>
                    <a:pt x="23242" y="2000"/>
                  </a:cubicBezTo>
                  <a:cubicBezTo>
                    <a:pt x="23170" y="1953"/>
                    <a:pt x="23111" y="1905"/>
                    <a:pt x="23039" y="1869"/>
                  </a:cubicBezTo>
                  <a:cubicBezTo>
                    <a:pt x="22825" y="1727"/>
                    <a:pt x="22599" y="1596"/>
                    <a:pt x="22384" y="1477"/>
                  </a:cubicBezTo>
                  <a:lnTo>
                    <a:pt x="22313" y="1441"/>
                  </a:lnTo>
                  <a:cubicBezTo>
                    <a:pt x="21372" y="941"/>
                    <a:pt x="20372" y="548"/>
                    <a:pt x="19336" y="298"/>
                  </a:cubicBezTo>
                  <a:cubicBezTo>
                    <a:pt x="18693" y="155"/>
                    <a:pt x="18051" y="48"/>
                    <a:pt x="17396" y="0"/>
                  </a:cubicBezTo>
                  <a:cubicBezTo>
                    <a:pt x="21730" y="4477"/>
                    <a:pt x="23170" y="12287"/>
                    <a:pt x="20503" y="20288"/>
                  </a:cubicBezTo>
                  <a:cubicBezTo>
                    <a:pt x="17110" y="30468"/>
                    <a:pt x="8216" y="37433"/>
                    <a:pt x="1" y="36719"/>
                  </a:cubicBezTo>
                  <a:cubicBezTo>
                    <a:pt x="453" y="37195"/>
                    <a:pt x="953" y="37624"/>
                    <a:pt x="1477" y="38029"/>
                  </a:cubicBezTo>
                  <a:cubicBezTo>
                    <a:pt x="2156" y="38541"/>
                    <a:pt x="2894" y="38993"/>
                    <a:pt x="3668" y="39350"/>
                  </a:cubicBezTo>
                  <a:cubicBezTo>
                    <a:pt x="3715" y="39374"/>
                    <a:pt x="3775" y="39398"/>
                    <a:pt x="3823" y="39422"/>
                  </a:cubicBezTo>
                  <a:cubicBezTo>
                    <a:pt x="4001" y="39505"/>
                    <a:pt x="4168" y="39576"/>
                    <a:pt x="4346" y="39648"/>
                  </a:cubicBezTo>
                  <a:lnTo>
                    <a:pt x="4573" y="39731"/>
                  </a:lnTo>
                  <a:cubicBezTo>
                    <a:pt x="4739" y="39803"/>
                    <a:pt x="4906" y="39850"/>
                    <a:pt x="5073" y="39910"/>
                  </a:cubicBezTo>
                  <a:lnTo>
                    <a:pt x="5299" y="39981"/>
                  </a:lnTo>
                  <a:cubicBezTo>
                    <a:pt x="5537" y="40053"/>
                    <a:pt x="5775" y="40124"/>
                    <a:pt x="6025" y="40184"/>
                  </a:cubicBezTo>
                  <a:cubicBezTo>
                    <a:pt x="14741" y="42291"/>
                    <a:pt x="24789" y="35052"/>
                    <a:pt x="28468" y="24051"/>
                  </a:cubicBezTo>
                  <a:cubicBezTo>
                    <a:pt x="28576" y="23729"/>
                    <a:pt x="28671" y="23396"/>
                    <a:pt x="28766" y="23074"/>
                  </a:cubicBezTo>
                  <a:cubicBezTo>
                    <a:pt x="28802" y="22967"/>
                    <a:pt x="28826" y="22860"/>
                    <a:pt x="28861" y="22753"/>
                  </a:cubicBezTo>
                  <a:cubicBezTo>
                    <a:pt x="28921" y="22527"/>
                    <a:pt x="28980" y="22312"/>
                    <a:pt x="29040" y="22098"/>
                  </a:cubicBezTo>
                  <a:cubicBezTo>
                    <a:pt x="29064" y="21967"/>
                    <a:pt x="29100" y="21836"/>
                    <a:pt x="29123" y="21705"/>
                  </a:cubicBezTo>
                  <a:cubicBezTo>
                    <a:pt x="29171" y="21515"/>
                    <a:pt x="29219" y="21312"/>
                    <a:pt x="29266" y="21110"/>
                  </a:cubicBezTo>
                  <a:cubicBezTo>
                    <a:pt x="29290" y="20979"/>
                    <a:pt x="29314" y="20848"/>
                    <a:pt x="29338" y="20717"/>
                  </a:cubicBezTo>
                  <a:cubicBezTo>
                    <a:pt x="29385" y="20527"/>
                    <a:pt x="29421" y="20336"/>
                    <a:pt x="29445" y="20146"/>
                  </a:cubicBezTo>
                  <a:cubicBezTo>
                    <a:pt x="29469" y="20003"/>
                    <a:pt x="29492" y="19872"/>
                    <a:pt x="29516" y="19729"/>
                  </a:cubicBezTo>
                  <a:cubicBezTo>
                    <a:pt x="29540" y="19550"/>
                    <a:pt x="29576" y="19360"/>
                    <a:pt x="29600" y="19169"/>
                  </a:cubicBezTo>
                  <a:cubicBezTo>
                    <a:pt x="29611" y="19038"/>
                    <a:pt x="29635" y="18907"/>
                    <a:pt x="29647" y="18764"/>
                  </a:cubicBezTo>
                  <a:cubicBezTo>
                    <a:pt x="29671" y="18586"/>
                    <a:pt x="29683" y="18395"/>
                    <a:pt x="29707" y="18205"/>
                  </a:cubicBezTo>
                  <a:cubicBezTo>
                    <a:pt x="29719" y="18074"/>
                    <a:pt x="29731" y="17943"/>
                    <a:pt x="29742" y="17812"/>
                  </a:cubicBezTo>
                  <a:cubicBezTo>
                    <a:pt x="29754" y="17621"/>
                    <a:pt x="29766" y="17431"/>
                    <a:pt x="29778" y="17252"/>
                  </a:cubicBezTo>
                  <a:cubicBezTo>
                    <a:pt x="29778" y="17121"/>
                    <a:pt x="29790" y="16990"/>
                    <a:pt x="29790" y="16871"/>
                  </a:cubicBezTo>
                  <a:cubicBezTo>
                    <a:pt x="29802" y="16669"/>
                    <a:pt x="29802" y="16466"/>
                    <a:pt x="29802" y="16276"/>
                  </a:cubicBezTo>
                  <a:lnTo>
                    <a:pt x="29802" y="15955"/>
                  </a:lnTo>
                  <a:cubicBezTo>
                    <a:pt x="29802" y="15693"/>
                    <a:pt x="29802" y="15443"/>
                    <a:pt x="29790" y="15193"/>
                  </a:cubicBezTo>
                  <a:lnTo>
                    <a:pt x="29790" y="15038"/>
                  </a:lnTo>
                  <a:cubicBezTo>
                    <a:pt x="29778" y="14740"/>
                    <a:pt x="29754" y="14442"/>
                    <a:pt x="29731" y="14145"/>
                  </a:cubicBezTo>
                  <a:cubicBezTo>
                    <a:pt x="29719" y="14050"/>
                    <a:pt x="29707" y="13966"/>
                    <a:pt x="29707" y="13883"/>
                  </a:cubicBezTo>
                  <a:cubicBezTo>
                    <a:pt x="29683" y="13657"/>
                    <a:pt x="29659" y="13454"/>
                    <a:pt x="29635" y="13240"/>
                  </a:cubicBezTo>
                  <a:close/>
                </a:path>
              </a:pathLst>
            </a:custGeom>
            <a:gradFill>
              <a:gsLst>
                <a:gs pos="0">
                  <a:srgbClr val="372F68"/>
                </a:gs>
                <a:gs pos="100000">
                  <a:srgbClr val="9135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1297775" y="3142175"/>
              <a:ext cx="270300" cy="119400"/>
            </a:xfrm>
            <a:custGeom>
              <a:avLst/>
              <a:gdLst/>
              <a:ahLst/>
              <a:cxnLst/>
              <a:rect l="l" t="t" r="r" b="b"/>
              <a:pathLst>
                <a:path w="10812" h="4776" extrusionOk="0">
                  <a:moveTo>
                    <a:pt x="0" y="1"/>
                  </a:moveTo>
                  <a:lnTo>
                    <a:pt x="7966" y="3775"/>
                  </a:lnTo>
                  <a:cubicBezTo>
                    <a:pt x="8251" y="3847"/>
                    <a:pt x="8537" y="3918"/>
                    <a:pt x="8823" y="4013"/>
                  </a:cubicBezTo>
                  <a:lnTo>
                    <a:pt x="9073" y="4097"/>
                  </a:lnTo>
                  <a:cubicBezTo>
                    <a:pt x="9275" y="4156"/>
                    <a:pt x="9478" y="4228"/>
                    <a:pt x="9668" y="4299"/>
                  </a:cubicBezTo>
                  <a:lnTo>
                    <a:pt x="9942" y="4406"/>
                  </a:lnTo>
                  <a:cubicBezTo>
                    <a:pt x="10156" y="4489"/>
                    <a:pt x="10359" y="4573"/>
                    <a:pt x="10561" y="4668"/>
                  </a:cubicBezTo>
                  <a:cubicBezTo>
                    <a:pt x="10633" y="4692"/>
                    <a:pt x="10692" y="4716"/>
                    <a:pt x="10752" y="4751"/>
                  </a:cubicBezTo>
                  <a:lnTo>
                    <a:pt x="10811" y="4775"/>
                  </a:lnTo>
                  <a:lnTo>
                    <a:pt x="2858" y="1001"/>
                  </a:lnTo>
                  <a:cubicBezTo>
                    <a:pt x="1941" y="572"/>
                    <a:pt x="988" y="239"/>
                    <a:pt x="0" y="1"/>
                  </a:cubicBezTo>
                  <a:close/>
                </a:path>
              </a:pathLst>
            </a:custGeom>
            <a:solidFill>
              <a:srgbClr val="FBA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91150" y="3174025"/>
              <a:ext cx="1074875" cy="1307925"/>
            </a:xfrm>
            <a:custGeom>
              <a:avLst/>
              <a:gdLst/>
              <a:ahLst/>
              <a:cxnLst/>
              <a:rect l="l" t="t" r="r" b="b"/>
              <a:pathLst>
                <a:path w="42995" h="52317" extrusionOk="0">
                  <a:moveTo>
                    <a:pt x="31017" y="3477"/>
                  </a:moveTo>
                  <a:cubicBezTo>
                    <a:pt x="30957" y="3442"/>
                    <a:pt x="30898" y="3418"/>
                    <a:pt x="30838" y="3394"/>
                  </a:cubicBezTo>
                  <a:cubicBezTo>
                    <a:pt x="30624" y="3299"/>
                    <a:pt x="30421" y="3215"/>
                    <a:pt x="30207" y="3132"/>
                  </a:cubicBezTo>
                  <a:lnTo>
                    <a:pt x="29945" y="3025"/>
                  </a:lnTo>
                  <a:cubicBezTo>
                    <a:pt x="29743" y="2954"/>
                    <a:pt x="29540" y="2882"/>
                    <a:pt x="29350" y="2823"/>
                  </a:cubicBezTo>
                  <a:lnTo>
                    <a:pt x="29088" y="2739"/>
                  </a:lnTo>
                  <a:cubicBezTo>
                    <a:pt x="28802" y="2644"/>
                    <a:pt x="28516" y="2573"/>
                    <a:pt x="28219" y="2501"/>
                  </a:cubicBezTo>
                  <a:cubicBezTo>
                    <a:pt x="17896" y="1"/>
                    <a:pt x="5942" y="8597"/>
                    <a:pt x="1596" y="21646"/>
                  </a:cubicBezTo>
                  <a:cubicBezTo>
                    <a:pt x="1465" y="22027"/>
                    <a:pt x="1334" y="22420"/>
                    <a:pt x="1227" y="22801"/>
                  </a:cubicBezTo>
                  <a:cubicBezTo>
                    <a:pt x="1191" y="22932"/>
                    <a:pt x="1156" y="23063"/>
                    <a:pt x="1120" y="23194"/>
                  </a:cubicBezTo>
                  <a:cubicBezTo>
                    <a:pt x="1049" y="23456"/>
                    <a:pt x="977" y="23706"/>
                    <a:pt x="906" y="23968"/>
                  </a:cubicBezTo>
                  <a:cubicBezTo>
                    <a:pt x="870" y="24123"/>
                    <a:pt x="834" y="24266"/>
                    <a:pt x="799" y="24420"/>
                  </a:cubicBezTo>
                  <a:cubicBezTo>
                    <a:pt x="751" y="24659"/>
                    <a:pt x="691" y="24897"/>
                    <a:pt x="644" y="25135"/>
                  </a:cubicBezTo>
                  <a:cubicBezTo>
                    <a:pt x="608" y="25290"/>
                    <a:pt x="572" y="25444"/>
                    <a:pt x="549" y="25611"/>
                  </a:cubicBezTo>
                  <a:cubicBezTo>
                    <a:pt x="501" y="25837"/>
                    <a:pt x="465" y="26052"/>
                    <a:pt x="418" y="26278"/>
                  </a:cubicBezTo>
                  <a:cubicBezTo>
                    <a:pt x="394" y="26445"/>
                    <a:pt x="370" y="26611"/>
                    <a:pt x="346" y="26766"/>
                  </a:cubicBezTo>
                  <a:cubicBezTo>
                    <a:pt x="310" y="26992"/>
                    <a:pt x="275" y="27218"/>
                    <a:pt x="251" y="27433"/>
                  </a:cubicBezTo>
                  <a:cubicBezTo>
                    <a:pt x="227" y="27599"/>
                    <a:pt x="203" y="27754"/>
                    <a:pt x="191" y="27921"/>
                  </a:cubicBezTo>
                  <a:cubicBezTo>
                    <a:pt x="156" y="28135"/>
                    <a:pt x="144" y="28361"/>
                    <a:pt x="120" y="28576"/>
                  </a:cubicBezTo>
                  <a:cubicBezTo>
                    <a:pt x="108" y="28730"/>
                    <a:pt x="84" y="28885"/>
                    <a:pt x="72" y="29052"/>
                  </a:cubicBezTo>
                  <a:cubicBezTo>
                    <a:pt x="60" y="29266"/>
                    <a:pt x="48" y="29492"/>
                    <a:pt x="37" y="29719"/>
                  </a:cubicBezTo>
                  <a:cubicBezTo>
                    <a:pt x="25" y="29873"/>
                    <a:pt x="25" y="30016"/>
                    <a:pt x="13" y="30171"/>
                  </a:cubicBezTo>
                  <a:cubicBezTo>
                    <a:pt x="1" y="30409"/>
                    <a:pt x="1" y="30635"/>
                    <a:pt x="1" y="30874"/>
                  </a:cubicBezTo>
                  <a:lnTo>
                    <a:pt x="1" y="31267"/>
                  </a:lnTo>
                  <a:cubicBezTo>
                    <a:pt x="1" y="31564"/>
                    <a:pt x="13" y="31862"/>
                    <a:pt x="25" y="32159"/>
                  </a:cubicBezTo>
                  <a:lnTo>
                    <a:pt x="25" y="32362"/>
                  </a:lnTo>
                  <a:cubicBezTo>
                    <a:pt x="37" y="32719"/>
                    <a:pt x="60" y="33076"/>
                    <a:pt x="84" y="33422"/>
                  </a:cubicBezTo>
                  <a:cubicBezTo>
                    <a:pt x="96" y="33529"/>
                    <a:pt x="108" y="33636"/>
                    <a:pt x="120" y="33731"/>
                  </a:cubicBezTo>
                  <a:cubicBezTo>
                    <a:pt x="144" y="33981"/>
                    <a:pt x="168" y="34231"/>
                    <a:pt x="203" y="34481"/>
                  </a:cubicBezTo>
                  <a:cubicBezTo>
                    <a:pt x="215" y="34612"/>
                    <a:pt x="239" y="34743"/>
                    <a:pt x="263" y="34874"/>
                  </a:cubicBezTo>
                  <a:cubicBezTo>
                    <a:pt x="287" y="35088"/>
                    <a:pt x="322" y="35303"/>
                    <a:pt x="358" y="35505"/>
                  </a:cubicBezTo>
                  <a:cubicBezTo>
                    <a:pt x="382" y="35648"/>
                    <a:pt x="406" y="35791"/>
                    <a:pt x="441" y="35922"/>
                  </a:cubicBezTo>
                  <a:cubicBezTo>
                    <a:pt x="477" y="36124"/>
                    <a:pt x="513" y="36327"/>
                    <a:pt x="560" y="36517"/>
                  </a:cubicBezTo>
                  <a:cubicBezTo>
                    <a:pt x="584" y="36660"/>
                    <a:pt x="620" y="36803"/>
                    <a:pt x="656" y="36946"/>
                  </a:cubicBezTo>
                  <a:cubicBezTo>
                    <a:pt x="703" y="37136"/>
                    <a:pt x="751" y="37327"/>
                    <a:pt x="799" y="37517"/>
                  </a:cubicBezTo>
                  <a:cubicBezTo>
                    <a:pt x="846" y="37648"/>
                    <a:pt x="882" y="37791"/>
                    <a:pt x="918" y="37922"/>
                  </a:cubicBezTo>
                  <a:cubicBezTo>
                    <a:pt x="977" y="38113"/>
                    <a:pt x="1025" y="38303"/>
                    <a:pt x="1084" y="38482"/>
                  </a:cubicBezTo>
                  <a:cubicBezTo>
                    <a:pt x="1132" y="38613"/>
                    <a:pt x="1168" y="38744"/>
                    <a:pt x="1215" y="38887"/>
                  </a:cubicBezTo>
                  <a:cubicBezTo>
                    <a:pt x="1275" y="39065"/>
                    <a:pt x="1346" y="39256"/>
                    <a:pt x="1406" y="39434"/>
                  </a:cubicBezTo>
                  <a:cubicBezTo>
                    <a:pt x="1453" y="39553"/>
                    <a:pt x="1501" y="39684"/>
                    <a:pt x="1549" y="39803"/>
                  </a:cubicBezTo>
                  <a:cubicBezTo>
                    <a:pt x="1620" y="39994"/>
                    <a:pt x="1703" y="40184"/>
                    <a:pt x="1787" y="40375"/>
                  </a:cubicBezTo>
                  <a:cubicBezTo>
                    <a:pt x="1834" y="40482"/>
                    <a:pt x="1882" y="40589"/>
                    <a:pt x="1930" y="40708"/>
                  </a:cubicBezTo>
                  <a:cubicBezTo>
                    <a:pt x="2025" y="40922"/>
                    <a:pt x="2120" y="41137"/>
                    <a:pt x="2227" y="41339"/>
                  </a:cubicBezTo>
                  <a:cubicBezTo>
                    <a:pt x="2263" y="41423"/>
                    <a:pt x="2299" y="41494"/>
                    <a:pt x="2334" y="41565"/>
                  </a:cubicBezTo>
                  <a:cubicBezTo>
                    <a:pt x="2477" y="41851"/>
                    <a:pt x="2632" y="42125"/>
                    <a:pt x="2775" y="42399"/>
                  </a:cubicBezTo>
                  <a:cubicBezTo>
                    <a:pt x="2811" y="42470"/>
                    <a:pt x="2858" y="42518"/>
                    <a:pt x="2894" y="42589"/>
                  </a:cubicBezTo>
                  <a:cubicBezTo>
                    <a:pt x="3013" y="42792"/>
                    <a:pt x="3144" y="43006"/>
                    <a:pt x="3275" y="43208"/>
                  </a:cubicBezTo>
                  <a:cubicBezTo>
                    <a:pt x="3335" y="43304"/>
                    <a:pt x="3394" y="43387"/>
                    <a:pt x="3466" y="43482"/>
                  </a:cubicBezTo>
                  <a:cubicBezTo>
                    <a:pt x="3573" y="43649"/>
                    <a:pt x="3680" y="43816"/>
                    <a:pt x="3799" y="43970"/>
                  </a:cubicBezTo>
                  <a:cubicBezTo>
                    <a:pt x="3870" y="44066"/>
                    <a:pt x="3942" y="44173"/>
                    <a:pt x="4025" y="44268"/>
                  </a:cubicBezTo>
                  <a:cubicBezTo>
                    <a:pt x="4132" y="44411"/>
                    <a:pt x="4239" y="44566"/>
                    <a:pt x="4359" y="44697"/>
                  </a:cubicBezTo>
                  <a:cubicBezTo>
                    <a:pt x="4442" y="44804"/>
                    <a:pt x="4525" y="44899"/>
                    <a:pt x="4609" y="44994"/>
                  </a:cubicBezTo>
                  <a:cubicBezTo>
                    <a:pt x="4728" y="45137"/>
                    <a:pt x="4847" y="45268"/>
                    <a:pt x="4966" y="45399"/>
                  </a:cubicBezTo>
                  <a:cubicBezTo>
                    <a:pt x="5049" y="45494"/>
                    <a:pt x="5132" y="45590"/>
                    <a:pt x="5228" y="45685"/>
                  </a:cubicBezTo>
                  <a:cubicBezTo>
                    <a:pt x="5347" y="45804"/>
                    <a:pt x="5478" y="45935"/>
                    <a:pt x="5597" y="46054"/>
                  </a:cubicBezTo>
                  <a:cubicBezTo>
                    <a:pt x="5692" y="46149"/>
                    <a:pt x="5787" y="46233"/>
                    <a:pt x="5883" y="46316"/>
                  </a:cubicBezTo>
                  <a:cubicBezTo>
                    <a:pt x="6013" y="46447"/>
                    <a:pt x="6144" y="46554"/>
                    <a:pt x="6275" y="46673"/>
                  </a:cubicBezTo>
                  <a:cubicBezTo>
                    <a:pt x="6371" y="46757"/>
                    <a:pt x="6466" y="46840"/>
                    <a:pt x="6561" y="46923"/>
                  </a:cubicBezTo>
                  <a:cubicBezTo>
                    <a:pt x="6704" y="47030"/>
                    <a:pt x="6847" y="47149"/>
                    <a:pt x="7002" y="47257"/>
                  </a:cubicBezTo>
                  <a:cubicBezTo>
                    <a:pt x="7085" y="47328"/>
                    <a:pt x="7180" y="47411"/>
                    <a:pt x="7276" y="47471"/>
                  </a:cubicBezTo>
                  <a:cubicBezTo>
                    <a:pt x="7442" y="47590"/>
                    <a:pt x="7621" y="47709"/>
                    <a:pt x="7788" y="47828"/>
                  </a:cubicBezTo>
                  <a:cubicBezTo>
                    <a:pt x="7871" y="47876"/>
                    <a:pt x="7942" y="47923"/>
                    <a:pt x="8026" y="47971"/>
                  </a:cubicBezTo>
                  <a:cubicBezTo>
                    <a:pt x="8276" y="48138"/>
                    <a:pt x="8538" y="48292"/>
                    <a:pt x="8800" y="48435"/>
                  </a:cubicBezTo>
                  <a:lnTo>
                    <a:pt x="8883" y="48471"/>
                  </a:lnTo>
                  <a:cubicBezTo>
                    <a:pt x="10002" y="49078"/>
                    <a:pt x="11193" y="49531"/>
                    <a:pt x="12419" y="49828"/>
                  </a:cubicBezTo>
                  <a:cubicBezTo>
                    <a:pt x="22754" y="52317"/>
                    <a:pt x="34696" y="43732"/>
                    <a:pt x="39053" y="30683"/>
                  </a:cubicBezTo>
                  <a:cubicBezTo>
                    <a:pt x="42994" y="18884"/>
                    <a:pt x="39387" y="7406"/>
                    <a:pt x="31017" y="3477"/>
                  </a:cubicBezTo>
                  <a:close/>
                  <a:moveTo>
                    <a:pt x="13669" y="46102"/>
                  </a:moveTo>
                  <a:cubicBezTo>
                    <a:pt x="13419" y="46042"/>
                    <a:pt x="13181" y="45971"/>
                    <a:pt x="12943" y="45899"/>
                  </a:cubicBezTo>
                  <a:lnTo>
                    <a:pt x="12717" y="45828"/>
                  </a:lnTo>
                  <a:cubicBezTo>
                    <a:pt x="12550" y="45780"/>
                    <a:pt x="12383" y="45721"/>
                    <a:pt x="12217" y="45661"/>
                  </a:cubicBezTo>
                  <a:lnTo>
                    <a:pt x="11990" y="45566"/>
                  </a:lnTo>
                  <a:cubicBezTo>
                    <a:pt x="11812" y="45494"/>
                    <a:pt x="11633" y="45423"/>
                    <a:pt x="11467" y="45352"/>
                  </a:cubicBezTo>
                  <a:cubicBezTo>
                    <a:pt x="11419" y="45328"/>
                    <a:pt x="11359" y="45304"/>
                    <a:pt x="11312" y="45280"/>
                  </a:cubicBezTo>
                  <a:cubicBezTo>
                    <a:pt x="10538" y="44911"/>
                    <a:pt x="9800" y="44471"/>
                    <a:pt x="9121" y="43947"/>
                  </a:cubicBezTo>
                  <a:cubicBezTo>
                    <a:pt x="8597" y="43554"/>
                    <a:pt x="8097" y="43113"/>
                    <a:pt x="7645" y="42637"/>
                  </a:cubicBezTo>
                  <a:cubicBezTo>
                    <a:pt x="3311" y="38160"/>
                    <a:pt x="1870" y="30350"/>
                    <a:pt x="4537" y="22349"/>
                  </a:cubicBezTo>
                  <a:cubicBezTo>
                    <a:pt x="7942" y="12157"/>
                    <a:pt x="16836" y="5204"/>
                    <a:pt x="25052" y="5906"/>
                  </a:cubicBezTo>
                  <a:cubicBezTo>
                    <a:pt x="25695" y="5966"/>
                    <a:pt x="26349" y="6073"/>
                    <a:pt x="26980" y="6216"/>
                  </a:cubicBezTo>
                  <a:cubicBezTo>
                    <a:pt x="28016" y="6466"/>
                    <a:pt x="29016" y="6847"/>
                    <a:pt x="29957" y="7359"/>
                  </a:cubicBezTo>
                  <a:lnTo>
                    <a:pt x="30028" y="7395"/>
                  </a:lnTo>
                  <a:cubicBezTo>
                    <a:pt x="30255" y="7514"/>
                    <a:pt x="30481" y="7645"/>
                    <a:pt x="30683" y="7787"/>
                  </a:cubicBezTo>
                  <a:cubicBezTo>
                    <a:pt x="30755" y="7823"/>
                    <a:pt x="30814" y="7871"/>
                    <a:pt x="30886" y="7918"/>
                  </a:cubicBezTo>
                  <a:cubicBezTo>
                    <a:pt x="31040" y="8014"/>
                    <a:pt x="31171" y="8109"/>
                    <a:pt x="31314" y="8216"/>
                  </a:cubicBezTo>
                  <a:cubicBezTo>
                    <a:pt x="31398" y="8276"/>
                    <a:pt x="31469" y="8335"/>
                    <a:pt x="31552" y="8395"/>
                  </a:cubicBezTo>
                  <a:cubicBezTo>
                    <a:pt x="31671" y="8490"/>
                    <a:pt x="31802" y="8585"/>
                    <a:pt x="31921" y="8680"/>
                  </a:cubicBezTo>
                  <a:cubicBezTo>
                    <a:pt x="32005" y="8752"/>
                    <a:pt x="32076" y="8811"/>
                    <a:pt x="32160" y="8883"/>
                  </a:cubicBezTo>
                  <a:cubicBezTo>
                    <a:pt x="32279" y="8978"/>
                    <a:pt x="32386" y="9085"/>
                    <a:pt x="32493" y="9180"/>
                  </a:cubicBezTo>
                  <a:cubicBezTo>
                    <a:pt x="32576" y="9252"/>
                    <a:pt x="32660" y="9335"/>
                    <a:pt x="32731" y="9407"/>
                  </a:cubicBezTo>
                  <a:cubicBezTo>
                    <a:pt x="32838" y="9514"/>
                    <a:pt x="32945" y="9621"/>
                    <a:pt x="33041" y="9716"/>
                  </a:cubicBezTo>
                  <a:cubicBezTo>
                    <a:pt x="33124" y="9800"/>
                    <a:pt x="33195" y="9883"/>
                    <a:pt x="33267" y="9966"/>
                  </a:cubicBezTo>
                  <a:cubicBezTo>
                    <a:pt x="33374" y="10073"/>
                    <a:pt x="33469" y="10181"/>
                    <a:pt x="33565" y="10300"/>
                  </a:cubicBezTo>
                  <a:cubicBezTo>
                    <a:pt x="33636" y="10383"/>
                    <a:pt x="33707" y="10466"/>
                    <a:pt x="33779" y="10550"/>
                  </a:cubicBezTo>
                  <a:cubicBezTo>
                    <a:pt x="33874" y="10669"/>
                    <a:pt x="33969" y="10788"/>
                    <a:pt x="34065" y="10907"/>
                  </a:cubicBezTo>
                  <a:cubicBezTo>
                    <a:pt x="34124" y="10990"/>
                    <a:pt x="34184" y="11074"/>
                    <a:pt x="34255" y="11157"/>
                  </a:cubicBezTo>
                  <a:cubicBezTo>
                    <a:pt x="34350" y="11300"/>
                    <a:pt x="34446" y="11431"/>
                    <a:pt x="34529" y="11574"/>
                  </a:cubicBezTo>
                  <a:cubicBezTo>
                    <a:pt x="34588" y="11657"/>
                    <a:pt x="34648" y="11717"/>
                    <a:pt x="34696" y="11812"/>
                  </a:cubicBezTo>
                  <a:cubicBezTo>
                    <a:pt x="34803" y="11978"/>
                    <a:pt x="34910" y="12157"/>
                    <a:pt x="35017" y="12324"/>
                  </a:cubicBezTo>
                  <a:cubicBezTo>
                    <a:pt x="35041" y="12383"/>
                    <a:pt x="35077" y="12431"/>
                    <a:pt x="35112" y="12479"/>
                  </a:cubicBezTo>
                  <a:cubicBezTo>
                    <a:pt x="35243" y="12705"/>
                    <a:pt x="35362" y="12943"/>
                    <a:pt x="35481" y="13181"/>
                  </a:cubicBezTo>
                  <a:cubicBezTo>
                    <a:pt x="35517" y="13240"/>
                    <a:pt x="35553" y="13312"/>
                    <a:pt x="35577" y="13371"/>
                  </a:cubicBezTo>
                  <a:cubicBezTo>
                    <a:pt x="35672" y="13550"/>
                    <a:pt x="35755" y="13729"/>
                    <a:pt x="35839" y="13907"/>
                  </a:cubicBezTo>
                  <a:cubicBezTo>
                    <a:pt x="35874" y="14002"/>
                    <a:pt x="35910" y="14098"/>
                    <a:pt x="35958" y="14193"/>
                  </a:cubicBezTo>
                  <a:cubicBezTo>
                    <a:pt x="36017" y="14336"/>
                    <a:pt x="36089" y="14503"/>
                    <a:pt x="36148" y="14669"/>
                  </a:cubicBezTo>
                  <a:cubicBezTo>
                    <a:pt x="36196" y="14764"/>
                    <a:pt x="36232" y="14872"/>
                    <a:pt x="36267" y="14979"/>
                  </a:cubicBezTo>
                  <a:cubicBezTo>
                    <a:pt x="36327" y="15134"/>
                    <a:pt x="36374" y="15288"/>
                    <a:pt x="36434" y="15443"/>
                  </a:cubicBezTo>
                  <a:cubicBezTo>
                    <a:pt x="36470" y="15562"/>
                    <a:pt x="36505" y="15669"/>
                    <a:pt x="36541" y="15788"/>
                  </a:cubicBezTo>
                  <a:cubicBezTo>
                    <a:pt x="36589" y="15931"/>
                    <a:pt x="36636" y="16098"/>
                    <a:pt x="36684" y="16253"/>
                  </a:cubicBezTo>
                  <a:cubicBezTo>
                    <a:pt x="36720" y="16372"/>
                    <a:pt x="36744" y="16479"/>
                    <a:pt x="36779" y="16598"/>
                  </a:cubicBezTo>
                  <a:cubicBezTo>
                    <a:pt x="36827" y="16753"/>
                    <a:pt x="36863" y="16920"/>
                    <a:pt x="36898" y="17086"/>
                  </a:cubicBezTo>
                  <a:cubicBezTo>
                    <a:pt x="36922" y="17193"/>
                    <a:pt x="36958" y="17312"/>
                    <a:pt x="36982" y="17431"/>
                  </a:cubicBezTo>
                  <a:cubicBezTo>
                    <a:pt x="37017" y="17598"/>
                    <a:pt x="37053" y="17765"/>
                    <a:pt x="37077" y="17932"/>
                  </a:cubicBezTo>
                  <a:cubicBezTo>
                    <a:pt x="37101" y="18051"/>
                    <a:pt x="37125" y="18170"/>
                    <a:pt x="37148" y="18289"/>
                  </a:cubicBezTo>
                  <a:cubicBezTo>
                    <a:pt x="37184" y="18467"/>
                    <a:pt x="37208" y="18646"/>
                    <a:pt x="37232" y="18825"/>
                  </a:cubicBezTo>
                  <a:cubicBezTo>
                    <a:pt x="37244" y="18932"/>
                    <a:pt x="37267" y="19051"/>
                    <a:pt x="37279" y="19158"/>
                  </a:cubicBezTo>
                  <a:cubicBezTo>
                    <a:pt x="37303" y="19360"/>
                    <a:pt x="37327" y="19575"/>
                    <a:pt x="37351" y="19789"/>
                  </a:cubicBezTo>
                  <a:cubicBezTo>
                    <a:pt x="37363" y="19872"/>
                    <a:pt x="37363" y="19956"/>
                    <a:pt x="37375" y="20039"/>
                  </a:cubicBezTo>
                  <a:cubicBezTo>
                    <a:pt x="37398" y="20337"/>
                    <a:pt x="37422" y="20634"/>
                    <a:pt x="37434" y="20932"/>
                  </a:cubicBezTo>
                  <a:lnTo>
                    <a:pt x="37434" y="21099"/>
                  </a:lnTo>
                  <a:cubicBezTo>
                    <a:pt x="37446" y="21349"/>
                    <a:pt x="37446" y="21599"/>
                    <a:pt x="37446" y="21849"/>
                  </a:cubicBezTo>
                  <a:lnTo>
                    <a:pt x="37446" y="22182"/>
                  </a:lnTo>
                  <a:cubicBezTo>
                    <a:pt x="37446" y="22373"/>
                    <a:pt x="37446" y="22575"/>
                    <a:pt x="37434" y="22777"/>
                  </a:cubicBezTo>
                  <a:cubicBezTo>
                    <a:pt x="37434" y="22896"/>
                    <a:pt x="37422" y="23027"/>
                    <a:pt x="37422" y="23146"/>
                  </a:cubicBezTo>
                  <a:cubicBezTo>
                    <a:pt x="37410" y="23337"/>
                    <a:pt x="37398" y="23527"/>
                    <a:pt x="37386" y="23718"/>
                  </a:cubicBezTo>
                  <a:cubicBezTo>
                    <a:pt x="37375" y="23849"/>
                    <a:pt x="37363" y="23980"/>
                    <a:pt x="37351" y="24111"/>
                  </a:cubicBezTo>
                  <a:cubicBezTo>
                    <a:pt x="37339" y="24301"/>
                    <a:pt x="37315" y="24480"/>
                    <a:pt x="37291" y="24670"/>
                  </a:cubicBezTo>
                  <a:cubicBezTo>
                    <a:pt x="37279" y="24801"/>
                    <a:pt x="37255" y="24944"/>
                    <a:pt x="37244" y="25075"/>
                  </a:cubicBezTo>
                  <a:cubicBezTo>
                    <a:pt x="37220" y="25266"/>
                    <a:pt x="37196" y="25444"/>
                    <a:pt x="37160" y="25635"/>
                  </a:cubicBezTo>
                  <a:cubicBezTo>
                    <a:pt x="37136" y="25766"/>
                    <a:pt x="37113" y="25909"/>
                    <a:pt x="37101" y="26040"/>
                  </a:cubicBezTo>
                  <a:cubicBezTo>
                    <a:pt x="37065" y="26230"/>
                    <a:pt x="37029" y="26421"/>
                    <a:pt x="36994" y="26611"/>
                  </a:cubicBezTo>
                  <a:cubicBezTo>
                    <a:pt x="36958" y="26742"/>
                    <a:pt x="36934" y="26885"/>
                    <a:pt x="36910" y="27016"/>
                  </a:cubicBezTo>
                  <a:cubicBezTo>
                    <a:pt x="36863" y="27218"/>
                    <a:pt x="36815" y="27409"/>
                    <a:pt x="36779" y="27611"/>
                  </a:cubicBezTo>
                  <a:cubicBezTo>
                    <a:pt x="36744" y="27742"/>
                    <a:pt x="36720" y="27861"/>
                    <a:pt x="36684" y="27992"/>
                  </a:cubicBezTo>
                  <a:cubicBezTo>
                    <a:pt x="36624" y="28207"/>
                    <a:pt x="36565" y="28433"/>
                    <a:pt x="36505" y="28647"/>
                  </a:cubicBezTo>
                  <a:cubicBezTo>
                    <a:pt x="36470" y="28754"/>
                    <a:pt x="36446" y="28861"/>
                    <a:pt x="36422" y="28969"/>
                  </a:cubicBezTo>
                  <a:cubicBezTo>
                    <a:pt x="36315" y="29302"/>
                    <a:pt x="36220" y="29623"/>
                    <a:pt x="36112" y="29957"/>
                  </a:cubicBezTo>
                  <a:cubicBezTo>
                    <a:pt x="32433" y="40970"/>
                    <a:pt x="22385" y="48209"/>
                    <a:pt x="13669" y="46102"/>
                  </a:cubicBezTo>
                  <a:close/>
                </a:path>
              </a:pathLst>
            </a:custGeom>
            <a:gradFill>
              <a:gsLst>
                <a:gs pos="0">
                  <a:srgbClr val="CF65B0"/>
                </a:gs>
                <a:gs pos="100000">
                  <a:srgbClr val="FEFFB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533675" y="3079675"/>
              <a:ext cx="963250" cy="1314775"/>
            </a:xfrm>
            <a:custGeom>
              <a:avLst/>
              <a:gdLst/>
              <a:ahLst/>
              <a:cxnLst/>
              <a:rect l="l" t="t" r="r" b="b"/>
              <a:pathLst>
                <a:path w="38530" h="52591" extrusionOk="0">
                  <a:moveTo>
                    <a:pt x="18325" y="51745"/>
                  </a:moveTo>
                  <a:cubicBezTo>
                    <a:pt x="18253" y="51697"/>
                    <a:pt x="18182" y="51638"/>
                    <a:pt x="18098" y="51590"/>
                  </a:cubicBezTo>
                  <a:cubicBezTo>
                    <a:pt x="17920" y="51483"/>
                    <a:pt x="17741" y="51364"/>
                    <a:pt x="17575" y="51245"/>
                  </a:cubicBezTo>
                  <a:cubicBezTo>
                    <a:pt x="17491" y="51173"/>
                    <a:pt x="17396" y="51102"/>
                    <a:pt x="17301" y="51031"/>
                  </a:cubicBezTo>
                  <a:cubicBezTo>
                    <a:pt x="17146" y="50923"/>
                    <a:pt x="17003" y="50804"/>
                    <a:pt x="16860" y="50685"/>
                  </a:cubicBezTo>
                  <a:cubicBezTo>
                    <a:pt x="16765" y="50614"/>
                    <a:pt x="16670" y="50531"/>
                    <a:pt x="16574" y="50447"/>
                  </a:cubicBezTo>
                  <a:cubicBezTo>
                    <a:pt x="16443" y="50328"/>
                    <a:pt x="16312" y="50209"/>
                    <a:pt x="16182" y="50090"/>
                  </a:cubicBezTo>
                  <a:cubicBezTo>
                    <a:pt x="16086" y="50007"/>
                    <a:pt x="15991" y="49923"/>
                    <a:pt x="15896" y="49828"/>
                  </a:cubicBezTo>
                  <a:cubicBezTo>
                    <a:pt x="15777" y="49709"/>
                    <a:pt x="15646" y="49578"/>
                    <a:pt x="15527" y="49459"/>
                  </a:cubicBezTo>
                  <a:cubicBezTo>
                    <a:pt x="15443" y="49364"/>
                    <a:pt x="15348" y="49268"/>
                    <a:pt x="15265" y="49173"/>
                  </a:cubicBezTo>
                  <a:cubicBezTo>
                    <a:pt x="15146" y="49042"/>
                    <a:pt x="15027" y="48911"/>
                    <a:pt x="14908" y="48768"/>
                  </a:cubicBezTo>
                  <a:cubicBezTo>
                    <a:pt x="14824" y="48673"/>
                    <a:pt x="14741" y="48578"/>
                    <a:pt x="14658" y="48471"/>
                  </a:cubicBezTo>
                  <a:cubicBezTo>
                    <a:pt x="14550" y="48328"/>
                    <a:pt x="14431" y="48185"/>
                    <a:pt x="14324" y="48042"/>
                  </a:cubicBezTo>
                  <a:cubicBezTo>
                    <a:pt x="14253" y="47935"/>
                    <a:pt x="14169" y="47840"/>
                    <a:pt x="14098" y="47744"/>
                  </a:cubicBezTo>
                  <a:cubicBezTo>
                    <a:pt x="13979" y="47578"/>
                    <a:pt x="13872" y="47423"/>
                    <a:pt x="13765" y="47256"/>
                  </a:cubicBezTo>
                  <a:cubicBezTo>
                    <a:pt x="13705" y="47161"/>
                    <a:pt x="13634" y="47066"/>
                    <a:pt x="13574" y="46971"/>
                  </a:cubicBezTo>
                  <a:cubicBezTo>
                    <a:pt x="13443" y="46768"/>
                    <a:pt x="13312" y="46566"/>
                    <a:pt x="13193" y="46351"/>
                  </a:cubicBezTo>
                  <a:cubicBezTo>
                    <a:pt x="13157" y="46292"/>
                    <a:pt x="13122" y="46232"/>
                    <a:pt x="13086" y="46173"/>
                  </a:cubicBezTo>
                  <a:cubicBezTo>
                    <a:pt x="12931" y="45899"/>
                    <a:pt x="12776" y="45625"/>
                    <a:pt x="12633" y="45339"/>
                  </a:cubicBezTo>
                  <a:cubicBezTo>
                    <a:pt x="12598" y="45268"/>
                    <a:pt x="12562" y="45197"/>
                    <a:pt x="12526" y="45113"/>
                  </a:cubicBezTo>
                  <a:cubicBezTo>
                    <a:pt x="12419" y="44899"/>
                    <a:pt x="12324" y="44696"/>
                    <a:pt x="12229" y="44470"/>
                  </a:cubicBezTo>
                  <a:cubicBezTo>
                    <a:pt x="12181" y="44363"/>
                    <a:pt x="12133" y="44256"/>
                    <a:pt x="12086" y="44149"/>
                  </a:cubicBezTo>
                  <a:cubicBezTo>
                    <a:pt x="12002" y="43958"/>
                    <a:pt x="11931" y="43768"/>
                    <a:pt x="11848" y="43577"/>
                  </a:cubicBezTo>
                  <a:cubicBezTo>
                    <a:pt x="11812" y="43458"/>
                    <a:pt x="11764" y="43327"/>
                    <a:pt x="11717" y="43208"/>
                  </a:cubicBezTo>
                  <a:cubicBezTo>
                    <a:pt x="11645" y="43018"/>
                    <a:pt x="11574" y="42839"/>
                    <a:pt x="11514" y="42649"/>
                  </a:cubicBezTo>
                  <a:cubicBezTo>
                    <a:pt x="11467" y="42518"/>
                    <a:pt x="11431" y="42387"/>
                    <a:pt x="11383" y="42256"/>
                  </a:cubicBezTo>
                  <a:cubicBezTo>
                    <a:pt x="11336" y="42065"/>
                    <a:pt x="11276" y="41887"/>
                    <a:pt x="11217" y="41696"/>
                  </a:cubicBezTo>
                  <a:cubicBezTo>
                    <a:pt x="11181" y="41565"/>
                    <a:pt x="11145" y="41422"/>
                    <a:pt x="11109" y="41279"/>
                  </a:cubicBezTo>
                  <a:cubicBezTo>
                    <a:pt x="11062" y="41101"/>
                    <a:pt x="11002" y="40910"/>
                    <a:pt x="10955" y="40708"/>
                  </a:cubicBezTo>
                  <a:cubicBezTo>
                    <a:pt x="10919" y="40577"/>
                    <a:pt x="10895" y="40434"/>
                    <a:pt x="10859" y="40291"/>
                  </a:cubicBezTo>
                  <a:cubicBezTo>
                    <a:pt x="10812" y="40101"/>
                    <a:pt x="10776" y="39898"/>
                    <a:pt x="10740" y="39696"/>
                  </a:cubicBezTo>
                  <a:cubicBezTo>
                    <a:pt x="10717" y="39565"/>
                    <a:pt x="10681" y="39422"/>
                    <a:pt x="10657" y="39279"/>
                  </a:cubicBezTo>
                  <a:cubicBezTo>
                    <a:pt x="10621" y="39065"/>
                    <a:pt x="10597" y="38851"/>
                    <a:pt x="10562" y="38636"/>
                  </a:cubicBezTo>
                  <a:cubicBezTo>
                    <a:pt x="10538" y="38517"/>
                    <a:pt x="10526" y="38386"/>
                    <a:pt x="10502" y="38255"/>
                  </a:cubicBezTo>
                  <a:cubicBezTo>
                    <a:pt x="10478" y="38005"/>
                    <a:pt x="10443" y="37755"/>
                    <a:pt x="10419" y="37505"/>
                  </a:cubicBezTo>
                  <a:cubicBezTo>
                    <a:pt x="10419" y="37398"/>
                    <a:pt x="10395" y="37303"/>
                    <a:pt x="10395" y="37196"/>
                  </a:cubicBezTo>
                  <a:cubicBezTo>
                    <a:pt x="10359" y="36850"/>
                    <a:pt x="10336" y="36493"/>
                    <a:pt x="10324" y="36124"/>
                  </a:cubicBezTo>
                  <a:lnTo>
                    <a:pt x="10324" y="35933"/>
                  </a:lnTo>
                  <a:cubicBezTo>
                    <a:pt x="10312" y="35636"/>
                    <a:pt x="10300" y="35338"/>
                    <a:pt x="10300" y="35041"/>
                  </a:cubicBezTo>
                  <a:lnTo>
                    <a:pt x="10300" y="34648"/>
                  </a:lnTo>
                  <a:cubicBezTo>
                    <a:pt x="10300" y="34409"/>
                    <a:pt x="10300" y="34171"/>
                    <a:pt x="10312" y="33933"/>
                  </a:cubicBezTo>
                  <a:cubicBezTo>
                    <a:pt x="10312" y="33790"/>
                    <a:pt x="10336" y="33636"/>
                    <a:pt x="10336" y="33493"/>
                  </a:cubicBezTo>
                  <a:cubicBezTo>
                    <a:pt x="10347" y="33266"/>
                    <a:pt x="10359" y="33040"/>
                    <a:pt x="10383" y="32814"/>
                  </a:cubicBezTo>
                  <a:cubicBezTo>
                    <a:pt x="10395" y="32671"/>
                    <a:pt x="10407" y="32504"/>
                    <a:pt x="10419" y="32350"/>
                  </a:cubicBezTo>
                  <a:cubicBezTo>
                    <a:pt x="10443" y="32123"/>
                    <a:pt x="10467" y="31897"/>
                    <a:pt x="10490" y="31683"/>
                  </a:cubicBezTo>
                  <a:cubicBezTo>
                    <a:pt x="10502" y="31528"/>
                    <a:pt x="10526" y="31361"/>
                    <a:pt x="10550" y="31207"/>
                  </a:cubicBezTo>
                  <a:cubicBezTo>
                    <a:pt x="10574" y="30981"/>
                    <a:pt x="10609" y="30754"/>
                    <a:pt x="10645" y="30540"/>
                  </a:cubicBezTo>
                  <a:cubicBezTo>
                    <a:pt x="10669" y="30385"/>
                    <a:pt x="10693" y="30219"/>
                    <a:pt x="10728" y="30052"/>
                  </a:cubicBezTo>
                  <a:cubicBezTo>
                    <a:pt x="10764" y="29826"/>
                    <a:pt x="10800" y="29611"/>
                    <a:pt x="10848" y="29385"/>
                  </a:cubicBezTo>
                  <a:cubicBezTo>
                    <a:pt x="10883" y="29218"/>
                    <a:pt x="10907" y="29064"/>
                    <a:pt x="10943" y="28897"/>
                  </a:cubicBezTo>
                  <a:cubicBezTo>
                    <a:pt x="10990" y="28671"/>
                    <a:pt x="11050" y="28433"/>
                    <a:pt x="11109" y="28194"/>
                  </a:cubicBezTo>
                  <a:cubicBezTo>
                    <a:pt x="11145" y="28052"/>
                    <a:pt x="11169" y="27897"/>
                    <a:pt x="11217" y="27742"/>
                  </a:cubicBezTo>
                  <a:cubicBezTo>
                    <a:pt x="11276" y="27480"/>
                    <a:pt x="11348" y="27218"/>
                    <a:pt x="11419" y="26968"/>
                  </a:cubicBezTo>
                  <a:cubicBezTo>
                    <a:pt x="11455" y="26837"/>
                    <a:pt x="11490" y="26706"/>
                    <a:pt x="11526" y="26575"/>
                  </a:cubicBezTo>
                  <a:cubicBezTo>
                    <a:pt x="11645" y="26194"/>
                    <a:pt x="11764" y="25801"/>
                    <a:pt x="11895" y="25408"/>
                  </a:cubicBezTo>
                  <a:cubicBezTo>
                    <a:pt x="16253" y="12359"/>
                    <a:pt x="28195" y="3775"/>
                    <a:pt x="38530" y="6263"/>
                  </a:cubicBezTo>
                  <a:lnTo>
                    <a:pt x="30564" y="2501"/>
                  </a:lnTo>
                  <a:cubicBezTo>
                    <a:pt x="20242" y="1"/>
                    <a:pt x="8288" y="8597"/>
                    <a:pt x="3942" y="21646"/>
                  </a:cubicBezTo>
                  <a:cubicBezTo>
                    <a:pt x="1" y="33421"/>
                    <a:pt x="3585" y="44875"/>
                    <a:pt x="11919" y="48816"/>
                  </a:cubicBezTo>
                  <a:lnTo>
                    <a:pt x="19872" y="52590"/>
                  </a:lnTo>
                  <a:cubicBezTo>
                    <a:pt x="19646" y="52483"/>
                    <a:pt x="19420" y="52364"/>
                    <a:pt x="19194" y="52245"/>
                  </a:cubicBezTo>
                  <a:lnTo>
                    <a:pt x="19110" y="52197"/>
                  </a:lnTo>
                  <a:cubicBezTo>
                    <a:pt x="18837" y="52066"/>
                    <a:pt x="18587" y="51912"/>
                    <a:pt x="18325" y="51745"/>
                  </a:cubicBez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5"/>
          <p:cNvGrpSpPr/>
          <p:nvPr/>
        </p:nvGrpSpPr>
        <p:grpSpPr>
          <a:xfrm rot="1483651">
            <a:off x="7637909" y="3050062"/>
            <a:ext cx="2710109" cy="2088684"/>
            <a:chOff x="7500759" y="2839574"/>
            <a:chExt cx="2710131" cy="2088701"/>
          </a:xfrm>
        </p:grpSpPr>
        <p:sp>
          <p:nvSpPr>
            <p:cNvPr id="105" name="Google Shape;105;p5"/>
            <p:cNvSpPr/>
            <p:nvPr/>
          </p:nvSpPr>
          <p:spPr>
            <a:xfrm>
              <a:off x="8178850" y="3412375"/>
              <a:ext cx="1442100" cy="15159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85775" algn="bl" rotWithShape="0">
                <a:schemeClr val="lt1">
                  <a:alpha val="9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" name="Google Shape;106;p5"/>
            <p:cNvGrpSpPr/>
            <p:nvPr/>
          </p:nvGrpSpPr>
          <p:grpSpPr>
            <a:xfrm rot="-5956871">
              <a:off x="8000932" y="2648852"/>
              <a:ext cx="1709785" cy="2466669"/>
              <a:chOff x="625650" y="1152050"/>
              <a:chExt cx="1096000" cy="1581175"/>
            </a:xfrm>
          </p:grpSpPr>
          <p:sp>
            <p:nvSpPr>
              <p:cNvPr id="107" name="Google Shape;107;p5"/>
              <p:cNvSpPr/>
              <p:nvPr/>
            </p:nvSpPr>
            <p:spPr>
              <a:xfrm>
                <a:off x="625950" y="1152050"/>
                <a:ext cx="1077850" cy="1461825"/>
              </a:xfrm>
              <a:custGeom>
                <a:avLst/>
                <a:gdLst/>
                <a:ahLst/>
                <a:cxnLst/>
                <a:rect l="l" t="t" r="r" b="b"/>
                <a:pathLst>
                  <a:path w="43114" h="58473" extrusionOk="0">
                    <a:moveTo>
                      <a:pt x="43113" y="45221"/>
                    </a:moveTo>
                    <a:cubicBezTo>
                      <a:pt x="43090" y="45197"/>
                      <a:pt x="43054" y="45161"/>
                      <a:pt x="43030" y="45137"/>
                    </a:cubicBezTo>
                    <a:cubicBezTo>
                      <a:pt x="42971" y="45066"/>
                      <a:pt x="42899" y="44994"/>
                      <a:pt x="42828" y="44923"/>
                    </a:cubicBezTo>
                    <a:cubicBezTo>
                      <a:pt x="42792" y="44887"/>
                      <a:pt x="42744" y="44840"/>
                      <a:pt x="42697" y="44792"/>
                    </a:cubicBezTo>
                    <a:cubicBezTo>
                      <a:pt x="42613" y="44732"/>
                      <a:pt x="42542" y="44661"/>
                      <a:pt x="42447" y="44602"/>
                    </a:cubicBezTo>
                    <a:cubicBezTo>
                      <a:pt x="42399" y="44566"/>
                      <a:pt x="42351" y="44518"/>
                      <a:pt x="42304" y="44482"/>
                    </a:cubicBezTo>
                    <a:cubicBezTo>
                      <a:pt x="42209" y="44411"/>
                      <a:pt x="42101" y="44340"/>
                      <a:pt x="41994" y="44280"/>
                    </a:cubicBezTo>
                    <a:lnTo>
                      <a:pt x="41851" y="44197"/>
                    </a:lnTo>
                    <a:cubicBezTo>
                      <a:pt x="41697" y="44101"/>
                      <a:pt x="41530" y="44006"/>
                      <a:pt x="41351" y="43923"/>
                    </a:cubicBezTo>
                    <a:cubicBezTo>
                      <a:pt x="41327" y="43923"/>
                      <a:pt x="41316" y="43911"/>
                      <a:pt x="41292" y="43899"/>
                    </a:cubicBezTo>
                    <a:cubicBezTo>
                      <a:pt x="41137" y="43828"/>
                      <a:pt x="40970" y="43744"/>
                      <a:pt x="40804" y="43685"/>
                    </a:cubicBezTo>
                    <a:cubicBezTo>
                      <a:pt x="40732" y="43661"/>
                      <a:pt x="40661" y="43637"/>
                      <a:pt x="40601" y="43613"/>
                    </a:cubicBezTo>
                    <a:cubicBezTo>
                      <a:pt x="40458" y="43566"/>
                      <a:pt x="40327" y="43518"/>
                      <a:pt x="40184" y="43470"/>
                    </a:cubicBezTo>
                    <a:cubicBezTo>
                      <a:pt x="40101" y="43447"/>
                      <a:pt x="40018" y="43411"/>
                      <a:pt x="39946" y="43399"/>
                    </a:cubicBezTo>
                    <a:cubicBezTo>
                      <a:pt x="39803" y="43351"/>
                      <a:pt x="39661" y="43316"/>
                      <a:pt x="39518" y="43280"/>
                    </a:cubicBezTo>
                    <a:cubicBezTo>
                      <a:pt x="39434" y="43256"/>
                      <a:pt x="39339" y="43232"/>
                      <a:pt x="39256" y="43208"/>
                    </a:cubicBezTo>
                    <a:lnTo>
                      <a:pt x="38791" y="43113"/>
                    </a:lnTo>
                    <a:cubicBezTo>
                      <a:pt x="38696" y="43089"/>
                      <a:pt x="38613" y="43078"/>
                      <a:pt x="38518" y="43054"/>
                    </a:cubicBezTo>
                    <a:cubicBezTo>
                      <a:pt x="38339" y="43018"/>
                      <a:pt x="38160" y="42994"/>
                      <a:pt x="37982" y="42970"/>
                    </a:cubicBezTo>
                    <a:lnTo>
                      <a:pt x="37732" y="42923"/>
                    </a:lnTo>
                    <a:cubicBezTo>
                      <a:pt x="37470" y="42887"/>
                      <a:pt x="37196" y="42863"/>
                      <a:pt x="36910" y="42827"/>
                    </a:cubicBezTo>
                    <a:lnTo>
                      <a:pt x="36851" y="42827"/>
                    </a:lnTo>
                    <a:cubicBezTo>
                      <a:pt x="36589" y="42804"/>
                      <a:pt x="36315" y="42792"/>
                      <a:pt x="36029" y="42768"/>
                    </a:cubicBezTo>
                    <a:cubicBezTo>
                      <a:pt x="35934" y="42768"/>
                      <a:pt x="35827" y="42756"/>
                      <a:pt x="35732" y="42756"/>
                    </a:cubicBezTo>
                    <a:cubicBezTo>
                      <a:pt x="35529" y="42744"/>
                      <a:pt x="35327" y="42732"/>
                      <a:pt x="35112" y="42732"/>
                    </a:cubicBezTo>
                    <a:lnTo>
                      <a:pt x="34743" y="42732"/>
                    </a:lnTo>
                    <a:lnTo>
                      <a:pt x="34136" y="42732"/>
                    </a:lnTo>
                    <a:lnTo>
                      <a:pt x="33743" y="42732"/>
                    </a:lnTo>
                    <a:cubicBezTo>
                      <a:pt x="33529" y="42732"/>
                      <a:pt x="33315" y="42744"/>
                      <a:pt x="33100" y="42744"/>
                    </a:cubicBezTo>
                    <a:cubicBezTo>
                      <a:pt x="32969" y="42744"/>
                      <a:pt x="32838" y="42756"/>
                      <a:pt x="32707" y="42768"/>
                    </a:cubicBezTo>
                    <a:cubicBezTo>
                      <a:pt x="32469" y="42780"/>
                      <a:pt x="32219" y="42792"/>
                      <a:pt x="31981" y="42804"/>
                    </a:cubicBezTo>
                    <a:lnTo>
                      <a:pt x="31624" y="42827"/>
                    </a:lnTo>
                    <a:cubicBezTo>
                      <a:pt x="31267" y="42851"/>
                      <a:pt x="30898" y="42887"/>
                      <a:pt x="30517" y="42923"/>
                    </a:cubicBezTo>
                    <a:cubicBezTo>
                      <a:pt x="19372" y="44042"/>
                      <a:pt x="6502" y="49459"/>
                      <a:pt x="1751" y="55008"/>
                    </a:cubicBezTo>
                    <a:cubicBezTo>
                      <a:pt x="1608" y="55174"/>
                      <a:pt x="1477" y="55341"/>
                      <a:pt x="1346" y="55508"/>
                    </a:cubicBezTo>
                    <a:cubicBezTo>
                      <a:pt x="1311" y="55555"/>
                      <a:pt x="1275" y="55615"/>
                      <a:pt x="1239" y="55662"/>
                    </a:cubicBezTo>
                    <a:cubicBezTo>
                      <a:pt x="1156" y="55770"/>
                      <a:pt x="1072" y="55877"/>
                      <a:pt x="1001" y="55984"/>
                    </a:cubicBezTo>
                    <a:cubicBezTo>
                      <a:pt x="965" y="56055"/>
                      <a:pt x="930" y="56115"/>
                      <a:pt x="882" y="56174"/>
                    </a:cubicBezTo>
                    <a:cubicBezTo>
                      <a:pt x="822" y="56270"/>
                      <a:pt x="763" y="56365"/>
                      <a:pt x="715" y="56460"/>
                    </a:cubicBezTo>
                    <a:cubicBezTo>
                      <a:pt x="680" y="56520"/>
                      <a:pt x="632" y="56591"/>
                      <a:pt x="608" y="56651"/>
                    </a:cubicBezTo>
                    <a:cubicBezTo>
                      <a:pt x="560" y="56746"/>
                      <a:pt x="501" y="56829"/>
                      <a:pt x="465" y="56913"/>
                    </a:cubicBezTo>
                    <a:cubicBezTo>
                      <a:pt x="429" y="56984"/>
                      <a:pt x="406" y="57044"/>
                      <a:pt x="382" y="57115"/>
                    </a:cubicBezTo>
                    <a:cubicBezTo>
                      <a:pt x="346" y="57174"/>
                      <a:pt x="310" y="57282"/>
                      <a:pt x="275" y="57365"/>
                    </a:cubicBezTo>
                    <a:cubicBezTo>
                      <a:pt x="239" y="57448"/>
                      <a:pt x="227" y="57496"/>
                      <a:pt x="203" y="57555"/>
                    </a:cubicBezTo>
                    <a:cubicBezTo>
                      <a:pt x="179" y="57627"/>
                      <a:pt x="156" y="57722"/>
                      <a:pt x="132" y="57806"/>
                    </a:cubicBezTo>
                    <a:cubicBezTo>
                      <a:pt x="108" y="57877"/>
                      <a:pt x="96" y="57925"/>
                      <a:pt x="84" y="57984"/>
                    </a:cubicBezTo>
                    <a:cubicBezTo>
                      <a:pt x="60" y="58067"/>
                      <a:pt x="48" y="58151"/>
                      <a:pt x="37" y="58222"/>
                    </a:cubicBezTo>
                    <a:cubicBezTo>
                      <a:pt x="25" y="58306"/>
                      <a:pt x="13" y="58341"/>
                      <a:pt x="13" y="58401"/>
                    </a:cubicBezTo>
                    <a:cubicBezTo>
                      <a:pt x="13" y="58425"/>
                      <a:pt x="13" y="58448"/>
                      <a:pt x="1" y="58472"/>
                    </a:cubicBezTo>
                    <a:cubicBezTo>
                      <a:pt x="1382" y="44078"/>
                      <a:pt x="2763" y="29695"/>
                      <a:pt x="4132" y="15312"/>
                    </a:cubicBezTo>
                    <a:cubicBezTo>
                      <a:pt x="4632" y="10204"/>
                      <a:pt x="5121" y="5109"/>
                      <a:pt x="5609" y="1"/>
                    </a:cubicBezTo>
                    <a:cubicBezTo>
                      <a:pt x="8752" y="3787"/>
                      <a:pt x="11895" y="7573"/>
                      <a:pt x="15038" y="11359"/>
                    </a:cubicBezTo>
                    <a:cubicBezTo>
                      <a:pt x="24385" y="22646"/>
                      <a:pt x="33743" y="33934"/>
                      <a:pt x="43113" y="4522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62FF"/>
                  </a:gs>
                  <a:gs pos="100000">
                    <a:srgbClr val="A2B5FA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625650" y="2220350"/>
                <a:ext cx="1096000" cy="512875"/>
              </a:xfrm>
              <a:custGeom>
                <a:avLst/>
                <a:gdLst/>
                <a:ahLst/>
                <a:cxnLst/>
                <a:rect l="l" t="t" r="r" b="b"/>
                <a:pathLst>
                  <a:path w="43840" h="20515" extrusionOk="0">
                    <a:moveTo>
                      <a:pt x="43816" y="4156"/>
                    </a:moveTo>
                    <a:cubicBezTo>
                      <a:pt x="43816" y="4108"/>
                      <a:pt x="43816" y="4072"/>
                      <a:pt x="43804" y="4025"/>
                    </a:cubicBezTo>
                    <a:cubicBezTo>
                      <a:pt x="43792" y="3917"/>
                      <a:pt x="43768" y="3810"/>
                      <a:pt x="43745" y="3715"/>
                    </a:cubicBezTo>
                    <a:cubicBezTo>
                      <a:pt x="43745" y="3691"/>
                      <a:pt x="43745" y="3679"/>
                      <a:pt x="43745" y="3667"/>
                    </a:cubicBezTo>
                    <a:cubicBezTo>
                      <a:pt x="43709" y="3548"/>
                      <a:pt x="43673" y="3429"/>
                      <a:pt x="43625" y="3322"/>
                    </a:cubicBezTo>
                    <a:cubicBezTo>
                      <a:pt x="43614" y="3286"/>
                      <a:pt x="43590" y="3251"/>
                      <a:pt x="43578" y="3227"/>
                    </a:cubicBezTo>
                    <a:cubicBezTo>
                      <a:pt x="43542" y="3143"/>
                      <a:pt x="43506" y="3072"/>
                      <a:pt x="43459" y="2989"/>
                    </a:cubicBezTo>
                    <a:cubicBezTo>
                      <a:pt x="43447" y="2953"/>
                      <a:pt x="43423" y="2917"/>
                      <a:pt x="43399" y="2870"/>
                    </a:cubicBezTo>
                    <a:cubicBezTo>
                      <a:pt x="43352" y="2810"/>
                      <a:pt x="43304" y="2739"/>
                      <a:pt x="43256" y="2667"/>
                    </a:cubicBezTo>
                    <a:cubicBezTo>
                      <a:pt x="43233" y="2632"/>
                      <a:pt x="43197" y="2596"/>
                      <a:pt x="43173" y="2560"/>
                    </a:cubicBezTo>
                    <a:cubicBezTo>
                      <a:pt x="43149" y="2512"/>
                      <a:pt x="43090" y="2453"/>
                      <a:pt x="43042" y="2405"/>
                    </a:cubicBezTo>
                    <a:cubicBezTo>
                      <a:pt x="42994" y="2358"/>
                      <a:pt x="42911" y="2262"/>
                      <a:pt x="42840" y="2191"/>
                    </a:cubicBezTo>
                    <a:lnTo>
                      <a:pt x="42709" y="2060"/>
                    </a:lnTo>
                    <a:cubicBezTo>
                      <a:pt x="42625" y="2000"/>
                      <a:pt x="42554" y="1929"/>
                      <a:pt x="42459" y="1870"/>
                    </a:cubicBezTo>
                    <a:cubicBezTo>
                      <a:pt x="42411" y="1822"/>
                      <a:pt x="42363" y="1786"/>
                      <a:pt x="42316" y="1750"/>
                    </a:cubicBezTo>
                    <a:cubicBezTo>
                      <a:pt x="42221" y="1679"/>
                      <a:pt x="42113" y="1619"/>
                      <a:pt x="42006" y="1548"/>
                    </a:cubicBezTo>
                    <a:cubicBezTo>
                      <a:pt x="41959" y="1524"/>
                      <a:pt x="41923" y="1489"/>
                      <a:pt x="41863" y="1465"/>
                    </a:cubicBezTo>
                    <a:cubicBezTo>
                      <a:pt x="41709" y="1369"/>
                      <a:pt x="41542" y="1274"/>
                      <a:pt x="41375" y="1203"/>
                    </a:cubicBezTo>
                    <a:lnTo>
                      <a:pt x="41304" y="1167"/>
                    </a:lnTo>
                    <a:cubicBezTo>
                      <a:pt x="41149" y="1096"/>
                      <a:pt x="40982" y="1024"/>
                      <a:pt x="40816" y="953"/>
                    </a:cubicBezTo>
                    <a:cubicBezTo>
                      <a:pt x="40744" y="929"/>
                      <a:pt x="40673" y="905"/>
                      <a:pt x="40613" y="881"/>
                    </a:cubicBezTo>
                    <a:cubicBezTo>
                      <a:pt x="40482" y="834"/>
                      <a:pt x="40339" y="786"/>
                      <a:pt x="40208" y="738"/>
                    </a:cubicBezTo>
                    <a:lnTo>
                      <a:pt x="39958" y="667"/>
                    </a:lnTo>
                    <a:cubicBezTo>
                      <a:pt x="39815" y="631"/>
                      <a:pt x="39684" y="584"/>
                      <a:pt x="39542" y="548"/>
                    </a:cubicBezTo>
                    <a:cubicBezTo>
                      <a:pt x="39446" y="524"/>
                      <a:pt x="39351" y="500"/>
                      <a:pt x="39268" y="488"/>
                    </a:cubicBezTo>
                    <a:cubicBezTo>
                      <a:pt x="39113" y="453"/>
                      <a:pt x="38970" y="417"/>
                      <a:pt x="38815" y="381"/>
                    </a:cubicBezTo>
                    <a:lnTo>
                      <a:pt x="38530" y="334"/>
                    </a:lnTo>
                    <a:cubicBezTo>
                      <a:pt x="38351" y="298"/>
                      <a:pt x="38172" y="274"/>
                      <a:pt x="37994" y="238"/>
                    </a:cubicBezTo>
                    <a:lnTo>
                      <a:pt x="37744" y="203"/>
                    </a:lnTo>
                    <a:cubicBezTo>
                      <a:pt x="37482" y="167"/>
                      <a:pt x="37208" y="131"/>
                      <a:pt x="36922" y="107"/>
                    </a:cubicBezTo>
                    <a:lnTo>
                      <a:pt x="36863" y="107"/>
                    </a:lnTo>
                    <a:cubicBezTo>
                      <a:pt x="36589" y="84"/>
                      <a:pt x="36327" y="60"/>
                      <a:pt x="36041" y="36"/>
                    </a:cubicBezTo>
                    <a:lnTo>
                      <a:pt x="35744" y="24"/>
                    </a:lnTo>
                    <a:cubicBezTo>
                      <a:pt x="35541" y="12"/>
                      <a:pt x="35339" y="12"/>
                      <a:pt x="35124" y="0"/>
                    </a:cubicBezTo>
                    <a:lnTo>
                      <a:pt x="34755" y="0"/>
                    </a:lnTo>
                    <a:lnTo>
                      <a:pt x="34148" y="0"/>
                    </a:lnTo>
                    <a:lnTo>
                      <a:pt x="33755" y="0"/>
                    </a:lnTo>
                    <a:cubicBezTo>
                      <a:pt x="33541" y="0"/>
                      <a:pt x="33327" y="12"/>
                      <a:pt x="33112" y="24"/>
                    </a:cubicBezTo>
                    <a:lnTo>
                      <a:pt x="32707" y="36"/>
                    </a:lnTo>
                    <a:cubicBezTo>
                      <a:pt x="32481" y="48"/>
                      <a:pt x="32231" y="60"/>
                      <a:pt x="31993" y="84"/>
                    </a:cubicBezTo>
                    <a:lnTo>
                      <a:pt x="31636" y="107"/>
                    </a:lnTo>
                    <a:cubicBezTo>
                      <a:pt x="31267" y="131"/>
                      <a:pt x="30898" y="167"/>
                      <a:pt x="30517" y="203"/>
                    </a:cubicBezTo>
                    <a:cubicBezTo>
                      <a:pt x="19384" y="1310"/>
                      <a:pt x="6514" y="6727"/>
                      <a:pt x="1763" y="12276"/>
                    </a:cubicBezTo>
                    <a:cubicBezTo>
                      <a:pt x="1620" y="12442"/>
                      <a:pt x="1489" y="12609"/>
                      <a:pt x="1370" y="12776"/>
                    </a:cubicBezTo>
                    <a:cubicBezTo>
                      <a:pt x="1323" y="12823"/>
                      <a:pt x="1287" y="12883"/>
                      <a:pt x="1251" y="12930"/>
                    </a:cubicBezTo>
                    <a:cubicBezTo>
                      <a:pt x="1168" y="13038"/>
                      <a:pt x="1084" y="13145"/>
                      <a:pt x="1013" y="13252"/>
                    </a:cubicBezTo>
                    <a:cubicBezTo>
                      <a:pt x="977" y="13311"/>
                      <a:pt x="942" y="13383"/>
                      <a:pt x="894" y="13442"/>
                    </a:cubicBezTo>
                    <a:cubicBezTo>
                      <a:pt x="834" y="13538"/>
                      <a:pt x="775" y="13633"/>
                      <a:pt x="727" y="13728"/>
                    </a:cubicBezTo>
                    <a:cubicBezTo>
                      <a:pt x="692" y="13788"/>
                      <a:pt x="656" y="13859"/>
                      <a:pt x="620" y="13919"/>
                    </a:cubicBezTo>
                    <a:cubicBezTo>
                      <a:pt x="572" y="14014"/>
                      <a:pt x="525" y="14097"/>
                      <a:pt x="477" y="14181"/>
                    </a:cubicBezTo>
                    <a:cubicBezTo>
                      <a:pt x="430" y="14276"/>
                      <a:pt x="418" y="14312"/>
                      <a:pt x="394" y="14383"/>
                    </a:cubicBezTo>
                    <a:cubicBezTo>
                      <a:pt x="358" y="14442"/>
                      <a:pt x="322" y="14550"/>
                      <a:pt x="287" y="14633"/>
                    </a:cubicBezTo>
                    <a:cubicBezTo>
                      <a:pt x="251" y="14716"/>
                      <a:pt x="239" y="14764"/>
                      <a:pt x="215" y="14823"/>
                    </a:cubicBezTo>
                    <a:cubicBezTo>
                      <a:pt x="191" y="14883"/>
                      <a:pt x="168" y="14990"/>
                      <a:pt x="144" y="15074"/>
                    </a:cubicBezTo>
                    <a:cubicBezTo>
                      <a:pt x="120" y="15157"/>
                      <a:pt x="108" y="15193"/>
                      <a:pt x="96" y="15252"/>
                    </a:cubicBezTo>
                    <a:cubicBezTo>
                      <a:pt x="84" y="15335"/>
                      <a:pt x="60" y="15419"/>
                      <a:pt x="49" y="15490"/>
                    </a:cubicBezTo>
                    <a:cubicBezTo>
                      <a:pt x="37" y="15574"/>
                      <a:pt x="37" y="15609"/>
                      <a:pt x="25" y="15669"/>
                    </a:cubicBezTo>
                    <a:cubicBezTo>
                      <a:pt x="13" y="15764"/>
                      <a:pt x="1" y="15871"/>
                      <a:pt x="1" y="15978"/>
                    </a:cubicBezTo>
                    <a:lnTo>
                      <a:pt x="1" y="16050"/>
                    </a:lnTo>
                    <a:cubicBezTo>
                      <a:pt x="1" y="16169"/>
                      <a:pt x="13" y="16288"/>
                      <a:pt x="25" y="16407"/>
                    </a:cubicBezTo>
                    <a:cubicBezTo>
                      <a:pt x="25" y="16443"/>
                      <a:pt x="37" y="16478"/>
                      <a:pt x="37" y="16502"/>
                    </a:cubicBezTo>
                    <a:cubicBezTo>
                      <a:pt x="49" y="16598"/>
                      <a:pt x="60" y="16681"/>
                      <a:pt x="84" y="16764"/>
                    </a:cubicBezTo>
                    <a:cubicBezTo>
                      <a:pt x="96" y="16812"/>
                      <a:pt x="108" y="16848"/>
                      <a:pt x="120" y="16883"/>
                    </a:cubicBezTo>
                    <a:cubicBezTo>
                      <a:pt x="144" y="16967"/>
                      <a:pt x="168" y="17050"/>
                      <a:pt x="203" y="17133"/>
                    </a:cubicBezTo>
                    <a:cubicBezTo>
                      <a:pt x="215" y="17157"/>
                      <a:pt x="227" y="17193"/>
                      <a:pt x="239" y="17217"/>
                    </a:cubicBezTo>
                    <a:cubicBezTo>
                      <a:pt x="287" y="17336"/>
                      <a:pt x="334" y="17443"/>
                      <a:pt x="394" y="17538"/>
                    </a:cubicBezTo>
                    <a:cubicBezTo>
                      <a:pt x="406" y="17562"/>
                      <a:pt x="418" y="17586"/>
                      <a:pt x="430" y="17598"/>
                    </a:cubicBezTo>
                    <a:cubicBezTo>
                      <a:pt x="477" y="17681"/>
                      <a:pt x="537" y="17764"/>
                      <a:pt x="596" y="17848"/>
                    </a:cubicBezTo>
                    <a:lnTo>
                      <a:pt x="668" y="17943"/>
                    </a:lnTo>
                    <a:cubicBezTo>
                      <a:pt x="727" y="18014"/>
                      <a:pt x="787" y="18086"/>
                      <a:pt x="846" y="18157"/>
                    </a:cubicBezTo>
                    <a:cubicBezTo>
                      <a:pt x="870" y="18181"/>
                      <a:pt x="906" y="18217"/>
                      <a:pt x="930" y="18241"/>
                    </a:cubicBezTo>
                    <a:cubicBezTo>
                      <a:pt x="1013" y="18336"/>
                      <a:pt x="1108" y="18419"/>
                      <a:pt x="1203" y="18503"/>
                    </a:cubicBezTo>
                    <a:cubicBezTo>
                      <a:pt x="1215" y="18503"/>
                      <a:pt x="1215" y="18514"/>
                      <a:pt x="1215" y="18514"/>
                    </a:cubicBezTo>
                    <a:cubicBezTo>
                      <a:pt x="1323" y="18598"/>
                      <a:pt x="1442" y="18681"/>
                      <a:pt x="1549" y="18764"/>
                    </a:cubicBezTo>
                    <a:cubicBezTo>
                      <a:pt x="1584" y="18800"/>
                      <a:pt x="1620" y="18824"/>
                      <a:pt x="1656" y="18848"/>
                    </a:cubicBezTo>
                    <a:cubicBezTo>
                      <a:pt x="1751" y="18895"/>
                      <a:pt x="1835" y="18955"/>
                      <a:pt x="1930" y="19014"/>
                    </a:cubicBezTo>
                    <a:lnTo>
                      <a:pt x="2061" y="19086"/>
                    </a:lnTo>
                    <a:cubicBezTo>
                      <a:pt x="2168" y="19145"/>
                      <a:pt x="2275" y="19205"/>
                      <a:pt x="2394" y="19265"/>
                    </a:cubicBezTo>
                    <a:lnTo>
                      <a:pt x="2489" y="19312"/>
                    </a:lnTo>
                    <a:cubicBezTo>
                      <a:pt x="2632" y="19384"/>
                      <a:pt x="2787" y="19443"/>
                      <a:pt x="2942" y="19515"/>
                    </a:cubicBezTo>
                    <a:lnTo>
                      <a:pt x="3061" y="19550"/>
                    </a:lnTo>
                    <a:cubicBezTo>
                      <a:pt x="3180" y="19598"/>
                      <a:pt x="3311" y="19646"/>
                      <a:pt x="3442" y="19693"/>
                    </a:cubicBezTo>
                    <a:lnTo>
                      <a:pt x="3609" y="19753"/>
                    </a:lnTo>
                    <a:cubicBezTo>
                      <a:pt x="3740" y="19788"/>
                      <a:pt x="3870" y="19836"/>
                      <a:pt x="4001" y="19872"/>
                    </a:cubicBezTo>
                    <a:lnTo>
                      <a:pt x="4168" y="19919"/>
                    </a:lnTo>
                    <a:cubicBezTo>
                      <a:pt x="4347" y="19967"/>
                      <a:pt x="4537" y="20015"/>
                      <a:pt x="4740" y="20062"/>
                    </a:cubicBezTo>
                    <a:lnTo>
                      <a:pt x="4811" y="20074"/>
                    </a:lnTo>
                    <a:cubicBezTo>
                      <a:pt x="4990" y="20110"/>
                      <a:pt x="5168" y="20146"/>
                      <a:pt x="5359" y="20181"/>
                    </a:cubicBezTo>
                    <a:lnTo>
                      <a:pt x="5561" y="20217"/>
                    </a:lnTo>
                    <a:lnTo>
                      <a:pt x="6026" y="20288"/>
                    </a:lnTo>
                    <a:lnTo>
                      <a:pt x="6240" y="20324"/>
                    </a:lnTo>
                    <a:cubicBezTo>
                      <a:pt x="6430" y="20348"/>
                      <a:pt x="6621" y="20372"/>
                      <a:pt x="6835" y="20384"/>
                    </a:cubicBezTo>
                    <a:lnTo>
                      <a:pt x="6930" y="20396"/>
                    </a:lnTo>
                    <a:cubicBezTo>
                      <a:pt x="7169" y="20419"/>
                      <a:pt x="7407" y="20443"/>
                      <a:pt x="7657" y="20455"/>
                    </a:cubicBezTo>
                    <a:lnTo>
                      <a:pt x="7871" y="20467"/>
                    </a:lnTo>
                    <a:cubicBezTo>
                      <a:pt x="8050" y="20479"/>
                      <a:pt x="8240" y="20491"/>
                      <a:pt x="8431" y="20491"/>
                    </a:cubicBezTo>
                    <a:lnTo>
                      <a:pt x="8681" y="20503"/>
                    </a:lnTo>
                    <a:cubicBezTo>
                      <a:pt x="8883" y="20503"/>
                      <a:pt x="9074" y="20515"/>
                      <a:pt x="9276" y="20515"/>
                    </a:cubicBezTo>
                    <a:lnTo>
                      <a:pt x="9490" y="20515"/>
                    </a:lnTo>
                    <a:cubicBezTo>
                      <a:pt x="9752" y="20515"/>
                      <a:pt x="10026" y="20515"/>
                      <a:pt x="10312" y="20503"/>
                    </a:cubicBezTo>
                    <a:lnTo>
                      <a:pt x="10490" y="20503"/>
                    </a:lnTo>
                    <a:lnTo>
                      <a:pt x="11181" y="20479"/>
                    </a:lnTo>
                    <a:lnTo>
                      <a:pt x="11467" y="20455"/>
                    </a:lnTo>
                    <a:cubicBezTo>
                      <a:pt x="11681" y="20443"/>
                      <a:pt x="11895" y="20431"/>
                      <a:pt x="12110" y="20419"/>
                    </a:cubicBezTo>
                    <a:lnTo>
                      <a:pt x="12383" y="20396"/>
                    </a:lnTo>
                    <a:cubicBezTo>
                      <a:pt x="12693" y="20372"/>
                      <a:pt x="13003" y="20348"/>
                      <a:pt x="13324" y="20312"/>
                    </a:cubicBezTo>
                    <a:cubicBezTo>
                      <a:pt x="24444" y="19193"/>
                      <a:pt x="37327" y="13788"/>
                      <a:pt x="42078" y="8227"/>
                    </a:cubicBezTo>
                    <a:cubicBezTo>
                      <a:pt x="42209" y="8073"/>
                      <a:pt x="42340" y="7906"/>
                      <a:pt x="42459" y="7751"/>
                    </a:cubicBezTo>
                    <a:cubicBezTo>
                      <a:pt x="42506" y="7704"/>
                      <a:pt x="42530" y="7656"/>
                      <a:pt x="42578" y="7608"/>
                    </a:cubicBezTo>
                    <a:cubicBezTo>
                      <a:pt x="42649" y="7501"/>
                      <a:pt x="42732" y="7394"/>
                      <a:pt x="42804" y="7287"/>
                    </a:cubicBezTo>
                    <a:cubicBezTo>
                      <a:pt x="42840" y="7227"/>
                      <a:pt x="42875" y="7168"/>
                      <a:pt x="42911" y="7120"/>
                    </a:cubicBezTo>
                    <a:cubicBezTo>
                      <a:pt x="42971" y="7013"/>
                      <a:pt x="43042" y="6918"/>
                      <a:pt x="43090" y="6822"/>
                    </a:cubicBezTo>
                    <a:cubicBezTo>
                      <a:pt x="43125" y="6763"/>
                      <a:pt x="43161" y="6703"/>
                      <a:pt x="43185" y="6656"/>
                    </a:cubicBezTo>
                    <a:cubicBezTo>
                      <a:pt x="43244" y="6549"/>
                      <a:pt x="43292" y="6453"/>
                      <a:pt x="43340" y="6358"/>
                    </a:cubicBezTo>
                    <a:cubicBezTo>
                      <a:pt x="43364" y="6311"/>
                      <a:pt x="43387" y="6263"/>
                      <a:pt x="43411" y="6203"/>
                    </a:cubicBezTo>
                    <a:cubicBezTo>
                      <a:pt x="43471" y="6072"/>
                      <a:pt x="43530" y="5930"/>
                      <a:pt x="43578" y="5799"/>
                    </a:cubicBezTo>
                    <a:cubicBezTo>
                      <a:pt x="43590" y="5799"/>
                      <a:pt x="43590" y="5787"/>
                      <a:pt x="43590" y="5775"/>
                    </a:cubicBezTo>
                    <a:cubicBezTo>
                      <a:pt x="43637" y="5632"/>
                      <a:pt x="43685" y="5489"/>
                      <a:pt x="43721" y="5358"/>
                    </a:cubicBezTo>
                    <a:cubicBezTo>
                      <a:pt x="43733" y="5310"/>
                      <a:pt x="43733" y="5275"/>
                      <a:pt x="43745" y="5227"/>
                    </a:cubicBezTo>
                    <a:cubicBezTo>
                      <a:pt x="43768" y="5132"/>
                      <a:pt x="43780" y="5048"/>
                      <a:pt x="43804" y="4953"/>
                    </a:cubicBezTo>
                    <a:cubicBezTo>
                      <a:pt x="43804" y="4906"/>
                      <a:pt x="43816" y="4858"/>
                      <a:pt x="43816" y="4798"/>
                    </a:cubicBezTo>
                    <a:cubicBezTo>
                      <a:pt x="43828" y="4715"/>
                      <a:pt x="43828" y="4632"/>
                      <a:pt x="43840" y="4548"/>
                    </a:cubicBezTo>
                    <a:lnTo>
                      <a:pt x="43840" y="4406"/>
                    </a:lnTo>
                    <a:cubicBezTo>
                      <a:pt x="43828" y="4322"/>
                      <a:pt x="43828" y="4239"/>
                      <a:pt x="43816" y="41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2F68"/>
                  </a:gs>
                  <a:gs pos="100000">
                    <a:srgbClr val="9135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" name="Google Shape;109;p5"/>
            <p:cNvSpPr/>
            <p:nvPr/>
          </p:nvSpPr>
          <p:spPr>
            <a:xfrm>
              <a:off x="8300230" y="3412543"/>
              <a:ext cx="1321234" cy="1387900"/>
            </a:xfrm>
            <a:custGeom>
              <a:avLst/>
              <a:gdLst/>
              <a:ahLst/>
              <a:cxnLst/>
              <a:rect l="l" t="t" r="r" b="b"/>
              <a:pathLst>
                <a:path w="66402" h="55516" extrusionOk="0">
                  <a:moveTo>
                    <a:pt x="0" y="0"/>
                  </a:moveTo>
                  <a:lnTo>
                    <a:pt x="66402" y="0"/>
                  </a:lnTo>
                  <a:lnTo>
                    <a:pt x="66402" y="55516"/>
                  </a:lnTo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0" name="Google Shape;110;p5"/>
          <p:cNvSpPr/>
          <p:nvPr/>
        </p:nvSpPr>
        <p:spPr>
          <a:xfrm rot="-137437">
            <a:off x="8329428" y="-711287"/>
            <a:ext cx="2056643" cy="1779233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algn="bl" rotWithShape="0">
              <a:schemeClr val="lt1">
                <a:alpha val="9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111" name="Google Shape;111;p5"/>
          <p:cNvGrpSpPr/>
          <p:nvPr/>
        </p:nvGrpSpPr>
        <p:grpSpPr>
          <a:xfrm>
            <a:off x="8696892" y="-397982"/>
            <a:ext cx="862571" cy="984777"/>
            <a:chOff x="742950" y="1124975"/>
            <a:chExt cx="1327850" cy="1515975"/>
          </a:xfrm>
        </p:grpSpPr>
        <p:sp>
          <p:nvSpPr>
            <p:cNvPr id="112" name="Google Shape;112;p5"/>
            <p:cNvSpPr/>
            <p:nvPr/>
          </p:nvSpPr>
          <p:spPr>
            <a:xfrm>
              <a:off x="742950" y="1124975"/>
              <a:ext cx="304525" cy="1515975"/>
            </a:xfrm>
            <a:custGeom>
              <a:avLst/>
              <a:gdLst/>
              <a:ahLst/>
              <a:cxnLst/>
              <a:rect l="l" t="t" r="r" b="b"/>
              <a:pathLst>
                <a:path w="12181" h="60639" extrusionOk="0">
                  <a:moveTo>
                    <a:pt x="0" y="60639"/>
                  </a:moveTo>
                  <a:lnTo>
                    <a:pt x="6263" y="0"/>
                  </a:lnTo>
                  <a:lnTo>
                    <a:pt x="12180" y="46911"/>
                  </a:lnTo>
                  <a:close/>
                </a:path>
              </a:pathLst>
            </a:custGeom>
            <a:gradFill>
              <a:gsLst>
                <a:gs pos="0">
                  <a:srgbClr val="FF62FF"/>
                </a:gs>
                <a:gs pos="100000">
                  <a:srgbClr val="A2B5F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899500" y="1124975"/>
              <a:ext cx="1171300" cy="1172775"/>
            </a:xfrm>
            <a:custGeom>
              <a:avLst/>
              <a:gdLst/>
              <a:ahLst/>
              <a:cxnLst/>
              <a:rect l="l" t="t" r="r" b="b"/>
              <a:pathLst>
                <a:path w="46852" h="46911" extrusionOk="0">
                  <a:moveTo>
                    <a:pt x="46852" y="37576"/>
                  </a:moveTo>
                  <a:lnTo>
                    <a:pt x="5918" y="4691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742950" y="2064375"/>
              <a:ext cx="1327850" cy="576575"/>
            </a:xfrm>
            <a:custGeom>
              <a:avLst/>
              <a:gdLst/>
              <a:ahLst/>
              <a:cxnLst/>
              <a:rect l="l" t="t" r="r" b="b"/>
              <a:pathLst>
                <a:path w="53114" h="23063" extrusionOk="0">
                  <a:moveTo>
                    <a:pt x="53114" y="0"/>
                  </a:moveTo>
                  <a:lnTo>
                    <a:pt x="0" y="23063"/>
                  </a:lnTo>
                  <a:lnTo>
                    <a:pt x="12180" y="9335"/>
                  </a:lnTo>
                  <a:close/>
                </a:path>
              </a:pathLst>
            </a:custGeom>
            <a:gradFill>
              <a:gsLst>
                <a:gs pos="0">
                  <a:srgbClr val="F9F6EF"/>
                </a:gs>
                <a:gs pos="100000">
                  <a:srgbClr val="F148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5"/>
          <p:cNvSpPr txBox="1">
            <a:spLocks noGrp="1"/>
          </p:cNvSpPr>
          <p:nvPr>
            <p:ph type="subTitle" idx="1"/>
          </p:nvPr>
        </p:nvSpPr>
        <p:spPr>
          <a:xfrm>
            <a:off x="1453075" y="2658450"/>
            <a:ext cx="28314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xfrm>
            <a:off x="1551925" y="2222134"/>
            <a:ext cx="26337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title" idx="2"/>
          </p:nvPr>
        </p:nvSpPr>
        <p:spPr>
          <a:xfrm>
            <a:off x="4958500" y="2222134"/>
            <a:ext cx="26337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title" idx="3"/>
          </p:nvPr>
        </p:nvSpPr>
        <p:spPr>
          <a:xfrm>
            <a:off x="603500" y="390625"/>
            <a:ext cx="7936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subTitle" idx="4"/>
          </p:nvPr>
        </p:nvSpPr>
        <p:spPr>
          <a:xfrm>
            <a:off x="4859575" y="2658450"/>
            <a:ext cx="28314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9"/>
          <p:cNvGrpSpPr/>
          <p:nvPr/>
        </p:nvGrpSpPr>
        <p:grpSpPr>
          <a:xfrm flipH="1">
            <a:off x="-929825" y="-2026600"/>
            <a:ext cx="10303350" cy="8865725"/>
            <a:chOff x="83250" y="-951025"/>
            <a:chExt cx="10303350" cy="8865725"/>
          </a:xfrm>
        </p:grpSpPr>
        <p:sp>
          <p:nvSpPr>
            <p:cNvPr id="186" name="Google Shape;186;p9"/>
            <p:cNvSpPr/>
            <p:nvPr/>
          </p:nvSpPr>
          <p:spPr>
            <a:xfrm>
              <a:off x="6901500" y="2466300"/>
              <a:ext cx="3485100" cy="3485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9"/>
            <p:cNvSpPr/>
            <p:nvPr/>
          </p:nvSpPr>
          <p:spPr>
            <a:xfrm>
              <a:off x="83250" y="1296275"/>
              <a:ext cx="5008800" cy="50088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5550300" y="-951025"/>
              <a:ext cx="3485100" cy="3485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5741775" y="4429600"/>
              <a:ext cx="3485100" cy="3485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Google Shape;190;p9"/>
          <p:cNvGrpSpPr/>
          <p:nvPr/>
        </p:nvGrpSpPr>
        <p:grpSpPr>
          <a:xfrm rot="-4545711">
            <a:off x="-1778143" y="2539689"/>
            <a:ext cx="2376751" cy="2533554"/>
            <a:chOff x="3398625" y="2972225"/>
            <a:chExt cx="1457050" cy="1553200"/>
          </a:xfrm>
        </p:grpSpPr>
        <p:sp>
          <p:nvSpPr>
            <p:cNvPr id="191" name="Google Shape;191;p9"/>
            <p:cNvSpPr/>
            <p:nvPr/>
          </p:nvSpPr>
          <p:spPr>
            <a:xfrm>
              <a:off x="3681100" y="3293975"/>
              <a:ext cx="1039450" cy="957900"/>
            </a:xfrm>
            <a:custGeom>
              <a:avLst/>
              <a:gdLst/>
              <a:ahLst/>
              <a:cxnLst/>
              <a:rect l="l" t="t" r="r" b="b"/>
              <a:pathLst>
                <a:path w="41578" h="38316" extrusionOk="0">
                  <a:moveTo>
                    <a:pt x="40791" y="26552"/>
                  </a:moveTo>
                  <a:cubicBezTo>
                    <a:pt x="40625" y="26659"/>
                    <a:pt x="40470" y="26754"/>
                    <a:pt x="40303" y="26861"/>
                  </a:cubicBezTo>
                  <a:cubicBezTo>
                    <a:pt x="40148" y="26957"/>
                    <a:pt x="40029" y="27040"/>
                    <a:pt x="39887" y="27123"/>
                  </a:cubicBezTo>
                  <a:cubicBezTo>
                    <a:pt x="39744" y="27207"/>
                    <a:pt x="39553" y="27314"/>
                    <a:pt x="39386" y="27409"/>
                  </a:cubicBezTo>
                  <a:cubicBezTo>
                    <a:pt x="39220" y="27492"/>
                    <a:pt x="39089" y="27576"/>
                    <a:pt x="38934" y="27647"/>
                  </a:cubicBezTo>
                  <a:lnTo>
                    <a:pt x="38708" y="27766"/>
                  </a:lnTo>
                  <a:cubicBezTo>
                    <a:pt x="38494" y="27873"/>
                    <a:pt x="38279" y="27981"/>
                    <a:pt x="38065" y="28076"/>
                  </a:cubicBezTo>
                  <a:cubicBezTo>
                    <a:pt x="37958" y="28123"/>
                    <a:pt x="37862" y="28171"/>
                    <a:pt x="37767" y="28207"/>
                  </a:cubicBezTo>
                  <a:cubicBezTo>
                    <a:pt x="37541" y="28314"/>
                    <a:pt x="37327" y="28409"/>
                    <a:pt x="37100" y="28493"/>
                  </a:cubicBezTo>
                  <a:lnTo>
                    <a:pt x="36898" y="28576"/>
                  </a:lnTo>
                  <a:cubicBezTo>
                    <a:pt x="36612" y="28683"/>
                    <a:pt x="36327" y="28790"/>
                    <a:pt x="36041" y="28885"/>
                  </a:cubicBezTo>
                  <a:cubicBezTo>
                    <a:pt x="35660" y="29016"/>
                    <a:pt x="35255" y="29136"/>
                    <a:pt x="34862" y="29243"/>
                  </a:cubicBezTo>
                  <a:cubicBezTo>
                    <a:pt x="34755" y="29278"/>
                    <a:pt x="34648" y="29302"/>
                    <a:pt x="34541" y="29338"/>
                  </a:cubicBezTo>
                  <a:cubicBezTo>
                    <a:pt x="34255" y="29409"/>
                    <a:pt x="33981" y="29481"/>
                    <a:pt x="33695" y="29540"/>
                  </a:cubicBezTo>
                  <a:cubicBezTo>
                    <a:pt x="33552" y="29564"/>
                    <a:pt x="33410" y="29600"/>
                    <a:pt x="33267" y="29624"/>
                  </a:cubicBezTo>
                  <a:cubicBezTo>
                    <a:pt x="33029" y="29671"/>
                    <a:pt x="32779" y="29719"/>
                    <a:pt x="32540" y="29755"/>
                  </a:cubicBezTo>
                  <a:cubicBezTo>
                    <a:pt x="32386" y="29778"/>
                    <a:pt x="32243" y="29814"/>
                    <a:pt x="32088" y="29826"/>
                  </a:cubicBezTo>
                  <a:cubicBezTo>
                    <a:pt x="31850" y="29862"/>
                    <a:pt x="31612" y="29898"/>
                    <a:pt x="31374" y="29921"/>
                  </a:cubicBezTo>
                  <a:lnTo>
                    <a:pt x="30933" y="29969"/>
                  </a:lnTo>
                  <a:cubicBezTo>
                    <a:pt x="30671" y="29993"/>
                    <a:pt x="30409" y="30017"/>
                    <a:pt x="30147" y="30028"/>
                  </a:cubicBezTo>
                  <a:cubicBezTo>
                    <a:pt x="30028" y="30040"/>
                    <a:pt x="29897" y="30052"/>
                    <a:pt x="29778" y="30052"/>
                  </a:cubicBezTo>
                  <a:cubicBezTo>
                    <a:pt x="29385" y="30076"/>
                    <a:pt x="29004" y="30088"/>
                    <a:pt x="28611" y="30088"/>
                  </a:cubicBezTo>
                  <a:lnTo>
                    <a:pt x="28588" y="30088"/>
                  </a:lnTo>
                  <a:cubicBezTo>
                    <a:pt x="28207" y="30088"/>
                    <a:pt x="27814" y="30076"/>
                    <a:pt x="27433" y="30052"/>
                  </a:cubicBezTo>
                  <a:cubicBezTo>
                    <a:pt x="27314" y="30052"/>
                    <a:pt x="27194" y="30040"/>
                    <a:pt x="27075" y="30028"/>
                  </a:cubicBezTo>
                  <a:cubicBezTo>
                    <a:pt x="26790" y="30017"/>
                    <a:pt x="26504" y="29993"/>
                    <a:pt x="26230" y="29957"/>
                  </a:cubicBezTo>
                  <a:cubicBezTo>
                    <a:pt x="26075" y="29945"/>
                    <a:pt x="25932" y="29933"/>
                    <a:pt x="25790" y="29921"/>
                  </a:cubicBezTo>
                  <a:cubicBezTo>
                    <a:pt x="25516" y="29886"/>
                    <a:pt x="25242" y="29850"/>
                    <a:pt x="24956" y="29802"/>
                  </a:cubicBezTo>
                  <a:lnTo>
                    <a:pt x="24539" y="29743"/>
                  </a:lnTo>
                  <a:cubicBezTo>
                    <a:pt x="24182" y="29683"/>
                    <a:pt x="23837" y="29624"/>
                    <a:pt x="23480" y="29540"/>
                  </a:cubicBezTo>
                  <a:lnTo>
                    <a:pt x="23242" y="29505"/>
                  </a:lnTo>
                  <a:lnTo>
                    <a:pt x="23075" y="29457"/>
                  </a:lnTo>
                  <a:cubicBezTo>
                    <a:pt x="22813" y="29397"/>
                    <a:pt x="22539" y="29338"/>
                    <a:pt x="22265" y="29266"/>
                  </a:cubicBezTo>
                  <a:lnTo>
                    <a:pt x="22003" y="29195"/>
                  </a:lnTo>
                  <a:cubicBezTo>
                    <a:pt x="21753" y="29136"/>
                    <a:pt x="21503" y="29064"/>
                    <a:pt x="21265" y="28981"/>
                  </a:cubicBezTo>
                  <a:cubicBezTo>
                    <a:pt x="21182" y="28957"/>
                    <a:pt x="21098" y="28933"/>
                    <a:pt x="21015" y="28909"/>
                  </a:cubicBezTo>
                  <a:cubicBezTo>
                    <a:pt x="20694" y="28814"/>
                    <a:pt x="20372" y="28707"/>
                    <a:pt x="20051" y="28600"/>
                  </a:cubicBezTo>
                  <a:cubicBezTo>
                    <a:pt x="19908" y="28540"/>
                    <a:pt x="19753" y="28481"/>
                    <a:pt x="19598" y="28421"/>
                  </a:cubicBezTo>
                  <a:cubicBezTo>
                    <a:pt x="19408" y="28350"/>
                    <a:pt x="19217" y="28278"/>
                    <a:pt x="19027" y="28207"/>
                  </a:cubicBezTo>
                  <a:cubicBezTo>
                    <a:pt x="18872" y="28147"/>
                    <a:pt x="18717" y="28076"/>
                    <a:pt x="18562" y="28016"/>
                  </a:cubicBezTo>
                  <a:cubicBezTo>
                    <a:pt x="18372" y="27933"/>
                    <a:pt x="18181" y="27850"/>
                    <a:pt x="17991" y="27766"/>
                  </a:cubicBezTo>
                  <a:lnTo>
                    <a:pt x="17789" y="27671"/>
                  </a:lnTo>
                  <a:cubicBezTo>
                    <a:pt x="17550" y="27564"/>
                    <a:pt x="17312" y="27445"/>
                    <a:pt x="17074" y="27326"/>
                  </a:cubicBezTo>
                  <a:lnTo>
                    <a:pt x="16800" y="27195"/>
                  </a:lnTo>
                  <a:cubicBezTo>
                    <a:pt x="16550" y="27064"/>
                    <a:pt x="16312" y="26933"/>
                    <a:pt x="16074" y="26802"/>
                  </a:cubicBezTo>
                  <a:lnTo>
                    <a:pt x="15895" y="26707"/>
                  </a:lnTo>
                  <a:cubicBezTo>
                    <a:pt x="15610" y="26552"/>
                    <a:pt x="15336" y="26385"/>
                    <a:pt x="15050" y="26207"/>
                  </a:cubicBezTo>
                  <a:cubicBezTo>
                    <a:pt x="14693" y="25992"/>
                    <a:pt x="14348" y="25766"/>
                    <a:pt x="14002" y="25528"/>
                  </a:cubicBezTo>
                  <a:cubicBezTo>
                    <a:pt x="13955" y="25504"/>
                    <a:pt x="13907" y="25468"/>
                    <a:pt x="13871" y="25433"/>
                  </a:cubicBezTo>
                  <a:cubicBezTo>
                    <a:pt x="13574" y="25230"/>
                    <a:pt x="13276" y="25016"/>
                    <a:pt x="12978" y="24790"/>
                  </a:cubicBezTo>
                  <a:cubicBezTo>
                    <a:pt x="12859" y="24706"/>
                    <a:pt x="12752" y="24623"/>
                    <a:pt x="12645" y="24528"/>
                  </a:cubicBezTo>
                  <a:cubicBezTo>
                    <a:pt x="12419" y="24361"/>
                    <a:pt x="12193" y="24183"/>
                    <a:pt x="11978" y="23992"/>
                  </a:cubicBezTo>
                  <a:cubicBezTo>
                    <a:pt x="11859" y="23897"/>
                    <a:pt x="11740" y="23790"/>
                    <a:pt x="11621" y="23682"/>
                  </a:cubicBezTo>
                  <a:cubicBezTo>
                    <a:pt x="11407" y="23504"/>
                    <a:pt x="11204" y="23325"/>
                    <a:pt x="11002" y="23135"/>
                  </a:cubicBezTo>
                  <a:cubicBezTo>
                    <a:pt x="10895" y="23040"/>
                    <a:pt x="10788" y="22932"/>
                    <a:pt x="10681" y="22825"/>
                  </a:cubicBezTo>
                  <a:cubicBezTo>
                    <a:pt x="10335" y="22492"/>
                    <a:pt x="10002" y="22158"/>
                    <a:pt x="9668" y="21813"/>
                  </a:cubicBezTo>
                  <a:cubicBezTo>
                    <a:pt x="9478" y="21599"/>
                    <a:pt x="9287" y="21385"/>
                    <a:pt x="9109" y="21170"/>
                  </a:cubicBezTo>
                  <a:cubicBezTo>
                    <a:pt x="9037" y="21099"/>
                    <a:pt x="8990" y="21027"/>
                    <a:pt x="8930" y="20956"/>
                  </a:cubicBezTo>
                  <a:cubicBezTo>
                    <a:pt x="8799" y="20813"/>
                    <a:pt x="8680" y="20670"/>
                    <a:pt x="8561" y="20527"/>
                  </a:cubicBezTo>
                  <a:lnTo>
                    <a:pt x="8442" y="20373"/>
                  </a:lnTo>
                  <a:cubicBezTo>
                    <a:pt x="8287" y="20182"/>
                    <a:pt x="8133" y="19980"/>
                    <a:pt x="7978" y="19777"/>
                  </a:cubicBezTo>
                  <a:cubicBezTo>
                    <a:pt x="7918" y="19706"/>
                    <a:pt x="7859" y="19622"/>
                    <a:pt x="7799" y="19539"/>
                  </a:cubicBezTo>
                  <a:cubicBezTo>
                    <a:pt x="7668" y="19361"/>
                    <a:pt x="7537" y="19170"/>
                    <a:pt x="7418" y="18991"/>
                  </a:cubicBezTo>
                  <a:cubicBezTo>
                    <a:pt x="7359" y="18908"/>
                    <a:pt x="7299" y="18825"/>
                    <a:pt x="7252" y="18741"/>
                  </a:cubicBezTo>
                  <a:cubicBezTo>
                    <a:pt x="7168" y="18610"/>
                    <a:pt x="7085" y="18479"/>
                    <a:pt x="7001" y="18348"/>
                  </a:cubicBezTo>
                  <a:cubicBezTo>
                    <a:pt x="6930" y="18253"/>
                    <a:pt x="6871" y="18146"/>
                    <a:pt x="6811" y="18051"/>
                  </a:cubicBezTo>
                  <a:cubicBezTo>
                    <a:pt x="6728" y="17920"/>
                    <a:pt x="6644" y="17777"/>
                    <a:pt x="6573" y="17646"/>
                  </a:cubicBezTo>
                  <a:cubicBezTo>
                    <a:pt x="6513" y="17551"/>
                    <a:pt x="6454" y="17456"/>
                    <a:pt x="6394" y="17348"/>
                  </a:cubicBezTo>
                  <a:cubicBezTo>
                    <a:pt x="6347" y="17241"/>
                    <a:pt x="6299" y="17158"/>
                    <a:pt x="6239" y="17063"/>
                  </a:cubicBezTo>
                  <a:cubicBezTo>
                    <a:pt x="6180" y="16932"/>
                    <a:pt x="6109" y="16813"/>
                    <a:pt x="6037" y="16682"/>
                  </a:cubicBezTo>
                  <a:cubicBezTo>
                    <a:pt x="5989" y="16586"/>
                    <a:pt x="5942" y="16491"/>
                    <a:pt x="5894" y="16384"/>
                  </a:cubicBezTo>
                  <a:cubicBezTo>
                    <a:pt x="5847" y="16289"/>
                    <a:pt x="5787" y="16170"/>
                    <a:pt x="5728" y="16051"/>
                  </a:cubicBezTo>
                  <a:cubicBezTo>
                    <a:pt x="5561" y="15705"/>
                    <a:pt x="5406" y="15348"/>
                    <a:pt x="5263" y="14991"/>
                  </a:cubicBezTo>
                  <a:cubicBezTo>
                    <a:pt x="5227" y="14931"/>
                    <a:pt x="5204" y="14860"/>
                    <a:pt x="5180" y="14789"/>
                  </a:cubicBezTo>
                  <a:cubicBezTo>
                    <a:pt x="5037" y="14455"/>
                    <a:pt x="4906" y="14110"/>
                    <a:pt x="4787" y="13765"/>
                  </a:cubicBezTo>
                  <a:cubicBezTo>
                    <a:pt x="4775" y="13717"/>
                    <a:pt x="4763" y="13669"/>
                    <a:pt x="4739" y="13622"/>
                  </a:cubicBezTo>
                  <a:cubicBezTo>
                    <a:pt x="4644" y="13312"/>
                    <a:pt x="4537" y="12991"/>
                    <a:pt x="4442" y="12681"/>
                  </a:cubicBezTo>
                  <a:cubicBezTo>
                    <a:pt x="4430" y="12622"/>
                    <a:pt x="4418" y="12574"/>
                    <a:pt x="4406" y="12514"/>
                  </a:cubicBezTo>
                  <a:cubicBezTo>
                    <a:pt x="4311" y="12193"/>
                    <a:pt x="4227" y="11860"/>
                    <a:pt x="4156" y="11526"/>
                  </a:cubicBezTo>
                  <a:cubicBezTo>
                    <a:pt x="4144" y="11455"/>
                    <a:pt x="4132" y="11383"/>
                    <a:pt x="4108" y="11312"/>
                  </a:cubicBezTo>
                  <a:cubicBezTo>
                    <a:pt x="4037" y="10979"/>
                    <a:pt x="3977" y="10645"/>
                    <a:pt x="3930" y="10312"/>
                  </a:cubicBezTo>
                  <a:lnTo>
                    <a:pt x="3930" y="10300"/>
                  </a:lnTo>
                  <a:cubicBezTo>
                    <a:pt x="3870" y="9955"/>
                    <a:pt x="3834" y="9621"/>
                    <a:pt x="3799" y="9276"/>
                  </a:cubicBezTo>
                  <a:cubicBezTo>
                    <a:pt x="3799" y="9204"/>
                    <a:pt x="3787" y="9133"/>
                    <a:pt x="3775" y="9062"/>
                  </a:cubicBezTo>
                  <a:cubicBezTo>
                    <a:pt x="3751" y="8728"/>
                    <a:pt x="3727" y="8395"/>
                    <a:pt x="3715" y="8062"/>
                  </a:cubicBezTo>
                  <a:lnTo>
                    <a:pt x="3715" y="7895"/>
                  </a:lnTo>
                  <a:cubicBezTo>
                    <a:pt x="3703" y="7561"/>
                    <a:pt x="3703" y="7228"/>
                    <a:pt x="3715" y="6895"/>
                  </a:cubicBezTo>
                  <a:lnTo>
                    <a:pt x="3715" y="6799"/>
                  </a:lnTo>
                  <a:cubicBezTo>
                    <a:pt x="3727" y="6430"/>
                    <a:pt x="3751" y="6061"/>
                    <a:pt x="3787" y="5692"/>
                  </a:cubicBezTo>
                  <a:cubicBezTo>
                    <a:pt x="3787" y="5621"/>
                    <a:pt x="3799" y="5549"/>
                    <a:pt x="3811" y="5466"/>
                  </a:cubicBezTo>
                  <a:cubicBezTo>
                    <a:pt x="3811" y="5371"/>
                    <a:pt x="3823" y="5264"/>
                    <a:pt x="3834" y="5168"/>
                  </a:cubicBezTo>
                  <a:cubicBezTo>
                    <a:pt x="3858" y="5037"/>
                    <a:pt x="3870" y="4918"/>
                    <a:pt x="3894" y="4799"/>
                  </a:cubicBezTo>
                  <a:cubicBezTo>
                    <a:pt x="3906" y="4692"/>
                    <a:pt x="3918" y="4597"/>
                    <a:pt x="3930" y="4502"/>
                  </a:cubicBezTo>
                  <a:cubicBezTo>
                    <a:pt x="3953" y="4394"/>
                    <a:pt x="3977" y="4263"/>
                    <a:pt x="3989" y="4144"/>
                  </a:cubicBezTo>
                  <a:cubicBezTo>
                    <a:pt x="4013" y="4025"/>
                    <a:pt x="4037" y="3906"/>
                    <a:pt x="4061" y="3787"/>
                  </a:cubicBezTo>
                  <a:cubicBezTo>
                    <a:pt x="4084" y="3668"/>
                    <a:pt x="4108" y="3561"/>
                    <a:pt x="4132" y="3454"/>
                  </a:cubicBezTo>
                  <a:cubicBezTo>
                    <a:pt x="4156" y="3335"/>
                    <a:pt x="4180" y="3216"/>
                    <a:pt x="4215" y="3097"/>
                  </a:cubicBezTo>
                  <a:cubicBezTo>
                    <a:pt x="4239" y="2978"/>
                    <a:pt x="4263" y="2882"/>
                    <a:pt x="4287" y="2787"/>
                  </a:cubicBezTo>
                  <a:cubicBezTo>
                    <a:pt x="4334" y="2620"/>
                    <a:pt x="4370" y="2466"/>
                    <a:pt x="4418" y="2311"/>
                  </a:cubicBezTo>
                  <a:cubicBezTo>
                    <a:pt x="4442" y="2227"/>
                    <a:pt x="4465" y="2132"/>
                    <a:pt x="4501" y="2049"/>
                  </a:cubicBezTo>
                  <a:cubicBezTo>
                    <a:pt x="4549" y="1870"/>
                    <a:pt x="4608" y="1680"/>
                    <a:pt x="4680" y="1501"/>
                  </a:cubicBezTo>
                  <a:cubicBezTo>
                    <a:pt x="4692" y="1442"/>
                    <a:pt x="4715" y="1382"/>
                    <a:pt x="4739" y="1323"/>
                  </a:cubicBezTo>
                  <a:cubicBezTo>
                    <a:pt x="4787" y="1180"/>
                    <a:pt x="4846" y="1025"/>
                    <a:pt x="4906" y="882"/>
                  </a:cubicBezTo>
                  <a:cubicBezTo>
                    <a:pt x="4930" y="799"/>
                    <a:pt x="4954" y="727"/>
                    <a:pt x="4989" y="656"/>
                  </a:cubicBezTo>
                  <a:cubicBezTo>
                    <a:pt x="5073" y="442"/>
                    <a:pt x="5168" y="215"/>
                    <a:pt x="5263" y="1"/>
                  </a:cubicBezTo>
                  <a:lnTo>
                    <a:pt x="1560" y="8264"/>
                  </a:lnTo>
                  <a:cubicBezTo>
                    <a:pt x="1453" y="8478"/>
                    <a:pt x="1358" y="8693"/>
                    <a:pt x="1275" y="8919"/>
                  </a:cubicBezTo>
                  <a:cubicBezTo>
                    <a:pt x="1251" y="8990"/>
                    <a:pt x="1215" y="9062"/>
                    <a:pt x="1191" y="9133"/>
                  </a:cubicBezTo>
                  <a:cubicBezTo>
                    <a:pt x="1132" y="9288"/>
                    <a:pt x="1072" y="9431"/>
                    <a:pt x="1025" y="9585"/>
                  </a:cubicBezTo>
                  <a:lnTo>
                    <a:pt x="1013" y="9609"/>
                  </a:lnTo>
                  <a:cubicBezTo>
                    <a:pt x="1001" y="9657"/>
                    <a:pt x="977" y="9705"/>
                    <a:pt x="965" y="9752"/>
                  </a:cubicBezTo>
                  <a:cubicBezTo>
                    <a:pt x="905" y="9943"/>
                    <a:pt x="846" y="10121"/>
                    <a:pt x="786" y="10300"/>
                  </a:cubicBezTo>
                  <a:cubicBezTo>
                    <a:pt x="763" y="10395"/>
                    <a:pt x="739" y="10478"/>
                    <a:pt x="715" y="10562"/>
                  </a:cubicBezTo>
                  <a:cubicBezTo>
                    <a:pt x="667" y="10728"/>
                    <a:pt x="620" y="10883"/>
                    <a:pt x="584" y="11038"/>
                  </a:cubicBezTo>
                  <a:cubicBezTo>
                    <a:pt x="572" y="11074"/>
                    <a:pt x="560" y="11121"/>
                    <a:pt x="548" y="11157"/>
                  </a:cubicBezTo>
                  <a:cubicBezTo>
                    <a:pt x="524" y="11229"/>
                    <a:pt x="513" y="11288"/>
                    <a:pt x="501" y="11348"/>
                  </a:cubicBezTo>
                  <a:cubicBezTo>
                    <a:pt x="477" y="11467"/>
                    <a:pt x="441" y="11586"/>
                    <a:pt x="417" y="11705"/>
                  </a:cubicBezTo>
                  <a:cubicBezTo>
                    <a:pt x="394" y="11824"/>
                    <a:pt x="370" y="11931"/>
                    <a:pt x="346" y="12038"/>
                  </a:cubicBezTo>
                  <a:cubicBezTo>
                    <a:pt x="322" y="12145"/>
                    <a:pt x="298" y="12276"/>
                    <a:pt x="286" y="12395"/>
                  </a:cubicBezTo>
                  <a:lnTo>
                    <a:pt x="251" y="12550"/>
                  </a:lnTo>
                  <a:cubicBezTo>
                    <a:pt x="239" y="12586"/>
                    <a:pt x="239" y="12681"/>
                    <a:pt x="227" y="12741"/>
                  </a:cubicBezTo>
                  <a:cubicBezTo>
                    <a:pt x="203" y="12848"/>
                    <a:pt x="191" y="12943"/>
                    <a:pt x="179" y="13038"/>
                  </a:cubicBezTo>
                  <a:cubicBezTo>
                    <a:pt x="155" y="13169"/>
                    <a:pt x="143" y="13288"/>
                    <a:pt x="132" y="13419"/>
                  </a:cubicBezTo>
                  <a:cubicBezTo>
                    <a:pt x="120" y="13515"/>
                    <a:pt x="108" y="13610"/>
                    <a:pt x="96" y="13717"/>
                  </a:cubicBezTo>
                  <a:cubicBezTo>
                    <a:pt x="96" y="13753"/>
                    <a:pt x="84" y="13800"/>
                    <a:pt x="84" y="13836"/>
                  </a:cubicBezTo>
                  <a:cubicBezTo>
                    <a:pt x="72" y="13884"/>
                    <a:pt x="84" y="13907"/>
                    <a:pt x="84" y="13943"/>
                  </a:cubicBezTo>
                  <a:cubicBezTo>
                    <a:pt x="48" y="14312"/>
                    <a:pt x="24" y="14681"/>
                    <a:pt x="13" y="15050"/>
                  </a:cubicBezTo>
                  <a:cubicBezTo>
                    <a:pt x="13" y="15062"/>
                    <a:pt x="13" y="15062"/>
                    <a:pt x="13" y="15074"/>
                  </a:cubicBezTo>
                  <a:lnTo>
                    <a:pt x="13" y="15146"/>
                  </a:lnTo>
                  <a:cubicBezTo>
                    <a:pt x="1" y="15479"/>
                    <a:pt x="13" y="15812"/>
                    <a:pt x="13" y="16146"/>
                  </a:cubicBezTo>
                  <a:lnTo>
                    <a:pt x="13" y="16265"/>
                  </a:lnTo>
                  <a:lnTo>
                    <a:pt x="13" y="16313"/>
                  </a:lnTo>
                  <a:cubicBezTo>
                    <a:pt x="24" y="16646"/>
                    <a:pt x="48" y="16979"/>
                    <a:pt x="72" y="17313"/>
                  </a:cubicBezTo>
                  <a:lnTo>
                    <a:pt x="72" y="17408"/>
                  </a:lnTo>
                  <a:cubicBezTo>
                    <a:pt x="72" y="17444"/>
                    <a:pt x="84" y="17491"/>
                    <a:pt x="96" y="17527"/>
                  </a:cubicBezTo>
                  <a:cubicBezTo>
                    <a:pt x="120" y="17872"/>
                    <a:pt x="167" y="18206"/>
                    <a:pt x="215" y="18551"/>
                  </a:cubicBezTo>
                  <a:lnTo>
                    <a:pt x="215" y="18551"/>
                  </a:lnTo>
                  <a:lnTo>
                    <a:pt x="215" y="18563"/>
                  </a:lnTo>
                  <a:cubicBezTo>
                    <a:pt x="274" y="18896"/>
                    <a:pt x="334" y="19230"/>
                    <a:pt x="405" y="19563"/>
                  </a:cubicBezTo>
                  <a:cubicBezTo>
                    <a:pt x="405" y="19599"/>
                    <a:pt x="417" y="19646"/>
                    <a:pt x="429" y="19682"/>
                  </a:cubicBezTo>
                  <a:cubicBezTo>
                    <a:pt x="429" y="19730"/>
                    <a:pt x="441" y="19742"/>
                    <a:pt x="453" y="19777"/>
                  </a:cubicBezTo>
                  <a:cubicBezTo>
                    <a:pt x="524" y="20111"/>
                    <a:pt x="596" y="20432"/>
                    <a:pt x="691" y="20765"/>
                  </a:cubicBezTo>
                  <a:cubicBezTo>
                    <a:pt x="691" y="20777"/>
                    <a:pt x="703" y="20801"/>
                    <a:pt x="703" y="20813"/>
                  </a:cubicBezTo>
                  <a:cubicBezTo>
                    <a:pt x="715" y="20849"/>
                    <a:pt x="727" y="20885"/>
                    <a:pt x="739" y="20932"/>
                  </a:cubicBezTo>
                  <a:cubicBezTo>
                    <a:pt x="822" y="21242"/>
                    <a:pt x="929" y="21563"/>
                    <a:pt x="1036" y="21873"/>
                  </a:cubicBezTo>
                  <a:cubicBezTo>
                    <a:pt x="1048" y="21908"/>
                    <a:pt x="1048" y="21932"/>
                    <a:pt x="1060" y="21968"/>
                  </a:cubicBezTo>
                  <a:lnTo>
                    <a:pt x="1084" y="22016"/>
                  </a:lnTo>
                  <a:cubicBezTo>
                    <a:pt x="1203" y="22361"/>
                    <a:pt x="1322" y="22694"/>
                    <a:pt x="1465" y="23040"/>
                  </a:cubicBezTo>
                  <a:cubicBezTo>
                    <a:pt x="1477" y="23075"/>
                    <a:pt x="1489" y="23111"/>
                    <a:pt x="1501" y="23147"/>
                  </a:cubicBezTo>
                  <a:cubicBezTo>
                    <a:pt x="1513" y="23182"/>
                    <a:pt x="1537" y="23206"/>
                    <a:pt x="1548" y="23242"/>
                  </a:cubicBezTo>
                  <a:cubicBezTo>
                    <a:pt x="1691" y="23599"/>
                    <a:pt x="1846" y="23944"/>
                    <a:pt x="2013" y="24302"/>
                  </a:cubicBezTo>
                  <a:cubicBezTo>
                    <a:pt x="2025" y="24325"/>
                    <a:pt x="2037" y="24337"/>
                    <a:pt x="2048" y="24361"/>
                  </a:cubicBezTo>
                  <a:cubicBezTo>
                    <a:pt x="2084" y="24456"/>
                    <a:pt x="2132" y="24540"/>
                    <a:pt x="2179" y="24635"/>
                  </a:cubicBezTo>
                  <a:cubicBezTo>
                    <a:pt x="2227" y="24718"/>
                    <a:pt x="2275" y="24837"/>
                    <a:pt x="2334" y="24933"/>
                  </a:cubicBezTo>
                  <a:cubicBezTo>
                    <a:pt x="2394" y="25052"/>
                    <a:pt x="2465" y="25183"/>
                    <a:pt x="2525" y="25302"/>
                  </a:cubicBezTo>
                  <a:cubicBezTo>
                    <a:pt x="2584" y="25397"/>
                    <a:pt x="2632" y="25492"/>
                    <a:pt x="2691" y="25587"/>
                  </a:cubicBezTo>
                  <a:cubicBezTo>
                    <a:pt x="2703" y="25611"/>
                    <a:pt x="2715" y="25635"/>
                    <a:pt x="2715" y="25659"/>
                  </a:cubicBezTo>
                  <a:cubicBezTo>
                    <a:pt x="2763" y="25730"/>
                    <a:pt x="2810" y="25802"/>
                    <a:pt x="2858" y="25885"/>
                  </a:cubicBezTo>
                  <a:cubicBezTo>
                    <a:pt x="2941" y="26016"/>
                    <a:pt x="3013" y="26159"/>
                    <a:pt x="3096" y="26290"/>
                  </a:cubicBezTo>
                  <a:cubicBezTo>
                    <a:pt x="3156" y="26397"/>
                    <a:pt x="3227" y="26492"/>
                    <a:pt x="3287" y="26588"/>
                  </a:cubicBezTo>
                  <a:cubicBezTo>
                    <a:pt x="3370" y="26719"/>
                    <a:pt x="3453" y="26850"/>
                    <a:pt x="3537" y="26980"/>
                  </a:cubicBezTo>
                  <a:lnTo>
                    <a:pt x="3596" y="27076"/>
                  </a:lnTo>
                  <a:lnTo>
                    <a:pt x="3703" y="27231"/>
                  </a:lnTo>
                  <a:cubicBezTo>
                    <a:pt x="3834" y="27409"/>
                    <a:pt x="3953" y="27600"/>
                    <a:pt x="4084" y="27778"/>
                  </a:cubicBezTo>
                  <a:lnTo>
                    <a:pt x="4263" y="28016"/>
                  </a:lnTo>
                  <a:cubicBezTo>
                    <a:pt x="4418" y="28219"/>
                    <a:pt x="4561" y="28421"/>
                    <a:pt x="4727" y="28612"/>
                  </a:cubicBezTo>
                  <a:cubicBezTo>
                    <a:pt x="4763" y="28659"/>
                    <a:pt x="4787" y="28695"/>
                    <a:pt x="4823" y="28743"/>
                  </a:cubicBezTo>
                  <a:cubicBezTo>
                    <a:pt x="4835" y="28755"/>
                    <a:pt x="4846" y="28755"/>
                    <a:pt x="4846" y="28766"/>
                  </a:cubicBezTo>
                  <a:cubicBezTo>
                    <a:pt x="4966" y="28921"/>
                    <a:pt x="5085" y="29064"/>
                    <a:pt x="5216" y="29207"/>
                  </a:cubicBezTo>
                  <a:cubicBezTo>
                    <a:pt x="5275" y="29278"/>
                    <a:pt x="5335" y="29350"/>
                    <a:pt x="5394" y="29421"/>
                  </a:cubicBezTo>
                  <a:cubicBezTo>
                    <a:pt x="5573" y="29636"/>
                    <a:pt x="5763" y="29850"/>
                    <a:pt x="5954" y="30052"/>
                  </a:cubicBezTo>
                  <a:cubicBezTo>
                    <a:pt x="6287" y="30409"/>
                    <a:pt x="6620" y="30743"/>
                    <a:pt x="6966" y="31076"/>
                  </a:cubicBezTo>
                  <a:cubicBezTo>
                    <a:pt x="7001" y="31112"/>
                    <a:pt x="7037" y="31148"/>
                    <a:pt x="7085" y="31195"/>
                  </a:cubicBezTo>
                  <a:cubicBezTo>
                    <a:pt x="7156" y="31255"/>
                    <a:pt x="7228" y="31314"/>
                    <a:pt x="7299" y="31386"/>
                  </a:cubicBezTo>
                  <a:cubicBezTo>
                    <a:pt x="7490" y="31564"/>
                    <a:pt x="7692" y="31755"/>
                    <a:pt x="7906" y="31933"/>
                  </a:cubicBezTo>
                  <a:cubicBezTo>
                    <a:pt x="8025" y="32041"/>
                    <a:pt x="8144" y="32136"/>
                    <a:pt x="8264" y="32243"/>
                  </a:cubicBezTo>
                  <a:cubicBezTo>
                    <a:pt x="8490" y="32422"/>
                    <a:pt x="8716" y="32600"/>
                    <a:pt x="8930" y="32779"/>
                  </a:cubicBezTo>
                  <a:cubicBezTo>
                    <a:pt x="9037" y="32862"/>
                    <a:pt x="9157" y="32957"/>
                    <a:pt x="9264" y="33041"/>
                  </a:cubicBezTo>
                  <a:cubicBezTo>
                    <a:pt x="9561" y="33255"/>
                    <a:pt x="9859" y="33469"/>
                    <a:pt x="10157" y="33684"/>
                  </a:cubicBezTo>
                  <a:cubicBezTo>
                    <a:pt x="10204" y="33708"/>
                    <a:pt x="10240" y="33743"/>
                    <a:pt x="10288" y="33779"/>
                  </a:cubicBezTo>
                  <a:cubicBezTo>
                    <a:pt x="10633" y="34017"/>
                    <a:pt x="10990" y="34243"/>
                    <a:pt x="11347" y="34458"/>
                  </a:cubicBezTo>
                  <a:lnTo>
                    <a:pt x="11407" y="34505"/>
                  </a:lnTo>
                  <a:cubicBezTo>
                    <a:pt x="11669" y="34660"/>
                    <a:pt x="11931" y="34803"/>
                    <a:pt x="12193" y="34958"/>
                  </a:cubicBezTo>
                  <a:lnTo>
                    <a:pt x="12371" y="35053"/>
                  </a:lnTo>
                  <a:cubicBezTo>
                    <a:pt x="12609" y="35184"/>
                    <a:pt x="12847" y="35315"/>
                    <a:pt x="13086" y="35434"/>
                  </a:cubicBezTo>
                  <a:lnTo>
                    <a:pt x="13359" y="35577"/>
                  </a:lnTo>
                  <a:cubicBezTo>
                    <a:pt x="13598" y="35696"/>
                    <a:pt x="13848" y="35815"/>
                    <a:pt x="14086" y="35922"/>
                  </a:cubicBezTo>
                  <a:cubicBezTo>
                    <a:pt x="14145" y="35946"/>
                    <a:pt x="14217" y="35982"/>
                    <a:pt x="14288" y="36017"/>
                  </a:cubicBezTo>
                  <a:lnTo>
                    <a:pt x="14360" y="36041"/>
                  </a:lnTo>
                  <a:cubicBezTo>
                    <a:pt x="14514" y="36124"/>
                    <a:pt x="14681" y="36184"/>
                    <a:pt x="14848" y="36255"/>
                  </a:cubicBezTo>
                  <a:cubicBezTo>
                    <a:pt x="15014" y="36327"/>
                    <a:pt x="15157" y="36386"/>
                    <a:pt x="15312" y="36446"/>
                  </a:cubicBezTo>
                  <a:cubicBezTo>
                    <a:pt x="15503" y="36529"/>
                    <a:pt x="15693" y="36601"/>
                    <a:pt x="15884" y="36672"/>
                  </a:cubicBezTo>
                  <a:cubicBezTo>
                    <a:pt x="16038" y="36720"/>
                    <a:pt x="16181" y="36791"/>
                    <a:pt x="16348" y="36839"/>
                  </a:cubicBezTo>
                  <a:lnTo>
                    <a:pt x="16384" y="36851"/>
                  </a:lnTo>
                  <a:cubicBezTo>
                    <a:pt x="16693" y="36958"/>
                    <a:pt x="16991" y="37065"/>
                    <a:pt x="17300" y="37148"/>
                  </a:cubicBezTo>
                  <a:cubicBezTo>
                    <a:pt x="17384" y="37184"/>
                    <a:pt x="17467" y="37208"/>
                    <a:pt x="17550" y="37232"/>
                  </a:cubicBezTo>
                  <a:cubicBezTo>
                    <a:pt x="17729" y="37279"/>
                    <a:pt x="17896" y="37339"/>
                    <a:pt x="18074" y="37375"/>
                  </a:cubicBezTo>
                  <a:lnTo>
                    <a:pt x="18301" y="37434"/>
                  </a:lnTo>
                  <a:lnTo>
                    <a:pt x="18562" y="37506"/>
                  </a:lnTo>
                  <a:cubicBezTo>
                    <a:pt x="18824" y="37577"/>
                    <a:pt x="19098" y="37637"/>
                    <a:pt x="19360" y="37696"/>
                  </a:cubicBezTo>
                  <a:lnTo>
                    <a:pt x="19527" y="37732"/>
                  </a:lnTo>
                  <a:lnTo>
                    <a:pt x="19586" y="37744"/>
                  </a:lnTo>
                  <a:lnTo>
                    <a:pt x="19765" y="37779"/>
                  </a:lnTo>
                  <a:cubicBezTo>
                    <a:pt x="20122" y="37851"/>
                    <a:pt x="20479" y="37922"/>
                    <a:pt x="20825" y="37982"/>
                  </a:cubicBezTo>
                  <a:cubicBezTo>
                    <a:pt x="20884" y="37994"/>
                    <a:pt x="20944" y="38006"/>
                    <a:pt x="21003" y="38006"/>
                  </a:cubicBezTo>
                  <a:cubicBezTo>
                    <a:pt x="21087" y="38029"/>
                    <a:pt x="21170" y="38029"/>
                    <a:pt x="21253" y="38041"/>
                  </a:cubicBezTo>
                  <a:cubicBezTo>
                    <a:pt x="21527" y="38089"/>
                    <a:pt x="21801" y="38125"/>
                    <a:pt x="22087" y="38149"/>
                  </a:cubicBezTo>
                  <a:cubicBezTo>
                    <a:pt x="22170" y="38160"/>
                    <a:pt x="22253" y="38172"/>
                    <a:pt x="22349" y="38184"/>
                  </a:cubicBezTo>
                  <a:lnTo>
                    <a:pt x="22515" y="38196"/>
                  </a:lnTo>
                  <a:cubicBezTo>
                    <a:pt x="22801" y="38232"/>
                    <a:pt x="23075" y="38244"/>
                    <a:pt x="23361" y="38268"/>
                  </a:cubicBezTo>
                  <a:cubicBezTo>
                    <a:pt x="23456" y="38268"/>
                    <a:pt x="23551" y="38279"/>
                    <a:pt x="23646" y="38291"/>
                  </a:cubicBezTo>
                  <a:lnTo>
                    <a:pt x="23718" y="38291"/>
                  </a:lnTo>
                  <a:cubicBezTo>
                    <a:pt x="24111" y="38303"/>
                    <a:pt x="24492" y="38315"/>
                    <a:pt x="24873" y="38315"/>
                  </a:cubicBezTo>
                  <a:lnTo>
                    <a:pt x="24897" y="38315"/>
                  </a:lnTo>
                  <a:cubicBezTo>
                    <a:pt x="25289" y="38315"/>
                    <a:pt x="25670" y="38303"/>
                    <a:pt x="26063" y="38291"/>
                  </a:cubicBezTo>
                  <a:lnTo>
                    <a:pt x="26135" y="38291"/>
                  </a:lnTo>
                  <a:cubicBezTo>
                    <a:pt x="26230" y="38291"/>
                    <a:pt x="26337" y="38268"/>
                    <a:pt x="26432" y="38268"/>
                  </a:cubicBezTo>
                  <a:cubicBezTo>
                    <a:pt x="26694" y="38256"/>
                    <a:pt x="26956" y="38232"/>
                    <a:pt x="27206" y="38208"/>
                  </a:cubicBezTo>
                  <a:cubicBezTo>
                    <a:pt x="27254" y="38208"/>
                    <a:pt x="27302" y="38208"/>
                    <a:pt x="27349" y="38196"/>
                  </a:cubicBezTo>
                  <a:cubicBezTo>
                    <a:pt x="27456" y="38184"/>
                    <a:pt x="27552" y="38172"/>
                    <a:pt x="27647" y="38160"/>
                  </a:cubicBezTo>
                  <a:cubicBezTo>
                    <a:pt x="27885" y="38137"/>
                    <a:pt x="28123" y="38101"/>
                    <a:pt x="28361" y="38065"/>
                  </a:cubicBezTo>
                  <a:cubicBezTo>
                    <a:pt x="28433" y="38053"/>
                    <a:pt x="28504" y="38053"/>
                    <a:pt x="28564" y="38041"/>
                  </a:cubicBezTo>
                  <a:cubicBezTo>
                    <a:pt x="28635" y="38029"/>
                    <a:pt x="28730" y="38006"/>
                    <a:pt x="28814" y="37994"/>
                  </a:cubicBezTo>
                  <a:cubicBezTo>
                    <a:pt x="29052" y="37958"/>
                    <a:pt x="29302" y="37910"/>
                    <a:pt x="29540" y="37863"/>
                  </a:cubicBezTo>
                  <a:cubicBezTo>
                    <a:pt x="29635" y="37851"/>
                    <a:pt x="29719" y="37839"/>
                    <a:pt x="29802" y="37815"/>
                  </a:cubicBezTo>
                  <a:cubicBezTo>
                    <a:pt x="29861" y="37803"/>
                    <a:pt x="29921" y="37791"/>
                    <a:pt x="29969" y="37779"/>
                  </a:cubicBezTo>
                  <a:cubicBezTo>
                    <a:pt x="30254" y="37708"/>
                    <a:pt x="30540" y="37648"/>
                    <a:pt x="30814" y="37577"/>
                  </a:cubicBezTo>
                  <a:cubicBezTo>
                    <a:pt x="30897" y="37553"/>
                    <a:pt x="30981" y="37529"/>
                    <a:pt x="31064" y="37506"/>
                  </a:cubicBezTo>
                  <a:lnTo>
                    <a:pt x="31135" y="37482"/>
                  </a:lnTo>
                  <a:cubicBezTo>
                    <a:pt x="31540" y="37375"/>
                    <a:pt x="31933" y="37256"/>
                    <a:pt x="32314" y="37125"/>
                  </a:cubicBezTo>
                  <a:lnTo>
                    <a:pt x="32374" y="37101"/>
                  </a:lnTo>
                  <a:cubicBezTo>
                    <a:pt x="32648" y="37017"/>
                    <a:pt x="32909" y="36910"/>
                    <a:pt x="33171" y="36803"/>
                  </a:cubicBezTo>
                  <a:cubicBezTo>
                    <a:pt x="33243" y="36779"/>
                    <a:pt x="33314" y="36756"/>
                    <a:pt x="33374" y="36732"/>
                  </a:cubicBezTo>
                  <a:cubicBezTo>
                    <a:pt x="33505" y="36672"/>
                    <a:pt x="33636" y="36625"/>
                    <a:pt x="33755" y="36577"/>
                  </a:cubicBezTo>
                  <a:cubicBezTo>
                    <a:pt x="33850" y="36541"/>
                    <a:pt x="33945" y="36494"/>
                    <a:pt x="34041" y="36458"/>
                  </a:cubicBezTo>
                  <a:lnTo>
                    <a:pt x="34338" y="36315"/>
                  </a:lnTo>
                  <a:cubicBezTo>
                    <a:pt x="34553" y="36220"/>
                    <a:pt x="34767" y="36113"/>
                    <a:pt x="34981" y="36005"/>
                  </a:cubicBezTo>
                  <a:lnTo>
                    <a:pt x="35207" y="35886"/>
                  </a:lnTo>
                  <a:lnTo>
                    <a:pt x="35279" y="35851"/>
                  </a:lnTo>
                  <a:cubicBezTo>
                    <a:pt x="35410" y="35791"/>
                    <a:pt x="35529" y="35708"/>
                    <a:pt x="35660" y="35648"/>
                  </a:cubicBezTo>
                  <a:cubicBezTo>
                    <a:pt x="35827" y="35553"/>
                    <a:pt x="35993" y="35458"/>
                    <a:pt x="36160" y="35362"/>
                  </a:cubicBezTo>
                  <a:cubicBezTo>
                    <a:pt x="36315" y="35267"/>
                    <a:pt x="36434" y="35184"/>
                    <a:pt x="36577" y="35101"/>
                  </a:cubicBezTo>
                  <a:cubicBezTo>
                    <a:pt x="36719" y="35005"/>
                    <a:pt x="36898" y="34898"/>
                    <a:pt x="37065" y="34803"/>
                  </a:cubicBezTo>
                  <a:lnTo>
                    <a:pt x="37136" y="34755"/>
                  </a:lnTo>
                  <a:cubicBezTo>
                    <a:pt x="37374" y="34589"/>
                    <a:pt x="37624" y="34422"/>
                    <a:pt x="37862" y="34243"/>
                  </a:cubicBezTo>
                  <a:lnTo>
                    <a:pt x="41577" y="25980"/>
                  </a:lnTo>
                  <a:cubicBezTo>
                    <a:pt x="41327" y="26183"/>
                    <a:pt x="41065" y="26373"/>
                    <a:pt x="40791" y="26552"/>
                  </a:cubicBezTo>
                  <a:close/>
                </a:path>
              </a:pathLst>
            </a:custGeom>
            <a:gradFill>
              <a:gsLst>
                <a:gs pos="0">
                  <a:srgbClr val="FF62FF"/>
                </a:gs>
                <a:gs pos="100000">
                  <a:srgbClr val="A2B5FA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4628250" y="3943775"/>
              <a:ext cx="227425" cy="351850"/>
            </a:xfrm>
            <a:custGeom>
              <a:avLst/>
              <a:gdLst/>
              <a:ahLst/>
              <a:cxnLst/>
              <a:rect l="l" t="t" r="r" b="b"/>
              <a:pathLst>
                <a:path w="9097" h="14074" extrusionOk="0">
                  <a:moveTo>
                    <a:pt x="9097" y="5811"/>
                  </a:moveTo>
                  <a:lnTo>
                    <a:pt x="5382" y="14073"/>
                  </a:lnTo>
                  <a:lnTo>
                    <a:pt x="0" y="8263"/>
                  </a:lnTo>
                  <a:lnTo>
                    <a:pt x="3703" y="0"/>
                  </a:lnTo>
                  <a:close/>
                </a:path>
              </a:pathLst>
            </a:custGeom>
            <a:gradFill>
              <a:gsLst>
                <a:gs pos="0">
                  <a:srgbClr val="F9F6EF"/>
                </a:gs>
                <a:gs pos="100000">
                  <a:srgbClr val="F148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3534950" y="2972225"/>
              <a:ext cx="286075" cy="444425"/>
            </a:xfrm>
            <a:custGeom>
              <a:avLst/>
              <a:gdLst/>
              <a:ahLst/>
              <a:cxnLst/>
              <a:rect l="l" t="t" r="r" b="b"/>
              <a:pathLst>
                <a:path w="11443" h="17777" extrusionOk="0">
                  <a:moveTo>
                    <a:pt x="5525" y="6227"/>
                  </a:moveTo>
                  <a:cubicBezTo>
                    <a:pt x="4835" y="7275"/>
                    <a:pt x="4227" y="8382"/>
                    <a:pt x="3715" y="9525"/>
                  </a:cubicBezTo>
                  <a:lnTo>
                    <a:pt x="1" y="17776"/>
                  </a:lnTo>
                  <a:cubicBezTo>
                    <a:pt x="929" y="15705"/>
                    <a:pt x="2168" y="13776"/>
                    <a:pt x="3656" y="12049"/>
                  </a:cubicBezTo>
                  <a:cubicBezTo>
                    <a:pt x="4870" y="10633"/>
                    <a:pt x="6228" y="9371"/>
                    <a:pt x="7728" y="8263"/>
                  </a:cubicBezTo>
                  <a:lnTo>
                    <a:pt x="11443" y="0"/>
                  </a:lnTo>
                  <a:cubicBezTo>
                    <a:pt x="9121" y="1715"/>
                    <a:pt x="7109" y="3822"/>
                    <a:pt x="5525" y="6227"/>
                  </a:cubicBez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3728125" y="2972225"/>
              <a:ext cx="227450" cy="351850"/>
            </a:xfrm>
            <a:custGeom>
              <a:avLst/>
              <a:gdLst/>
              <a:ahLst/>
              <a:cxnLst/>
              <a:rect l="l" t="t" r="r" b="b"/>
              <a:pathLst>
                <a:path w="9098" h="14074" extrusionOk="0">
                  <a:moveTo>
                    <a:pt x="9097" y="5822"/>
                  </a:moveTo>
                  <a:lnTo>
                    <a:pt x="5382" y="14074"/>
                  </a:lnTo>
                  <a:lnTo>
                    <a:pt x="1" y="8263"/>
                  </a:lnTo>
                  <a:lnTo>
                    <a:pt x="3716" y="0"/>
                  </a:lnTo>
                  <a:close/>
                </a:path>
              </a:pathLst>
            </a:custGeom>
            <a:gradFill>
              <a:gsLst>
                <a:gs pos="0">
                  <a:srgbClr val="F9F6EF"/>
                </a:gs>
                <a:gs pos="100000">
                  <a:srgbClr val="F148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3398625" y="3178800"/>
              <a:ext cx="1364175" cy="1346625"/>
            </a:xfrm>
            <a:custGeom>
              <a:avLst/>
              <a:gdLst/>
              <a:ahLst/>
              <a:cxnLst/>
              <a:rect l="l" t="t" r="r" b="b"/>
              <a:pathLst>
                <a:path w="54567" h="53865" extrusionOk="0">
                  <a:moveTo>
                    <a:pt x="13181" y="0"/>
                  </a:moveTo>
                  <a:lnTo>
                    <a:pt x="18562" y="5811"/>
                  </a:lnTo>
                  <a:cubicBezTo>
                    <a:pt x="9407" y="12621"/>
                    <a:pt x="8823" y="25563"/>
                    <a:pt x="17265" y="34671"/>
                  </a:cubicBezTo>
                  <a:cubicBezTo>
                    <a:pt x="25706" y="43779"/>
                    <a:pt x="40017" y="45661"/>
                    <a:pt x="49185" y="38850"/>
                  </a:cubicBezTo>
                  <a:lnTo>
                    <a:pt x="54567" y="44672"/>
                  </a:lnTo>
                  <a:cubicBezTo>
                    <a:pt x="42184" y="53864"/>
                    <a:pt x="22825" y="51328"/>
                    <a:pt x="11419" y="39017"/>
                  </a:cubicBezTo>
                  <a:cubicBezTo>
                    <a:pt x="1" y="26694"/>
                    <a:pt x="798" y="9204"/>
                    <a:pt x="13181" y="0"/>
                  </a:cubicBezTo>
                  <a:close/>
                </a:path>
              </a:pathLst>
            </a:custGeom>
            <a:gradFill>
              <a:gsLst>
                <a:gs pos="0">
                  <a:srgbClr val="CF65B0"/>
                </a:gs>
                <a:gs pos="100000">
                  <a:srgbClr val="FEFFB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9"/>
          <p:cNvGrpSpPr/>
          <p:nvPr/>
        </p:nvGrpSpPr>
        <p:grpSpPr>
          <a:xfrm>
            <a:off x="-1504379" y="-280406"/>
            <a:ext cx="2133602" cy="2228453"/>
            <a:chOff x="2122575" y="3109750"/>
            <a:chExt cx="1313875" cy="1372200"/>
          </a:xfrm>
        </p:grpSpPr>
        <p:sp>
          <p:nvSpPr>
            <p:cNvPr id="197" name="Google Shape;197;p9"/>
            <p:cNvSpPr/>
            <p:nvPr/>
          </p:nvSpPr>
          <p:spPr>
            <a:xfrm>
              <a:off x="2318125" y="3213025"/>
              <a:ext cx="1000150" cy="807275"/>
            </a:xfrm>
            <a:custGeom>
              <a:avLst/>
              <a:gdLst/>
              <a:ahLst/>
              <a:cxnLst/>
              <a:rect l="l" t="t" r="r" b="b"/>
              <a:pathLst>
                <a:path w="40006" h="32291" extrusionOk="0">
                  <a:moveTo>
                    <a:pt x="3061" y="8573"/>
                  </a:moveTo>
                  <a:cubicBezTo>
                    <a:pt x="2942" y="8728"/>
                    <a:pt x="2823" y="8871"/>
                    <a:pt x="2704" y="9025"/>
                  </a:cubicBezTo>
                  <a:cubicBezTo>
                    <a:pt x="2620" y="9133"/>
                    <a:pt x="2549" y="9240"/>
                    <a:pt x="2465" y="9347"/>
                  </a:cubicBezTo>
                  <a:cubicBezTo>
                    <a:pt x="2346" y="9514"/>
                    <a:pt x="2239" y="9680"/>
                    <a:pt x="2132" y="9835"/>
                  </a:cubicBezTo>
                  <a:cubicBezTo>
                    <a:pt x="2061" y="9942"/>
                    <a:pt x="1989" y="10049"/>
                    <a:pt x="1930" y="10157"/>
                  </a:cubicBezTo>
                  <a:cubicBezTo>
                    <a:pt x="1811" y="10335"/>
                    <a:pt x="1692" y="10526"/>
                    <a:pt x="1584" y="10716"/>
                  </a:cubicBezTo>
                  <a:cubicBezTo>
                    <a:pt x="1537" y="10799"/>
                    <a:pt x="1477" y="10895"/>
                    <a:pt x="1442" y="10978"/>
                  </a:cubicBezTo>
                  <a:cubicBezTo>
                    <a:pt x="1275" y="11264"/>
                    <a:pt x="1132" y="11550"/>
                    <a:pt x="989" y="11835"/>
                  </a:cubicBezTo>
                  <a:cubicBezTo>
                    <a:pt x="596" y="12633"/>
                    <a:pt x="263" y="13478"/>
                    <a:pt x="1" y="14336"/>
                  </a:cubicBezTo>
                  <a:cubicBezTo>
                    <a:pt x="2596" y="10585"/>
                    <a:pt x="6692" y="7811"/>
                    <a:pt x="11800" y="6835"/>
                  </a:cubicBezTo>
                  <a:cubicBezTo>
                    <a:pt x="22635" y="4763"/>
                    <a:pt x="33910" y="11538"/>
                    <a:pt x="36934" y="21920"/>
                  </a:cubicBezTo>
                  <a:cubicBezTo>
                    <a:pt x="37946" y="25301"/>
                    <a:pt x="37946" y="28909"/>
                    <a:pt x="36922" y="32290"/>
                  </a:cubicBezTo>
                  <a:cubicBezTo>
                    <a:pt x="37589" y="31326"/>
                    <a:pt x="38160" y="30290"/>
                    <a:pt x="38625" y="29218"/>
                  </a:cubicBezTo>
                  <a:cubicBezTo>
                    <a:pt x="38660" y="29135"/>
                    <a:pt x="38684" y="29052"/>
                    <a:pt x="38720" y="28968"/>
                  </a:cubicBezTo>
                  <a:cubicBezTo>
                    <a:pt x="38791" y="28790"/>
                    <a:pt x="38875" y="28599"/>
                    <a:pt x="38934" y="28421"/>
                  </a:cubicBezTo>
                  <a:cubicBezTo>
                    <a:pt x="38970" y="28313"/>
                    <a:pt x="39006" y="28218"/>
                    <a:pt x="39041" y="28111"/>
                  </a:cubicBezTo>
                  <a:cubicBezTo>
                    <a:pt x="39101" y="27944"/>
                    <a:pt x="39161" y="27778"/>
                    <a:pt x="39220" y="27611"/>
                  </a:cubicBezTo>
                  <a:cubicBezTo>
                    <a:pt x="39244" y="27492"/>
                    <a:pt x="39280" y="27385"/>
                    <a:pt x="39315" y="27278"/>
                  </a:cubicBezTo>
                  <a:cubicBezTo>
                    <a:pt x="39363" y="27111"/>
                    <a:pt x="39411" y="26944"/>
                    <a:pt x="39458" y="26766"/>
                  </a:cubicBezTo>
                  <a:cubicBezTo>
                    <a:pt x="39482" y="26659"/>
                    <a:pt x="39506" y="26551"/>
                    <a:pt x="39542" y="26432"/>
                  </a:cubicBezTo>
                  <a:cubicBezTo>
                    <a:pt x="39577" y="26266"/>
                    <a:pt x="39613" y="26087"/>
                    <a:pt x="39649" y="25908"/>
                  </a:cubicBezTo>
                  <a:cubicBezTo>
                    <a:pt x="39673" y="25801"/>
                    <a:pt x="39696" y="25694"/>
                    <a:pt x="39720" y="25587"/>
                  </a:cubicBezTo>
                  <a:cubicBezTo>
                    <a:pt x="39756" y="25396"/>
                    <a:pt x="39780" y="25206"/>
                    <a:pt x="39815" y="25015"/>
                  </a:cubicBezTo>
                  <a:cubicBezTo>
                    <a:pt x="39827" y="24920"/>
                    <a:pt x="39851" y="24825"/>
                    <a:pt x="39863" y="24730"/>
                  </a:cubicBezTo>
                  <a:cubicBezTo>
                    <a:pt x="39899" y="24456"/>
                    <a:pt x="39923" y="24170"/>
                    <a:pt x="39946" y="23896"/>
                  </a:cubicBezTo>
                  <a:cubicBezTo>
                    <a:pt x="39946" y="23884"/>
                    <a:pt x="39946" y="23872"/>
                    <a:pt x="39946" y="23861"/>
                  </a:cubicBezTo>
                  <a:cubicBezTo>
                    <a:pt x="39970" y="23563"/>
                    <a:pt x="39994" y="23265"/>
                    <a:pt x="40006" y="22980"/>
                  </a:cubicBezTo>
                  <a:lnTo>
                    <a:pt x="40006" y="22694"/>
                  </a:lnTo>
                  <a:lnTo>
                    <a:pt x="40006" y="22087"/>
                  </a:lnTo>
                  <a:cubicBezTo>
                    <a:pt x="40006" y="21967"/>
                    <a:pt x="40006" y="21860"/>
                    <a:pt x="39994" y="21741"/>
                  </a:cubicBezTo>
                  <a:cubicBezTo>
                    <a:pt x="39994" y="21563"/>
                    <a:pt x="39970" y="21372"/>
                    <a:pt x="39958" y="21182"/>
                  </a:cubicBezTo>
                  <a:cubicBezTo>
                    <a:pt x="39958" y="21063"/>
                    <a:pt x="39946" y="20944"/>
                    <a:pt x="39934" y="20824"/>
                  </a:cubicBezTo>
                  <a:cubicBezTo>
                    <a:pt x="39923" y="20634"/>
                    <a:pt x="39899" y="20455"/>
                    <a:pt x="39875" y="20277"/>
                  </a:cubicBezTo>
                  <a:cubicBezTo>
                    <a:pt x="39863" y="20146"/>
                    <a:pt x="39851" y="20027"/>
                    <a:pt x="39827" y="19908"/>
                  </a:cubicBezTo>
                  <a:cubicBezTo>
                    <a:pt x="39803" y="19717"/>
                    <a:pt x="39780" y="19527"/>
                    <a:pt x="39744" y="19348"/>
                  </a:cubicBezTo>
                  <a:cubicBezTo>
                    <a:pt x="39720" y="19229"/>
                    <a:pt x="39708" y="19110"/>
                    <a:pt x="39684" y="18991"/>
                  </a:cubicBezTo>
                  <a:cubicBezTo>
                    <a:pt x="39649" y="18789"/>
                    <a:pt x="39601" y="18586"/>
                    <a:pt x="39553" y="18372"/>
                  </a:cubicBezTo>
                  <a:cubicBezTo>
                    <a:pt x="39530" y="18277"/>
                    <a:pt x="39518" y="18181"/>
                    <a:pt x="39494" y="18074"/>
                  </a:cubicBezTo>
                  <a:cubicBezTo>
                    <a:pt x="39411" y="17776"/>
                    <a:pt x="39339" y="17467"/>
                    <a:pt x="39244" y="17157"/>
                  </a:cubicBezTo>
                  <a:cubicBezTo>
                    <a:pt x="36232" y="6775"/>
                    <a:pt x="24956" y="0"/>
                    <a:pt x="14134" y="2072"/>
                  </a:cubicBezTo>
                  <a:cubicBezTo>
                    <a:pt x="13776" y="2144"/>
                    <a:pt x="13419" y="2215"/>
                    <a:pt x="13062" y="2310"/>
                  </a:cubicBezTo>
                  <a:cubicBezTo>
                    <a:pt x="12955" y="2334"/>
                    <a:pt x="12836" y="2370"/>
                    <a:pt x="12729" y="2394"/>
                  </a:cubicBezTo>
                  <a:cubicBezTo>
                    <a:pt x="12491" y="2465"/>
                    <a:pt x="12252" y="2525"/>
                    <a:pt x="12026" y="2596"/>
                  </a:cubicBezTo>
                  <a:cubicBezTo>
                    <a:pt x="11895" y="2632"/>
                    <a:pt x="11764" y="2679"/>
                    <a:pt x="11633" y="2727"/>
                  </a:cubicBezTo>
                  <a:cubicBezTo>
                    <a:pt x="11431" y="2787"/>
                    <a:pt x="11228" y="2858"/>
                    <a:pt x="11026" y="2929"/>
                  </a:cubicBezTo>
                  <a:lnTo>
                    <a:pt x="10621" y="3084"/>
                  </a:lnTo>
                  <a:cubicBezTo>
                    <a:pt x="10419" y="3156"/>
                    <a:pt x="10228" y="3227"/>
                    <a:pt x="10038" y="3310"/>
                  </a:cubicBezTo>
                  <a:cubicBezTo>
                    <a:pt x="9907" y="3370"/>
                    <a:pt x="9776" y="3429"/>
                    <a:pt x="9645" y="3489"/>
                  </a:cubicBezTo>
                  <a:cubicBezTo>
                    <a:pt x="9466" y="3572"/>
                    <a:pt x="9276" y="3656"/>
                    <a:pt x="9097" y="3751"/>
                  </a:cubicBezTo>
                  <a:cubicBezTo>
                    <a:pt x="8966" y="3810"/>
                    <a:pt x="8847" y="3882"/>
                    <a:pt x="8716" y="3941"/>
                  </a:cubicBezTo>
                  <a:cubicBezTo>
                    <a:pt x="8538" y="4037"/>
                    <a:pt x="8359" y="4144"/>
                    <a:pt x="8169" y="4239"/>
                  </a:cubicBezTo>
                  <a:cubicBezTo>
                    <a:pt x="8061" y="4299"/>
                    <a:pt x="7942" y="4370"/>
                    <a:pt x="7835" y="4430"/>
                  </a:cubicBezTo>
                  <a:cubicBezTo>
                    <a:pt x="7633" y="4549"/>
                    <a:pt x="7442" y="4668"/>
                    <a:pt x="7252" y="4799"/>
                  </a:cubicBezTo>
                  <a:cubicBezTo>
                    <a:pt x="7157" y="4858"/>
                    <a:pt x="7073" y="4906"/>
                    <a:pt x="6978" y="4965"/>
                  </a:cubicBezTo>
                  <a:cubicBezTo>
                    <a:pt x="6704" y="5156"/>
                    <a:pt x="6430" y="5346"/>
                    <a:pt x="6168" y="5549"/>
                  </a:cubicBezTo>
                  <a:lnTo>
                    <a:pt x="6133" y="5573"/>
                  </a:lnTo>
                  <a:cubicBezTo>
                    <a:pt x="5883" y="5763"/>
                    <a:pt x="5633" y="5966"/>
                    <a:pt x="5394" y="6168"/>
                  </a:cubicBezTo>
                  <a:cubicBezTo>
                    <a:pt x="5311" y="6239"/>
                    <a:pt x="5228" y="6323"/>
                    <a:pt x="5144" y="6394"/>
                  </a:cubicBezTo>
                  <a:cubicBezTo>
                    <a:pt x="4990" y="6537"/>
                    <a:pt x="4823" y="6680"/>
                    <a:pt x="4668" y="6835"/>
                  </a:cubicBezTo>
                  <a:cubicBezTo>
                    <a:pt x="4573" y="6918"/>
                    <a:pt x="4478" y="7013"/>
                    <a:pt x="4394" y="7097"/>
                  </a:cubicBezTo>
                  <a:cubicBezTo>
                    <a:pt x="4240" y="7239"/>
                    <a:pt x="4109" y="7382"/>
                    <a:pt x="3978" y="7525"/>
                  </a:cubicBezTo>
                  <a:cubicBezTo>
                    <a:pt x="3882" y="7620"/>
                    <a:pt x="3787" y="7716"/>
                    <a:pt x="3704" y="7823"/>
                  </a:cubicBezTo>
                  <a:cubicBezTo>
                    <a:pt x="3573" y="7978"/>
                    <a:pt x="3442" y="8109"/>
                    <a:pt x="3323" y="8263"/>
                  </a:cubicBezTo>
                  <a:cubicBezTo>
                    <a:pt x="3227" y="8371"/>
                    <a:pt x="3144" y="8466"/>
                    <a:pt x="3061" y="8573"/>
                  </a:cubicBezTo>
                  <a:close/>
                </a:path>
              </a:pathLst>
            </a:custGeom>
            <a:gradFill>
              <a:gsLst>
                <a:gs pos="0">
                  <a:srgbClr val="372F68"/>
                </a:gs>
                <a:gs pos="100000">
                  <a:srgbClr val="9135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2122575" y="3466325"/>
              <a:ext cx="1244825" cy="1015625"/>
            </a:xfrm>
            <a:custGeom>
              <a:avLst/>
              <a:gdLst/>
              <a:ahLst/>
              <a:cxnLst/>
              <a:rect l="l" t="t" r="r" b="b"/>
              <a:pathLst>
                <a:path w="49793" h="40625" extrusionOk="0">
                  <a:moveTo>
                    <a:pt x="49792" y="21551"/>
                  </a:moveTo>
                  <a:cubicBezTo>
                    <a:pt x="49638" y="21849"/>
                    <a:pt x="49495" y="22146"/>
                    <a:pt x="49340" y="22432"/>
                  </a:cubicBezTo>
                  <a:lnTo>
                    <a:pt x="49280" y="22539"/>
                  </a:lnTo>
                  <a:cubicBezTo>
                    <a:pt x="49138" y="22813"/>
                    <a:pt x="48971" y="23087"/>
                    <a:pt x="48804" y="23361"/>
                  </a:cubicBezTo>
                  <a:lnTo>
                    <a:pt x="48709" y="23504"/>
                  </a:lnTo>
                  <a:cubicBezTo>
                    <a:pt x="48554" y="23777"/>
                    <a:pt x="48376" y="24039"/>
                    <a:pt x="48197" y="24289"/>
                  </a:cubicBezTo>
                  <a:cubicBezTo>
                    <a:pt x="48161" y="24337"/>
                    <a:pt x="48137" y="24385"/>
                    <a:pt x="48102" y="24432"/>
                  </a:cubicBezTo>
                  <a:cubicBezTo>
                    <a:pt x="47923" y="24694"/>
                    <a:pt x="47733" y="24944"/>
                    <a:pt x="47530" y="25206"/>
                  </a:cubicBezTo>
                  <a:lnTo>
                    <a:pt x="47471" y="25278"/>
                  </a:lnTo>
                  <a:cubicBezTo>
                    <a:pt x="47280" y="25528"/>
                    <a:pt x="47078" y="25778"/>
                    <a:pt x="46863" y="26028"/>
                  </a:cubicBezTo>
                  <a:lnTo>
                    <a:pt x="46816" y="26075"/>
                  </a:lnTo>
                  <a:cubicBezTo>
                    <a:pt x="46602" y="26325"/>
                    <a:pt x="46387" y="26563"/>
                    <a:pt x="46161" y="26802"/>
                  </a:cubicBezTo>
                  <a:lnTo>
                    <a:pt x="46054" y="26921"/>
                  </a:lnTo>
                  <a:cubicBezTo>
                    <a:pt x="45828" y="27147"/>
                    <a:pt x="45601" y="27373"/>
                    <a:pt x="45375" y="27587"/>
                  </a:cubicBezTo>
                  <a:lnTo>
                    <a:pt x="45244" y="27706"/>
                  </a:lnTo>
                  <a:cubicBezTo>
                    <a:pt x="45018" y="27921"/>
                    <a:pt x="44780" y="28147"/>
                    <a:pt x="44530" y="28349"/>
                  </a:cubicBezTo>
                  <a:lnTo>
                    <a:pt x="44423" y="28445"/>
                  </a:lnTo>
                  <a:cubicBezTo>
                    <a:pt x="44161" y="28659"/>
                    <a:pt x="43899" y="28873"/>
                    <a:pt x="43625" y="29076"/>
                  </a:cubicBezTo>
                  <a:lnTo>
                    <a:pt x="43625" y="29076"/>
                  </a:lnTo>
                  <a:cubicBezTo>
                    <a:pt x="43351" y="29278"/>
                    <a:pt x="43077" y="29481"/>
                    <a:pt x="42792" y="29671"/>
                  </a:cubicBezTo>
                  <a:lnTo>
                    <a:pt x="42684" y="29754"/>
                  </a:lnTo>
                  <a:cubicBezTo>
                    <a:pt x="42411" y="29933"/>
                    <a:pt x="42137" y="30112"/>
                    <a:pt x="41851" y="30290"/>
                  </a:cubicBezTo>
                  <a:lnTo>
                    <a:pt x="41708" y="30385"/>
                  </a:lnTo>
                  <a:cubicBezTo>
                    <a:pt x="41422" y="30552"/>
                    <a:pt x="41148" y="30719"/>
                    <a:pt x="40851" y="30874"/>
                  </a:cubicBezTo>
                  <a:lnTo>
                    <a:pt x="40708" y="30957"/>
                  </a:lnTo>
                  <a:cubicBezTo>
                    <a:pt x="40410" y="31112"/>
                    <a:pt x="40101" y="31266"/>
                    <a:pt x="39791" y="31421"/>
                  </a:cubicBezTo>
                  <a:lnTo>
                    <a:pt x="39708" y="31457"/>
                  </a:lnTo>
                  <a:cubicBezTo>
                    <a:pt x="39398" y="31612"/>
                    <a:pt x="39089" y="31743"/>
                    <a:pt x="38767" y="31874"/>
                  </a:cubicBezTo>
                  <a:lnTo>
                    <a:pt x="38684" y="31909"/>
                  </a:lnTo>
                  <a:cubicBezTo>
                    <a:pt x="38362" y="32052"/>
                    <a:pt x="38041" y="32171"/>
                    <a:pt x="37708" y="32290"/>
                  </a:cubicBezTo>
                  <a:lnTo>
                    <a:pt x="37541" y="32350"/>
                  </a:lnTo>
                  <a:cubicBezTo>
                    <a:pt x="37219" y="32469"/>
                    <a:pt x="36898" y="32576"/>
                    <a:pt x="36565" y="32671"/>
                  </a:cubicBezTo>
                  <a:lnTo>
                    <a:pt x="36386" y="32731"/>
                  </a:lnTo>
                  <a:cubicBezTo>
                    <a:pt x="36041" y="32826"/>
                    <a:pt x="35707" y="32921"/>
                    <a:pt x="35362" y="33005"/>
                  </a:cubicBezTo>
                  <a:cubicBezTo>
                    <a:pt x="35314" y="33029"/>
                    <a:pt x="35267" y="33029"/>
                    <a:pt x="35219" y="33040"/>
                  </a:cubicBezTo>
                  <a:cubicBezTo>
                    <a:pt x="34850" y="33136"/>
                    <a:pt x="34481" y="33219"/>
                    <a:pt x="34112" y="33290"/>
                  </a:cubicBezTo>
                  <a:cubicBezTo>
                    <a:pt x="21158" y="35827"/>
                    <a:pt x="7609" y="27778"/>
                    <a:pt x="3918" y="15360"/>
                  </a:cubicBezTo>
                  <a:cubicBezTo>
                    <a:pt x="3810" y="14991"/>
                    <a:pt x="3715" y="14633"/>
                    <a:pt x="3620" y="14264"/>
                  </a:cubicBezTo>
                  <a:cubicBezTo>
                    <a:pt x="3596" y="14145"/>
                    <a:pt x="3572" y="14026"/>
                    <a:pt x="3537" y="13907"/>
                  </a:cubicBezTo>
                  <a:cubicBezTo>
                    <a:pt x="3489" y="13657"/>
                    <a:pt x="3429" y="13419"/>
                    <a:pt x="3382" y="13169"/>
                  </a:cubicBezTo>
                  <a:cubicBezTo>
                    <a:pt x="3358" y="13026"/>
                    <a:pt x="3334" y="12883"/>
                    <a:pt x="3310" y="12740"/>
                  </a:cubicBezTo>
                  <a:cubicBezTo>
                    <a:pt x="3275" y="12514"/>
                    <a:pt x="3239" y="12300"/>
                    <a:pt x="3203" y="12074"/>
                  </a:cubicBezTo>
                  <a:cubicBezTo>
                    <a:pt x="3179" y="11919"/>
                    <a:pt x="3168" y="11776"/>
                    <a:pt x="3144" y="11633"/>
                  </a:cubicBezTo>
                  <a:cubicBezTo>
                    <a:pt x="3120" y="11407"/>
                    <a:pt x="3096" y="11181"/>
                    <a:pt x="3072" y="10978"/>
                  </a:cubicBezTo>
                  <a:cubicBezTo>
                    <a:pt x="3060" y="10823"/>
                    <a:pt x="3048" y="10681"/>
                    <a:pt x="3037" y="10538"/>
                  </a:cubicBezTo>
                  <a:cubicBezTo>
                    <a:pt x="3025" y="10311"/>
                    <a:pt x="3013" y="10085"/>
                    <a:pt x="3001" y="9871"/>
                  </a:cubicBezTo>
                  <a:cubicBezTo>
                    <a:pt x="3001" y="9728"/>
                    <a:pt x="2989" y="9597"/>
                    <a:pt x="2989" y="9454"/>
                  </a:cubicBezTo>
                  <a:lnTo>
                    <a:pt x="2989" y="8740"/>
                  </a:lnTo>
                  <a:lnTo>
                    <a:pt x="2989" y="8395"/>
                  </a:lnTo>
                  <a:cubicBezTo>
                    <a:pt x="3001" y="8037"/>
                    <a:pt x="3013" y="7692"/>
                    <a:pt x="3048" y="7335"/>
                  </a:cubicBezTo>
                  <a:lnTo>
                    <a:pt x="3048" y="7287"/>
                  </a:lnTo>
                  <a:cubicBezTo>
                    <a:pt x="3072" y="6954"/>
                    <a:pt x="3108" y="6621"/>
                    <a:pt x="3156" y="6299"/>
                  </a:cubicBezTo>
                  <a:cubicBezTo>
                    <a:pt x="3168" y="6180"/>
                    <a:pt x="3179" y="6073"/>
                    <a:pt x="3203" y="5954"/>
                  </a:cubicBezTo>
                  <a:cubicBezTo>
                    <a:pt x="3239" y="5728"/>
                    <a:pt x="3275" y="5501"/>
                    <a:pt x="3310" y="5263"/>
                  </a:cubicBezTo>
                  <a:cubicBezTo>
                    <a:pt x="3334" y="5132"/>
                    <a:pt x="3358" y="5001"/>
                    <a:pt x="3394" y="4870"/>
                  </a:cubicBezTo>
                  <a:cubicBezTo>
                    <a:pt x="3429" y="4668"/>
                    <a:pt x="3477" y="4454"/>
                    <a:pt x="3525" y="4251"/>
                  </a:cubicBezTo>
                  <a:cubicBezTo>
                    <a:pt x="3560" y="4108"/>
                    <a:pt x="3584" y="3977"/>
                    <a:pt x="3620" y="3846"/>
                  </a:cubicBezTo>
                  <a:cubicBezTo>
                    <a:pt x="3680" y="3644"/>
                    <a:pt x="3727" y="3442"/>
                    <a:pt x="3787" y="3251"/>
                  </a:cubicBezTo>
                  <a:cubicBezTo>
                    <a:pt x="3822" y="3120"/>
                    <a:pt x="3870" y="2989"/>
                    <a:pt x="3906" y="2846"/>
                  </a:cubicBezTo>
                  <a:cubicBezTo>
                    <a:pt x="3965" y="2644"/>
                    <a:pt x="4037" y="2441"/>
                    <a:pt x="4108" y="2251"/>
                  </a:cubicBezTo>
                  <a:cubicBezTo>
                    <a:pt x="4144" y="2120"/>
                    <a:pt x="4191" y="2001"/>
                    <a:pt x="4227" y="1870"/>
                  </a:cubicBezTo>
                  <a:cubicBezTo>
                    <a:pt x="4311" y="1656"/>
                    <a:pt x="4394" y="1429"/>
                    <a:pt x="4489" y="1215"/>
                  </a:cubicBezTo>
                  <a:cubicBezTo>
                    <a:pt x="4525" y="1120"/>
                    <a:pt x="4561" y="1025"/>
                    <a:pt x="4608" y="917"/>
                  </a:cubicBezTo>
                  <a:cubicBezTo>
                    <a:pt x="4739" y="608"/>
                    <a:pt x="4870" y="298"/>
                    <a:pt x="5025" y="1"/>
                  </a:cubicBezTo>
                  <a:lnTo>
                    <a:pt x="2727" y="4775"/>
                  </a:lnTo>
                  <a:cubicBezTo>
                    <a:pt x="524" y="9335"/>
                    <a:pt x="0" y="14729"/>
                    <a:pt x="1608" y="20146"/>
                  </a:cubicBezTo>
                  <a:cubicBezTo>
                    <a:pt x="5299" y="32588"/>
                    <a:pt x="18848" y="40625"/>
                    <a:pt x="31802" y="38077"/>
                  </a:cubicBezTo>
                  <a:cubicBezTo>
                    <a:pt x="39089" y="36648"/>
                    <a:pt x="44673" y="32171"/>
                    <a:pt x="47495" y="26302"/>
                  </a:cubicBezTo>
                  <a:lnTo>
                    <a:pt x="49792" y="21527"/>
                  </a:lnTo>
                  <a:lnTo>
                    <a:pt x="49792" y="21527"/>
                  </a:ln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2198475" y="3109750"/>
              <a:ext cx="1237975" cy="1252250"/>
            </a:xfrm>
            <a:custGeom>
              <a:avLst/>
              <a:gdLst/>
              <a:ahLst/>
              <a:cxnLst/>
              <a:rect l="l" t="t" r="r" b="b"/>
              <a:pathLst>
                <a:path w="49519" h="50090" extrusionOk="0">
                  <a:moveTo>
                    <a:pt x="1275" y="16050"/>
                  </a:moveTo>
                  <a:cubicBezTo>
                    <a:pt x="1227" y="16169"/>
                    <a:pt x="1191" y="16300"/>
                    <a:pt x="1144" y="16419"/>
                  </a:cubicBezTo>
                  <a:cubicBezTo>
                    <a:pt x="1072" y="16621"/>
                    <a:pt x="1013" y="16824"/>
                    <a:pt x="941" y="17026"/>
                  </a:cubicBezTo>
                  <a:cubicBezTo>
                    <a:pt x="905" y="17157"/>
                    <a:pt x="858" y="17288"/>
                    <a:pt x="822" y="17419"/>
                  </a:cubicBezTo>
                  <a:cubicBezTo>
                    <a:pt x="763" y="17621"/>
                    <a:pt x="715" y="17824"/>
                    <a:pt x="655" y="18026"/>
                  </a:cubicBezTo>
                  <a:cubicBezTo>
                    <a:pt x="620" y="18157"/>
                    <a:pt x="584" y="18288"/>
                    <a:pt x="560" y="18431"/>
                  </a:cubicBezTo>
                  <a:cubicBezTo>
                    <a:pt x="513" y="18633"/>
                    <a:pt x="465" y="18836"/>
                    <a:pt x="417" y="19050"/>
                  </a:cubicBezTo>
                  <a:cubicBezTo>
                    <a:pt x="393" y="19181"/>
                    <a:pt x="358" y="19312"/>
                    <a:pt x="334" y="19443"/>
                  </a:cubicBezTo>
                  <a:cubicBezTo>
                    <a:pt x="298" y="19669"/>
                    <a:pt x="263" y="19907"/>
                    <a:pt x="227" y="20133"/>
                  </a:cubicBezTo>
                  <a:cubicBezTo>
                    <a:pt x="203" y="20241"/>
                    <a:pt x="191" y="20360"/>
                    <a:pt x="167" y="20479"/>
                  </a:cubicBezTo>
                  <a:cubicBezTo>
                    <a:pt x="132" y="20800"/>
                    <a:pt x="96" y="21134"/>
                    <a:pt x="60" y="21467"/>
                  </a:cubicBezTo>
                  <a:lnTo>
                    <a:pt x="60" y="21515"/>
                  </a:lnTo>
                  <a:cubicBezTo>
                    <a:pt x="36" y="21860"/>
                    <a:pt x="12" y="22217"/>
                    <a:pt x="1" y="22562"/>
                  </a:cubicBezTo>
                  <a:lnTo>
                    <a:pt x="1" y="22908"/>
                  </a:lnTo>
                  <a:lnTo>
                    <a:pt x="1" y="23634"/>
                  </a:lnTo>
                  <a:cubicBezTo>
                    <a:pt x="1" y="23765"/>
                    <a:pt x="12" y="23908"/>
                    <a:pt x="12" y="24051"/>
                  </a:cubicBezTo>
                  <a:cubicBezTo>
                    <a:pt x="12" y="24265"/>
                    <a:pt x="36" y="24491"/>
                    <a:pt x="48" y="24717"/>
                  </a:cubicBezTo>
                  <a:cubicBezTo>
                    <a:pt x="60" y="24860"/>
                    <a:pt x="72" y="25015"/>
                    <a:pt x="84" y="25146"/>
                  </a:cubicBezTo>
                  <a:cubicBezTo>
                    <a:pt x="96" y="25360"/>
                    <a:pt x="120" y="25587"/>
                    <a:pt x="143" y="25801"/>
                  </a:cubicBezTo>
                  <a:cubicBezTo>
                    <a:pt x="167" y="25956"/>
                    <a:pt x="179" y="26098"/>
                    <a:pt x="203" y="26253"/>
                  </a:cubicBezTo>
                  <a:cubicBezTo>
                    <a:pt x="239" y="26479"/>
                    <a:pt x="274" y="26694"/>
                    <a:pt x="310" y="26932"/>
                  </a:cubicBezTo>
                  <a:cubicBezTo>
                    <a:pt x="334" y="27063"/>
                    <a:pt x="358" y="27206"/>
                    <a:pt x="382" y="27349"/>
                  </a:cubicBezTo>
                  <a:cubicBezTo>
                    <a:pt x="429" y="27587"/>
                    <a:pt x="477" y="27837"/>
                    <a:pt x="524" y="28087"/>
                  </a:cubicBezTo>
                  <a:cubicBezTo>
                    <a:pt x="560" y="28206"/>
                    <a:pt x="584" y="28325"/>
                    <a:pt x="608" y="28444"/>
                  </a:cubicBezTo>
                  <a:cubicBezTo>
                    <a:pt x="691" y="28813"/>
                    <a:pt x="786" y="29182"/>
                    <a:pt x="894" y="29551"/>
                  </a:cubicBezTo>
                  <a:cubicBezTo>
                    <a:pt x="4525" y="41981"/>
                    <a:pt x="18027" y="50090"/>
                    <a:pt x="30993" y="47613"/>
                  </a:cubicBezTo>
                  <a:cubicBezTo>
                    <a:pt x="31362" y="47542"/>
                    <a:pt x="31731" y="47458"/>
                    <a:pt x="32100" y="47375"/>
                  </a:cubicBezTo>
                  <a:lnTo>
                    <a:pt x="32243" y="47339"/>
                  </a:lnTo>
                  <a:cubicBezTo>
                    <a:pt x="32588" y="47256"/>
                    <a:pt x="32933" y="47161"/>
                    <a:pt x="33267" y="47065"/>
                  </a:cubicBezTo>
                  <a:lnTo>
                    <a:pt x="33445" y="47006"/>
                  </a:lnTo>
                  <a:cubicBezTo>
                    <a:pt x="33779" y="46911"/>
                    <a:pt x="34112" y="46803"/>
                    <a:pt x="34433" y="46684"/>
                  </a:cubicBezTo>
                  <a:lnTo>
                    <a:pt x="34588" y="46625"/>
                  </a:lnTo>
                  <a:cubicBezTo>
                    <a:pt x="34922" y="46506"/>
                    <a:pt x="35255" y="46387"/>
                    <a:pt x="35576" y="46256"/>
                  </a:cubicBezTo>
                  <a:cubicBezTo>
                    <a:pt x="35600" y="46244"/>
                    <a:pt x="35624" y="46232"/>
                    <a:pt x="35660" y="46220"/>
                  </a:cubicBezTo>
                  <a:cubicBezTo>
                    <a:pt x="35969" y="46089"/>
                    <a:pt x="36291" y="45946"/>
                    <a:pt x="36600" y="45803"/>
                  </a:cubicBezTo>
                  <a:lnTo>
                    <a:pt x="36684" y="45768"/>
                  </a:lnTo>
                  <a:cubicBezTo>
                    <a:pt x="36993" y="45613"/>
                    <a:pt x="37303" y="45470"/>
                    <a:pt x="37601" y="45303"/>
                  </a:cubicBezTo>
                  <a:lnTo>
                    <a:pt x="37743" y="45220"/>
                  </a:lnTo>
                  <a:cubicBezTo>
                    <a:pt x="38041" y="45065"/>
                    <a:pt x="38327" y="44898"/>
                    <a:pt x="38601" y="44732"/>
                  </a:cubicBezTo>
                  <a:lnTo>
                    <a:pt x="38755" y="44648"/>
                  </a:lnTo>
                  <a:cubicBezTo>
                    <a:pt x="39029" y="44470"/>
                    <a:pt x="39315" y="44291"/>
                    <a:pt x="39577" y="44113"/>
                  </a:cubicBezTo>
                  <a:lnTo>
                    <a:pt x="39696" y="44029"/>
                  </a:lnTo>
                  <a:cubicBezTo>
                    <a:pt x="39970" y="43839"/>
                    <a:pt x="40256" y="43648"/>
                    <a:pt x="40518" y="43434"/>
                  </a:cubicBezTo>
                  <a:cubicBezTo>
                    <a:pt x="40529" y="43434"/>
                    <a:pt x="40529" y="43434"/>
                    <a:pt x="40529" y="43434"/>
                  </a:cubicBezTo>
                  <a:cubicBezTo>
                    <a:pt x="40803" y="43232"/>
                    <a:pt x="41065" y="43017"/>
                    <a:pt x="41327" y="42803"/>
                  </a:cubicBezTo>
                  <a:lnTo>
                    <a:pt x="41434" y="42720"/>
                  </a:lnTo>
                  <a:cubicBezTo>
                    <a:pt x="41684" y="42505"/>
                    <a:pt x="41922" y="42291"/>
                    <a:pt x="42161" y="42077"/>
                  </a:cubicBezTo>
                  <a:lnTo>
                    <a:pt x="42280" y="41958"/>
                  </a:lnTo>
                  <a:cubicBezTo>
                    <a:pt x="42518" y="41743"/>
                    <a:pt x="42744" y="41517"/>
                    <a:pt x="42958" y="41291"/>
                  </a:cubicBezTo>
                  <a:lnTo>
                    <a:pt x="43077" y="41172"/>
                  </a:lnTo>
                  <a:cubicBezTo>
                    <a:pt x="43292" y="40934"/>
                    <a:pt x="43518" y="40696"/>
                    <a:pt x="43732" y="40457"/>
                  </a:cubicBezTo>
                  <a:cubicBezTo>
                    <a:pt x="43744" y="40434"/>
                    <a:pt x="43768" y="40422"/>
                    <a:pt x="43780" y="40398"/>
                  </a:cubicBezTo>
                  <a:cubicBezTo>
                    <a:pt x="43994" y="40148"/>
                    <a:pt x="44197" y="39898"/>
                    <a:pt x="44399" y="39648"/>
                  </a:cubicBezTo>
                  <a:cubicBezTo>
                    <a:pt x="44411" y="39624"/>
                    <a:pt x="44435" y="39600"/>
                    <a:pt x="44459" y="39576"/>
                  </a:cubicBezTo>
                  <a:cubicBezTo>
                    <a:pt x="44649" y="39326"/>
                    <a:pt x="44840" y="39064"/>
                    <a:pt x="45030" y="38802"/>
                  </a:cubicBezTo>
                  <a:lnTo>
                    <a:pt x="45125" y="38671"/>
                  </a:lnTo>
                  <a:cubicBezTo>
                    <a:pt x="45304" y="38421"/>
                    <a:pt x="45471" y="38159"/>
                    <a:pt x="45637" y="37886"/>
                  </a:cubicBezTo>
                  <a:lnTo>
                    <a:pt x="45732" y="37743"/>
                  </a:lnTo>
                  <a:cubicBezTo>
                    <a:pt x="45899" y="37469"/>
                    <a:pt x="46066" y="37195"/>
                    <a:pt x="46209" y="36921"/>
                  </a:cubicBezTo>
                  <a:cubicBezTo>
                    <a:pt x="46233" y="36886"/>
                    <a:pt x="46256" y="36850"/>
                    <a:pt x="46268" y="36814"/>
                  </a:cubicBezTo>
                  <a:cubicBezTo>
                    <a:pt x="46435" y="36528"/>
                    <a:pt x="46590" y="36231"/>
                    <a:pt x="46733" y="35945"/>
                  </a:cubicBezTo>
                  <a:lnTo>
                    <a:pt x="46733" y="35921"/>
                  </a:lnTo>
                  <a:cubicBezTo>
                    <a:pt x="48959" y="31385"/>
                    <a:pt x="49519" y="25991"/>
                    <a:pt x="47923" y="20550"/>
                  </a:cubicBezTo>
                  <a:cubicBezTo>
                    <a:pt x="44304" y="8108"/>
                    <a:pt x="30790" y="0"/>
                    <a:pt x="17824" y="2477"/>
                  </a:cubicBezTo>
                  <a:cubicBezTo>
                    <a:pt x="10145" y="3953"/>
                    <a:pt x="4346" y="8799"/>
                    <a:pt x="1656" y="15097"/>
                  </a:cubicBezTo>
                  <a:cubicBezTo>
                    <a:pt x="1608" y="15204"/>
                    <a:pt x="1572" y="15300"/>
                    <a:pt x="1536" y="15395"/>
                  </a:cubicBezTo>
                  <a:cubicBezTo>
                    <a:pt x="1441" y="15609"/>
                    <a:pt x="1358" y="15823"/>
                    <a:pt x="1275" y="16050"/>
                  </a:cubicBezTo>
                  <a:close/>
                  <a:moveTo>
                    <a:pt x="8752" y="11668"/>
                  </a:moveTo>
                  <a:cubicBezTo>
                    <a:pt x="8895" y="11513"/>
                    <a:pt x="9026" y="11370"/>
                    <a:pt x="9168" y="11240"/>
                  </a:cubicBezTo>
                  <a:cubicBezTo>
                    <a:pt x="9264" y="11144"/>
                    <a:pt x="9347" y="11061"/>
                    <a:pt x="9442" y="10966"/>
                  </a:cubicBezTo>
                  <a:cubicBezTo>
                    <a:pt x="9597" y="10823"/>
                    <a:pt x="9764" y="10668"/>
                    <a:pt x="9930" y="10525"/>
                  </a:cubicBezTo>
                  <a:cubicBezTo>
                    <a:pt x="10014" y="10454"/>
                    <a:pt x="10097" y="10382"/>
                    <a:pt x="10180" y="10311"/>
                  </a:cubicBezTo>
                  <a:cubicBezTo>
                    <a:pt x="10419" y="10108"/>
                    <a:pt x="10657" y="9918"/>
                    <a:pt x="10907" y="9716"/>
                  </a:cubicBezTo>
                  <a:lnTo>
                    <a:pt x="10942" y="9680"/>
                  </a:lnTo>
                  <a:cubicBezTo>
                    <a:pt x="11216" y="9477"/>
                    <a:pt x="11478" y="9287"/>
                    <a:pt x="11764" y="9108"/>
                  </a:cubicBezTo>
                  <a:cubicBezTo>
                    <a:pt x="11847" y="9049"/>
                    <a:pt x="11943" y="8989"/>
                    <a:pt x="12038" y="8930"/>
                  </a:cubicBezTo>
                  <a:cubicBezTo>
                    <a:pt x="12228" y="8811"/>
                    <a:pt x="12419" y="8680"/>
                    <a:pt x="12609" y="8573"/>
                  </a:cubicBezTo>
                  <a:cubicBezTo>
                    <a:pt x="12728" y="8501"/>
                    <a:pt x="12836" y="8442"/>
                    <a:pt x="12955" y="8370"/>
                  </a:cubicBezTo>
                  <a:cubicBezTo>
                    <a:pt x="13133" y="8275"/>
                    <a:pt x="13312" y="8168"/>
                    <a:pt x="13502" y="8072"/>
                  </a:cubicBezTo>
                  <a:cubicBezTo>
                    <a:pt x="13621" y="8013"/>
                    <a:pt x="13752" y="7953"/>
                    <a:pt x="13871" y="7882"/>
                  </a:cubicBezTo>
                  <a:cubicBezTo>
                    <a:pt x="14062" y="7799"/>
                    <a:pt x="14240" y="7703"/>
                    <a:pt x="14431" y="7620"/>
                  </a:cubicBezTo>
                  <a:cubicBezTo>
                    <a:pt x="14562" y="7560"/>
                    <a:pt x="14693" y="7501"/>
                    <a:pt x="14824" y="7453"/>
                  </a:cubicBezTo>
                  <a:cubicBezTo>
                    <a:pt x="15014" y="7370"/>
                    <a:pt x="15205" y="7287"/>
                    <a:pt x="15395" y="7215"/>
                  </a:cubicBezTo>
                  <a:lnTo>
                    <a:pt x="15800" y="7072"/>
                  </a:lnTo>
                  <a:cubicBezTo>
                    <a:pt x="16003" y="6989"/>
                    <a:pt x="16205" y="6918"/>
                    <a:pt x="16419" y="6858"/>
                  </a:cubicBezTo>
                  <a:cubicBezTo>
                    <a:pt x="16550" y="6810"/>
                    <a:pt x="16681" y="6775"/>
                    <a:pt x="16812" y="6727"/>
                  </a:cubicBezTo>
                  <a:cubicBezTo>
                    <a:pt x="17038" y="6656"/>
                    <a:pt x="17265" y="6596"/>
                    <a:pt x="17503" y="6537"/>
                  </a:cubicBezTo>
                  <a:cubicBezTo>
                    <a:pt x="17622" y="6501"/>
                    <a:pt x="17729" y="6465"/>
                    <a:pt x="17848" y="6441"/>
                  </a:cubicBezTo>
                  <a:cubicBezTo>
                    <a:pt x="18193" y="6358"/>
                    <a:pt x="18551" y="6275"/>
                    <a:pt x="18920" y="6203"/>
                  </a:cubicBezTo>
                  <a:cubicBezTo>
                    <a:pt x="29742" y="4143"/>
                    <a:pt x="41018" y="10906"/>
                    <a:pt x="44042" y="21288"/>
                  </a:cubicBezTo>
                  <a:cubicBezTo>
                    <a:pt x="44137" y="21598"/>
                    <a:pt x="44208" y="21907"/>
                    <a:pt x="44292" y="22205"/>
                  </a:cubicBezTo>
                  <a:cubicBezTo>
                    <a:pt x="44316" y="22312"/>
                    <a:pt x="44328" y="22408"/>
                    <a:pt x="44351" y="22503"/>
                  </a:cubicBezTo>
                  <a:cubicBezTo>
                    <a:pt x="44399" y="22717"/>
                    <a:pt x="44447" y="22920"/>
                    <a:pt x="44482" y="23122"/>
                  </a:cubicBezTo>
                  <a:cubicBezTo>
                    <a:pt x="44506" y="23241"/>
                    <a:pt x="44518" y="23360"/>
                    <a:pt x="44542" y="23479"/>
                  </a:cubicBezTo>
                  <a:cubicBezTo>
                    <a:pt x="44578" y="23670"/>
                    <a:pt x="44601" y="23848"/>
                    <a:pt x="44625" y="24039"/>
                  </a:cubicBezTo>
                  <a:cubicBezTo>
                    <a:pt x="44649" y="24158"/>
                    <a:pt x="44661" y="24289"/>
                    <a:pt x="44673" y="24408"/>
                  </a:cubicBezTo>
                  <a:cubicBezTo>
                    <a:pt x="44697" y="24586"/>
                    <a:pt x="44720" y="24777"/>
                    <a:pt x="44732" y="24955"/>
                  </a:cubicBezTo>
                  <a:cubicBezTo>
                    <a:pt x="44744" y="25075"/>
                    <a:pt x="44756" y="25194"/>
                    <a:pt x="44756" y="25313"/>
                  </a:cubicBezTo>
                  <a:cubicBezTo>
                    <a:pt x="44768" y="25503"/>
                    <a:pt x="44780" y="25694"/>
                    <a:pt x="44792" y="25872"/>
                  </a:cubicBezTo>
                  <a:cubicBezTo>
                    <a:pt x="44792" y="25991"/>
                    <a:pt x="44792" y="26098"/>
                    <a:pt x="44804" y="26218"/>
                  </a:cubicBezTo>
                  <a:lnTo>
                    <a:pt x="44804" y="26825"/>
                  </a:lnTo>
                  <a:lnTo>
                    <a:pt x="44804" y="27111"/>
                  </a:lnTo>
                  <a:cubicBezTo>
                    <a:pt x="44792" y="27408"/>
                    <a:pt x="44768" y="27694"/>
                    <a:pt x="44744" y="27992"/>
                  </a:cubicBezTo>
                  <a:cubicBezTo>
                    <a:pt x="44744" y="28003"/>
                    <a:pt x="44744" y="28015"/>
                    <a:pt x="44744" y="28027"/>
                  </a:cubicBezTo>
                  <a:cubicBezTo>
                    <a:pt x="44720" y="28301"/>
                    <a:pt x="44697" y="28587"/>
                    <a:pt x="44661" y="28861"/>
                  </a:cubicBezTo>
                  <a:cubicBezTo>
                    <a:pt x="44649" y="28956"/>
                    <a:pt x="44625" y="29051"/>
                    <a:pt x="44613" y="29146"/>
                  </a:cubicBezTo>
                  <a:cubicBezTo>
                    <a:pt x="44578" y="29337"/>
                    <a:pt x="44554" y="29527"/>
                    <a:pt x="44518" y="29718"/>
                  </a:cubicBezTo>
                  <a:cubicBezTo>
                    <a:pt x="44494" y="29825"/>
                    <a:pt x="44470" y="29932"/>
                    <a:pt x="44447" y="30051"/>
                  </a:cubicBezTo>
                  <a:cubicBezTo>
                    <a:pt x="44411" y="30218"/>
                    <a:pt x="44375" y="30397"/>
                    <a:pt x="44339" y="30563"/>
                  </a:cubicBezTo>
                  <a:cubicBezTo>
                    <a:pt x="44304" y="30682"/>
                    <a:pt x="44280" y="30790"/>
                    <a:pt x="44256" y="30909"/>
                  </a:cubicBezTo>
                  <a:cubicBezTo>
                    <a:pt x="44208" y="31075"/>
                    <a:pt x="44161" y="31242"/>
                    <a:pt x="44113" y="31409"/>
                  </a:cubicBezTo>
                  <a:cubicBezTo>
                    <a:pt x="44078" y="31516"/>
                    <a:pt x="44042" y="31623"/>
                    <a:pt x="44018" y="31742"/>
                  </a:cubicBezTo>
                  <a:cubicBezTo>
                    <a:pt x="43958" y="31909"/>
                    <a:pt x="43899" y="32075"/>
                    <a:pt x="43839" y="32242"/>
                  </a:cubicBezTo>
                  <a:cubicBezTo>
                    <a:pt x="43804" y="32349"/>
                    <a:pt x="43768" y="32444"/>
                    <a:pt x="43732" y="32552"/>
                  </a:cubicBezTo>
                  <a:cubicBezTo>
                    <a:pt x="43673" y="32730"/>
                    <a:pt x="43589" y="32921"/>
                    <a:pt x="43518" y="33099"/>
                  </a:cubicBezTo>
                  <a:cubicBezTo>
                    <a:pt x="43482" y="33183"/>
                    <a:pt x="43458" y="33266"/>
                    <a:pt x="43423" y="33349"/>
                  </a:cubicBezTo>
                  <a:cubicBezTo>
                    <a:pt x="42958" y="34421"/>
                    <a:pt x="42387" y="35457"/>
                    <a:pt x="41720" y="36421"/>
                  </a:cubicBezTo>
                  <a:cubicBezTo>
                    <a:pt x="39113" y="40148"/>
                    <a:pt x="35017" y="42910"/>
                    <a:pt x="29921" y="43886"/>
                  </a:cubicBezTo>
                  <a:cubicBezTo>
                    <a:pt x="19074" y="45958"/>
                    <a:pt x="7799" y="39183"/>
                    <a:pt x="4775" y="28789"/>
                  </a:cubicBezTo>
                  <a:cubicBezTo>
                    <a:pt x="3727" y="25217"/>
                    <a:pt x="3799" y="21657"/>
                    <a:pt x="4787" y="18467"/>
                  </a:cubicBezTo>
                  <a:cubicBezTo>
                    <a:pt x="5049" y="17609"/>
                    <a:pt x="5370" y="16764"/>
                    <a:pt x="5763" y="15966"/>
                  </a:cubicBezTo>
                  <a:cubicBezTo>
                    <a:pt x="5906" y="15669"/>
                    <a:pt x="6061" y="15395"/>
                    <a:pt x="6216" y="15109"/>
                  </a:cubicBezTo>
                  <a:cubicBezTo>
                    <a:pt x="6263" y="15026"/>
                    <a:pt x="6323" y="14930"/>
                    <a:pt x="6359" y="14847"/>
                  </a:cubicBezTo>
                  <a:cubicBezTo>
                    <a:pt x="6478" y="14657"/>
                    <a:pt x="6585" y="14466"/>
                    <a:pt x="6704" y="14288"/>
                  </a:cubicBezTo>
                  <a:cubicBezTo>
                    <a:pt x="6763" y="14180"/>
                    <a:pt x="6835" y="14073"/>
                    <a:pt x="6906" y="13966"/>
                  </a:cubicBezTo>
                  <a:cubicBezTo>
                    <a:pt x="7013" y="13811"/>
                    <a:pt x="7132" y="13645"/>
                    <a:pt x="7240" y="13478"/>
                  </a:cubicBezTo>
                  <a:cubicBezTo>
                    <a:pt x="7323" y="13371"/>
                    <a:pt x="7394" y="13264"/>
                    <a:pt x="7478" y="13156"/>
                  </a:cubicBezTo>
                  <a:cubicBezTo>
                    <a:pt x="7597" y="13014"/>
                    <a:pt x="7716" y="12859"/>
                    <a:pt x="7835" y="12704"/>
                  </a:cubicBezTo>
                  <a:cubicBezTo>
                    <a:pt x="7918" y="12597"/>
                    <a:pt x="8002" y="12502"/>
                    <a:pt x="8097" y="12394"/>
                  </a:cubicBezTo>
                  <a:cubicBezTo>
                    <a:pt x="8216" y="12240"/>
                    <a:pt x="8347" y="12097"/>
                    <a:pt x="8466" y="11954"/>
                  </a:cubicBezTo>
                  <a:cubicBezTo>
                    <a:pt x="8573" y="11859"/>
                    <a:pt x="8656" y="11763"/>
                    <a:pt x="8752" y="11668"/>
                  </a:cubicBezTo>
                  <a:close/>
                </a:path>
              </a:pathLst>
            </a:custGeom>
            <a:gradFill>
              <a:gsLst>
                <a:gs pos="0">
                  <a:srgbClr val="CF65B0"/>
                </a:gs>
                <a:gs pos="100000">
                  <a:srgbClr val="FEFFB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9"/>
          <p:cNvGrpSpPr/>
          <p:nvPr/>
        </p:nvGrpSpPr>
        <p:grpSpPr>
          <a:xfrm rot="-2978927">
            <a:off x="8323448" y="3519900"/>
            <a:ext cx="1669549" cy="2408621"/>
            <a:chOff x="625650" y="1152050"/>
            <a:chExt cx="1096000" cy="1581175"/>
          </a:xfrm>
        </p:grpSpPr>
        <p:sp>
          <p:nvSpPr>
            <p:cNvPr id="201" name="Google Shape;201;p9"/>
            <p:cNvSpPr/>
            <p:nvPr/>
          </p:nvSpPr>
          <p:spPr>
            <a:xfrm>
              <a:off x="625950" y="1152050"/>
              <a:ext cx="1077850" cy="1461825"/>
            </a:xfrm>
            <a:custGeom>
              <a:avLst/>
              <a:gdLst/>
              <a:ahLst/>
              <a:cxnLst/>
              <a:rect l="l" t="t" r="r" b="b"/>
              <a:pathLst>
                <a:path w="43114" h="58473" extrusionOk="0">
                  <a:moveTo>
                    <a:pt x="43113" y="45221"/>
                  </a:moveTo>
                  <a:cubicBezTo>
                    <a:pt x="43090" y="45197"/>
                    <a:pt x="43054" y="45161"/>
                    <a:pt x="43030" y="45137"/>
                  </a:cubicBezTo>
                  <a:cubicBezTo>
                    <a:pt x="42971" y="45066"/>
                    <a:pt x="42899" y="44994"/>
                    <a:pt x="42828" y="44923"/>
                  </a:cubicBezTo>
                  <a:cubicBezTo>
                    <a:pt x="42792" y="44887"/>
                    <a:pt x="42744" y="44840"/>
                    <a:pt x="42697" y="44792"/>
                  </a:cubicBezTo>
                  <a:cubicBezTo>
                    <a:pt x="42613" y="44732"/>
                    <a:pt x="42542" y="44661"/>
                    <a:pt x="42447" y="44602"/>
                  </a:cubicBezTo>
                  <a:cubicBezTo>
                    <a:pt x="42399" y="44566"/>
                    <a:pt x="42351" y="44518"/>
                    <a:pt x="42304" y="44482"/>
                  </a:cubicBezTo>
                  <a:cubicBezTo>
                    <a:pt x="42209" y="44411"/>
                    <a:pt x="42101" y="44340"/>
                    <a:pt x="41994" y="44280"/>
                  </a:cubicBezTo>
                  <a:lnTo>
                    <a:pt x="41851" y="44197"/>
                  </a:lnTo>
                  <a:cubicBezTo>
                    <a:pt x="41697" y="44101"/>
                    <a:pt x="41530" y="44006"/>
                    <a:pt x="41351" y="43923"/>
                  </a:cubicBezTo>
                  <a:cubicBezTo>
                    <a:pt x="41327" y="43923"/>
                    <a:pt x="41316" y="43911"/>
                    <a:pt x="41292" y="43899"/>
                  </a:cubicBezTo>
                  <a:cubicBezTo>
                    <a:pt x="41137" y="43828"/>
                    <a:pt x="40970" y="43744"/>
                    <a:pt x="40804" y="43685"/>
                  </a:cubicBezTo>
                  <a:cubicBezTo>
                    <a:pt x="40732" y="43661"/>
                    <a:pt x="40661" y="43637"/>
                    <a:pt x="40601" y="43613"/>
                  </a:cubicBezTo>
                  <a:cubicBezTo>
                    <a:pt x="40458" y="43566"/>
                    <a:pt x="40327" y="43518"/>
                    <a:pt x="40184" y="43470"/>
                  </a:cubicBezTo>
                  <a:cubicBezTo>
                    <a:pt x="40101" y="43447"/>
                    <a:pt x="40018" y="43411"/>
                    <a:pt x="39946" y="43399"/>
                  </a:cubicBezTo>
                  <a:cubicBezTo>
                    <a:pt x="39803" y="43351"/>
                    <a:pt x="39661" y="43316"/>
                    <a:pt x="39518" y="43280"/>
                  </a:cubicBezTo>
                  <a:cubicBezTo>
                    <a:pt x="39434" y="43256"/>
                    <a:pt x="39339" y="43232"/>
                    <a:pt x="39256" y="43208"/>
                  </a:cubicBezTo>
                  <a:lnTo>
                    <a:pt x="38791" y="43113"/>
                  </a:lnTo>
                  <a:cubicBezTo>
                    <a:pt x="38696" y="43089"/>
                    <a:pt x="38613" y="43078"/>
                    <a:pt x="38518" y="43054"/>
                  </a:cubicBezTo>
                  <a:cubicBezTo>
                    <a:pt x="38339" y="43018"/>
                    <a:pt x="38160" y="42994"/>
                    <a:pt x="37982" y="42970"/>
                  </a:cubicBezTo>
                  <a:lnTo>
                    <a:pt x="37732" y="42923"/>
                  </a:lnTo>
                  <a:cubicBezTo>
                    <a:pt x="37470" y="42887"/>
                    <a:pt x="37196" y="42863"/>
                    <a:pt x="36910" y="42827"/>
                  </a:cubicBezTo>
                  <a:lnTo>
                    <a:pt x="36851" y="42827"/>
                  </a:lnTo>
                  <a:cubicBezTo>
                    <a:pt x="36589" y="42804"/>
                    <a:pt x="36315" y="42792"/>
                    <a:pt x="36029" y="42768"/>
                  </a:cubicBezTo>
                  <a:cubicBezTo>
                    <a:pt x="35934" y="42768"/>
                    <a:pt x="35827" y="42756"/>
                    <a:pt x="35732" y="42756"/>
                  </a:cubicBezTo>
                  <a:cubicBezTo>
                    <a:pt x="35529" y="42744"/>
                    <a:pt x="35327" y="42732"/>
                    <a:pt x="35112" y="42732"/>
                  </a:cubicBezTo>
                  <a:lnTo>
                    <a:pt x="34743" y="42732"/>
                  </a:lnTo>
                  <a:lnTo>
                    <a:pt x="34136" y="42732"/>
                  </a:lnTo>
                  <a:lnTo>
                    <a:pt x="33743" y="42732"/>
                  </a:lnTo>
                  <a:cubicBezTo>
                    <a:pt x="33529" y="42732"/>
                    <a:pt x="33315" y="42744"/>
                    <a:pt x="33100" y="42744"/>
                  </a:cubicBezTo>
                  <a:cubicBezTo>
                    <a:pt x="32969" y="42744"/>
                    <a:pt x="32838" y="42756"/>
                    <a:pt x="32707" y="42768"/>
                  </a:cubicBezTo>
                  <a:cubicBezTo>
                    <a:pt x="32469" y="42780"/>
                    <a:pt x="32219" y="42792"/>
                    <a:pt x="31981" y="42804"/>
                  </a:cubicBezTo>
                  <a:lnTo>
                    <a:pt x="31624" y="42827"/>
                  </a:lnTo>
                  <a:cubicBezTo>
                    <a:pt x="31267" y="42851"/>
                    <a:pt x="30898" y="42887"/>
                    <a:pt x="30517" y="42923"/>
                  </a:cubicBezTo>
                  <a:cubicBezTo>
                    <a:pt x="19372" y="44042"/>
                    <a:pt x="6502" y="49459"/>
                    <a:pt x="1751" y="55008"/>
                  </a:cubicBezTo>
                  <a:cubicBezTo>
                    <a:pt x="1608" y="55174"/>
                    <a:pt x="1477" y="55341"/>
                    <a:pt x="1346" y="55508"/>
                  </a:cubicBezTo>
                  <a:cubicBezTo>
                    <a:pt x="1311" y="55555"/>
                    <a:pt x="1275" y="55615"/>
                    <a:pt x="1239" y="55662"/>
                  </a:cubicBezTo>
                  <a:cubicBezTo>
                    <a:pt x="1156" y="55770"/>
                    <a:pt x="1072" y="55877"/>
                    <a:pt x="1001" y="55984"/>
                  </a:cubicBezTo>
                  <a:cubicBezTo>
                    <a:pt x="965" y="56055"/>
                    <a:pt x="930" y="56115"/>
                    <a:pt x="882" y="56174"/>
                  </a:cubicBezTo>
                  <a:cubicBezTo>
                    <a:pt x="822" y="56270"/>
                    <a:pt x="763" y="56365"/>
                    <a:pt x="715" y="56460"/>
                  </a:cubicBezTo>
                  <a:cubicBezTo>
                    <a:pt x="680" y="56520"/>
                    <a:pt x="632" y="56591"/>
                    <a:pt x="608" y="56651"/>
                  </a:cubicBezTo>
                  <a:cubicBezTo>
                    <a:pt x="560" y="56746"/>
                    <a:pt x="501" y="56829"/>
                    <a:pt x="465" y="56913"/>
                  </a:cubicBezTo>
                  <a:cubicBezTo>
                    <a:pt x="429" y="56984"/>
                    <a:pt x="406" y="57044"/>
                    <a:pt x="382" y="57115"/>
                  </a:cubicBezTo>
                  <a:cubicBezTo>
                    <a:pt x="346" y="57174"/>
                    <a:pt x="310" y="57282"/>
                    <a:pt x="275" y="57365"/>
                  </a:cubicBezTo>
                  <a:cubicBezTo>
                    <a:pt x="239" y="57448"/>
                    <a:pt x="227" y="57496"/>
                    <a:pt x="203" y="57555"/>
                  </a:cubicBezTo>
                  <a:cubicBezTo>
                    <a:pt x="179" y="57627"/>
                    <a:pt x="156" y="57722"/>
                    <a:pt x="132" y="57806"/>
                  </a:cubicBezTo>
                  <a:cubicBezTo>
                    <a:pt x="108" y="57877"/>
                    <a:pt x="96" y="57925"/>
                    <a:pt x="84" y="57984"/>
                  </a:cubicBezTo>
                  <a:cubicBezTo>
                    <a:pt x="60" y="58067"/>
                    <a:pt x="48" y="58151"/>
                    <a:pt x="37" y="58222"/>
                  </a:cubicBezTo>
                  <a:cubicBezTo>
                    <a:pt x="25" y="58306"/>
                    <a:pt x="13" y="58341"/>
                    <a:pt x="13" y="58401"/>
                  </a:cubicBezTo>
                  <a:cubicBezTo>
                    <a:pt x="13" y="58425"/>
                    <a:pt x="13" y="58448"/>
                    <a:pt x="1" y="58472"/>
                  </a:cubicBezTo>
                  <a:cubicBezTo>
                    <a:pt x="1382" y="44078"/>
                    <a:pt x="2763" y="29695"/>
                    <a:pt x="4132" y="15312"/>
                  </a:cubicBezTo>
                  <a:cubicBezTo>
                    <a:pt x="4632" y="10204"/>
                    <a:pt x="5121" y="5109"/>
                    <a:pt x="5609" y="1"/>
                  </a:cubicBezTo>
                  <a:cubicBezTo>
                    <a:pt x="8752" y="3787"/>
                    <a:pt x="11895" y="7573"/>
                    <a:pt x="15038" y="11359"/>
                  </a:cubicBezTo>
                  <a:cubicBezTo>
                    <a:pt x="24385" y="22646"/>
                    <a:pt x="33743" y="33934"/>
                    <a:pt x="43113" y="45221"/>
                  </a:cubicBezTo>
                  <a:close/>
                </a:path>
              </a:pathLst>
            </a:custGeom>
            <a:gradFill>
              <a:gsLst>
                <a:gs pos="0">
                  <a:srgbClr val="FF62FF"/>
                </a:gs>
                <a:gs pos="100000">
                  <a:srgbClr val="A2B5FA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625650" y="2220350"/>
              <a:ext cx="1096000" cy="512875"/>
            </a:xfrm>
            <a:custGeom>
              <a:avLst/>
              <a:gdLst/>
              <a:ahLst/>
              <a:cxnLst/>
              <a:rect l="l" t="t" r="r" b="b"/>
              <a:pathLst>
                <a:path w="43840" h="20515" extrusionOk="0">
                  <a:moveTo>
                    <a:pt x="43816" y="4156"/>
                  </a:moveTo>
                  <a:cubicBezTo>
                    <a:pt x="43816" y="4108"/>
                    <a:pt x="43816" y="4072"/>
                    <a:pt x="43804" y="4025"/>
                  </a:cubicBezTo>
                  <a:cubicBezTo>
                    <a:pt x="43792" y="3917"/>
                    <a:pt x="43768" y="3810"/>
                    <a:pt x="43745" y="3715"/>
                  </a:cubicBezTo>
                  <a:cubicBezTo>
                    <a:pt x="43745" y="3691"/>
                    <a:pt x="43745" y="3679"/>
                    <a:pt x="43745" y="3667"/>
                  </a:cubicBezTo>
                  <a:cubicBezTo>
                    <a:pt x="43709" y="3548"/>
                    <a:pt x="43673" y="3429"/>
                    <a:pt x="43625" y="3322"/>
                  </a:cubicBezTo>
                  <a:cubicBezTo>
                    <a:pt x="43614" y="3286"/>
                    <a:pt x="43590" y="3251"/>
                    <a:pt x="43578" y="3227"/>
                  </a:cubicBezTo>
                  <a:cubicBezTo>
                    <a:pt x="43542" y="3143"/>
                    <a:pt x="43506" y="3072"/>
                    <a:pt x="43459" y="2989"/>
                  </a:cubicBezTo>
                  <a:cubicBezTo>
                    <a:pt x="43447" y="2953"/>
                    <a:pt x="43423" y="2917"/>
                    <a:pt x="43399" y="2870"/>
                  </a:cubicBezTo>
                  <a:cubicBezTo>
                    <a:pt x="43352" y="2810"/>
                    <a:pt x="43304" y="2739"/>
                    <a:pt x="43256" y="2667"/>
                  </a:cubicBezTo>
                  <a:cubicBezTo>
                    <a:pt x="43233" y="2632"/>
                    <a:pt x="43197" y="2596"/>
                    <a:pt x="43173" y="2560"/>
                  </a:cubicBezTo>
                  <a:cubicBezTo>
                    <a:pt x="43149" y="2512"/>
                    <a:pt x="43090" y="2453"/>
                    <a:pt x="43042" y="2405"/>
                  </a:cubicBezTo>
                  <a:cubicBezTo>
                    <a:pt x="42994" y="2358"/>
                    <a:pt x="42911" y="2262"/>
                    <a:pt x="42840" y="2191"/>
                  </a:cubicBezTo>
                  <a:lnTo>
                    <a:pt x="42709" y="2060"/>
                  </a:lnTo>
                  <a:cubicBezTo>
                    <a:pt x="42625" y="2000"/>
                    <a:pt x="42554" y="1929"/>
                    <a:pt x="42459" y="1870"/>
                  </a:cubicBezTo>
                  <a:cubicBezTo>
                    <a:pt x="42411" y="1822"/>
                    <a:pt x="42363" y="1786"/>
                    <a:pt x="42316" y="1750"/>
                  </a:cubicBezTo>
                  <a:cubicBezTo>
                    <a:pt x="42221" y="1679"/>
                    <a:pt x="42113" y="1619"/>
                    <a:pt x="42006" y="1548"/>
                  </a:cubicBezTo>
                  <a:cubicBezTo>
                    <a:pt x="41959" y="1524"/>
                    <a:pt x="41923" y="1489"/>
                    <a:pt x="41863" y="1465"/>
                  </a:cubicBezTo>
                  <a:cubicBezTo>
                    <a:pt x="41709" y="1369"/>
                    <a:pt x="41542" y="1274"/>
                    <a:pt x="41375" y="1203"/>
                  </a:cubicBezTo>
                  <a:lnTo>
                    <a:pt x="41304" y="1167"/>
                  </a:lnTo>
                  <a:cubicBezTo>
                    <a:pt x="41149" y="1096"/>
                    <a:pt x="40982" y="1024"/>
                    <a:pt x="40816" y="953"/>
                  </a:cubicBezTo>
                  <a:cubicBezTo>
                    <a:pt x="40744" y="929"/>
                    <a:pt x="40673" y="905"/>
                    <a:pt x="40613" y="881"/>
                  </a:cubicBezTo>
                  <a:cubicBezTo>
                    <a:pt x="40482" y="834"/>
                    <a:pt x="40339" y="786"/>
                    <a:pt x="40208" y="738"/>
                  </a:cubicBezTo>
                  <a:lnTo>
                    <a:pt x="39958" y="667"/>
                  </a:lnTo>
                  <a:cubicBezTo>
                    <a:pt x="39815" y="631"/>
                    <a:pt x="39684" y="584"/>
                    <a:pt x="39542" y="548"/>
                  </a:cubicBezTo>
                  <a:cubicBezTo>
                    <a:pt x="39446" y="524"/>
                    <a:pt x="39351" y="500"/>
                    <a:pt x="39268" y="488"/>
                  </a:cubicBezTo>
                  <a:cubicBezTo>
                    <a:pt x="39113" y="453"/>
                    <a:pt x="38970" y="417"/>
                    <a:pt x="38815" y="381"/>
                  </a:cubicBezTo>
                  <a:lnTo>
                    <a:pt x="38530" y="334"/>
                  </a:lnTo>
                  <a:cubicBezTo>
                    <a:pt x="38351" y="298"/>
                    <a:pt x="38172" y="274"/>
                    <a:pt x="37994" y="238"/>
                  </a:cubicBezTo>
                  <a:lnTo>
                    <a:pt x="37744" y="203"/>
                  </a:lnTo>
                  <a:cubicBezTo>
                    <a:pt x="37482" y="167"/>
                    <a:pt x="37208" y="131"/>
                    <a:pt x="36922" y="107"/>
                  </a:cubicBezTo>
                  <a:lnTo>
                    <a:pt x="36863" y="107"/>
                  </a:lnTo>
                  <a:cubicBezTo>
                    <a:pt x="36589" y="84"/>
                    <a:pt x="36327" y="60"/>
                    <a:pt x="36041" y="36"/>
                  </a:cubicBezTo>
                  <a:lnTo>
                    <a:pt x="35744" y="24"/>
                  </a:lnTo>
                  <a:cubicBezTo>
                    <a:pt x="35541" y="12"/>
                    <a:pt x="35339" y="12"/>
                    <a:pt x="35124" y="0"/>
                  </a:cubicBezTo>
                  <a:lnTo>
                    <a:pt x="34755" y="0"/>
                  </a:lnTo>
                  <a:lnTo>
                    <a:pt x="34148" y="0"/>
                  </a:lnTo>
                  <a:lnTo>
                    <a:pt x="33755" y="0"/>
                  </a:lnTo>
                  <a:cubicBezTo>
                    <a:pt x="33541" y="0"/>
                    <a:pt x="33327" y="12"/>
                    <a:pt x="33112" y="24"/>
                  </a:cubicBezTo>
                  <a:lnTo>
                    <a:pt x="32707" y="36"/>
                  </a:lnTo>
                  <a:cubicBezTo>
                    <a:pt x="32481" y="48"/>
                    <a:pt x="32231" y="60"/>
                    <a:pt x="31993" y="84"/>
                  </a:cubicBezTo>
                  <a:lnTo>
                    <a:pt x="31636" y="107"/>
                  </a:lnTo>
                  <a:cubicBezTo>
                    <a:pt x="31267" y="131"/>
                    <a:pt x="30898" y="167"/>
                    <a:pt x="30517" y="203"/>
                  </a:cubicBezTo>
                  <a:cubicBezTo>
                    <a:pt x="19384" y="1310"/>
                    <a:pt x="6514" y="6727"/>
                    <a:pt x="1763" y="12276"/>
                  </a:cubicBezTo>
                  <a:cubicBezTo>
                    <a:pt x="1620" y="12442"/>
                    <a:pt x="1489" y="12609"/>
                    <a:pt x="1370" y="12776"/>
                  </a:cubicBezTo>
                  <a:cubicBezTo>
                    <a:pt x="1323" y="12823"/>
                    <a:pt x="1287" y="12883"/>
                    <a:pt x="1251" y="12930"/>
                  </a:cubicBezTo>
                  <a:cubicBezTo>
                    <a:pt x="1168" y="13038"/>
                    <a:pt x="1084" y="13145"/>
                    <a:pt x="1013" y="13252"/>
                  </a:cubicBezTo>
                  <a:cubicBezTo>
                    <a:pt x="977" y="13311"/>
                    <a:pt x="942" y="13383"/>
                    <a:pt x="894" y="13442"/>
                  </a:cubicBezTo>
                  <a:cubicBezTo>
                    <a:pt x="834" y="13538"/>
                    <a:pt x="775" y="13633"/>
                    <a:pt x="727" y="13728"/>
                  </a:cubicBezTo>
                  <a:cubicBezTo>
                    <a:pt x="692" y="13788"/>
                    <a:pt x="656" y="13859"/>
                    <a:pt x="620" y="13919"/>
                  </a:cubicBezTo>
                  <a:cubicBezTo>
                    <a:pt x="572" y="14014"/>
                    <a:pt x="525" y="14097"/>
                    <a:pt x="477" y="14181"/>
                  </a:cubicBezTo>
                  <a:cubicBezTo>
                    <a:pt x="430" y="14276"/>
                    <a:pt x="418" y="14312"/>
                    <a:pt x="394" y="14383"/>
                  </a:cubicBezTo>
                  <a:cubicBezTo>
                    <a:pt x="358" y="14442"/>
                    <a:pt x="322" y="14550"/>
                    <a:pt x="287" y="14633"/>
                  </a:cubicBezTo>
                  <a:cubicBezTo>
                    <a:pt x="251" y="14716"/>
                    <a:pt x="239" y="14764"/>
                    <a:pt x="215" y="14823"/>
                  </a:cubicBezTo>
                  <a:cubicBezTo>
                    <a:pt x="191" y="14883"/>
                    <a:pt x="168" y="14990"/>
                    <a:pt x="144" y="15074"/>
                  </a:cubicBezTo>
                  <a:cubicBezTo>
                    <a:pt x="120" y="15157"/>
                    <a:pt x="108" y="15193"/>
                    <a:pt x="96" y="15252"/>
                  </a:cubicBezTo>
                  <a:cubicBezTo>
                    <a:pt x="84" y="15335"/>
                    <a:pt x="60" y="15419"/>
                    <a:pt x="49" y="15490"/>
                  </a:cubicBezTo>
                  <a:cubicBezTo>
                    <a:pt x="37" y="15574"/>
                    <a:pt x="37" y="15609"/>
                    <a:pt x="25" y="15669"/>
                  </a:cubicBezTo>
                  <a:cubicBezTo>
                    <a:pt x="13" y="15764"/>
                    <a:pt x="1" y="15871"/>
                    <a:pt x="1" y="15978"/>
                  </a:cubicBezTo>
                  <a:lnTo>
                    <a:pt x="1" y="16050"/>
                  </a:lnTo>
                  <a:cubicBezTo>
                    <a:pt x="1" y="16169"/>
                    <a:pt x="13" y="16288"/>
                    <a:pt x="25" y="16407"/>
                  </a:cubicBezTo>
                  <a:cubicBezTo>
                    <a:pt x="25" y="16443"/>
                    <a:pt x="37" y="16478"/>
                    <a:pt x="37" y="16502"/>
                  </a:cubicBezTo>
                  <a:cubicBezTo>
                    <a:pt x="49" y="16598"/>
                    <a:pt x="60" y="16681"/>
                    <a:pt x="84" y="16764"/>
                  </a:cubicBezTo>
                  <a:cubicBezTo>
                    <a:pt x="96" y="16812"/>
                    <a:pt x="108" y="16848"/>
                    <a:pt x="120" y="16883"/>
                  </a:cubicBezTo>
                  <a:cubicBezTo>
                    <a:pt x="144" y="16967"/>
                    <a:pt x="168" y="17050"/>
                    <a:pt x="203" y="17133"/>
                  </a:cubicBezTo>
                  <a:cubicBezTo>
                    <a:pt x="215" y="17157"/>
                    <a:pt x="227" y="17193"/>
                    <a:pt x="239" y="17217"/>
                  </a:cubicBezTo>
                  <a:cubicBezTo>
                    <a:pt x="287" y="17336"/>
                    <a:pt x="334" y="17443"/>
                    <a:pt x="394" y="17538"/>
                  </a:cubicBezTo>
                  <a:cubicBezTo>
                    <a:pt x="406" y="17562"/>
                    <a:pt x="418" y="17586"/>
                    <a:pt x="430" y="17598"/>
                  </a:cubicBezTo>
                  <a:cubicBezTo>
                    <a:pt x="477" y="17681"/>
                    <a:pt x="537" y="17764"/>
                    <a:pt x="596" y="17848"/>
                  </a:cubicBezTo>
                  <a:lnTo>
                    <a:pt x="668" y="17943"/>
                  </a:lnTo>
                  <a:cubicBezTo>
                    <a:pt x="727" y="18014"/>
                    <a:pt x="787" y="18086"/>
                    <a:pt x="846" y="18157"/>
                  </a:cubicBezTo>
                  <a:cubicBezTo>
                    <a:pt x="870" y="18181"/>
                    <a:pt x="906" y="18217"/>
                    <a:pt x="930" y="18241"/>
                  </a:cubicBezTo>
                  <a:cubicBezTo>
                    <a:pt x="1013" y="18336"/>
                    <a:pt x="1108" y="18419"/>
                    <a:pt x="1203" y="18503"/>
                  </a:cubicBezTo>
                  <a:cubicBezTo>
                    <a:pt x="1215" y="18503"/>
                    <a:pt x="1215" y="18514"/>
                    <a:pt x="1215" y="18514"/>
                  </a:cubicBezTo>
                  <a:cubicBezTo>
                    <a:pt x="1323" y="18598"/>
                    <a:pt x="1442" y="18681"/>
                    <a:pt x="1549" y="18764"/>
                  </a:cubicBezTo>
                  <a:cubicBezTo>
                    <a:pt x="1584" y="18800"/>
                    <a:pt x="1620" y="18824"/>
                    <a:pt x="1656" y="18848"/>
                  </a:cubicBezTo>
                  <a:cubicBezTo>
                    <a:pt x="1751" y="18895"/>
                    <a:pt x="1835" y="18955"/>
                    <a:pt x="1930" y="19014"/>
                  </a:cubicBezTo>
                  <a:lnTo>
                    <a:pt x="2061" y="19086"/>
                  </a:lnTo>
                  <a:cubicBezTo>
                    <a:pt x="2168" y="19145"/>
                    <a:pt x="2275" y="19205"/>
                    <a:pt x="2394" y="19265"/>
                  </a:cubicBezTo>
                  <a:lnTo>
                    <a:pt x="2489" y="19312"/>
                  </a:lnTo>
                  <a:cubicBezTo>
                    <a:pt x="2632" y="19384"/>
                    <a:pt x="2787" y="19443"/>
                    <a:pt x="2942" y="19515"/>
                  </a:cubicBezTo>
                  <a:lnTo>
                    <a:pt x="3061" y="19550"/>
                  </a:lnTo>
                  <a:cubicBezTo>
                    <a:pt x="3180" y="19598"/>
                    <a:pt x="3311" y="19646"/>
                    <a:pt x="3442" y="19693"/>
                  </a:cubicBezTo>
                  <a:lnTo>
                    <a:pt x="3609" y="19753"/>
                  </a:lnTo>
                  <a:cubicBezTo>
                    <a:pt x="3740" y="19788"/>
                    <a:pt x="3870" y="19836"/>
                    <a:pt x="4001" y="19872"/>
                  </a:cubicBezTo>
                  <a:lnTo>
                    <a:pt x="4168" y="19919"/>
                  </a:lnTo>
                  <a:cubicBezTo>
                    <a:pt x="4347" y="19967"/>
                    <a:pt x="4537" y="20015"/>
                    <a:pt x="4740" y="20062"/>
                  </a:cubicBezTo>
                  <a:lnTo>
                    <a:pt x="4811" y="20074"/>
                  </a:lnTo>
                  <a:cubicBezTo>
                    <a:pt x="4990" y="20110"/>
                    <a:pt x="5168" y="20146"/>
                    <a:pt x="5359" y="20181"/>
                  </a:cubicBezTo>
                  <a:lnTo>
                    <a:pt x="5561" y="20217"/>
                  </a:lnTo>
                  <a:lnTo>
                    <a:pt x="6026" y="20288"/>
                  </a:lnTo>
                  <a:lnTo>
                    <a:pt x="6240" y="20324"/>
                  </a:lnTo>
                  <a:cubicBezTo>
                    <a:pt x="6430" y="20348"/>
                    <a:pt x="6621" y="20372"/>
                    <a:pt x="6835" y="20384"/>
                  </a:cubicBezTo>
                  <a:lnTo>
                    <a:pt x="6930" y="20396"/>
                  </a:lnTo>
                  <a:cubicBezTo>
                    <a:pt x="7169" y="20419"/>
                    <a:pt x="7407" y="20443"/>
                    <a:pt x="7657" y="20455"/>
                  </a:cubicBezTo>
                  <a:lnTo>
                    <a:pt x="7871" y="20467"/>
                  </a:lnTo>
                  <a:cubicBezTo>
                    <a:pt x="8050" y="20479"/>
                    <a:pt x="8240" y="20491"/>
                    <a:pt x="8431" y="20491"/>
                  </a:cubicBezTo>
                  <a:lnTo>
                    <a:pt x="8681" y="20503"/>
                  </a:lnTo>
                  <a:cubicBezTo>
                    <a:pt x="8883" y="20503"/>
                    <a:pt x="9074" y="20515"/>
                    <a:pt x="9276" y="20515"/>
                  </a:cubicBezTo>
                  <a:lnTo>
                    <a:pt x="9490" y="20515"/>
                  </a:lnTo>
                  <a:cubicBezTo>
                    <a:pt x="9752" y="20515"/>
                    <a:pt x="10026" y="20515"/>
                    <a:pt x="10312" y="20503"/>
                  </a:cubicBezTo>
                  <a:lnTo>
                    <a:pt x="10490" y="20503"/>
                  </a:lnTo>
                  <a:lnTo>
                    <a:pt x="11181" y="20479"/>
                  </a:lnTo>
                  <a:lnTo>
                    <a:pt x="11467" y="20455"/>
                  </a:lnTo>
                  <a:cubicBezTo>
                    <a:pt x="11681" y="20443"/>
                    <a:pt x="11895" y="20431"/>
                    <a:pt x="12110" y="20419"/>
                  </a:cubicBezTo>
                  <a:lnTo>
                    <a:pt x="12383" y="20396"/>
                  </a:lnTo>
                  <a:cubicBezTo>
                    <a:pt x="12693" y="20372"/>
                    <a:pt x="13003" y="20348"/>
                    <a:pt x="13324" y="20312"/>
                  </a:cubicBezTo>
                  <a:cubicBezTo>
                    <a:pt x="24444" y="19193"/>
                    <a:pt x="37327" y="13788"/>
                    <a:pt x="42078" y="8227"/>
                  </a:cubicBezTo>
                  <a:cubicBezTo>
                    <a:pt x="42209" y="8073"/>
                    <a:pt x="42340" y="7906"/>
                    <a:pt x="42459" y="7751"/>
                  </a:cubicBezTo>
                  <a:cubicBezTo>
                    <a:pt x="42506" y="7704"/>
                    <a:pt x="42530" y="7656"/>
                    <a:pt x="42578" y="7608"/>
                  </a:cubicBezTo>
                  <a:cubicBezTo>
                    <a:pt x="42649" y="7501"/>
                    <a:pt x="42732" y="7394"/>
                    <a:pt x="42804" y="7287"/>
                  </a:cubicBezTo>
                  <a:cubicBezTo>
                    <a:pt x="42840" y="7227"/>
                    <a:pt x="42875" y="7168"/>
                    <a:pt x="42911" y="7120"/>
                  </a:cubicBezTo>
                  <a:cubicBezTo>
                    <a:pt x="42971" y="7013"/>
                    <a:pt x="43042" y="6918"/>
                    <a:pt x="43090" y="6822"/>
                  </a:cubicBezTo>
                  <a:cubicBezTo>
                    <a:pt x="43125" y="6763"/>
                    <a:pt x="43161" y="6703"/>
                    <a:pt x="43185" y="6656"/>
                  </a:cubicBezTo>
                  <a:cubicBezTo>
                    <a:pt x="43244" y="6549"/>
                    <a:pt x="43292" y="6453"/>
                    <a:pt x="43340" y="6358"/>
                  </a:cubicBezTo>
                  <a:cubicBezTo>
                    <a:pt x="43364" y="6311"/>
                    <a:pt x="43387" y="6263"/>
                    <a:pt x="43411" y="6203"/>
                  </a:cubicBezTo>
                  <a:cubicBezTo>
                    <a:pt x="43471" y="6072"/>
                    <a:pt x="43530" y="5930"/>
                    <a:pt x="43578" y="5799"/>
                  </a:cubicBezTo>
                  <a:cubicBezTo>
                    <a:pt x="43590" y="5799"/>
                    <a:pt x="43590" y="5787"/>
                    <a:pt x="43590" y="5775"/>
                  </a:cubicBezTo>
                  <a:cubicBezTo>
                    <a:pt x="43637" y="5632"/>
                    <a:pt x="43685" y="5489"/>
                    <a:pt x="43721" y="5358"/>
                  </a:cubicBezTo>
                  <a:cubicBezTo>
                    <a:pt x="43733" y="5310"/>
                    <a:pt x="43733" y="5275"/>
                    <a:pt x="43745" y="5227"/>
                  </a:cubicBezTo>
                  <a:cubicBezTo>
                    <a:pt x="43768" y="5132"/>
                    <a:pt x="43780" y="5048"/>
                    <a:pt x="43804" y="4953"/>
                  </a:cubicBezTo>
                  <a:cubicBezTo>
                    <a:pt x="43804" y="4906"/>
                    <a:pt x="43816" y="4858"/>
                    <a:pt x="43816" y="4798"/>
                  </a:cubicBezTo>
                  <a:cubicBezTo>
                    <a:pt x="43828" y="4715"/>
                    <a:pt x="43828" y="4632"/>
                    <a:pt x="43840" y="4548"/>
                  </a:cubicBezTo>
                  <a:lnTo>
                    <a:pt x="43840" y="4406"/>
                  </a:lnTo>
                  <a:cubicBezTo>
                    <a:pt x="43828" y="4322"/>
                    <a:pt x="43828" y="4239"/>
                    <a:pt x="43816" y="4156"/>
                  </a:cubicBezTo>
                  <a:close/>
                </a:path>
              </a:pathLst>
            </a:custGeom>
            <a:gradFill>
              <a:gsLst>
                <a:gs pos="0">
                  <a:srgbClr val="372F68"/>
                </a:gs>
                <a:gs pos="100000">
                  <a:srgbClr val="9135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Google Shape;203;p9"/>
          <p:cNvGrpSpPr/>
          <p:nvPr/>
        </p:nvGrpSpPr>
        <p:grpSpPr>
          <a:xfrm>
            <a:off x="8606714" y="-280389"/>
            <a:ext cx="1795394" cy="1147658"/>
            <a:chOff x="3627825" y="3249050"/>
            <a:chExt cx="1702925" cy="1088550"/>
          </a:xfrm>
        </p:grpSpPr>
        <p:sp>
          <p:nvSpPr>
            <p:cNvPr id="204" name="Google Shape;204;p9"/>
            <p:cNvSpPr/>
            <p:nvPr/>
          </p:nvSpPr>
          <p:spPr>
            <a:xfrm>
              <a:off x="3627825" y="3249050"/>
              <a:ext cx="1642200" cy="966200"/>
            </a:xfrm>
            <a:custGeom>
              <a:avLst/>
              <a:gdLst/>
              <a:ahLst/>
              <a:cxnLst/>
              <a:rect l="l" t="t" r="r" b="b"/>
              <a:pathLst>
                <a:path w="65688" h="38648" extrusionOk="0">
                  <a:moveTo>
                    <a:pt x="65687" y="4691"/>
                  </a:moveTo>
                  <a:cubicBezTo>
                    <a:pt x="65687" y="4858"/>
                    <a:pt x="65675" y="5025"/>
                    <a:pt x="65663" y="5191"/>
                  </a:cubicBezTo>
                  <a:cubicBezTo>
                    <a:pt x="65651" y="5227"/>
                    <a:pt x="65651" y="5251"/>
                    <a:pt x="65651" y="5287"/>
                  </a:cubicBezTo>
                  <a:cubicBezTo>
                    <a:pt x="65628" y="5453"/>
                    <a:pt x="65604" y="5620"/>
                    <a:pt x="65568" y="5798"/>
                  </a:cubicBezTo>
                  <a:cubicBezTo>
                    <a:pt x="65568" y="5810"/>
                    <a:pt x="65556" y="5834"/>
                    <a:pt x="65544" y="5870"/>
                  </a:cubicBezTo>
                  <a:cubicBezTo>
                    <a:pt x="65509" y="6060"/>
                    <a:pt x="65449" y="6251"/>
                    <a:pt x="65390" y="6441"/>
                  </a:cubicBezTo>
                  <a:cubicBezTo>
                    <a:pt x="65366" y="6489"/>
                    <a:pt x="65366" y="6525"/>
                    <a:pt x="65342" y="6572"/>
                  </a:cubicBezTo>
                  <a:cubicBezTo>
                    <a:pt x="65270" y="6763"/>
                    <a:pt x="65199" y="6977"/>
                    <a:pt x="65104" y="7180"/>
                  </a:cubicBezTo>
                  <a:cubicBezTo>
                    <a:pt x="65104" y="7203"/>
                    <a:pt x="65080" y="7227"/>
                    <a:pt x="65068" y="7251"/>
                  </a:cubicBezTo>
                  <a:cubicBezTo>
                    <a:pt x="64997" y="7453"/>
                    <a:pt x="64889" y="7656"/>
                    <a:pt x="64782" y="7858"/>
                  </a:cubicBezTo>
                  <a:cubicBezTo>
                    <a:pt x="64770" y="7906"/>
                    <a:pt x="64747" y="7942"/>
                    <a:pt x="64723" y="7977"/>
                  </a:cubicBezTo>
                  <a:cubicBezTo>
                    <a:pt x="64616" y="8204"/>
                    <a:pt x="64485" y="8430"/>
                    <a:pt x="64342" y="8656"/>
                  </a:cubicBezTo>
                  <a:cubicBezTo>
                    <a:pt x="64318" y="8692"/>
                    <a:pt x="64294" y="8751"/>
                    <a:pt x="64258" y="8799"/>
                  </a:cubicBezTo>
                  <a:cubicBezTo>
                    <a:pt x="64104" y="9037"/>
                    <a:pt x="63961" y="9275"/>
                    <a:pt x="63794" y="9525"/>
                  </a:cubicBezTo>
                  <a:cubicBezTo>
                    <a:pt x="59817" y="15335"/>
                    <a:pt x="50411" y="22372"/>
                    <a:pt x="39601" y="28123"/>
                  </a:cubicBezTo>
                  <a:cubicBezTo>
                    <a:pt x="36803" y="29611"/>
                    <a:pt x="33909" y="31004"/>
                    <a:pt x="30992" y="32266"/>
                  </a:cubicBezTo>
                  <a:cubicBezTo>
                    <a:pt x="29206" y="33052"/>
                    <a:pt x="27397" y="33790"/>
                    <a:pt x="25611" y="34457"/>
                  </a:cubicBezTo>
                  <a:cubicBezTo>
                    <a:pt x="24432" y="34897"/>
                    <a:pt x="23265" y="35302"/>
                    <a:pt x="22110" y="35695"/>
                  </a:cubicBezTo>
                  <a:cubicBezTo>
                    <a:pt x="21634" y="35850"/>
                    <a:pt x="21170" y="35993"/>
                    <a:pt x="20717" y="36136"/>
                  </a:cubicBezTo>
                  <a:cubicBezTo>
                    <a:pt x="20586" y="36183"/>
                    <a:pt x="20467" y="36219"/>
                    <a:pt x="20348" y="36255"/>
                  </a:cubicBezTo>
                  <a:lnTo>
                    <a:pt x="19181" y="36600"/>
                  </a:lnTo>
                  <a:cubicBezTo>
                    <a:pt x="19110" y="36624"/>
                    <a:pt x="19050" y="36648"/>
                    <a:pt x="18967" y="36659"/>
                  </a:cubicBezTo>
                  <a:cubicBezTo>
                    <a:pt x="18562" y="36778"/>
                    <a:pt x="18169" y="36898"/>
                    <a:pt x="17776" y="36993"/>
                  </a:cubicBezTo>
                  <a:cubicBezTo>
                    <a:pt x="17741" y="37005"/>
                    <a:pt x="17717" y="37005"/>
                    <a:pt x="17681" y="37017"/>
                  </a:cubicBezTo>
                  <a:cubicBezTo>
                    <a:pt x="17562" y="37052"/>
                    <a:pt x="17467" y="37088"/>
                    <a:pt x="17360" y="37112"/>
                  </a:cubicBezTo>
                  <a:cubicBezTo>
                    <a:pt x="17003" y="37195"/>
                    <a:pt x="16669" y="37290"/>
                    <a:pt x="16336" y="37374"/>
                  </a:cubicBezTo>
                  <a:lnTo>
                    <a:pt x="16050" y="37433"/>
                  </a:lnTo>
                  <a:cubicBezTo>
                    <a:pt x="15645" y="37540"/>
                    <a:pt x="15240" y="37624"/>
                    <a:pt x="14847" y="37719"/>
                  </a:cubicBezTo>
                  <a:cubicBezTo>
                    <a:pt x="14764" y="37731"/>
                    <a:pt x="14681" y="37755"/>
                    <a:pt x="14597" y="37767"/>
                  </a:cubicBezTo>
                  <a:cubicBezTo>
                    <a:pt x="14276" y="37838"/>
                    <a:pt x="13955" y="37898"/>
                    <a:pt x="13633" y="37969"/>
                  </a:cubicBezTo>
                  <a:cubicBezTo>
                    <a:pt x="13538" y="37981"/>
                    <a:pt x="13443" y="38005"/>
                    <a:pt x="13347" y="38017"/>
                  </a:cubicBezTo>
                  <a:cubicBezTo>
                    <a:pt x="13204" y="38052"/>
                    <a:pt x="13050" y="38076"/>
                    <a:pt x="12907" y="38100"/>
                  </a:cubicBezTo>
                  <a:cubicBezTo>
                    <a:pt x="12681" y="38136"/>
                    <a:pt x="12454" y="38183"/>
                    <a:pt x="12240" y="38219"/>
                  </a:cubicBezTo>
                  <a:cubicBezTo>
                    <a:pt x="12192" y="38219"/>
                    <a:pt x="12145" y="38231"/>
                    <a:pt x="12097" y="38231"/>
                  </a:cubicBezTo>
                  <a:cubicBezTo>
                    <a:pt x="11776" y="38291"/>
                    <a:pt x="11466" y="38338"/>
                    <a:pt x="11157" y="38374"/>
                  </a:cubicBezTo>
                  <a:cubicBezTo>
                    <a:pt x="11073" y="38386"/>
                    <a:pt x="10978" y="38398"/>
                    <a:pt x="10883" y="38410"/>
                  </a:cubicBezTo>
                  <a:cubicBezTo>
                    <a:pt x="10549" y="38457"/>
                    <a:pt x="10216" y="38493"/>
                    <a:pt x="9883" y="38529"/>
                  </a:cubicBezTo>
                  <a:lnTo>
                    <a:pt x="9859" y="38529"/>
                  </a:lnTo>
                  <a:cubicBezTo>
                    <a:pt x="9537" y="38564"/>
                    <a:pt x="9216" y="38576"/>
                    <a:pt x="8894" y="38600"/>
                  </a:cubicBezTo>
                  <a:lnTo>
                    <a:pt x="8656" y="38612"/>
                  </a:lnTo>
                  <a:cubicBezTo>
                    <a:pt x="8382" y="38636"/>
                    <a:pt x="8120" y="38648"/>
                    <a:pt x="7870" y="38648"/>
                  </a:cubicBezTo>
                  <a:lnTo>
                    <a:pt x="7728" y="38648"/>
                  </a:lnTo>
                  <a:lnTo>
                    <a:pt x="6870" y="38648"/>
                  </a:lnTo>
                  <a:lnTo>
                    <a:pt x="6668" y="38648"/>
                  </a:lnTo>
                  <a:cubicBezTo>
                    <a:pt x="6454" y="38636"/>
                    <a:pt x="6239" y="38624"/>
                    <a:pt x="6037" y="38612"/>
                  </a:cubicBezTo>
                  <a:lnTo>
                    <a:pt x="6013" y="38612"/>
                  </a:lnTo>
                  <a:cubicBezTo>
                    <a:pt x="5954" y="38612"/>
                    <a:pt x="5894" y="38612"/>
                    <a:pt x="5834" y="38600"/>
                  </a:cubicBezTo>
                  <a:cubicBezTo>
                    <a:pt x="5584" y="38576"/>
                    <a:pt x="5334" y="38553"/>
                    <a:pt x="5096" y="38517"/>
                  </a:cubicBezTo>
                  <a:cubicBezTo>
                    <a:pt x="5049" y="38517"/>
                    <a:pt x="5001" y="38505"/>
                    <a:pt x="4941" y="38505"/>
                  </a:cubicBezTo>
                  <a:cubicBezTo>
                    <a:pt x="4751" y="38469"/>
                    <a:pt x="4572" y="38433"/>
                    <a:pt x="4382" y="38398"/>
                  </a:cubicBezTo>
                  <a:cubicBezTo>
                    <a:pt x="4322" y="38386"/>
                    <a:pt x="4275" y="38374"/>
                    <a:pt x="4215" y="38362"/>
                  </a:cubicBezTo>
                  <a:cubicBezTo>
                    <a:pt x="4001" y="38314"/>
                    <a:pt x="3787" y="38267"/>
                    <a:pt x="3596" y="38219"/>
                  </a:cubicBezTo>
                  <a:cubicBezTo>
                    <a:pt x="3572" y="38207"/>
                    <a:pt x="3537" y="38195"/>
                    <a:pt x="3513" y="38195"/>
                  </a:cubicBezTo>
                  <a:cubicBezTo>
                    <a:pt x="3346" y="38136"/>
                    <a:pt x="3179" y="38076"/>
                    <a:pt x="3013" y="38017"/>
                  </a:cubicBezTo>
                  <a:cubicBezTo>
                    <a:pt x="2965" y="38005"/>
                    <a:pt x="2917" y="37981"/>
                    <a:pt x="2870" y="37957"/>
                  </a:cubicBezTo>
                  <a:cubicBezTo>
                    <a:pt x="2703" y="37898"/>
                    <a:pt x="2536" y="37814"/>
                    <a:pt x="2382" y="37743"/>
                  </a:cubicBezTo>
                  <a:cubicBezTo>
                    <a:pt x="2382" y="37743"/>
                    <a:pt x="2370" y="37743"/>
                    <a:pt x="2370" y="37731"/>
                  </a:cubicBezTo>
                  <a:cubicBezTo>
                    <a:pt x="2215" y="37648"/>
                    <a:pt x="2060" y="37552"/>
                    <a:pt x="1917" y="37457"/>
                  </a:cubicBezTo>
                  <a:lnTo>
                    <a:pt x="1810" y="37386"/>
                  </a:lnTo>
                  <a:cubicBezTo>
                    <a:pt x="1703" y="37302"/>
                    <a:pt x="1596" y="37219"/>
                    <a:pt x="1489" y="37124"/>
                  </a:cubicBezTo>
                  <a:lnTo>
                    <a:pt x="1429" y="37064"/>
                  </a:lnTo>
                  <a:cubicBezTo>
                    <a:pt x="1310" y="36957"/>
                    <a:pt x="1215" y="36850"/>
                    <a:pt x="1120" y="36731"/>
                  </a:cubicBezTo>
                  <a:cubicBezTo>
                    <a:pt x="1084" y="36695"/>
                    <a:pt x="1072" y="36671"/>
                    <a:pt x="1048" y="36636"/>
                  </a:cubicBezTo>
                  <a:cubicBezTo>
                    <a:pt x="977" y="36540"/>
                    <a:pt x="905" y="36433"/>
                    <a:pt x="846" y="36338"/>
                  </a:cubicBezTo>
                  <a:cubicBezTo>
                    <a:pt x="822" y="36302"/>
                    <a:pt x="810" y="36267"/>
                    <a:pt x="786" y="36243"/>
                  </a:cubicBezTo>
                  <a:cubicBezTo>
                    <a:pt x="0" y="34754"/>
                    <a:pt x="441" y="32623"/>
                    <a:pt x="2310" y="29873"/>
                  </a:cubicBezTo>
                  <a:cubicBezTo>
                    <a:pt x="4941" y="26039"/>
                    <a:pt x="9954" y="21646"/>
                    <a:pt x="16181" y="17455"/>
                  </a:cubicBezTo>
                  <a:cubicBezTo>
                    <a:pt x="19062" y="15514"/>
                    <a:pt x="22206" y="13609"/>
                    <a:pt x="25492" y="11835"/>
                  </a:cubicBezTo>
                  <a:cubicBezTo>
                    <a:pt x="27373" y="10799"/>
                    <a:pt x="29290" y="9823"/>
                    <a:pt x="31242" y="8882"/>
                  </a:cubicBezTo>
                  <a:cubicBezTo>
                    <a:pt x="33993" y="7573"/>
                    <a:pt x="36791" y="6358"/>
                    <a:pt x="39577" y="5287"/>
                  </a:cubicBezTo>
                  <a:cubicBezTo>
                    <a:pt x="41053" y="4715"/>
                    <a:pt x="42530" y="4191"/>
                    <a:pt x="43982" y="3703"/>
                  </a:cubicBezTo>
                  <a:cubicBezTo>
                    <a:pt x="44268" y="3608"/>
                    <a:pt x="44542" y="3524"/>
                    <a:pt x="44816" y="3441"/>
                  </a:cubicBezTo>
                  <a:cubicBezTo>
                    <a:pt x="47292" y="2631"/>
                    <a:pt x="49816" y="1965"/>
                    <a:pt x="52376" y="1453"/>
                  </a:cubicBezTo>
                  <a:cubicBezTo>
                    <a:pt x="59770" y="0"/>
                    <a:pt x="64485" y="822"/>
                    <a:pt x="65473" y="3572"/>
                  </a:cubicBezTo>
                  <a:cubicBezTo>
                    <a:pt x="65485" y="3596"/>
                    <a:pt x="65497" y="3632"/>
                    <a:pt x="65497" y="3655"/>
                  </a:cubicBezTo>
                  <a:cubicBezTo>
                    <a:pt x="65544" y="3798"/>
                    <a:pt x="65592" y="3953"/>
                    <a:pt x="65616" y="4096"/>
                  </a:cubicBezTo>
                  <a:cubicBezTo>
                    <a:pt x="65616" y="4108"/>
                    <a:pt x="65616" y="4108"/>
                    <a:pt x="65616" y="4120"/>
                  </a:cubicBezTo>
                  <a:cubicBezTo>
                    <a:pt x="65640" y="4274"/>
                    <a:pt x="65651" y="4441"/>
                    <a:pt x="65663" y="4608"/>
                  </a:cubicBezTo>
                  <a:cubicBezTo>
                    <a:pt x="65675" y="4632"/>
                    <a:pt x="65675" y="4655"/>
                    <a:pt x="65687" y="4691"/>
                  </a:cubicBezTo>
                  <a:close/>
                </a:path>
              </a:pathLst>
            </a:custGeom>
            <a:gradFill>
              <a:gsLst>
                <a:gs pos="0">
                  <a:srgbClr val="FF62FF"/>
                </a:gs>
                <a:gs pos="100000">
                  <a:srgbClr val="A2B5F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3647175" y="3329100"/>
              <a:ext cx="1683575" cy="1008500"/>
            </a:xfrm>
            <a:custGeom>
              <a:avLst/>
              <a:gdLst/>
              <a:ahLst/>
              <a:cxnLst/>
              <a:rect l="l" t="t" r="r" b="b"/>
              <a:pathLst>
                <a:path w="67343" h="40340" extrusionOk="0">
                  <a:moveTo>
                    <a:pt x="66592" y="3966"/>
                  </a:moveTo>
                  <a:lnTo>
                    <a:pt x="64568" y="1"/>
                  </a:lnTo>
                  <a:cubicBezTo>
                    <a:pt x="64616" y="108"/>
                    <a:pt x="64675" y="227"/>
                    <a:pt x="64711" y="358"/>
                  </a:cubicBezTo>
                  <a:cubicBezTo>
                    <a:pt x="64723" y="382"/>
                    <a:pt x="64735" y="406"/>
                    <a:pt x="64746" y="441"/>
                  </a:cubicBezTo>
                  <a:cubicBezTo>
                    <a:pt x="64794" y="584"/>
                    <a:pt x="64830" y="727"/>
                    <a:pt x="64854" y="882"/>
                  </a:cubicBezTo>
                  <a:lnTo>
                    <a:pt x="64854" y="894"/>
                  </a:lnTo>
                  <a:cubicBezTo>
                    <a:pt x="64877" y="1049"/>
                    <a:pt x="64901" y="1215"/>
                    <a:pt x="64901" y="1382"/>
                  </a:cubicBezTo>
                  <a:lnTo>
                    <a:pt x="64901" y="1477"/>
                  </a:lnTo>
                  <a:cubicBezTo>
                    <a:pt x="64901" y="1656"/>
                    <a:pt x="64901" y="1823"/>
                    <a:pt x="64877" y="1989"/>
                  </a:cubicBezTo>
                  <a:cubicBezTo>
                    <a:pt x="64877" y="2025"/>
                    <a:pt x="64877" y="2049"/>
                    <a:pt x="64866" y="2085"/>
                  </a:cubicBezTo>
                  <a:cubicBezTo>
                    <a:pt x="64854" y="2251"/>
                    <a:pt x="64818" y="2418"/>
                    <a:pt x="64782" y="2585"/>
                  </a:cubicBezTo>
                  <a:cubicBezTo>
                    <a:pt x="64782" y="2608"/>
                    <a:pt x="64770" y="2632"/>
                    <a:pt x="64770" y="2656"/>
                  </a:cubicBezTo>
                  <a:cubicBezTo>
                    <a:pt x="64723" y="2847"/>
                    <a:pt x="64675" y="3037"/>
                    <a:pt x="64604" y="3239"/>
                  </a:cubicBezTo>
                  <a:cubicBezTo>
                    <a:pt x="64592" y="3287"/>
                    <a:pt x="64580" y="3323"/>
                    <a:pt x="64568" y="3370"/>
                  </a:cubicBezTo>
                  <a:cubicBezTo>
                    <a:pt x="64496" y="3573"/>
                    <a:pt x="64413" y="3775"/>
                    <a:pt x="64330" y="3978"/>
                  </a:cubicBezTo>
                  <a:lnTo>
                    <a:pt x="64294" y="4049"/>
                  </a:lnTo>
                  <a:cubicBezTo>
                    <a:pt x="64211" y="4251"/>
                    <a:pt x="64104" y="4454"/>
                    <a:pt x="63996" y="4656"/>
                  </a:cubicBezTo>
                  <a:cubicBezTo>
                    <a:pt x="63973" y="4704"/>
                    <a:pt x="63961" y="4740"/>
                    <a:pt x="63937" y="4775"/>
                  </a:cubicBezTo>
                  <a:cubicBezTo>
                    <a:pt x="63818" y="5002"/>
                    <a:pt x="63699" y="5228"/>
                    <a:pt x="63556" y="5454"/>
                  </a:cubicBezTo>
                  <a:cubicBezTo>
                    <a:pt x="63532" y="5502"/>
                    <a:pt x="63496" y="5549"/>
                    <a:pt x="63473" y="5597"/>
                  </a:cubicBezTo>
                  <a:cubicBezTo>
                    <a:pt x="63318" y="5835"/>
                    <a:pt x="63175" y="6073"/>
                    <a:pt x="62996" y="6323"/>
                  </a:cubicBezTo>
                  <a:cubicBezTo>
                    <a:pt x="56960" y="15158"/>
                    <a:pt x="38291" y="26873"/>
                    <a:pt x="21324" y="32493"/>
                  </a:cubicBezTo>
                  <a:cubicBezTo>
                    <a:pt x="20848" y="32636"/>
                    <a:pt x="20384" y="32791"/>
                    <a:pt x="19919" y="32934"/>
                  </a:cubicBezTo>
                  <a:lnTo>
                    <a:pt x="19550" y="33053"/>
                  </a:lnTo>
                  <a:cubicBezTo>
                    <a:pt x="19157" y="33172"/>
                    <a:pt x="18776" y="33291"/>
                    <a:pt x="18395" y="33398"/>
                  </a:cubicBezTo>
                  <a:lnTo>
                    <a:pt x="18181" y="33457"/>
                  </a:lnTo>
                  <a:cubicBezTo>
                    <a:pt x="17753" y="33588"/>
                    <a:pt x="17312" y="33707"/>
                    <a:pt x="16895" y="33827"/>
                  </a:cubicBezTo>
                  <a:lnTo>
                    <a:pt x="16562" y="33910"/>
                  </a:lnTo>
                  <a:cubicBezTo>
                    <a:pt x="16217" y="33993"/>
                    <a:pt x="15883" y="34088"/>
                    <a:pt x="15538" y="34172"/>
                  </a:cubicBezTo>
                  <a:lnTo>
                    <a:pt x="15264" y="34231"/>
                  </a:lnTo>
                  <a:cubicBezTo>
                    <a:pt x="14859" y="34338"/>
                    <a:pt x="14454" y="34422"/>
                    <a:pt x="14062" y="34517"/>
                  </a:cubicBezTo>
                  <a:lnTo>
                    <a:pt x="13812" y="34565"/>
                  </a:lnTo>
                  <a:cubicBezTo>
                    <a:pt x="13490" y="34636"/>
                    <a:pt x="13169" y="34696"/>
                    <a:pt x="12847" y="34755"/>
                  </a:cubicBezTo>
                  <a:lnTo>
                    <a:pt x="12549" y="34815"/>
                  </a:lnTo>
                  <a:cubicBezTo>
                    <a:pt x="12180" y="34886"/>
                    <a:pt x="11811" y="34958"/>
                    <a:pt x="11442" y="35017"/>
                  </a:cubicBezTo>
                  <a:lnTo>
                    <a:pt x="11299" y="35029"/>
                  </a:lnTo>
                  <a:cubicBezTo>
                    <a:pt x="10978" y="35089"/>
                    <a:pt x="10668" y="35124"/>
                    <a:pt x="10359" y="35172"/>
                  </a:cubicBezTo>
                  <a:lnTo>
                    <a:pt x="10085" y="35208"/>
                  </a:lnTo>
                  <a:cubicBezTo>
                    <a:pt x="9752" y="35255"/>
                    <a:pt x="9418" y="35291"/>
                    <a:pt x="9097" y="35327"/>
                  </a:cubicBezTo>
                  <a:lnTo>
                    <a:pt x="9061" y="35327"/>
                  </a:lnTo>
                  <a:cubicBezTo>
                    <a:pt x="8739" y="35351"/>
                    <a:pt x="8418" y="35374"/>
                    <a:pt x="8097" y="35398"/>
                  </a:cubicBezTo>
                  <a:lnTo>
                    <a:pt x="7858" y="35410"/>
                  </a:lnTo>
                  <a:cubicBezTo>
                    <a:pt x="7585" y="35422"/>
                    <a:pt x="7323" y="35434"/>
                    <a:pt x="7073" y="35446"/>
                  </a:cubicBezTo>
                  <a:lnTo>
                    <a:pt x="6930" y="35446"/>
                  </a:lnTo>
                  <a:lnTo>
                    <a:pt x="6072" y="35446"/>
                  </a:lnTo>
                  <a:lnTo>
                    <a:pt x="5870" y="35434"/>
                  </a:lnTo>
                  <a:cubicBezTo>
                    <a:pt x="5644" y="35434"/>
                    <a:pt x="5430" y="35422"/>
                    <a:pt x="5215" y="35398"/>
                  </a:cubicBezTo>
                  <a:lnTo>
                    <a:pt x="5037" y="35386"/>
                  </a:lnTo>
                  <a:cubicBezTo>
                    <a:pt x="4787" y="35362"/>
                    <a:pt x="4537" y="35339"/>
                    <a:pt x="4310" y="35315"/>
                  </a:cubicBezTo>
                  <a:lnTo>
                    <a:pt x="4156" y="35291"/>
                  </a:lnTo>
                  <a:cubicBezTo>
                    <a:pt x="3965" y="35255"/>
                    <a:pt x="3775" y="35231"/>
                    <a:pt x="3596" y="35184"/>
                  </a:cubicBezTo>
                  <a:lnTo>
                    <a:pt x="3429" y="35160"/>
                  </a:lnTo>
                  <a:cubicBezTo>
                    <a:pt x="3203" y="35112"/>
                    <a:pt x="3001" y="35053"/>
                    <a:pt x="2798" y="35005"/>
                  </a:cubicBezTo>
                  <a:lnTo>
                    <a:pt x="2727" y="34981"/>
                  </a:lnTo>
                  <a:cubicBezTo>
                    <a:pt x="2548" y="34934"/>
                    <a:pt x="2382" y="34874"/>
                    <a:pt x="2227" y="34815"/>
                  </a:cubicBezTo>
                  <a:lnTo>
                    <a:pt x="2072" y="34755"/>
                  </a:lnTo>
                  <a:cubicBezTo>
                    <a:pt x="1905" y="34684"/>
                    <a:pt x="1751" y="34600"/>
                    <a:pt x="1596" y="34529"/>
                  </a:cubicBezTo>
                  <a:lnTo>
                    <a:pt x="1572" y="34517"/>
                  </a:lnTo>
                  <a:cubicBezTo>
                    <a:pt x="1417" y="34434"/>
                    <a:pt x="1262" y="34350"/>
                    <a:pt x="1119" y="34255"/>
                  </a:cubicBezTo>
                  <a:lnTo>
                    <a:pt x="1012" y="34172"/>
                  </a:lnTo>
                  <a:cubicBezTo>
                    <a:pt x="917" y="34088"/>
                    <a:pt x="822" y="33993"/>
                    <a:pt x="727" y="33910"/>
                  </a:cubicBezTo>
                  <a:lnTo>
                    <a:pt x="655" y="33850"/>
                  </a:lnTo>
                  <a:cubicBezTo>
                    <a:pt x="548" y="33743"/>
                    <a:pt x="441" y="33624"/>
                    <a:pt x="346" y="33505"/>
                  </a:cubicBezTo>
                  <a:cubicBezTo>
                    <a:pt x="322" y="33481"/>
                    <a:pt x="298" y="33446"/>
                    <a:pt x="274" y="33422"/>
                  </a:cubicBezTo>
                  <a:cubicBezTo>
                    <a:pt x="203" y="33326"/>
                    <a:pt x="143" y="33219"/>
                    <a:pt x="72" y="33112"/>
                  </a:cubicBezTo>
                  <a:cubicBezTo>
                    <a:pt x="60" y="33088"/>
                    <a:pt x="36" y="33053"/>
                    <a:pt x="24" y="33017"/>
                  </a:cubicBezTo>
                  <a:lnTo>
                    <a:pt x="0" y="32969"/>
                  </a:lnTo>
                  <a:lnTo>
                    <a:pt x="2024" y="36934"/>
                  </a:lnTo>
                  <a:cubicBezTo>
                    <a:pt x="3727" y="40280"/>
                    <a:pt x="11597" y="40339"/>
                    <a:pt x="23360" y="36446"/>
                  </a:cubicBezTo>
                  <a:cubicBezTo>
                    <a:pt x="40327" y="30826"/>
                    <a:pt x="58996" y="19110"/>
                    <a:pt x="65032" y="10276"/>
                  </a:cubicBezTo>
                  <a:cubicBezTo>
                    <a:pt x="66890" y="7561"/>
                    <a:pt x="67342" y="5442"/>
                    <a:pt x="66592" y="3966"/>
                  </a:cubicBezTo>
                  <a:close/>
                </a:path>
              </a:pathLst>
            </a:custGeom>
            <a:gradFill>
              <a:gsLst>
                <a:gs pos="0">
                  <a:srgbClr val="372F68"/>
                </a:gs>
                <a:gs pos="100000">
                  <a:srgbClr val="9135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9"/>
          <p:cNvSpPr txBox="1">
            <a:spLocks noGrp="1"/>
          </p:cNvSpPr>
          <p:nvPr>
            <p:ph type="title"/>
          </p:nvPr>
        </p:nvSpPr>
        <p:spPr>
          <a:xfrm>
            <a:off x="1269125" y="1574050"/>
            <a:ext cx="3221100" cy="6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7" name="Google Shape;207;p9"/>
          <p:cNvSpPr txBox="1">
            <a:spLocks noGrp="1"/>
          </p:cNvSpPr>
          <p:nvPr>
            <p:ph type="subTitle" idx="1"/>
          </p:nvPr>
        </p:nvSpPr>
        <p:spPr>
          <a:xfrm>
            <a:off x="1269125" y="2208950"/>
            <a:ext cx="3221100" cy="13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13"/>
          <p:cNvGrpSpPr/>
          <p:nvPr/>
        </p:nvGrpSpPr>
        <p:grpSpPr>
          <a:xfrm>
            <a:off x="-729700" y="-357200"/>
            <a:ext cx="10759100" cy="6414531"/>
            <a:chOff x="-729700" y="-357200"/>
            <a:chExt cx="10759100" cy="6414531"/>
          </a:xfrm>
        </p:grpSpPr>
        <p:sp>
          <p:nvSpPr>
            <p:cNvPr id="226" name="Google Shape;226;p13"/>
            <p:cNvSpPr/>
            <p:nvPr/>
          </p:nvSpPr>
          <p:spPr>
            <a:xfrm>
              <a:off x="1826775" y="4541425"/>
              <a:ext cx="1812000" cy="15159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85775" algn="bl" rotWithShape="0">
                <a:schemeClr val="lt1">
                  <a:alpha val="9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" name="Google Shape;227;p13"/>
            <p:cNvGrpSpPr/>
            <p:nvPr/>
          </p:nvGrpSpPr>
          <p:grpSpPr>
            <a:xfrm>
              <a:off x="-729700" y="-357200"/>
              <a:ext cx="10759100" cy="6262675"/>
              <a:chOff x="-372500" y="-311275"/>
              <a:chExt cx="10759100" cy="6262675"/>
            </a:xfrm>
          </p:grpSpPr>
          <p:sp>
            <p:nvSpPr>
              <p:cNvPr id="228" name="Google Shape;228;p13"/>
              <p:cNvSpPr/>
              <p:nvPr/>
            </p:nvSpPr>
            <p:spPr>
              <a:xfrm>
                <a:off x="6901500" y="2466300"/>
                <a:ext cx="3485100" cy="3485100"/>
              </a:xfrm>
              <a:prstGeom prst="ellipse">
                <a:avLst/>
              </a:prstGeom>
              <a:gradFill>
                <a:gsLst>
                  <a:gs pos="0">
                    <a:srgbClr val="F7B0B6">
                      <a:alpha val="3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3"/>
              <p:cNvSpPr/>
              <p:nvPr/>
            </p:nvSpPr>
            <p:spPr>
              <a:xfrm>
                <a:off x="-228325" y="-120850"/>
                <a:ext cx="2822100" cy="2822100"/>
              </a:xfrm>
              <a:prstGeom prst="ellipse">
                <a:avLst/>
              </a:prstGeom>
              <a:gradFill>
                <a:gsLst>
                  <a:gs pos="0">
                    <a:srgbClr val="F7B0B6">
                      <a:alpha val="3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>
                <a:off x="1214450" y="-311275"/>
                <a:ext cx="3485100" cy="3485100"/>
              </a:xfrm>
              <a:prstGeom prst="ellipse">
                <a:avLst/>
              </a:prstGeom>
              <a:gradFill>
                <a:gsLst>
                  <a:gs pos="0">
                    <a:srgbClr val="F7B0B6">
                      <a:alpha val="3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>
                <a:off x="-372500" y="1338600"/>
                <a:ext cx="3485100" cy="3485100"/>
              </a:xfrm>
              <a:prstGeom prst="ellipse">
                <a:avLst/>
              </a:prstGeom>
              <a:gradFill>
                <a:gsLst>
                  <a:gs pos="0">
                    <a:srgbClr val="F7B0B6">
                      <a:alpha val="3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13"/>
            <p:cNvGrpSpPr/>
            <p:nvPr/>
          </p:nvGrpSpPr>
          <p:grpSpPr>
            <a:xfrm>
              <a:off x="-442312" y="3881062"/>
              <a:ext cx="1795394" cy="1147658"/>
              <a:chOff x="3627825" y="3249050"/>
              <a:chExt cx="1702925" cy="1088550"/>
            </a:xfrm>
          </p:grpSpPr>
          <p:sp>
            <p:nvSpPr>
              <p:cNvPr id="233" name="Google Shape;233;p13"/>
              <p:cNvSpPr/>
              <p:nvPr/>
            </p:nvSpPr>
            <p:spPr>
              <a:xfrm>
                <a:off x="3627825" y="3249050"/>
                <a:ext cx="1642200" cy="966200"/>
              </a:xfrm>
              <a:custGeom>
                <a:avLst/>
                <a:gdLst/>
                <a:ahLst/>
                <a:cxnLst/>
                <a:rect l="l" t="t" r="r" b="b"/>
                <a:pathLst>
                  <a:path w="65688" h="38648" extrusionOk="0">
                    <a:moveTo>
                      <a:pt x="65687" y="4691"/>
                    </a:moveTo>
                    <a:cubicBezTo>
                      <a:pt x="65687" y="4858"/>
                      <a:pt x="65675" y="5025"/>
                      <a:pt x="65663" y="5191"/>
                    </a:cubicBezTo>
                    <a:cubicBezTo>
                      <a:pt x="65651" y="5227"/>
                      <a:pt x="65651" y="5251"/>
                      <a:pt x="65651" y="5287"/>
                    </a:cubicBezTo>
                    <a:cubicBezTo>
                      <a:pt x="65628" y="5453"/>
                      <a:pt x="65604" y="5620"/>
                      <a:pt x="65568" y="5798"/>
                    </a:cubicBezTo>
                    <a:cubicBezTo>
                      <a:pt x="65568" y="5810"/>
                      <a:pt x="65556" y="5834"/>
                      <a:pt x="65544" y="5870"/>
                    </a:cubicBezTo>
                    <a:cubicBezTo>
                      <a:pt x="65509" y="6060"/>
                      <a:pt x="65449" y="6251"/>
                      <a:pt x="65390" y="6441"/>
                    </a:cubicBezTo>
                    <a:cubicBezTo>
                      <a:pt x="65366" y="6489"/>
                      <a:pt x="65366" y="6525"/>
                      <a:pt x="65342" y="6572"/>
                    </a:cubicBezTo>
                    <a:cubicBezTo>
                      <a:pt x="65270" y="6763"/>
                      <a:pt x="65199" y="6977"/>
                      <a:pt x="65104" y="7180"/>
                    </a:cubicBezTo>
                    <a:cubicBezTo>
                      <a:pt x="65104" y="7203"/>
                      <a:pt x="65080" y="7227"/>
                      <a:pt x="65068" y="7251"/>
                    </a:cubicBezTo>
                    <a:cubicBezTo>
                      <a:pt x="64997" y="7453"/>
                      <a:pt x="64889" y="7656"/>
                      <a:pt x="64782" y="7858"/>
                    </a:cubicBezTo>
                    <a:cubicBezTo>
                      <a:pt x="64770" y="7906"/>
                      <a:pt x="64747" y="7942"/>
                      <a:pt x="64723" y="7977"/>
                    </a:cubicBezTo>
                    <a:cubicBezTo>
                      <a:pt x="64616" y="8204"/>
                      <a:pt x="64485" y="8430"/>
                      <a:pt x="64342" y="8656"/>
                    </a:cubicBezTo>
                    <a:cubicBezTo>
                      <a:pt x="64318" y="8692"/>
                      <a:pt x="64294" y="8751"/>
                      <a:pt x="64258" y="8799"/>
                    </a:cubicBezTo>
                    <a:cubicBezTo>
                      <a:pt x="64104" y="9037"/>
                      <a:pt x="63961" y="9275"/>
                      <a:pt x="63794" y="9525"/>
                    </a:cubicBezTo>
                    <a:cubicBezTo>
                      <a:pt x="59817" y="15335"/>
                      <a:pt x="50411" y="22372"/>
                      <a:pt x="39601" y="28123"/>
                    </a:cubicBezTo>
                    <a:cubicBezTo>
                      <a:pt x="36803" y="29611"/>
                      <a:pt x="33909" y="31004"/>
                      <a:pt x="30992" y="32266"/>
                    </a:cubicBezTo>
                    <a:cubicBezTo>
                      <a:pt x="29206" y="33052"/>
                      <a:pt x="27397" y="33790"/>
                      <a:pt x="25611" y="34457"/>
                    </a:cubicBezTo>
                    <a:cubicBezTo>
                      <a:pt x="24432" y="34897"/>
                      <a:pt x="23265" y="35302"/>
                      <a:pt x="22110" y="35695"/>
                    </a:cubicBezTo>
                    <a:cubicBezTo>
                      <a:pt x="21634" y="35850"/>
                      <a:pt x="21170" y="35993"/>
                      <a:pt x="20717" y="36136"/>
                    </a:cubicBezTo>
                    <a:cubicBezTo>
                      <a:pt x="20586" y="36183"/>
                      <a:pt x="20467" y="36219"/>
                      <a:pt x="20348" y="36255"/>
                    </a:cubicBezTo>
                    <a:lnTo>
                      <a:pt x="19181" y="36600"/>
                    </a:lnTo>
                    <a:cubicBezTo>
                      <a:pt x="19110" y="36624"/>
                      <a:pt x="19050" y="36648"/>
                      <a:pt x="18967" y="36659"/>
                    </a:cubicBezTo>
                    <a:cubicBezTo>
                      <a:pt x="18562" y="36778"/>
                      <a:pt x="18169" y="36898"/>
                      <a:pt x="17776" y="36993"/>
                    </a:cubicBezTo>
                    <a:cubicBezTo>
                      <a:pt x="17741" y="37005"/>
                      <a:pt x="17717" y="37005"/>
                      <a:pt x="17681" y="37017"/>
                    </a:cubicBezTo>
                    <a:cubicBezTo>
                      <a:pt x="17562" y="37052"/>
                      <a:pt x="17467" y="37088"/>
                      <a:pt x="17360" y="37112"/>
                    </a:cubicBezTo>
                    <a:cubicBezTo>
                      <a:pt x="17003" y="37195"/>
                      <a:pt x="16669" y="37290"/>
                      <a:pt x="16336" y="37374"/>
                    </a:cubicBezTo>
                    <a:lnTo>
                      <a:pt x="16050" y="37433"/>
                    </a:lnTo>
                    <a:cubicBezTo>
                      <a:pt x="15645" y="37540"/>
                      <a:pt x="15240" y="37624"/>
                      <a:pt x="14847" y="37719"/>
                    </a:cubicBezTo>
                    <a:cubicBezTo>
                      <a:pt x="14764" y="37731"/>
                      <a:pt x="14681" y="37755"/>
                      <a:pt x="14597" y="37767"/>
                    </a:cubicBezTo>
                    <a:cubicBezTo>
                      <a:pt x="14276" y="37838"/>
                      <a:pt x="13955" y="37898"/>
                      <a:pt x="13633" y="37969"/>
                    </a:cubicBezTo>
                    <a:cubicBezTo>
                      <a:pt x="13538" y="37981"/>
                      <a:pt x="13443" y="38005"/>
                      <a:pt x="13347" y="38017"/>
                    </a:cubicBezTo>
                    <a:cubicBezTo>
                      <a:pt x="13204" y="38052"/>
                      <a:pt x="13050" y="38076"/>
                      <a:pt x="12907" y="38100"/>
                    </a:cubicBezTo>
                    <a:cubicBezTo>
                      <a:pt x="12681" y="38136"/>
                      <a:pt x="12454" y="38183"/>
                      <a:pt x="12240" y="38219"/>
                    </a:cubicBezTo>
                    <a:cubicBezTo>
                      <a:pt x="12192" y="38219"/>
                      <a:pt x="12145" y="38231"/>
                      <a:pt x="12097" y="38231"/>
                    </a:cubicBezTo>
                    <a:cubicBezTo>
                      <a:pt x="11776" y="38291"/>
                      <a:pt x="11466" y="38338"/>
                      <a:pt x="11157" y="38374"/>
                    </a:cubicBezTo>
                    <a:cubicBezTo>
                      <a:pt x="11073" y="38386"/>
                      <a:pt x="10978" y="38398"/>
                      <a:pt x="10883" y="38410"/>
                    </a:cubicBezTo>
                    <a:cubicBezTo>
                      <a:pt x="10549" y="38457"/>
                      <a:pt x="10216" y="38493"/>
                      <a:pt x="9883" y="38529"/>
                    </a:cubicBezTo>
                    <a:lnTo>
                      <a:pt x="9859" y="38529"/>
                    </a:lnTo>
                    <a:cubicBezTo>
                      <a:pt x="9537" y="38564"/>
                      <a:pt x="9216" y="38576"/>
                      <a:pt x="8894" y="38600"/>
                    </a:cubicBezTo>
                    <a:lnTo>
                      <a:pt x="8656" y="38612"/>
                    </a:lnTo>
                    <a:cubicBezTo>
                      <a:pt x="8382" y="38636"/>
                      <a:pt x="8120" y="38648"/>
                      <a:pt x="7870" y="38648"/>
                    </a:cubicBezTo>
                    <a:lnTo>
                      <a:pt x="7728" y="38648"/>
                    </a:lnTo>
                    <a:lnTo>
                      <a:pt x="6870" y="38648"/>
                    </a:lnTo>
                    <a:lnTo>
                      <a:pt x="6668" y="38648"/>
                    </a:lnTo>
                    <a:cubicBezTo>
                      <a:pt x="6454" y="38636"/>
                      <a:pt x="6239" y="38624"/>
                      <a:pt x="6037" y="38612"/>
                    </a:cubicBezTo>
                    <a:lnTo>
                      <a:pt x="6013" y="38612"/>
                    </a:lnTo>
                    <a:cubicBezTo>
                      <a:pt x="5954" y="38612"/>
                      <a:pt x="5894" y="38612"/>
                      <a:pt x="5834" y="38600"/>
                    </a:cubicBezTo>
                    <a:cubicBezTo>
                      <a:pt x="5584" y="38576"/>
                      <a:pt x="5334" y="38553"/>
                      <a:pt x="5096" y="38517"/>
                    </a:cubicBezTo>
                    <a:cubicBezTo>
                      <a:pt x="5049" y="38517"/>
                      <a:pt x="5001" y="38505"/>
                      <a:pt x="4941" y="38505"/>
                    </a:cubicBezTo>
                    <a:cubicBezTo>
                      <a:pt x="4751" y="38469"/>
                      <a:pt x="4572" y="38433"/>
                      <a:pt x="4382" y="38398"/>
                    </a:cubicBezTo>
                    <a:cubicBezTo>
                      <a:pt x="4322" y="38386"/>
                      <a:pt x="4275" y="38374"/>
                      <a:pt x="4215" y="38362"/>
                    </a:cubicBezTo>
                    <a:cubicBezTo>
                      <a:pt x="4001" y="38314"/>
                      <a:pt x="3787" y="38267"/>
                      <a:pt x="3596" y="38219"/>
                    </a:cubicBezTo>
                    <a:cubicBezTo>
                      <a:pt x="3572" y="38207"/>
                      <a:pt x="3537" y="38195"/>
                      <a:pt x="3513" y="38195"/>
                    </a:cubicBezTo>
                    <a:cubicBezTo>
                      <a:pt x="3346" y="38136"/>
                      <a:pt x="3179" y="38076"/>
                      <a:pt x="3013" y="38017"/>
                    </a:cubicBezTo>
                    <a:cubicBezTo>
                      <a:pt x="2965" y="38005"/>
                      <a:pt x="2917" y="37981"/>
                      <a:pt x="2870" y="37957"/>
                    </a:cubicBezTo>
                    <a:cubicBezTo>
                      <a:pt x="2703" y="37898"/>
                      <a:pt x="2536" y="37814"/>
                      <a:pt x="2382" y="37743"/>
                    </a:cubicBezTo>
                    <a:cubicBezTo>
                      <a:pt x="2382" y="37743"/>
                      <a:pt x="2370" y="37743"/>
                      <a:pt x="2370" y="37731"/>
                    </a:cubicBezTo>
                    <a:cubicBezTo>
                      <a:pt x="2215" y="37648"/>
                      <a:pt x="2060" y="37552"/>
                      <a:pt x="1917" y="37457"/>
                    </a:cubicBezTo>
                    <a:lnTo>
                      <a:pt x="1810" y="37386"/>
                    </a:lnTo>
                    <a:cubicBezTo>
                      <a:pt x="1703" y="37302"/>
                      <a:pt x="1596" y="37219"/>
                      <a:pt x="1489" y="37124"/>
                    </a:cubicBezTo>
                    <a:lnTo>
                      <a:pt x="1429" y="37064"/>
                    </a:lnTo>
                    <a:cubicBezTo>
                      <a:pt x="1310" y="36957"/>
                      <a:pt x="1215" y="36850"/>
                      <a:pt x="1120" y="36731"/>
                    </a:cubicBezTo>
                    <a:cubicBezTo>
                      <a:pt x="1084" y="36695"/>
                      <a:pt x="1072" y="36671"/>
                      <a:pt x="1048" y="36636"/>
                    </a:cubicBezTo>
                    <a:cubicBezTo>
                      <a:pt x="977" y="36540"/>
                      <a:pt x="905" y="36433"/>
                      <a:pt x="846" y="36338"/>
                    </a:cubicBezTo>
                    <a:cubicBezTo>
                      <a:pt x="822" y="36302"/>
                      <a:pt x="810" y="36267"/>
                      <a:pt x="786" y="36243"/>
                    </a:cubicBezTo>
                    <a:cubicBezTo>
                      <a:pt x="0" y="34754"/>
                      <a:pt x="441" y="32623"/>
                      <a:pt x="2310" y="29873"/>
                    </a:cubicBezTo>
                    <a:cubicBezTo>
                      <a:pt x="4941" y="26039"/>
                      <a:pt x="9954" y="21646"/>
                      <a:pt x="16181" y="17455"/>
                    </a:cubicBezTo>
                    <a:cubicBezTo>
                      <a:pt x="19062" y="15514"/>
                      <a:pt x="22206" y="13609"/>
                      <a:pt x="25492" y="11835"/>
                    </a:cubicBezTo>
                    <a:cubicBezTo>
                      <a:pt x="27373" y="10799"/>
                      <a:pt x="29290" y="9823"/>
                      <a:pt x="31242" y="8882"/>
                    </a:cubicBezTo>
                    <a:cubicBezTo>
                      <a:pt x="33993" y="7573"/>
                      <a:pt x="36791" y="6358"/>
                      <a:pt x="39577" y="5287"/>
                    </a:cubicBezTo>
                    <a:cubicBezTo>
                      <a:pt x="41053" y="4715"/>
                      <a:pt x="42530" y="4191"/>
                      <a:pt x="43982" y="3703"/>
                    </a:cubicBezTo>
                    <a:cubicBezTo>
                      <a:pt x="44268" y="3608"/>
                      <a:pt x="44542" y="3524"/>
                      <a:pt x="44816" y="3441"/>
                    </a:cubicBezTo>
                    <a:cubicBezTo>
                      <a:pt x="47292" y="2631"/>
                      <a:pt x="49816" y="1965"/>
                      <a:pt x="52376" y="1453"/>
                    </a:cubicBezTo>
                    <a:cubicBezTo>
                      <a:pt x="59770" y="0"/>
                      <a:pt x="64485" y="822"/>
                      <a:pt x="65473" y="3572"/>
                    </a:cubicBezTo>
                    <a:cubicBezTo>
                      <a:pt x="65485" y="3596"/>
                      <a:pt x="65497" y="3632"/>
                      <a:pt x="65497" y="3655"/>
                    </a:cubicBezTo>
                    <a:cubicBezTo>
                      <a:pt x="65544" y="3798"/>
                      <a:pt x="65592" y="3953"/>
                      <a:pt x="65616" y="4096"/>
                    </a:cubicBezTo>
                    <a:cubicBezTo>
                      <a:pt x="65616" y="4108"/>
                      <a:pt x="65616" y="4108"/>
                      <a:pt x="65616" y="4120"/>
                    </a:cubicBezTo>
                    <a:cubicBezTo>
                      <a:pt x="65640" y="4274"/>
                      <a:pt x="65651" y="4441"/>
                      <a:pt x="65663" y="4608"/>
                    </a:cubicBezTo>
                    <a:cubicBezTo>
                      <a:pt x="65675" y="4632"/>
                      <a:pt x="65675" y="4655"/>
                      <a:pt x="65687" y="4691"/>
                    </a:cubicBezTo>
                    <a:close/>
                  </a:path>
                </a:pathLst>
              </a:custGeom>
              <a:gradFill>
                <a:gsLst>
                  <a:gs pos="0">
                    <a:srgbClr val="CF65B0"/>
                  </a:gs>
                  <a:gs pos="100000">
                    <a:srgbClr val="FEFFB7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3"/>
              <p:cNvSpPr/>
              <p:nvPr/>
            </p:nvSpPr>
            <p:spPr>
              <a:xfrm>
                <a:off x="3647175" y="3329100"/>
                <a:ext cx="1683575" cy="1008500"/>
              </a:xfrm>
              <a:custGeom>
                <a:avLst/>
                <a:gdLst/>
                <a:ahLst/>
                <a:cxnLst/>
                <a:rect l="l" t="t" r="r" b="b"/>
                <a:pathLst>
                  <a:path w="67343" h="40340" extrusionOk="0">
                    <a:moveTo>
                      <a:pt x="66592" y="3966"/>
                    </a:moveTo>
                    <a:lnTo>
                      <a:pt x="64568" y="1"/>
                    </a:lnTo>
                    <a:cubicBezTo>
                      <a:pt x="64616" y="108"/>
                      <a:pt x="64675" y="227"/>
                      <a:pt x="64711" y="358"/>
                    </a:cubicBezTo>
                    <a:cubicBezTo>
                      <a:pt x="64723" y="382"/>
                      <a:pt x="64735" y="406"/>
                      <a:pt x="64746" y="441"/>
                    </a:cubicBezTo>
                    <a:cubicBezTo>
                      <a:pt x="64794" y="584"/>
                      <a:pt x="64830" y="727"/>
                      <a:pt x="64854" y="882"/>
                    </a:cubicBezTo>
                    <a:lnTo>
                      <a:pt x="64854" y="894"/>
                    </a:lnTo>
                    <a:cubicBezTo>
                      <a:pt x="64877" y="1049"/>
                      <a:pt x="64901" y="1215"/>
                      <a:pt x="64901" y="1382"/>
                    </a:cubicBezTo>
                    <a:lnTo>
                      <a:pt x="64901" y="1477"/>
                    </a:lnTo>
                    <a:cubicBezTo>
                      <a:pt x="64901" y="1656"/>
                      <a:pt x="64901" y="1823"/>
                      <a:pt x="64877" y="1989"/>
                    </a:cubicBezTo>
                    <a:cubicBezTo>
                      <a:pt x="64877" y="2025"/>
                      <a:pt x="64877" y="2049"/>
                      <a:pt x="64866" y="2085"/>
                    </a:cubicBezTo>
                    <a:cubicBezTo>
                      <a:pt x="64854" y="2251"/>
                      <a:pt x="64818" y="2418"/>
                      <a:pt x="64782" y="2585"/>
                    </a:cubicBezTo>
                    <a:cubicBezTo>
                      <a:pt x="64782" y="2608"/>
                      <a:pt x="64770" y="2632"/>
                      <a:pt x="64770" y="2656"/>
                    </a:cubicBezTo>
                    <a:cubicBezTo>
                      <a:pt x="64723" y="2847"/>
                      <a:pt x="64675" y="3037"/>
                      <a:pt x="64604" y="3239"/>
                    </a:cubicBezTo>
                    <a:cubicBezTo>
                      <a:pt x="64592" y="3287"/>
                      <a:pt x="64580" y="3323"/>
                      <a:pt x="64568" y="3370"/>
                    </a:cubicBezTo>
                    <a:cubicBezTo>
                      <a:pt x="64496" y="3573"/>
                      <a:pt x="64413" y="3775"/>
                      <a:pt x="64330" y="3978"/>
                    </a:cubicBezTo>
                    <a:lnTo>
                      <a:pt x="64294" y="4049"/>
                    </a:lnTo>
                    <a:cubicBezTo>
                      <a:pt x="64211" y="4251"/>
                      <a:pt x="64104" y="4454"/>
                      <a:pt x="63996" y="4656"/>
                    </a:cubicBezTo>
                    <a:cubicBezTo>
                      <a:pt x="63973" y="4704"/>
                      <a:pt x="63961" y="4740"/>
                      <a:pt x="63937" y="4775"/>
                    </a:cubicBezTo>
                    <a:cubicBezTo>
                      <a:pt x="63818" y="5002"/>
                      <a:pt x="63699" y="5228"/>
                      <a:pt x="63556" y="5454"/>
                    </a:cubicBezTo>
                    <a:cubicBezTo>
                      <a:pt x="63532" y="5502"/>
                      <a:pt x="63496" y="5549"/>
                      <a:pt x="63473" y="5597"/>
                    </a:cubicBezTo>
                    <a:cubicBezTo>
                      <a:pt x="63318" y="5835"/>
                      <a:pt x="63175" y="6073"/>
                      <a:pt x="62996" y="6323"/>
                    </a:cubicBezTo>
                    <a:cubicBezTo>
                      <a:pt x="56960" y="15158"/>
                      <a:pt x="38291" y="26873"/>
                      <a:pt x="21324" y="32493"/>
                    </a:cubicBezTo>
                    <a:cubicBezTo>
                      <a:pt x="20848" y="32636"/>
                      <a:pt x="20384" y="32791"/>
                      <a:pt x="19919" y="32934"/>
                    </a:cubicBezTo>
                    <a:lnTo>
                      <a:pt x="19550" y="33053"/>
                    </a:lnTo>
                    <a:cubicBezTo>
                      <a:pt x="19157" y="33172"/>
                      <a:pt x="18776" y="33291"/>
                      <a:pt x="18395" y="33398"/>
                    </a:cubicBezTo>
                    <a:lnTo>
                      <a:pt x="18181" y="33457"/>
                    </a:lnTo>
                    <a:cubicBezTo>
                      <a:pt x="17753" y="33588"/>
                      <a:pt x="17312" y="33707"/>
                      <a:pt x="16895" y="33827"/>
                    </a:cubicBezTo>
                    <a:lnTo>
                      <a:pt x="16562" y="33910"/>
                    </a:lnTo>
                    <a:cubicBezTo>
                      <a:pt x="16217" y="33993"/>
                      <a:pt x="15883" y="34088"/>
                      <a:pt x="15538" y="34172"/>
                    </a:cubicBezTo>
                    <a:lnTo>
                      <a:pt x="15264" y="34231"/>
                    </a:lnTo>
                    <a:cubicBezTo>
                      <a:pt x="14859" y="34338"/>
                      <a:pt x="14454" y="34422"/>
                      <a:pt x="14062" y="34517"/>
                    </a:cubicBezTo>
                    <a:lnTo>
                      <a:pt x="13812" y="34565"/>
                    </a:lnTo>
                    <a:cubicBezTo>
                      <a:pt x="13490" y="34636"/>
                      <a:pt x="13169" y="34696"/>
                      <a:pt x="12847" y="34755"/>
                    </a:cubicBezTo>
                    <a:lnTo>
                      <a:pt x="12549" y="34815"/>
                    </a:lnTo>
                    <a:cubicBezTo>
                      <a:pt x="12180" y="34886"/>
                      <a:pt x="11811" y="34958"/>
                      <a:pt x="11442" y="35017"/>
                    </a:cubicBezTo>
                    <a:lnTo>
                      <a:pt x="11299" y="35029"/>
                    </a:lnTo>
                    <a:cubicBezTo>
                      <a:pt x="10978" y="35089"/>
                      <a:pt x="10668" y="35124"/>
                      <a:pt x="10359" y="35172"/>
                    </a:cubicBezTo>
                    <a:lnTo>
                      <a:pt x="10085" y="35208"/>
                    </a:lnTo>
                    <a:cubicBezTo>
                      <a:pt x="9752" y="35255"/>
                      <a:pt x="9418" y="35291"/>
                      <a:pt x="9097" y="35327"/>
                    </a:cubicBezTo>
                    <a:lnTo>
                      <a:pt x="9061" y="35327"/>
                    </a:lnTo>
                    <a:cubicBezTo>
                      <a:pt x="8739" y="35351"/>
                      <a:pt x="8418" y="35374"/>
                      <a:pt x="8097" y="35398"/>
                    </a:cubicBezTo>
                    <a:lnTo>
                      <a:pt x="7858" y="35410"/>
                    </a:lnTo>
                    <a:cubicBezTo>
                      <a:pt x="7585" y="35422"/>
                      <a:pt x="7323" y="35434"/>
                      <a:pt x="7073" y="35446"/>
                    </a:cubicBezTo>
                    <a:lnTo>
                      <a:pt x="6930" y="35446"/>
                    </a:lnTo>
                    <a:lnTo>
                      <a:pt x="6072" y="35446"/>
                    </a:lnTo>
                    <a:lnTo>
                      <a:pt x="5870" y="35434"/>
                    </a:lnTo>
                    <a:cubicBezTo>
                      <a:pt x="5644" y="35434"/>
                      <a:pt x="5430" y="35422"/>
                      <a:pt x="5215" y="35398"/>
                    </a:cubicBezTo>
                    <a:lnTo>
                      <a:pt x="5037" y="35386"/>
                    </a:lnTo>
                    <a:cubicBezTo>
                      <a:pt x="4787" y="35362"/>
                      <a:pt x="4537" y="35339"/>
                      <a:pt x="4310" y="35315"/>
                    </a:cubicBezTo>
                    <a:lnTo>
                      <a:pt x="4156" y="35291"/>
                    </a:lnTo>
                    <a:cubicBezTo>
                      <a:pt x="3965" y="35255"/>
                      <a:pt x="3775" y="35231"/>
                      <a:pt x="3596" y="35184"/>
                    </a:cubicBezTo>
                    <a:lnTo>
                      <a:pt x="3429" y="35160"/>
                    </a:lnTo>
                    <a:cubicBezTo>
                      <a:pt x="3203" y="35112"/>
                      <a:pt x="3001" y="35053"/>
                      <a:pt x="2798" y="35005"/>
                    </a:cubicBezTo>
                    <a:lnTo>
                      <a:pt x="2727" y="34981"/>
                    </a:lnTo>
                    <a:cubicBezTo>
                      <a:pt x="2548" y="34934"/>
                      <a:pt x="2382" y="34874"/>
                      <a:pt x="2227" y="34815"/>
                    </a:cubicBezTo>
                    <a:lnTo>
                      <a:pt x="2072" y="34755"/>
                    </a:lnTo>
                    <a:cubicBezTo>
                      <a:pt x="1905" y="34684"/>
                      <a:pt x="1751" y="34600"/>
                      <a:pt x="1596" y="34529"/>
                    </a:cubicBezTo>
                    <a:lnTo>
                      <a:pt x="1572" y="34517"/>
                    </a:lnTo>
                    <a:cubicBezTo>
                      <a:pt x="1417" y="34434"/>
                      <a:pt x="1262" y="34350"/>
                      <a:pt x="1119" y="34255"/>
                    </a:cubicBezTo>
                    <a:lnTo>
                      <a:pt x="1012" y="34172"/>
                    </a:lnTo>
                    <a:cubicBezTo>
                      <a:pt x="917" y="34088"/>
                      <a:pt x="822" y="33993"/>
                      <a:pt x="727" y="33910"/>
                    </a:cubicBezTo>
                    <a:lnTo>
                      <a:pt x="655" y="33850"/>
                    </a:lnTo>
                    <a:cubicBezTo>
                      <a:pt x="548" y="33743"/>
                      <a:pt x="441" y="33624"/>
                      <a:pt x="346" y="33505"/>
                    </a:cubicBezTo>
                    <a:cubicBezTo>
                      <a:pt x="322" y="33481"/>
                      <a:pt x="298" y="33446"/>
                      <a:pt x="274" y="33422"/>
                    </a:cubicBezTo>
                    <a:cubicBezTo>
                      <a:pt x="203" y="33326"/>
                      <a:pt x="143" y="33219"/>
                      <a:pt x="72" y="33112"/>
                    </a:cubicBezTo>
                    <a:cubicBezTo>
                      <a:pt x="60" y="33088"/>
                      <a:pt x="36" y="33053"/>
                      <a:pt x="24" y="33017"/>
                    </a:cubicBezTo>
                    <a:lnTo>
                      <a:pt x="0" y="32969"/>
                    </a:lnTo>
                    <a:lnTo>
                      <a:pt x="2024" y="36934"/>
                    </a:lnTo>
                    <a:cubicBezTo>
                      <a:pt x="3727" y="40280"/>
                      <a:pt x="11597" y="40339"/>
                      <a:pt x="23360" y="36446"/>
                    </a:cubicBezTo>
                    <a:cubicBezTo>
                      <a:pt x="40327" y="30826"/>
                      <a:pt x="58996" y="19110"/>
                      <a:pt x="65032" y="10276"/>
                    </a:cubicBezTo>
                    <a:cubicBezTo>
                      <a:pt x="66890" y="7561"/>
                      <a:pt x="67342" y="5442"/>
                      <a:pt x="66592" y="3966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2F68"/>
                  </a:gs>
                  <a:gs pos="100000">
                    <a:srgbClr val="9135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" name="Google Shape;235;p13"/>
            <p:cNvGrpSpPr/>
            <p:nvPr/>
          </p:nvGrpSpPr>
          <p:grpSpPr>
            <a:xfrm>
              <a:off x="2556505" y="4104422"/>
              <a:ext cx="1353670" cy="1952909"/>
              <a:chOff x="625650" y="1152050"/>
              <a:chExt cx="1096000" cy="1581175"/>
            </a:xfrm>
          </p:grpSpPr>
          <p:sp>
            <p:nvSpPr>
              <p:cNvPr id="236" name="Google Shape;236;p13"/>
              <p:cNvSpPr/>
              <p:nvPr/>
            </p:nvSpPr>
            <p:spPr>
              <a:xfrm>
                <a:off x="625950" y="1152050"/>
                <a:ext cx="1077850" cy="1461825"/>
              </a:xfrm>
              <a:custGeom>
                <a:avLst/>
                <a:gdLst/>
                <a:ahLst/>
                <a:cxnLst/>
                <a:rect l="l" t="t" r="r" b="b"/>
                <a:pathLst>
                  <a:path w="43114" h="58473" extrusionOk="0">
                    <a:moveTo>
                      <a:pt x="43113" y="45221"/>
                    </a:moveTo>
                    <a:cubicBezTo>
                      <a:pt x="43090" y="45197"/>
                      <a:pt x="43054" y="45161"/>
                      <a:pt x="43030" y="45137"/>
                    </a:cubicBezTo>
                    <a:cubicBezTo>
                      <a:pt x="42971" y="45066"/>
                      <a:pt x="42899" y="44994"/>
                      <a:pt x="42828" y="44923"/>
                    </a:cubicBezTo>
                    <a:cubicBezTo>
                      <a:pt x="42792" y="44887"/>
                      <a:pt x="42744" y="44840"/>
                      <a:pt x="42697" y="44792"/>
                    </a:cubicBezTo>
                    <a:cubicBezTo>
                      <a:pt x="42613" y="44732"/>
                      <a:pt x="42542" y="44661"/>
                      <a:pt x="42447" y="44602"/>
                    </a:cubicBezTo>
                    <a:cubicBezTo>
                      <a:pt x="42399" y="44566"/>
                      <a:pt x="42351" y="44518"/>
                      <a:pt x="42304" y="44482"/>
                    </a:cubicBezTo>
                    <a:cubicBezTo>
                      <a:pt x="42209" y="44411"/>
                      <a:pt x="42101" y="44340"/>
                      <a:pt x="41994" y="44280"/>
                    </a:cubicBezTo>
                    <a:lnTo>
                      <a:pt x="41851" y="44197"/>
                    </a:lnTo>
                    <a:cubicBezTo>
                      <a:pt x="41697" y="44101"/>
                      <a:pt x="41530" y="44006"/>
                      <a:pt x="41351" y="43923"/>
                    </a:cubicBezTo>
                    <a:cubicBezTo>
                      <a:pt x="41327" y="43923"/>
                      <a:pt x="41316" y="43911"/>
                      <a:pt x="41292" y="43899"/>
                    </a:cubicBezTo>
                    <a:cubicBezTo>
                      <a:pt x="41137" y="43828"/>
                      <a:pt x="40970" y="43744"/>
                      <a:pt x="40804" y="43685"/>
                    </a:cubicBezTo>
                    <a:cubicBezTo>
                      <a:pt x="40732" y="43661"/>
                      <a:pt x="40661" y="43637"/>
                      <a:pt x="40601" y="43613"/>
                    </a:cubicBezTo>
                    <a:cubicBezTo>
                      <a:pt x="40458" y="43566"/>
                      <a:pt x="40327" y="43518"/>
                      <a:pt x="40184" y="43470"/>
                    </a:cubicBezTo>
                    <a:cubicBezTo>
                      <a:pt x="40101" y="43447"/>
                      <a:pt x="40018" y="43411"/>
                      <a:pt x="39946" y="43399"/>
                    </a:cubicBezTo>
                    <a:cubicBezTo>
                      <a:pt x="39803" y="43351"/>
                      <a:pt x="39661" y="43316"/>
                      <a:pt x="39518" y="43280"/>
                    </a:cubicBezTo>
                    <a:cubicBezTo>
                      <a:pt x="39434" y="43256"/>
                      <a:pt x="39339" y="43232"/>
                      <a:pt x="39256" y="43208"/>
                    </a:cubicBezTo>
                    <a:lnTo>
                      <a:pt x="38791" y="43113"/>
                    </a:lnTo>
                    <a:cubicBezTo>
                      <a:pt x="38696" y="43089"/>
                      <a:pt x="38613" y="43078"/>
                      <a:pt x="38518" y="43054"/>
                    </a:cubicBezTo>
                    <a:cubicBezTo>
                      <a:pt x="38339" y="43018"/>
                      <a:pt x="38160" y="42994"/>
                      <a:pt x="37982" y="42970"/>
                    </a:cubicBezTo>
                    <a:lnTo>
                      <a:pt x="37732" y="42923"/>
                    </a:lnTo>
                    <a:cubicBezTo>
                      <a:pt x="37470" y="42887"/>
                      <a:pt x="37196" y="42863"/>
                      <a:pt x="36910" y="42827"/>
                    </a:cubicBezTo>
                    <a:lnTo>
                      <a:pt x="36851" y="42827"/>
                    </a:lnTo>
                    <a:cubicBezTo>
                      <a:pt x="36589" y="42804"/>
                      <a:pt x="36315" y="42792"/>
                      <a:pt x="36029" y="42768"/>
                    </a:cubicBezTo>
                    <a:cubicBezTo>
                      <a:pt x="35934" y="42768"/>
                      <a:pt x="35827" y="42756"/>
                      <a:pt x="35732" y="42756"/>
                    </a:cubicBezTo>
                    <a:cubicBezTo>
                      <a:pt x="35529" y="42744"/>
                      <a:pt x="35327" y="42732"/>
                      <a:pt x="35112" y="42732"/>
                    </a:cubicBezTo>
                    <a:lnTo>
                      <a:pt x="34743" y="42732"/>
                    </a:lnTo>
                    <a:lnTo>
                      <a:pt x="34136" y="42732"/>
                    </a:lnTo>
                    <a:lnTo>
                      <a:pt x="33743" y="42732"/>
                    </a:lnTo>
                    <a:cubicBezTo>
                      <a:pt x="33529" y="42732"/>
                      <a:pt x="33315" y="42744"/>
                      <a:pt x="33100" y="42744"/>
                    </a:cubicBezTo>
                    <a:cubicBezTo>
                      <a:pt x="32969" y="42744"/>
                      <a:pt x="32838" y="42756"/>
                      <a:pt x="32707" y="42768"/>
                    </a:cubicBezTo>
                    <a:cubicBezTo>
                      <a:pt x="32469" y="42780"/>
                      <a:pt x="32219" y="42792"/>
                      <a:pt x="31981" y="42804"/>
                    </a:cubicBezTo>
                    <a:lnTo>
                      <a:pt x="31624" y="42827"/>
                    </a:lnTo>
                    <a:cubicBezTo>
                      <a:pt x="31267" y="42851"/>
                      <a:pt x="30898" y="42887"/>
                      <a:pt x="30517" y="42923"/>
                    </a:cubicBezTo>
                    <a:cubicBezTo>
                      <a:pt x="19372" y="44042"/>
                      <a:pt x="6502" y="49459"/>
                      <a:pt x="1751" y="55008"/>
                    </a:cubicBezTo>
                    <a:cubicBezTo>
                      <a:pt x="1608" y="55174"/>
                      <a:pt x="1477" y="55341"/>
                      <a:pt x="1346" y="55508"/>
                    </a:cubicBezTo>
                    <a:cubicBezTo>
                      <a:pt x="1311" y="55555"/>
                      <a:pt x="1275" y="55615"/>
                      <a:pt x="1239" y="55662"/>
                    </a:cubicBezTo>
                    <a:cubicBezTo>
                      <a:pt x="1156" y="55770"/>
                      <a:pt x="1072" y="55877"/>
                      <a:pt x="1001" y="55984"/>
                    </a:cubicBezTo>
                    <a:cubicBezTo>
                      <a:pt x="965" y="56055"/>
                      <a:pt x="930" y="56115"/>
                      <a:pt x="882" y="56174"/>
                    </a:cubicBezTo>
                    <a:cubicBezTo>
                      <a:pt x="822" y="56270"/>
                      <a:pt x="763" y="56365"/>
                      <a:pt x="715" y="56460"/>
                    </a:cubicBezTo>
                    <a:cubicBezTo>
                      <a:pt x="680" y="56520"/>
                      <a:pt x="632" y="56591"/>
                      <a:pt x="608" y="56651"/>
                    </a:cubicBezTo>
                    <a:cubicBezTo>
                      <a:pt x="560" y="56746"/>
                      <a:pt x="501" y="56829"/>
                      <a:pt x="465" y="56913"/>
                    </a:cubicBezTo>
                    <a:cubicBezTo>
                      <a:pt x="429" y="56984"/>
                      <a:pt x="406" y="57044"/>
                      <a:pt x="382" y="57115"/>
                    </a:cubicBezTo>
                    <a:cubicBezTo>
                      <a:pt x="346" y="57174"/>
                      <a:pt x="310" y="57282"/>
                      <a:pt x="275" y="57365"/>
                    </a:cubicBezTo>
                    <a:cubicBezTo>
                      <a:pt x="239" y="57448"/>
                      <a:pt x="227" y="57496"/>
                      <a:pt x="203" y="57555"/>
                    </a:cubicBezTo>
                    <a:cubicBezTo>
                      <a:pt x="179" y="57627"/>
                      <a:pt x="156" y="57722"/>
                      <a:pt x="132" y="57806"/>
                    </a:cubicBezTo>
                    <a:cubicBezTo>
                      <a:pt x="108" y="57877"/>
                      <a:pt x="96" y="57925"/>
                      <a:pt x="84" y="57984"/>
                    </a:cubicBezTo>
                    <a:cubicBezTo>
                      <a:pt x="60" y="58067"/>
                      <a:pt x="48" y="58151"/>
                      <a:pt x="37" y="58222"/>
                    </a:cubicBezTo>
                    <a:cubicBezTo>
                      <a:pt x="25" y="58306"/>
                      <a:pt x="13" y="58341"/>
                      <a:pt x="13" y="58401"/>
                    </a:cubicBezTo>
                    <a:cubicBezTo>
                      <a:pt x="13" y="58425"/>
                      <a:pt x="13" y="58448"/>
                      <a:pt x="1" y="58472"/>
                    </a:cubicBezTo>
                    <a:cubicBezTo>
                      <a:pt x="1382" y="44078"/>
                      <a:pt x="2763" y="29695"/>
                      <a:pt x="4132" y="15312"/>
                    </a:cubicBezTo>
                    <a:cubicBezTo>
                      <a:pt x="4632" y="10204"/>
                      <a:pt x="5121" y="5109"/>
                      <a:pt x="5609" y="1"/>
                    </a:cubicBezTo>
                    <a:cubicBezTo>
                      <a:pt x="8752" y="3787"/>
                      <a:pt x="11895" y="7573"/>
                      <a:pt x="15038" y="11359"/>
                    </a:cubicBezTo>
                    <a:cubicBezTo>
                      <a:pt x="24385" y="22646"/>
                      <a:pt x="33743" y="33934"/>
                      <a:pt x="43113" y="4522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62FF"/>
                  </a:gs>
                  <a:gs pos="100000">
                    <a:srgbClr val="A2B5FA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3"/>
              <p:cNvSpPr/>
              <p:nvPr/>
            </p:nvSpPr>
            <p:spPr>
              <a:xfrm>
                <a:off x="625650" y="2220350"/>
                <a:ext cx="1096000" cy="512875"/>
              </a:xfrm>
              <a:custGeom>
                <a:avLst/>
                <a:gdLst/>
                <a:ahLst/>
                <a:cxnLst/>
                <a:rect l="l" t="t" r="r" b="b"/>
                <a:pathLst>
                  <a:path w="43840" h="20515" extrusionOk="0">
                    <a:moveTo>
                      <a:pt x="43816" y="4156"/>
                    </a:moveTo>
                    <a:cubicBezTo>
                      <a:pt x="43816" y="4108"/>
                      <a:pt x="43816" y="4072"/>
                      <a:pt x="43804" y="4025"/>
                    </a:cubicBezTo>
                    <a:cubicBezTo>
                      <a:pt x="43792" y="3917"/>
                      <a:pt x="43768" y="3810"/>
                      <a:pt x="43745" y="3715"/>
                    </a:cubicBezTo>
                    <a:cubicBezTo>
                      <a:pt x="43745" y="3691"/>
                      <a:pt x="43745" y="3679"/>
                      <a:pt x="43745" y="3667"/>
                    </a:cubicBezTo>
                    <a:cubicBezTo>
                      <a:pt x="43709" y="3548"/>
                      <a:pt x="43673" y="3429"/>
                      <a:pt x="43625" y="3322"/>
                    </a:cubicBezTo>
                    <a:cubicBezTo>
                      <a:pt x="43614" y="3286"/>
                      <a:pt x="43590" y="3251"/>
                      <a:pt x="43578" y="3227"/>
                    </a:cubicBezTo>
                    <a:cubicBezTo>
                      <a:pt x="43542" y="3143"/>
                      <a:pt x="43506" y="3072"/>
                      <a:pt x="43459" y="2989"/>
                    </a:cubicBezTo>
                    <a:cubicBezTo>
                      <a:pt x="43447" y="2953"/>
                      <a:pt x="43423" y="2917"/>
                      <a:pt x="43399" y="2870"/>
                    </a:cubicBezTo>
                    <a:cubicBezTo>
                      <a:pt x="43352" y="2810"/>
                      <a:pt x="43304" y="2739"/>
                      <a:pt x="43256" y="2667"/>
                    </a:cubicBezTo>
                    <a:cubicBezTo>
                      <a:pt x="43233" y="2632"/>
                      <a:pt x="43197" y="2596"/>
                      <a:pt x="43173" y="2560"/>
                    </a:cubicBezTo>
                    <a:cubicBezTo>
                      <a:pt x="43149" y="2512"/>
                      <a:pt x="43090" y="2453"/>
                      <a:pt x="43042" y="2405"/>
                    </a:cubicBezTo>
                    <a:cubicBezTo>
                      <a:pt x="42994" y="2358"/>
                      <a:pt x="42911" y="2262"/>
                      <a:pt x="42840" y="2191"/>
                    </a:cubicBezTo>
                    <a:lnTo>
                      <a:pt x="42709" y="2060"/>
                    </a:lnTo>
                    <a:cubicBezTo>
                      <a:pt x="42625" y="2000"/>
                      <a:pt x="42554" y="1929"/>
                      <a:pt x="42459" y="1870"/>
                    </a:cubicBezTo>
                    <a:cubicBezTo>
                      <a:pt x="42411" y="1822"/>
                      <a:pt x="42363" y="1786"/>
                      <a:pt x="42316" y="1750"/>
                    </a:cubicBezTo>
                    <a:cubicBezTo>
                      <a:pt x="42221" y="1679"/>
                      <a:pt x="42113" y="1619"/>
                      <a:pt x="42006" y="1548"/>
                    </a:cubicBezTo>
                    <a:cubicBezTo>
                      <a:pt x="41959" y="1524"/>
                      <a:pt x="41923" y="1489"/>
                      <a:pt x="41863" y="1465"/>
                    </a:cubicBezTo>
                    <a:cubicBezTo>
                      <a:pt x="41709" y="1369"/>
                      <a:pt x="41542" y="1274"/>
                      <a:pt x="41375" y="1203"/>
                    </a:cubicBezTo>
                    <a:lnTo>
                      <a:pt x="41304" y="1167"/>
                    </a:lnTo>
                    <a:cubicBezTo>
                      <a:pt x="41149" y="1096"/>
                      <a:pt x="40982" y="1024"/>
                      <a:pt x="40816" y="953"/>
                    </a:cubicBezTo>
                    <a:cubicBezTo>
                      <a:pt x="40744" y="929"/>
                      <a:pt x="40673" y="905"/>
                      <a:pt x="40613" y="881"/>
                    </a:cubicBezTo>
                    <a:cubicBezTo>
                      <a:pt x="40482" y="834"/>
                      <a:pt x="40339" y="786"/>
                      <a:pt x="40208" y="738"/>
                    </a:cubicBezTo>
                    <a:lnTo>
                      <a:pt x="39958" y="667"/>
                    </a:lnTo>
                    <a:cubicBezTo>
                      <a:pt x="39815" y="631"/>
                      <a:pt x="39684" y="584"/>
                      <a:pt x="39542" y="548"/>
                    </a:cubicBezTo>
                    <a:cubicBezTo>
                      <a:pt x="39446" y="524"/>
                      <a:pt x="39351" y="500"/>
                      <a:pt x="39268" y="488"/>
                    </a:cubicBezTo>
                    <a:cubicBezTo>
                      <a:pt x="39113" y="453"/>
                      <a:pt x="38970" y="417"/>
                      <a:pt x="38815" y="381"/>
                    </a:cubicBezTo>
                    <a:lnTo>
                      <a:pt x="38530" y="334"/>
                    </a:lnTo>
                    <a:cubicBezTo>
                      <a:pt x="38351" y="298"/>
                      <a:pt x="38172" y="274"/>
                      <a:pt x="37994" y="238"/>
                    </a:cubicBezTo>
                    <a:lnTo>
                      <a:pt x="37744" y="203"/>
                    </a:lnTo>
                    <a:cubicBezTo>
                      <a:pt x="37482" y="167"/>
                      <a:pt x="37208" y="131"/>
                      <a:pt x="36922" y="107"/>
                    </a:cubicBezTo>
                    <a:lnTo>
                      <a:pt x="36863" y="107"/>
                    </a:lnTo>
                    <a:cubicBezTo>
                      <a:pt x="36589" y="84"/>
                      <a:pt x="36327" y="60"/>
                      <a:pt x="36041" y="36"/>
                    </a:cubicBezTo>
                    <a:lnTo>
                      <a:pt x="35744" y="24"/>
                    </a:lnTo>
                    <a:cubicBezTo>
                      <a:pt x="35541" y="12"/>
                      <a:pt x="35339" y="12"/>
                      <a:pt x="35124" y="0"/>
                    </a:cubicBezTo>
                    <a:lnTo>
                      <a:pt x="34755" y="0"/>
                    </a:lnTo>
                    <a:lnTo>
                      <a:pt x="34148" y="0"/>
                    </a:lnTo>
                    <a:lnTo>
                      <a:pt x="33755" y="0"/>
                    </a:lnTo>
                    <a:cubicBezTo>
                      <a:pt x="33541" y="0"/>
                      <a:pt x="33327" y="12"/>
                      <a:pt x="33112" y="24"/>
                    </a:cubicBezTo>
                    <a:lnTo>
                      <a:pt x="32707" y="36"/>
                    </a:lnTo>
                    <a:cubicBezTo>
                      <a:pt x="32481" y="48"/>
                      <a:pt x="32231" y="60"/>
                      <a:pt x="31993" y="84"/>
                    </a:cubicBezTo>
                    <a:lnTo>
                      <a:pt x="31636" y="107"/>
                    </a:lnTo>
                    <a:cubicBezTo>
                      <a:pt x="31267" y="131"/>
                      <a:pt x="30898" y="167"/>
                      <a:pt x="30517" y="203"/>
                    </a:cubicBezTo>
                    <a:cubicBezTo>
                      <a:pt x="19384" y="1310"/>
                      <a:pt x="6514" y="6727"/>
                      <a:pt x="1763" y="12276"/>
                    </a:cubicBezTo>
                    <a:cubicBezTo>
                      <a:pt x="1620" y="12442"/>
                      <a:pt x="1489" y="12609"/>
                      <a:pt x="1370" y="12776"/>
                    </a:cubicBezTo>
                    <a:cubicBezTo>
                      <a:pt x="1323" y="12823"/>
                      <a:pt x="1287" y="12883"/>
                      <a:pt x="1251" y="12930"/>
                    </a:cubicBezTo>
                    <a:cubicBezTo>
                      <a:pt x="1168" y="13038"/>
                      <a:pt x="1084" y="13145"/>
                      <a:pt x="1013" y="13252"/>
                    </a:cubicBezTo>
                    <a:cubicBezTo>
                      <a:pt x="977" y="13311"/>
                      <a:pt x="942" y="13383"/>
                      <a:pt x="894" y="13442"/>
                    </a:cubicBezTo>
                    <a:cubicBezTo>
                      <a:pt x="834" y="13538"/>
                      <a:pt x="775" y="13633"/>
                      <a:pt x="727" y="13728"/>
                    </a:cubicBezTo>
                    <a:cubicBezTo>
                      <a:pt x="692" y="13788"/>
                      <a:pt x="656" y="13859"/>
                      <a:pt x="620" y="13919"/>
                    </a:cubicBezTo>
                    <a:cubicBezTo>
                      <a:pt x="572" y="14014"/>
                      <a:pt x="525" y="14097"/>
                      <a:pt x="477" y="14181"/>
                    </a:cubicBezTo>
                    <a:cubicBezTo>
                      <a:pt x="430" y="14276"/>
                      <a:pt x="418" y="14312"/>
                      <a:pt x="394" y="14383"/>
                    </a:cubicBezTo>
                    <a:cubicBezTo>
                      <a:pt x="358" y="14442"/>
                      <a:pt x="322" y="14550"/>
                      <a:pt x="287" y="14633"/>
                    </a:cubicBezTo>
                    <a:cubicBezTo>
                      <a:pt x="251" y="14716"/>
                      <a:pt x="239" y="14764"/>
                      <a:pt x="215" y="14823"/>
                    </a:cubicBezTo>
                    <a:cubicBezTo>
                      <a:pt x="191" y="14883"/>
                      <a:pt x="168" y="14990"/>
                      <a:pt x="144" y="15074"/>
                    </a:cubicBezTo>
                    <a:cubicBezTo>
                      <a:pt x="120" y="15157"/>
                      <a:pt x="108" y="15193"/>
                      <a:pt x="96" y="15252"/>
                    </a:cubicBezTo>
                    <a:cubicBezTo>
                      <a:pt x="84" y="15335"/>
                      <a:pt x="60" y="15419"/>
                      <a:pt x="49" y="15490"/>
                    </a:cubicBezTo>
                    <a:cubicBezTo>
                      <a:pt x="37" y="15574"/>
                      <a:pt x="37" y="15609"/>
                      <a:pt x="25" y="15669"/>
                    </a:cubicBezTo>
                    <a:cubicBezTo>
                      <a:pt x="13" y="15764"/>
                      <a:pt x="1" y="15871"/>
                      <a:pt x="1" y="15978"/>
                    </a:cubicBezTo>
                    <a:lnTo>
                      <a:pt x="1" y="16050"/>
                    </a:lnTo>
                    <a:cubicBezTo>
                      <a:pt x="1" y="16169"/>
                      <a:pt x="13" y="16288"/>
                      <a:pt x="25" y="16407"/>
                    </a:cubicBezTo>
                    <a:cubicBezTo>
                      <a:pt x="25" y="16443"/>
                      <a:pt x="37" y="16478"/>
                      <a:pt x="37" y="16502"/>
                    </a:cubicBezTo>
                    <a:cubicBezTo>
                      <a:pt x="49" y="16598"/>
                      <a:pt x="60" y="16681"/>
                      <a:pt x="84" y="16764"/>
                    </a:cubicBezTo>
                    <a:cubicBezTo>
                      <a:pt x="96" y="16812"/>
                      <a:pt x="108" y="16848"/>
                      <a:pt x="120" y="16883"/>
                    </a:cubicBezTo>
                    <a:cubicBezTo>
                      <a:pt x="144" y="16967"/>
                      <a:pt x="168" y="17050"/>
                      <a:pt x="203" y="17133"/>
                    </a:cubicBezTo>
                    <a:cubicBezTo>
                      <a:pt x="215" y="17157"/>
                      <a:pt x="227" y="17193"/>
                      <a:pt x="239" y="17217"/>
                    </a:cubicBezTo>
                    <a:cubicBezTo>
                      <a:pt x="287" y="17336"/>
                      <a:pt x="334" y="17443"/>
                      <a:pt x="394" y="17538"/>
                    </a:cubicBezTo>
                    <a:cubicBezTo>
                      <a:pt x="406" y="17562"/>
                      <a:pt x="418" y="17586"/>
                      <a:pt x="430" y="17598"/>
                    </a:cubicBezTo>
                    <a:cubicBezTo>
                      <a:pt x="477" y="17681"/>
                      <a:pt x="537" y="17764"/>
                      <a:pt x="596" y="17848"/>
                    </a:cubicBezTo>
                    <a:lnTo>
                      <a:pt x="668" y="17943"/>
                    </a:lnTo>
                    <a:cubicBezTo>
                      <a:pt x="727" y="18014"/>
                      <a:pt x="787" y="18086"/>
                      <a:pt x="846" y="18157"/>
                    </a:cubicBezTo>
                    <a:cubicBezTo>
                      <a:pt x="870" y="18181"/>
                      <a:pt x="906" y="18217"/>
                      <a:pt x="930" y="18241"/>
                    </a:cubicBezTo>
                    <a:cubicBezTo>
                      <a:pt x="1013" y="18336"/>
                      <a:pt x="1108" y="18419"/>
                      <a:pt x="1203" y="18503"/>
                    </a:cubicBezTo>
                    <a:cubicBezTo>
                      <a:pt x="1215" y="18503"/>
                      <a:pt x="1215" y="18514"/>
                      <a:pt x="1215" y="18514"/>
                    </a:cubicBezTo>
                    <a:cubicBezTo>
                      <a:pt x="1323" y="18598"/>
                      <a:pt x="1442" y="18681"/>
                      <a:pt x="1549" y="18764"/>
                    </a:cubicBezTo>
                    <a:cubicBezTo>
                      <a:pt x="1584" y="18800"/>
                      <a:pt x="1620" y="18824"/>
                      <a:pt x="1656" y="18848"/>
                    </a:cubicBezTo>
                    <a:cubicBezTo>
                      <a:pt x="1751" y="18895"/>
                      <a:pt x="1835" y="18955"/>
                      <a:pt x="1930" y="19014"/>
                    </a:cubicBezTo>
                    <a:lnTo>
                      <a:pt x="2061" y="19086"/>
                    </a:lnTo>
                    <a:cubicBezTo>
                      <a:pt x="2168" y="19145"/>
                      <a:pt x="2275" y="19205"/>
                      <a:pt x="2394" y="19265"/>
                    </a:cubicBezTo>
                    <a:lnTo>
                      <a:pt x="2489" y="19312"/>
                    </a:lnTo>
                    <a:cubicBezTo>
                      <a:pt x="2632" y="19384"/>
                      <a:pt x="2787" y="19443"/>
                      <a:pt x="2942" y="19515"/>
                    </a:cubicBezTo>
                    <a:lnTo>
                      <a:pt x="3061" y="19550"/>
                    </a:lnTo>
                    <a:cubicBezTo>
                      <a:pt x="3180" y="19598"/>
                      <a:pt x="3311" y="19646"/>
                      <a:pt x="3442" y="19693"/>
                    </a:cubicBezTo>
                    <a:lnTo>
                      <a:pt x="3609" y="19753"/>
                    </a:lnTo>
                    <a:cubicBezTo>
                      <a:pt x="3740" y="19788"/>
                      <a:pt x="3870" y="19836"/>
                      <a:pt x="4001" y="19872"/>
                    </a:cubicBezTo>
                    <a:lnTo>
                      <a:pt x="4168" y="19919"/>
                    </a:lnTo>
                    <a:cubicBezTo>
                      <a:pt x="4347" y="19967"/>
                      <a:pt x="4537" y="20015"/>
                      <a:pt x="4740" y="20062"/>
                    </a:cubicBezTo>
                    <a:lnTo>
                      <a:pt x="4811" y="20074"/>
                    </a:lnTo>
                    <a:cubicBezTo>
                      <a:pt x="4990" y="20110"/>
                      <a:pt x="5168" y="20146"/>
                      <a:pt x="5359" y="20181"/>
                    </a:cubicBezTo>
                    <a:lnTo>
                      <a:pt x="5561" y="20217"/>
                    </a:lnTo>
                    <a:lnTo>
                      <a:pt x="6026" y="20288"/>
                    </a:lnTo>
                    <a:lnTo>
                      <a:pt x="6240" y="20324"/>
                    </a:lnTo>
                    <a:cubicBezTo>
                      <a:pt x="6430" y="20348"/>
                      <a:pt x="6621" y="20372"/>
                      <a:pt x="6835" y="20384"/>
                    </a:cubicBezTo>
                    <a:lnTo>
                      <a:pt x="6930" y="20396"/>
                    </a:lnTo>
                    <a:cubicBezTo>
                      <a:pt x="7169" y="20419"/>
                      <a:pt x="7407" y="20443"/>
                      <a:pt x="7657" y="20455"/>
                    </a:cubicBezTo>
                    <a:lnTo>
                      <a:pt x="7871" y="20467"/>
                    </a:lnTo>
                    <a:cubicBezTo>
                      <a:pt x="8050" y="20479"/>
                      <a:pt x="8240" y="20491"/>
                      <a:pt x="8431" y="20491"/>
                    </a:cubicBezTo>
                    <a:lnTo>
                      <a:pt x="8681" y="20503"/>
                    </a:lnTo>
                    <a:cubicBezTo>
                      <a:pt x="8883" y="20503"/>
                      <a:pt x="9074" y="20515"/>
                      <a:pt x="9276" y="20515"/>
                    </a:cubicBezTo>
                    <a:lnTo>
                      <a:pt x="9490" y="20515"/>
                    </a:lnTo>
                    <a:cubicBezTo>
                      <a:pt x="9752" y="20515"/>
                      <a:pt x="10026" y="20515"/>
                      <a:pt x="10312" y="20503"/>
                    </a:cubicBezTo>
                    <a:lnTo>
                      <a:pt x="10490" y="20503"/>
                    </a:lnTo>
                    <a:lnTo>
                      <a:pt x="11181" y="20479"/>
                    </a:lnTo>
                    <a:lnTo>
                      <a:pt x="11467" y="20455"/>
                    </a:lnTo>
                    <a:cubicBezTo>
                      <a:pt x="11681" y="20443"/>
                      <a:pt x="11895" y="20431"/>
                      <a:pt x="12110" y="20419"/>
                    </a:cubicBezTo>
                    <a:lnTo>
                      <a:pt x="12383" y="20396"/>
                    </a:lnTo>
                    <a:cubicBezTo>
                      <a:pt x="12693" y="20372"/>
                      <a:pt x="13003" y="20348"/>
                      <a:pt x="13324" y="20312"/>
                    </a:cubicBezTo>
                    <a:cubicBezTo>
                      <a:pt x="24444" y="19193"/>
                      <a:pt x="37327" y="13788"/>
                      <a:pt x="42078" y="8227"/>
                    </a:cubicBezTo>
                    <a:cubicBezTo>
                      <a:pt x="42209" y="8073"/>
                      <a:pt x="42340" y="7906"/>
                      <a:pt x="42459" y="7751"/>
                    </a:cubicBezTo>
                    <a:cubicBezTo>
                      <a:pt x="42506" y="7704"/>
                      <a:pt x="42530" y="7656"/>
                      <a:pt x="42578" y="7608"/>
                    </a:cubicBezTo>
                    <a:cubicBezTo>
                      <a:pt x="42649" y="7501"/>
                      <a:pt x="42732" y="7394"/>
                      <a:pt x="42804" y="7287"/>
                    </a:cubicBezTo>
                    <a:cubicBezTo>
                      <a:pt x="42840" y="7227"/>
                      <a:pt x="42875" y="7168"/>
                      <a:pt x="42911" y="7120"/>
                    </a:cubicBezTo>
                    <a:cubicBezTo>
                      <a:pt x="42971" y="7013"/>
                      <a:pt x="43042" y="6918"/>
                      <a:pt x="43090" y="6822"/>
                    </a:cubicBezTo>
                    <a:cubicBezTo>
                      <a:pt x="43125" y="6763"/>
                      <a:pt x="43161" y="6703"/>
                      <a:pt x="43185" y="6656"/>
                    </a:cubicBezTo>
                    <a:cubicBezTo>
                      <a:pt x="43244" y="6549"/>
                      <a:pt x="43292" y="6453"/>
                      <a:pt x="43340" y="6358"/>
                    </a:cubicBezTo>
                    <a:cubicBezTo>
                      <a:pt x="43364" y="6311"/>
                      <a:pt x="43387" y="6263"/>
                      <a:pt x="43411" y="6203"/>
                    </a:cubicBezTo>
                    <a:cubicBezTo>
                      <a:pt x="43471" y="6072"/>
                      <a:pt x="43530" y="5930"/>
                      <a:pt x="43578" y="5799"/>
                    </a:cubicBezTo>
                    <a:cubicBezTo>
                      <a:pt x="43590" y="5799"/>
                      <a:pt x="43590" y="5787"/>
                      <a:pt x="43590" y="5775"/>
                    </a:cubicBezTo>
                    <a:cubicBezTo>
                      <a:pt x="43637" y="5632"/>
                      <a:pt x="43685" y="5489"/>
                      <a:pt x="43721" y="5358"/>
                    </a:cubicBezTo>
                    <a:cubicBezTo>
                      <a:pt x="43733" y="5310"/>
                      <a:pt x="43733" y="5275"/>
                      <a:pt x="43745" y="5227"/>
                    </a:cubicBezTo>
                    <a:cubicBezTo>
                      <a:pt x="43768" y="5132"/>
                      <a:pt x="43780" y="5048"/>
                      <a:pt x="43804" y="4953"/>
                    </a:cubicBezTo>
                    <a:cubicBezTo>
                      <a:pt x="43804" y="4906"/>
                      <a:pt x="43816" y="4858"/>
                      <a:pt x="43816" y="4798"/>
                    </a:cubicBezTo>
                    <a:cubicBezTo>
                      <a:pt x="43828" y="4715"/>
                      <a:pt x="43828" y="4632"/>
                      <a:pt x="43840" y="4548"/>
                    </a:cubicBezTo>
                    <a:lnTo>
                      <a:pt x="43840" y="4406"/>
                    </a:lnTo>
                    <a:cubicBezTo>
                      <a:pt x="43828" y="4322"/>
                      <a:pt x="43828" y="4239"/>
                      <a:pt x="43816" y="41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2F68"/>
                  </a:gs>
                  <a:gs pos="100000">
                    <a:srgbClr val="9135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8" name="Google Shape;238;p13"/>
          <p:cNvGrpSpPr/>
          <p:nvPr/>
        </p:nvGrpSpPr>
        <p:grpSpPr>
          <a:xfrm rot="1350723">
            <a:off x="8453263" y="-461289"/>
            <a:ext cx="2347149" cy="2277453"/>
            <a:chOff x="2123475" y="1121100"/>
            <a:chExt cx="1683850" cy="1633850"/>
          </a:xfrm>
        </p:grpSpPr>
        <p:sp>
          <p:nvSpPr>
            <p:cNvPr id="239" name="Google Shape;239;p13"/>
            <p:cNvSpPr/>
            <p:nvPr/>
          </p:nvSpPr>
          <p:spPr>
            <a:xfrm>
              <a:off x="2390775" y="1509850"/>
              <a:ext cx="422100" cy="945975"/>
            </a:xfrm>
            <a:custGeom>
              <a:avLst/>
              <a:gdLst/>
              <a:ahLst/>
              <a:cxnLst/>
              <a:rect l="l" t="t" r="r" b="b"/>
              <a:pathLst>
                <a:path w="16884" h="37839" extrusionOk="0">
                  <a:moveTo>
                    <a:pt x="7406" y="0"/>
                  </a:moveTo>
                  <a:lnTo>
                    <a:pt x="3703" y="17038"/>
                  </a:lnTo>
                  <a:lnTo>
                    <a:pt x="0" y="34064"/>
                  </a:lnTo>
                  <a:lnTo>
                    <a:pt x="9465" y="37838"/>
                  </a:lnTo>
                  <a:lnTo>
                    <a:pt x="13180" y="20800"/>
                  </a:lnTo>
                  <a:lnTo>
                    <a:pt x="16883" y="3762"/>
                  </a:ln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2123475" y="2147725"/>
              <a:ext cx="1683850" cy="607225"/>
            </a:xfrm>
            <a:custGeom>
              <a:avLst/>
              <a:gdLst/>
              <a:ahLst/>
              <a:cxnLst/>
              <a:rect l="l" t="t" r="r" b="b"/>
              <a:pathLst>
                <a:path w="67354" h="24289" extrusionOk="0">
                  <a:moveTo>
                    <a:pt x="57888" y="0"/>
                  </a:moveTo>
                  <a:lnTo>
                    <a:pt x="28944" y="10263"/>
                  </a:lnTo>
                  <a:lnTo>
                    <a:pt x="0" y="20526"/>
                  </a:lnTo>
                  <a:lnTo>
                    <a:pt x="9466" y="24289"/>
                  </a:lnTo>
                  <a:lnTo>
                    <a:pt x="38410" y="14026"/>
                  </a:lnTo>
                  <a:lnTo>
                    <a:pt x="67354" y="3762"/>
                  </a:lnTo>
                  <a:close/>
                </a:path>
              </a:pathLst>
            </a:custGeom>
            <a:gradFill>
              <a:gsLst>
                <a:gs pos="0">
                  <a:srgbClr val="372F68"/>
                </a:gs>
                <a:gs pos="100000">
                  <a:srgbClr val="9135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2458025" y="1121100"/>
              <a:ext cx="1349300" cy="1120700"/>
            </a:xfrm>
            <a:custGeom>
              <a:avLst/>
              <a:gdLst/>
              <a:ahLst/>
              <a:cxnLst/>
              <a:rect l="l" t="t" r="r" b="b"/>
              <a:pathLst>
                <a:path w="53972" h="44828" extrusionOk="0">
                  <a:moveTo>
                    <a:pt x="31731" y="24289"/>
                  </a:moveTo>
                  <a:lnTo>
                    <a:pt x="9478" y="3763"/>
                  </a:lnTo>
                  <a:lnTo>
                    <a:pt x="1" y="1"/>
                  </a:lnTo>
                  <a:lnTo>
                    <a:pt x="22254" y="20527"/>
                  </a:lnTo>
                  <a:lnTo>
                    <a:pt x="44506" y="41065"/>
                  </a:lnTo>
                  <a:lnTo>
                    <a:pt x="53972" y="44827"/>
                  </a:ln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2123475" y="1121100"/>
              <a:ext cx="1447225" cy="1539800"/>
            </a:xfrm>
            <a:custGeom>
              <a:avLst/>
              <a:gdLst/>
              <a:ahLst/>
              <a:cxnLst/>
              <a:rect l="l" t="t" r="r" b="b"/>
              <a:pathLst>
                <a:path w="57889" h="61592" extrusionOk="0">
                  <a:moveTo>
                    <a:pt x="35636" y="20527"/>
                  </a:moveTo>
                  <a:lnTo>
                    <a:pt x="57888" y="41065"/>
                  </a:lnTo>
                  <a:lnTo>
                    <a:pt x="28944" y="51328"/>
                  </a:lnTo>
                  <a:lnTo>
                    <a:pt x="0" y="61591"/>
                  </a:lnTo>
                  <a:lnTo>
                    <a:pt x="6703" y="30790"/>
                  </a:lnTo>
                  <a:lnTo>
                    <a:pt x="13395" y="1"/>
                  </a:lnTo>
                  <a:close/>
                  <a:moveTo>
                    <a:pt x="10692" y="49614"/>
                  </a:moveTo>
                  <a:lnTo>
                    <a:pt x="26706" y="43946"/>
                  </a:lnTo>
                  <a:lnTo>
                    <a:pt x="42720" y="38267"/>
                  </a:lnTo>
                  <a:lnTo>
                    <a:pt x="30409" y="26909"/>
                  </a:lnTo>
                  <a:lnTo>
                    <a:pt x="18098" y="15550"/>
                  </a:lnTo>
                  <a:lnTo>
                    <a:pt x="14395" y="32588"/>
                  </a:lnTo>
                  <a:lnTo>
                    <a:pt x="10692" y="49614"/>
                  </a:lnTo>
                  <a:close/>
                </a:path>
              </a:pathLst>
            </a:custGeom>
            <a:gradFill>
              <a:gsLst>
                <a:gs pos="0">
                  <a:srgbClr val="FF62FF"/>
                </a:gs>
                <a:gs pos="100000">
                  <a:srgbClr val="A2B5FA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13"/>
          <p:cNvGrpSpPr/>
          <p:nvPr/>
        </p:nvGrpSpPr>
        <p:grpSpPr>
          <a:xfrm>
            <a:off x="-1162707" y="-935923"/>
            <a:ext cx="3841219" cy="2951237"/>
            <a:chOff x="-1162707" y="-935923"/>
            <a:chExt cx="3841219" cy="2951237"/>
          </a:xfrm>
        </p:grpSpPr>
        <p:sp>
          <p:nvSpPr>
            <p:cNvPr id="244" name="Google Shape;244;p13"/>
            <p:cNvSpPr/>
            <p:nvPr/>
          </p:nvSpPr>
          <p:spPr>
            <a:xfrm rot="2097264">
              <a:off x="901933" y="-467612"/>
              <a:ext cx="1534758" cy="1327771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85775" algn="bl" rotWithShape="0">
                <a:schemeClr val="lt1">
                  <a:alpha val="9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" name="Google Shape;245;p13"/>
            <p:cNvGrpSpPr/>
            <p:nvPr/>
          </p:nvGrpSpPr>
          <p:grpSpPr>
            <a:xfrm rot="1441188">
              <a:off x="-896393" y="-425161"/>
              <a:ext cx="2920085" cy="1929713"/>
              <a:chOff x="759000" y="1141650"/>
              <a:chExt cx="4566375" cy="3017650"/>
            </a:xfrm>
          </p:grpSpPr>
          <p:sp>
            <p:nvSpPr>
              <p:cNvPr id="246" name="Google Shape;246;p13"/>
              <p:cNvSpPr/>
              <p:nvPr/>
            </p:nvSpPr>
            <p:spPr>
              <a:xfrm>
                <a:off x="779250" y="1141650"/>
                <a:ext cx="4522325" cy="2935500"/>
              </a:xfrm>
              <a:custGeom>
                <a:avLst/>
                <a:gdLst/>
                <a:ahLst/>
                <a:cxnLst/>
                <a:rect l="l" t="t" r="r" b="b"/>
                <a:pathLst>
                  <a:path w="180893" h="117420" extrusionOk="0">
                    <a:moveTo>
                      <a:pt x="46459" y="111526"/>
                    </a:moveTo>
                    <a:cubicBezTo>
                      <a:pt x="48423" y="110966"/>
                      <a:pt x="50459" y="110752"/>
                      <a:pt x="52495" y="110895"/>
                    </a:cubicBezTo>
                    <a:cubicBezTo>
                      <a:pt x="56341" y="111168"/>
                      <a:pt x="59782" y="112562"/>
                      <a:pt x="63116" y="113931"/>
                    </a:cubicBezTo>
                    <a:cubicBezTo>
                      <a:pt x="65354" y="114848"/>
                      <a:pt x="67521" y="115752"/>
                      <a:pt x="69712" y="116348"/>
                    </a:cubicBezTo>
                    <a:cubicBezTo>
                      <a:pt x="72629" y="117145"/>
                      <a:pt x="75534" y="117419"/>
                      <a:pt x="78665" y="116550"/>
                    </a:cubicBezTo>
                    <a:cubicBezTo>
                      <a:pt x="80463" y="116050"/>
                      <a:pt x="82344" y="115181"/>
                      <a:pt x="84380" y="113776"/>
                    </a:cubicBezTo>
                    <a:cubicBezTo>
                      <a:pt x="85535" y="112978"/>
                      <a:pt x="86619" y="112085"/>
                      <a:pt x="87619" y="111097"/>
                    </a:cubicBezTo>
                    <a:cubicBezTo>
                      <a:pt x="89047" y="109668"/>
                      <a:pt x="90286" y="108049"/>
                      <a:pt x="91286" y="106299"/>
                    </a:cubicBezTo>
                    <a:cubicBezTo>
                      <a:pt x="92274" y="104572"/>
                      <a:pt x="93084" y="102751"/>
                      <a:pt x="93715" y="100870"/>
                    </a:cubicBezTo>
                    <a:cubicBezTo>
                      <a:pt x="95036" y="97048"/>
                      <a:pt x="95846" y="92845"/>
                      <a:pt x="96822" y="88594"/>
                    </a:cubicBezTo>
                    <a:cubicBezTo>
                      <a:pt x="97477" y="85761"/>
                      <a:pt x="98227" y="82891"/>
                      <a:pt x="99299" y="80081"/>
                    </a:cubicBezTo>
                    <a:cubicBezTo>
                      <a:pt x="100727" y="76343"/>
                      <a:pt x="102775" y="72699"/>
                      <a:pt x="105930" y="69568"/>
                    </a:cubicBezTo>
                    <a:cubicBezTo>
                      <a:pt x="107097" y="68413"/>
                      <a:pt x="108359" y="67377"/>
                      <a:pt x="109705" y="66449"/>
                    </a:cubicBezTo>
                    <a:cubicBezTo>
                      <a:pt x="111991" y="64865"/>
                      <a:pt x="114193" y="63817"/>
                      <a:pt x="116313" y="63222"/>
                    </a:cubicBezTo>
                    <a:cubicBezTo>
                      <a:pt x="118265" y="62663"/>
                      <a:pt x="120313" y="62460"/>
                      <a:pt x="122349" y="62603"/>
                    </a:cubicBezTo>
                    <a:cubicBezTo>
                      <a:pt x="126183" y="62865"/>
                      <a:pt x="129624" y="64270"/>
                      <a:pt x="132970" y="65627"/>
                    </a:cubicBezTo>
                    <a:cubicBezTo>
                      <a:pt x="135184" y="66544"/>
                      <a:pt x="137363" y="67449"/>
                      <a:pt x="139554" y="68044"/>
                    </a:cubicBezTo>
                    <a:cubicBezTo>
                      <a:pt x="142471" y="68854"/>
                      <a:pt x="145376" y="69116"/>
                      <a:pt x="148519" y="68247"/>
                    </a:cubicBezTo>
                    <a:cubicBezTo>
                      <a:pt x="150305" y="67746"/>
                      <a:pt x="152186" y="66877"/>
                      <a:pt x="154222" y="65460"/>
                    </a:cubicBezTo>
                    <a:cubicBezTo>
                      <a:pt x="155389" y="64675"/>
                      <a:pt x="156473" y="63770"/>
                      <a:pt x="157461" y="62782"/>
                    </a:cubicBezTo>
                    <a:cubicBezTo>
                      <a:pt x="158901" y="61353"/>
                      <a:pt x="160140" y="59746"/>
                      <a:pt x="161140" y="57995"/>
                    </a:cubicBezTo>
                    <a:cubicBezTo>
                      <a:pt x="162116" y="56257"/>
                      <a:pt x="162926" y="54435"/>
                      <a:pt x="163557" y="52554"/>
                    </a:cubicBezTo>
                    <a:cubicBezTo>
                      <a:pt x="164878" y="48732"/>
                      <a:pt x="165688" y="44541"/>
                      <a:pt x="166676" y="40291"/>
                    </a:cubicBezTo>
                    <a:cubicBezTo>
                      <a:pt x="167331" y="37445"/>
                      <a:pt x="168081" y="34588"/>
                      <a:pt x="169153" y="31778"/>
                    </a:cubicBezTo>
                    <a:cubicBezTo>
                      <a:pt x="170581" y="28039"/>
                      <a:pt x="172629" y="24396"/>
                      <a:pt x="175784" y="21265"/>
                    </a:cubicBezTo>
                    <a:cubicBezTo>
                      <a:pt x="176939" y="20110"/>
                      <a:pt x="178201" y="19062"/>
                      <a:pt x="179547" y="18133"/>
                    </a:cubicBezTo>
                    <a:cubicBezTo>
                      <a:pt x="179654" y="18074"/>
                      <a:pt x="179761" y="18014"/>
                      <a:pt x="179868" y="17967"/>
                    </a:cubicBezTo>
                    <a:cubicBezTo>
                      <a:pt x="179904" y="17955"/>
                      <a:pt x="179940" y="17943"/>
                      <a:pt x="179975" y="17931"/>
                    </a:cubicBezTo>
                    <a:cubicBezTo>
                      <a:pt x="180047" y="17907"/>
                      <a:pt x="180118" y="17883"/>
                      <a:pt x="180190" y="17883"/>
                    </a:cubicBezTo>
                    <a:cubicBezTo>
                      <a:pt x="180237" y="17871"/>
                      <a:pt x="180273" y="17871"/>
                      <a:pt x="180321" y="17871"/>
                    </a:cubicBezTo>
                    <a:cubicBezTo>
                      <a:pt x="180380" y="17859"/>
                      <a:pt x="180452" y="17859"/>
                      <a:pt x="180511" y="17871"/>
                    </a:cubicBezTo>
                    <a:cubicBezTo>
                      <a:pt x="180559" y="17871"/>
                      <a:pt x="180595" y="17871"/>
                      <a:pt x="180630" y="17883"/>
                    </a:cubicBezTo>
                    <a:cubicBezTo>
                      <a:pt x="180702" y="17895"/>
                      <a:pt x="180761" y="17907"/>
                      <a:pt x="180821" y="17943"/>
                    </a:cubicBezTo>
                    <a:cubicBezTo>
                      <a:pt x="180845" y="17943"/>
                      <a:pt x="180868" y="17943"/>
                      <a:pt x="180892" y="17955"/>
                    </a:cubicBezTo>
                    <a:lnTo>
                      <a:pt x="141304" y="179"/>
                    </a:lnTo>
                    <a:cubicBezTo>
                      <a:pt x="140852" y="0"/>
                      <a:pt x="140340" y="72"/>
                      <a:pt x="139959" y="369"/>
                    </a:cubicBezTo>
                    <a:cubicBezTo>
                      <a:pt x="138613" y="1286"/>
                      <a:pt x="137351" y="2334"/>
                      <a:pt x="136184" y="3489"/>
                    </a:cubicBezTo>
                    <a:cubicBezTo>
                      <a:pt x="133029" y="6620"/>
                      <a:pt x="130981" y="10263"/>
                      <a:pt x="129552" y="14002"/>
                    </a:cubicBezTo>
                    <a:cubicBezTo>
                      <a:pt x="128481" y="16812"/>
                      <a:pt x="127743" y="19669"/>
                      <a:pt x="127076" y="22515"/>
                    </a:cubicBezTo>
                    <a:cubicBezTo>
                      <a:pt x="126088" y="26765"/>
                      <a:pt x="125290" y="30956"/>
                      <a:pt x="123968" y="34778"/>
                    </a:cubicBezTo>
                    <a:cubicBezTo>
                      <a:pt x="123337" y="36659"/>
                      <a:pt x="122528" y="38481"/>
                      <a:pt x="121551" y="40219"/>
                    </a:cubicBezTo>
                    <a:cubicBezTo>
                      <a:pt x="120539" y="41970"/>
                      <a:pt x="119301" y="43577"/>
                      <a:pt x="117872" y="45006"/>
                    </a:cubicBezTo>
                    <a:cubicBezTo>
                      <a:pt x="116872" y="45994"/>
                      <a:pt x="115789" y="46899"/>
                      <a:pt x="114634" y="47685"/>
                    </a:cubicBezTo>
                    <a:cubicBezTo>
                      <a:pt x="112598" y="49101"/>
                      <a:pt x="110717" y="49970"/>
                      <a:pt x="108919" y="50471"/>
                    </a:cubicBezTo>
                    <a:cubicBezTo>
                      <a:pt x="105788" y="51340"/>
                      <a:pt x="102882" y="51078"/>
                      <a:pt x="99954" y="50268"/>
                    </a:cubicBezTo>
                    <a:cubicBezTo>
                      <a:pt x="97763" y="49673"/>
                      <a:pt x="95584" y="48768"/>
                      <a:pt x="93369" y="47851"/>
                    </a:cubicBezTo>
                    <a:cubicBezTo>
                      <a:pt x="90036" y="46494"/>
                      <a:pt x="86583" y="45089"/>
                      <a:pt x="82749" y="44827"/>
                    </a:cubicBezTo>
                    <a:cubicBezTo>
                      <a:pt x="80713" y="44684"/>
                      <a:pt x="78677" y="44887"/>
                      <a:pt x="76713" y="45446"/>
                    </a:cubicBezTo>
                    <a:cubicBezTo>
                      <a:pt x="74605" y="46041"/>
                      <a:pt x="72391" y="47089"/>
                      <a:pt x="70105" y="48673"/>
                    </a:cubicBezTo>
                    <a:cubicBezTo>
                      <a:pt x="68759" y="49601"/>
                      <a:pt x="67497" y="50649"/>
                      <a:pt x="66342" y="51792"/>
                    </a:cubicBezTo>
                    <a:cubicBezTo>
                      <a:pt x="63187" y="54923"/>
                      <a:pt x="61127" y="58579"/>
                      <a:pt x="59710" y="62305"/>
                    </a:cubicBezTo>
                    <a:cubicBezTo>
                      <a:pt x="58639" y="65115"/>
                      <a:pt x="57889" y="67973"/>
                      <a:pt x="57234" y="70818"/>
                    </a:cubicBezTo>
                    <a:cubicBezTo>
                      <a:pt x="56258" y="75069"/>
                      <a:pt x="55448" y="79260"/>
                      <a:pt x="54126" y="83082"/>
                    </a:cubicBezTo>
                    <a:cubicBezTo>
                      <a:pt x="53495" y="84975"/>
                      <a:pt x="52686" y="86785"/>
                      <a:pt x="51709" y="88523"/>
                    </a:cubicBezTo>
                    <a:cubicBezTo>
                      <a:pt x="50697" y="90273"/>
                      <a:pt x="49459" y="91892"/>
                      <a:pt x="48030" y="93309"/>
                    </a:cubicBezTo>
                    <a:cubicBezTo>
                      <a:pt x="47030" y="94297"/>
                      <a:pt x="45947" y="95202"/>
                      <a:pt x="44792" y="95988"/>
                    </a:cubicBezTo>
                    <a:cubicBezTo>
                      <a:pt x="42756" y="97405"/>
                      <a:pt x="40863" y="98274"/>
                      <a:pt x="39077" y="98786"/>
                    </a:cubicBezTo>
                    <a:cubicBezTo>
                      <a:pt x="35946" y="99643"/>
                      <a:pt x="33040" y="99381"/>
                      <a:pt x="30123" y="98572"/>
                    </a:cubicBezTo>
                    <a:cubicBezTo>
                      <a:pt x="27933" y="97976"/>
                      <a:pt x="25754" y="97072"/>
                      <a:pt x="23527" y="96167"/>
                    </a:cubicBezTo>
                    <a:cubicBezTo>
                      <a:pt x="20194" y="94797"/>
                      <a:pt x="16753" y="93404"/>
                      <a:pt x="12907" y="93131"/>
                    </a:cubicBezTo>
                    <a:cubicBezTo>
                      <a:pt x="10871" y="92988"/>
                      <a:pt x="8835" y="93202"/>
                      <a:pt x="6870" y="93762"/>
                    </a:cubicBezTo>
                    <a:cubicBezTo>
                      <a:pt x="4763" y="94357"/>
                      <a:pt x="2549" y="95393"/>
                      <a:pt x="1" y="97202"/>
                    </a:cubicBezTo>
                    <a:lnTo>
                      <a:pt x="39589" y="114978"/>
                    </a:lnTo>
                    <a:cubicBezTo>
                      <a:pt x="42149" y="113157"/>
                      <a:pt x="44351" y="112121"/>
                      <a:pt x="46459" y="11152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E2FF"/>
                  </a:gs>
                  <a:gs pos="8000">
                    <a:srgbClr val="D3A3EE"/>
                  </a:gs>
                  <a:gs pos="21000">
                    <a:srgbClr val="7B76D6"/>
                  </a:gs>
                  <a:gs pos="35000">
                    <a:srgbClr val="D3A3EE"/>
                  </a:gs>
                  <a:gs pos="46000">
                    <a:srgbClr val="FFE2FF"/>
                  </a:gs>
                  <a:gs pos="58000">
                    <a:srgbClr val="D3A3EE"/>
                  </a:gs>
                  <a:gs pos="69000">
                    <a:srgbClr val="7B76D6"/>
                  </a:gs>
                  <a:gs pos="85000">
                    <a:srgbClr val="D3A3EE"/>
                  </a:gs>
                  <a:gs pos="94000">
                    <a:srgbClr val="FFE2FF"/>
                  </a:gs>
                  <a:gs pos="100000">
                    <a:srgbClr val="D3A3EE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3"/>
              <p:cNvSpPr/>
              <p:nvPr/>
            </p:nvSpPr>
            <p:spPr>
              <a:xfrm>
                <a:off x="1748725" y="1588125"/>
                <a:ext cx="3576650" cy="2571175"/>
              </a:xfrm>
              <a:custGeom>
                <a:avLst/>
                <a:gdLst/>
                <a:ahLst/>
                <a:cxnLst/>
                <a:rect l="l" t="t" r="r" b="b"/>
                <a:pathLst>
                  <a:path w="143066" h="102847" extrusionOk="0">
                    <a:moveTo>
                      <a:pt x="142768" y="798"/>
                    </a:moveTo>
                    <a:cubicBezTo>
                      <a:pt x="142637" y="465"/>
                      <a:pt x="142375" y="203"/>
                      <a:pt x="142054" y="84"/>
                    </a:cubicBezTo>
                    <a:cubicBezTo>
                      <a:pt x="141982" y="60"/>
                      <a:pt x="141923" y="36"/>
                      <a:pt x="141863" y="24"/>
                    </a:cubicBezTo>
                    <a:cubicBezTo>
                      <a:pt x="141816" y="24"/>
                      <a:pt x="141780" y="12"/>
                      <a:pt x="141744" y="12"/>
                    </a:cubicBezTo>
                    <a:cubicBezTo>
                      <a:pt x="141673" y="0"/>
                      <a:pt x="141613" y="0"/>
                      <a:pt x="141542" y="12"/>
                    </a:cubicBezTo>
                    <a:cubicBezTo>
                      <a:pt x="141506" y="12"/>
                      <a:pt x="141458" y="12"/>
                      <a:pt x="141423" y="24"/>
                    </a:cubicBezTo>
                    <a:cubicBezTo>
                      <a:pt x="141339" y="36"/>
                      <a:pt x="141268" y="48"/>
                      <a:pt x="141196" y="84"/>
                    </a:cubicBezTo>
                    <a:cubicBezTo>
                      <a:pt x="141161" y="96"/>
                      <a:pt x="141125" y="96"/>
                      <a:pt x="141101" y="108"/>
                    </a:cubicBezTo>
                    <a:cubicBezTo>
                      <a:pt x="140982" y="155"/>
                      <a:pt x="140875" y="215"/>
                      <a:pt x="140768" y="286"/>
                    </a:cubicBezTo>
                    <a:cubicBezTo>
                      <a:pt x="139422" y="1215"/>
                      <a:pt x="138160" y="2263"/>
                      <a:pt x="137005" y="3406"/>
                    </a:cubicBezTo>
                    <a:cubicBezTo>
                      <a:pt x="133850" y="6537"/>
                      <a:pt x="131791" y="10192"/>
                      <a:pt x="130374" y="13919"/>
                    </a:cubicBezTo>
                    <a:cubicBezTo>
                      <a:pt x="129302" y="16729"/>
                      <a:pt x="128552" y="19598"/>
                      <a:pt x="127897" y="22432"/>
                    </a:cubicBezTo>
                    <a:cubicBezTo>
                      <a:pt x="126909" y="26682"/>
                      <a:pt x="126111" y="30873"/>
                      <a:pt x="124778" y="34707"/>
                    </a:cubicBezTo>
                    <a:cubicBezTo>
                      <a:pt x="124147" y="36588"/>
                      <a:pt x="123337" y="38410"/>
                      <a:pt x="122361" y="40136"/>
                    </a:cubicBezTo>
                    <a:cubicBezTo>
                      <a:pt x="121361" y="41898"/>
                      <a:pt x="120122" y="43506"/>
                      <a:pt x="118682" y="44935"/>
                    </a:cubicBezTo>
                    <a:cubicBezTo>
                      <a:pt x="117694" y="45923"/>
                      <a:pt x="116610" y="46816"/>
                      <a:pt x="115443" y="47613"/>
                    </a:cubicBezTo>
                    <a:cubicBezTo>
                      <a:pt x="113407" y="49018"/>
                      <a:pt x="111526" y="49899"/>
                      <a:pt x="109740" y="50388"/>
                    </a:cubicBezTo>
                    <a:cubicBezTo>
                      <a:pt x="106597" y="51269"/>
                      <a:pt x="103692" y="50983"/>
                      <a:pt x="100775" y="50197"/>
                    </a:cubicBezTo>
                    <a:cubicBezTo>
                      <a:pt x="98584" y="49602"/>
                      <a:pt x="96405" y="48685"/>
                      <a:pt x="94191" y="47780"/>
                    </a:cubicBezTo>
                    <a:cubicBezTo>
                      <a:pt x="90845" y="46411"/>
                      <a:pt x="87404" y="45018"/>
                      <a:pt x="83570" y="44744"/>
                    </a:cubicBezTo>
                    <a:cubicBezTo>
                      <a:pt x="81534" y="44601"/>
                      <a:pt x="79486" y="44815"/>
                      <a:pt x="77534" y="45363"/>
                    </a:cubicBezTo>
                    <a:cubicBezTo>
                      <a:pt x="75414" y="45958"/>
                      <a:pt x="73212" y="47006"/>
                      <a:pt x="70926" y="48590"/>
                    </a:cubicBezTo>
                    <a:cubicBezTo>
                      <a:pt x="69580" y="49518"/>
                      <a:pt x="68318" y="50566"/>
                      <a:pt x="67151" y="51721"/>
                    </a:cubicBezTo>
                    <a:cubicBezTo>
                      <a:pt x="63996" y="54840"/>
                      <a:pt x="61948" y="58496"/>
                      <a:pt x="60520" y="62234"/>
                    </a:cubicBezTo>
                    <a:cubicBezTo>
                      <a:pt x="59448" y="65032"/>
                      <a:pt x="58698" y="67902"/>
                      <a:pt x="58043" y="70735"/>
                    </a:cubicBezTo>
                    <a:cubicBezTo>
                      <a:pt x="57067" y="74998"/>
                      <a:pt x="56257" y="79189"/>
                      <a:pt x="54936" y="83011"/>
                    </a:cubicBezTo>
                    <a:cubicBezTo>
                      <a:pt x="54305" y="84892"/>
                      <a:pt x="53495" y="86713"/>
                      <a:pt x="52507" y="88440"/>
                    </a:cubicBezTo>
                    <a:cubicBezTo>
                      <a:pt x="51507" y="90202"/>
                      <a:pt x="50268" y="91809"/>
                      <a:pt x="48840" y="93238"/>
                    </a:cubicBezTo>
                    <a:cubicBezTo>
                      <a:pt x="47840" y="94226"/>
                      <a:pt x="46756" y="95119"/>
                      <a:pt x="45601" y="95917"/>
                    </a:cubicBezTo>
                    <a:cubicBezTo>
                      <a:pt x="43565" y="97322"/>
                      <a:pt x="41684" y="98203"/>
                      <a:pt x="39886" y="98691"/>
                    </a:cubicBezTo>
                    <a:cubicBezTo>
                      <a:pt x="36755" y="99560"/>
                      <a:pt x="33850" y="99286"/>
                      <a:pt x="30933" y="98489"/>
                    </a:cubicBezTo>
                    <a:cubicBezTo>
                      <a:pt x="28742" y="97893"/>
                      <a:pt x="26563" y="96989"/>
                      <a:pt x="24337" y="96072"/>
                    </a:cubicBezTo>
                    <a:cubicBezTo>
                      <a:pt x="21003" y="94714"/>
                      <a:pt x="17562" y="93321"/>
                      <a:pt x="13716" y="93048"/>
                    </a:cubicBezTo>
                    <a:cubicBezTo>
                      <a:pt x="11680" y="92905"/>
                      <a:pt x="9644" y="93107"/>
                      <a:pt x="7680" y="93679"/>
                    </a:cubicBezTo>
                    <a:cubicBezTo>
                      <a:pt x="5572" y="94274"/>
                      <a:pt x="3370" y="95310"/>
                      <a:pt x="822" y="97108"/>
                    </a:cubicBezTo>
                    <a:cubicBezTo>
                      <a:pt x="238" y="97691"/>
                      <a:pt x="0" y="98608"/>
                      <a:pt x="298" y="99322"/>
                    </a:cubicBezTo>
                    <a:cubicBezTo>
                      <a:pt x="357" y="99465"/>
                      <a:pt x="441" y="99596"/>
                      <a:pt x="536" y="99703"/>
                    </a:cubicBezTo>
                    <a:cubicBezTo>
                      <a:pt x="560" y="99727"/>
                      <a:pt x="572" y="99751"/>
                      <a:pt x="596" y="99763"/>
                    </a:cubicBezTo>
                    <a:cubicBezTo>
                      <a:pt x="691" y="99858"/>
                      <a:pt x="798" y="99941"/>
                      <a:pt x="917" y="100001"/>
                    </a:cubicBezTo>
                    <a:cubicBezTo>
                      <a:pt x="1381" y="100203"/>
                      <a:pt x="1905" y="100132"/>
                      <a:pt x="2298" y="99834"/>
                    </a:cubicBezTo>
                    <a:cubicBezTo>
                      <a:pt x="4334" y="98429"/>
                      <a:pt x="6215" y="97548"/>
                      <a:pt x="8013" y="97048"/>
                    </a:cubicBezTo>
                    <a:cubicBezTo>
                      <a:pt x="11144" y="96191"/>
                      <a:pt x="14050" y="96453"/>
                      <a:pt x="16967" y="97250"/>
                    </a:cubicBezTo>
                    <a:cubicBezTo>
                      <a:pt x="19157" y="97846"/>
                      <a:pt x="21336" y="98763"/>
                      <a:pt x="23563" y="99667"/>
                    </a:cubicBezTo>
                    <a:cubicBezTo>
                      <a:pt x="26896" y="101037"/>
                      <a:pt x="30349" y="102430"/>
                      <a:pt x="34183" y="102704"/>
                    </a:cubicBezTo>
                    <a:cubicBezTo>
                      <a:pt x="36207" y="102846"/>
                      <a:pt x="38255" y="102632"/>
                      <a:pt x="40220" y="102084"/>
                    </a:cubicBezTo>
                    <a:cubicBezTo>
                      <a:pt x="42327" y="101489"/>
                      <a:pt x="44530" y="100441"/>
                      <a:pt x="46816" y="98858"/>
                    </a:cubicBezTo>
                    <a:cubicBezTo>
                      <a:pt x="48161" y="97929"/>
                      <a:pt x="49423" y="96881"/>
                      <a:pt x="50590" y="95726"/>
                    </a:cubicBezTo>
                    <a:cubicBezTo>
                      <a:pt x="53745" y="92595"/>
                      <a:pt x="55793" y="88952"/>
                      <a:pt x="57222" y="85213"/>
                    </a:cubicBezTo>
                    <a:cubicBezTo>
                      <a:pt x="58293" y="82403"/>
                      <a:pt x="59043" y="79546"/>
                      <a:pt x="59698" y="76700"/>
                    </a:cubicBezTo>
                    <a:cubicBezTo>
                      <a:pt x="60686" y="72450"/>
                      <a:pt x="61484" y="68259"/>
                      <a:pt x="62806" y="64437"/>
                    </a:cubicBezTo>
                    <a:cubicBezTo>
                      <a:pt x="63437" y="62556"/>
                      <a:pt x="64246" y="60734"/>
                      <a:pt x="65235" y="58996"/>
                    </a:cubicBezTo>
                    <a:cubicBezTo>
                      <a:pt x="66235" y="57246"/>
                      <a:pt x="67473" y="55638"/>
                      <a:pt x="68914" y="54209"/>
                    </a:cubicBezTo>
                    <a:cubicBezTo>
                      <a:pt x="69902" y="53221"/>
                      <a:pt x="70985" y="52316"/>
                      <a:pt x="72152" y="51519"/>
                    </a:cubicBezTo>
                    <a:cubicBezTo>
                      <a:pt x="74188" y="50114"/>
                      <a:pt x="76069" y="49245"/>
                      <a:pt x="77867" y="48744"/>
                    </a:cubicBezTo>
                    <a:cubicBezTo>
                      <a:pt x="80998" y="47887"/>
                      <a:pt x="83904" y="48149"/>
                      <a:pt x="86833" y="48947"/>
                    </a:cubicBezTo>
                    <a:cubicBezTo>
                      <a:pt x="89011" y="49554"/>
                      <a:pt x="91190" y="50459"/>
                      <a:pt x="93417" y="51364"/>
                    </a:cubicBezTo>
                    <a:cubicBezTo>
                      <a:pt x="96750" y="52733"/>
                      <a:pt x="100191" y="54126"/>
                      <a:pt x="104025" y="54400"/>
                    </a:cubicBezTo>
                    <a:cubicBezTo>
                      <a:pt x="106061" y="54543"/>
                      <a:pt x="108109" y="54329"/>
                      <a:pt x="110074" y="53769"/>
                    </a:cubicBezTo>
                    <a:cubicBezTo>
                      <a:pt x="112181" y="53174"/>
                      <a:pt x="114384" y="52126"/>
                      <a:pt x="116670" y="50542"/>
                    </a:cubicBezTo>
                    <a:cubicBezTo>
                      <a:pt x="118015" y="49626"/>
                      <a:pt x="119277" y="48578"/>
                      <a:pt x="120432" y="47423"/>
                    </a:cubicBezTo>
                    <a:cubicBezTo>
                      <a:pt x="123599" y="44292"/>
                      <a:pt x="125647" y="40636"/>
                      <a:pt x="127076" y="36910"/>
                    </a:cubicBezTo>
                    <a:cubicBezTo>
                      <a:pt x="128147" y="34100"/>
                      <a:pt x="128897" y="31230"/>
                      <a:pt x="129552" y="28409"/>
                    </a:cubicBezTo>
                    <a:cubicBezTo>
                      <a:pt x="130540" y="24146"/>
                      <a:pt x="131338" y="19955"/>
                      <a:pt x="132660" y="16133"/>
                    </a:cubicBezTo>
                    <a:cubicBezTo>
                      <a:pt x="133291" y="14252"/>
                      <a:pt x="134100" y="12431"/>
                      <a:pt x="135089" y="10692"/>
                    </a:cubicBezTo>
                    <a:cubicBezTo>
                      <a:pt x="136089" y="8942"/>
                      <a:pt x="137315" y="7335"/>
                      <a:pt x="138756" y="5918"/>
                    </a:cubicBezTo>
                    <a:cubicBezTo>
                      <a:pt x="139839" y="4846"/>
                      <a:pt x="141006" y="3870"/>
                      <a:pt x="142256" y="3001"/>
                    </a:cubicBezTo>
                    <a:cubicBezTo>
                      <a:pt x="142840" y="2429"/>
                      <a:pt x="143066" y="1501"/>
                      <a:pt x="142768" y="798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2F68"/>
                  </a:gs>
                  <a:gs pos="100000">
                    <a:srgbClr val="9135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3"/>
              <p:cNvSpPr/>
              <p:nvPr/>
            </p:nvSpPr>
            <p:spPr>
              <a:xfrm>
                <a:off x="759000" y="3571400"/>
                <a:ext cx="1013250" cy="517050"/>
              </a:xfrm>
              <a:custGeom>
                <a:avLst/>
                <a:gdLst/>
                <a:ahLst/>
                <a:cxnLst/>
                <a:rect l="l" t="t" r="r" b="b"/>
                <a:pathLst>
                  <a:path w="40530" h="20682" extrusionOk="0">
                    <a:moveTo>
                      <a:pt x="40125" y="20372"/>
                    </a:moveTo>
                    <a:cubicBezTo>
                      <a:pt x="40030" y="20253"/>
                      <a:pt x="39946" y="20122"/>
                      <a:pt x="39887" y="19991"/>
                    </a:cubicBezTo>
                    <a:cubicBezTo>
                      <a:pt x="39589" y="19277"/>
                      <a:pt x="39827" y="18348"/>
                      <a:pt x="40411" y="17777"/>
                    </a:cubicBezTo>
                    <a:lnTo>
                      <a:pt x="822" y="1"/>
                    </a:lnTo>
                    <a:cubicBezTo>
                      <a:pt x="239" y="572"/>
                      <a:pt x="1" y="1501"/>
                      <a:pt x="299" y="2215"/>
                    </a:cubicBezTo>
                    <a:cubicBezTo>
                      <a:pt x="418" y="2513"/>
                      <a:pt x="644" y="2763"/>
                      <a:pt x="942" y="2906"/>
                    </a:cubicBezTo>
                    <a:lnTo>
                      <a:pt x="40530" y="20682"/>
                    </a:lnTo>
                    <a:cubicBezTo>
                      <a:pt x="40530" y="20682"/>
                      <a:pt x="40518" y="20670"/>
                      <a:pt x="40506" y="20658"/>
                    </a:cubicBezTo>
                    <a:cubicBezTo>
                      <a:pt x="40387" y="20598"/>
                      <a:pt x="40280" y="20527"/>
                      <a:pt x="40185" y="20432"/>
                    </a:cubicBezTo>
                    <a:cubicBezTo>
                      <a:pt x="40161" y="20408"/>
                      <a:pt x="40149" y="20384"/>
                      <a:pt x="40125" y="2037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50FE"/>
                  </a:gs>
                  <a:gs pos="100000">
                    <a:srgbClr val="722F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49" name="Google Shape;249;p13"/>
            <p:cNvCxnSpPr>
              <a:stCxn id="244" idx="0"/>
            </p:cNvCxnSpPr>
            <p:nvPr/>
          </p:nvCxnSpPr>
          <p:spPr>
            <a:xfrm flipH="1">
              <a:off x="1922362" y="-347927"/>
              <a:ext cx="127200" cy="14763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0" name="Google Shape;250;p13"/>
          <p:cNvSpPr/>
          <p:nvPr/>
        </p:nvSpPr>
        <p:spPr>
          <a:xfrm>
            <a:off x="8106703" y="4443496"/>
            <a:ext cx="2639825" cy="128527"/>
          </a:xfrm>
          <a:custGeom>
            <a:avLst/>
            <a:gdLst/>
            <a:ahLst/>
            <a:cxnLst/>
            <a:rect l="l" t="t" r="r" b="b"/>
            <a:pathLst>
              <a:path w="61377" h="2989" extrusionOk="0">
                <a:moveTo>
                  <a:pt x="6144" y="0"/>
                </a:moveTo>
                <a:cubicBezTo>
                  <a:pt x="4536" y="0"/>
                  <a:pt x="3727" y="679"/>
                  <a:pt x="2941" y="1334"/>
                </a:cubicBezTo>
                <a:cubicBezTo>
                  <a:pt x="2179" y="1965"/>
                  <a:pt x="1465" y="2560"/>
                  <a:pt x="0" y="2560"/>
                </a:cubicBezTo>
                <a:lnTo>
                  <a:pt x="0" y="2989"/>
                </a:lnTo>
                <a:cubicBezTo>
                  <a:pt x="1619" y="2989"/>
                  <a:pt x="2429" y="2310"/>
                  <a:pt x="3215" y="1655"/>
                </a:cubicBezTo>
                <a:cubicBezTo>
                  <a:pt x="3965" y="1024"/>
                  <a:pt x="4691" y="429"/>
                  <a:pt x="6144" y="429"/>
                </a:cubicBezTo>
                <a:cubicBezTo>
                  <a:pt x="7608" y="429"/>
                  <a:pt x="8323" y="1024"/>
                  <a:pt x="9085" y="1655"/>
                </a:cubicBezTo>
                <a:cubicBezTo>
                  <a:pt x="9859" y="2310"/>
                  <a:pt x="10668" y="2989"/>
                  <a:pt x="12287" y="2989"/>
                </a:cubicBezTo>
                <a:cubicBezTo>
                  <a:pt x="13895" y="2989"/>
                  <a:pt x="14704" y="2310"/>
                  <a:pt x="15490" y="1655"/>
                </a:cubicBezTo>
                <a:cubicBezTo>
                  <a:pt x="16252" y="1024"/>
                  <a:pt x="16967" y="429"/>
                  <a:pt x="18419" y="429"/>
                </a:cubicBezTo>
                <a:cubicBezTo>
                  <a:pt x="19884" y="429"/>
                  <a:pt x="20598" y="1024"/>
                  <a:pt x="21360" y="1655"/>
                </a:cubicBezTo>
                <a:cubicBezTo>
                  <a:pt x="22134" y="2310"/>
                  <a:pt x="22944" y="2989"/>
                  <a:pt x="24563" y="2989"/>
                </a:cubicBezTo>
                <a:cubicBezTo>
                  <a:pt x="26170" y="2989"/>
                  <a:pt x="26980" y="2310"/>
                  <a:pt x="27766" y="1655"/>
                </a:cubicBezTo>
                <a:cubicBezTo>
                  <a:pt x="28528" y="1024"/>
                  <a:pt x="29242" y="429"/>
                  <a:pt x="30694" y="429"/>
                </a:cubicBezTo>
                <a:cubicBezTo>
                  <a:pt x="32159" y="429"/>
                  <a:pt x="32873" y="1024"/>
                  <a:pt x="33623" y="1655"/>
                </a:cubicBezTo>
                <a:cubicBezTo>
                  <a:pt x="34409" y="2310"/>
                  <a:pt x="35219" y="2989"/>
                  <a:pt x="36838" y="2989"/>
                </a:cubicBezTo>
                <a:cubicBezTo>
                  <a:pt x="38445" y="2989"/>
                  <a:pt x="39255" y="2310"/>
                  <a:pt x="40041" y="1655"/>
                </a:cubicBezTo>
                <a:cubicBezTo>
                  <a:pt x="40803" y="1024"/>
                  <a:pt x="41517" y="429"/>
                  <a:pt x="42970" y="429"/>
                </a:cubicBezTo>
                <a:cubicBezTo>
                  <a:pt x="44434" y="429"/>
                  <a:pt x="45149" y="1024"/>
                  <a:pt x="45899" y="1655"/>
                </a:cubicBezTo>
                <a:cubicBezTo>
                  <a:pt x="46685" y="2310"/>
                  <a:pt x="47494" y="2989"/>
                  <a:pt x="49113" y="2989"/>
                </a:cubicBezTo>
                <a:cubicBezTo>
                  <a:pt x="50721" y="2989"/>
                  <a:pt x="51530" y="2310"/>
                  <a:pt x="52316" y="1655"/>
                </a:cubicBezTo>
                <a:cubicBezTo>
                  <a:pt x="53066" y="1024"/>
                  <a:pt x="53793" y="429"/>
                  <a:pt x="55245" y="429"/>
                </a:cubicBezTo>
                <a:cubicBezTo>
                  <a:pt x="56698" y="429"/>
                  <a:pt x="57424" y="1024"/>
                  <a:pt x="58174" y="1655"/>
                </a:cubicBezTo>
                <a:cubicBezTo>
                  <a:pt x="58960" y="2310"/>
                  <a:pt x="59770" y="2989"/>
                  <a:pt x="61377" y="2989"/>
                </a:cubicBezTo>
                <a:lnTo>
                  <a:pt x="61377" y="2560"/>
                </a:lnTo>
                <a:cubicBezTo>
                  <a:pt x="59924" y="2560"/>
                  <a:pt x="59210" y="1965"/>
                  <a:pt x="58448" y="1334"/>
                </a:cubicBezTo>
                <a:cubicBezTo>
                  <a:pt x="57662" y="679"/>
                  <a:pt x="56853" y="0"/>
                  <a:pt x="55245" y="0"/>
                </a:cubicBezTo>
                <a:cubicBezTo>
                  <a:pt x="53638" y="0"/>
                  <a:pt x="52828" y="679"/>
                  <a:pt x="52042" y="1334"/>
                </a:cubicBezTo>
                <a:cubicBezTo>
                  <a:pt x="51280" y="1965"/>
                  <a:pt x="50566" y="2560"/>
                  <a:pt x="49113" y="2560"/>
                </a:cubicBezTo>
                <a:cubicBezTo>
                  <a:pt x="47649" y="2560"/>
                  <a:pt x="46935" y="1965"/>
                  <a:pt x="46173" y="1334"/>
                </a:cubicBezTo>
                <a:cubicBezTo>
                  <a:pt x="45399" y="679"/>
                  <a:pt x="44589" y="0"/>
                  <a:pt x="42970" y="0"/>
                </a:cubicBezTo>
                <a:cubicBezTo>
                  <a:pt x="41362" y="0"/>
                  <a:pt x="40553" y="679"/>
                  <a:pt x="39767" y="1334"/>
                </a:cubicBezTo>
                <a:cubicBezTo>
                  <a:pt x="39005" y="1965"/>
                  <a:pt x="38291" y="2560"/>
                  <a:pt x="36838" y="2560"/>
                </a:cubicBezTo>
                <a:cubicBezTo>
                  <a:pt x="35374" y="2560"/>
                  <a:pt x="34659" y="1965"/>
                  <a:pt x="33897" y="1334"/>
                </a:cubicBezTo>
                <a:cubicBezTo>
                  <a:pt x="33123" y="679"/>
                  <a:pt x="32314" y="0"/>
                  <a:pt x="30694" y="0"/>
                </a:cubicBezTo>
                <a:cubicBezTo>
                  <a:pt x="29087" y="0"/>
                  <a:pt x="28278" y="679"/>
                  <a:pt x="27492" y="1334"/>
                </a:cubicBezTo>
                <a:cubicBezTo>
                  <a:pt x="26730" y="1965"/>
                  <a:pt x="26015" y="2560"/>
                  <a:pt x="24563" y="2560"/>
                </a:cubicBezTo>
                <a:cubicBezTo>
                  <a:pt x="23098" y="2560"/>
                  <a:pt x="22384" y="1965"/>
                  <a:pt x="21634" y="1334"/>
                </a:cubicBezTo>
                <a:cubicBezTo>
                  <a:pt x="20848" y="679"/>
                  <a:pt x="20038" y="0"/>
                  <a:pt x="18419" y="0"/>
                </a:cubicBezTo>
                <a:cubicBezTo>
                  <a:pt x="16812" y="0"/>
                  <a:pt x="16002" y="679"/>
                  <a:pt x="15216" y="1334"/>
                </a:cubicBezTo>
                <a:cubicBezTo>
                  <a:pt x="14454" y="1965"/>
                  <a:pt x="13740" y="2560"/>
                  <a:pt x="12287" y="2560"/>
                </a:cubicBezTo>
                <a:cubicBezTo>
                  <a:pt x="10823" y="2560"/>
                  <a:pt x="10109" y="1965"/>
                  <a:pt x="9347" y="1334"/>
                </a:cubicBezTo>
                <a:cubicBezTo>
                  <a:pt x="8573" y="679"/>
                  <a:pt x="7763" y="0"/>
                  <a:pt x="614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28600" dist="9525" dir="3600000" algn="bl" rotWithShape="0">
              <a:schemeClr val="accent4">
                <a:alpha val="7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/>
          </p:nvPr>
        </p:nvSpPr>
        <p:spPr>
          <a:xfrm>
            <a:off x="713400" y="1663475"/>
            <a:ext cx="2531100" cy="14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2" hasCustomPrompt="1"/>
          </p:nvPr>
        </p:nvSpPr>
        <p:spPr>
          <a:xfrm>
            <a:off x="3273075" y="997406"/>
            <a:ext cx="9282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3"/>
          </p:nvPr>
        </p:nvSpPr>
        <p:spPr>
          <a:xfrm>
            <a:off x="4201500" y="997400"/>
            <a:ext cx="4442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4"/>
          </p:nvPr>
        </p:nvSpPr>
        <p:spPr>
          <a:xfrm>
            <a:off x="4201499" y="1328525"/>
            <a:ext cx="4286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latin typeface="Alef"/>
                <a:ea typeface="Alef"/>
                <a:cs typeface="Alef"/>
                <a:sym typeface="Alef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5" hasCustomPrompt="1"/>
          </p:nvPr>
        </p:nvSpPr>
        <p:spPr>
          <a:xfrm>
            <a:off x="3273075" y="1847604"/>
            <a:ext cx="9282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6"/>
          </p:nvPr>
        </p:nvSpPr>
        <p:spPr>
          <a:xfrm>
            <a:off x="4201475" y="1847600"/>
            <a:ext cx="4442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7"/>
          </p:nvPr>
        </p:nvSpPr>
        <p:spPr>
          <a:xfrm>
            <a:off x="4201475" y="2178720"/>
            <a:ext cx="4286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latin typeface="Alef"/>
                <a:ea typeface="Alef"/>
                <a:cs typeface="Alef"/>
                <a:sym typeface="Alef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idx="8" hasCustomPrompt="1"/>
          </p:nvPr>
        </p:nvSpPr>
        <p:spPr>
          <a:xfrm>
            <a:off x="3273075" y="2697806"/>
            <a:ext cx="9282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 txBox="1">
            <a:spLocks noGrp="1"/>
          </p:cNvSpPr>
          <p:nvPr>
            <p:ph type="title" idx="9"/>
          </p:nvPr>
        </p:nvSpPr>
        <p:spPr>
          <a:xfrm>
            <a:off x="4201500" y="2697800"/>
            <a:ext cx="4442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title" idx="13"/>
          </p:nvPr>
        </p:nvSpPr>
        <p:spPr>
          <a:xfrm>
            <a:off x="4201499" y="3028925"/>
            <a:ext cx="4286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latin typeface="Alef"/>
                <a:ea typeface="Alef"/>
                <a:cs typeface="Alef"/>
                <a:sym typeface="Alef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idx="14" hasCustomPrompt="1"/>
          </p:nvPr>
        </p:nvSpPr>
        <p:spPr>
          <a:xfrm>
            <a:off x="3273075" y="3548006"/>
            <a:ext cx="9282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>
            <a:spLocks noGrp="1"/>
          </p:cNvSpPr>
          <p:nvPr>
            <p:ph type="title" idx="15"/>
          </p:nvPr>
        </p:nvSpPr>
        <p:spPr>
          <a:xfrm>
            <a:off x="4201500" y="3548000"/>
            <a:ext cx="4442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title" idx="16"/>
          </p:nvPr>
        </p:nvSpPr>
        <p:spPr>
          <a:xfrm>
            <a:off x="4201499" y="3879150"/>
            <a:ext cx="4286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latin typeface="Alef"/>
                <a:ea typeface="Alef"/>
                <a:cs typeface="Alef"/>
                <a:sym typeface="Alef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bg>
      <p:bgPr>
        <a:gradFill>
          <a:gsLst>
            <a:gs pos="0">
              <a:srgbClr val="6E2993"/>
            </a:gs>
            <a:gs pos="74000">
              <a:srgbClr val="1B0B87"/>
            </a:gs>
            <a:gs pos="100000">
              <a:srgbClr val="010159"/>
            </a:gs>
          </a:gsLst>
          <a:lin ang="2700006" scaled="0"/>
        </a:gra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4"/>
          <p:cNvGrpSpPr/>
          <p:nvPr/>
        </p:nvGrpSpPr>
        <p:grpSpPr>
          <a:xfrm>
            <a:off x="809319" y="3440292"/>
            <a:ext cx="1629670" cy="1860556"/>
            <a:chOff x="742950" y="1124975"/>
            <a:chExt cx="1327850" cy="1515975"/>
          </a:xfrm>
        </p:grpSpPr>
        <p:sp>
          <p:nvSpPr>
            <p:cNvPr id="266" name="Google Shape;266;p14"/>
            <p:cNvSpPr/>
            <p:nvPr/>
          </p:nvSpPr>
          <p:spPr>
            <a:xfrm>
              <a:off x="742950" y="1124975"/>
              <a:ext cx="304525" cy="1515975"/>
            </a:xfrm>
            <a:custGeom>
              <a:avLst/>
              <a:gdLst/>
              <a:ahLst/>
              <a:cxnLst/>
              <a:rect l="l" t="t" r="r" b="b"/>
              <a:pathLst>
                <a:path w="12181" h="60639" extrusionOk="0">
                  <a:moveTo>
                    <a:pt x="0" y="60639"/>
                  </a:moveTo>
                  <a:lnTo>
                    <a:pt x="6263" y="0"/>
                  </a:lnTo>
                  <a:lnTo>
                    <a:pt x="12180" y="46911"/>
                  </a:lnTo>
                  <a:close/>
                </a:path>
              </a:pathLst>
            </a:custGeom>
            <a:gradFill>
              <a:gsLst>
                <a:gs pos="0">
                  <a:srgbClr val="FF62FF"/>
                </a:gs>
                <a:gs pos="100000">
                  <a:srgbClr val="A2B5F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899500" y="1124975"/>
              <a:ext cx="1171300" cy="1172775"/>
            </a:xfrm>
            <a:custGeom>
              <a:avLst/>
              <a:gdLst/>
              <a:ahLst/>
              <a:cxnLst/>
              <a:rect l="l" t="t" r="r" b="b"/>
              <a:pathLst>
                <a:path w="46852" h="46911" extrusionOk="0">
                  <a:moveTo>
                    <a:pt x="46852" y="37576"/>
                  </a:moveTo>
                  <a:lnTo>
                    <a:pt x="5918" y="4691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742950" y="2064375"/>
              <a:ext cx="1327850" cy="576575"/>
            </a:xfrm>
            <a:custGeom>
              <a:avLst/>
              <a:gdLst/>
              <a:ahLst/>
              <a:cxnLst/>
              <a:rect l="l" t="t" r="r" b="b"/>
              <a:pathLst>
                <a:path w="53114" h="23063" extrusionOk="0">
                  <a:moveTo>
                    <a:pt x="53114" y="0"/>
                  </a:moveTo>
                  <a:lnTo>
                    <a:pt x="0" y="23063"/>
                  </a:lnTo>
                  <a:lnTo>
                    <a:pt x="12180" y="9335"/>
                  </a:lnTo>
                  <a:close/>
                </a:path>
              </a:pathLst>
            </a:custGeom>
            <a:gradFill>
              <a:gsLst>
                <a:gs pos="0">
                  <a:srgbClr val="F9F6EF"/>
                </a:gs>
                <a:gs pos="100000">
                  <a:srgbClr val="F148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" name="Google Shape;269;p14"/>
          <p:cNvGrpSpPr/>
          <p:nvPr/>
        </p:nvGrpSpPr>
        <p:grpSpPr>
          <a:xfrm rot="10800000">
            <a:off x="-929825" y="-1868425"/>
            <a:ext cx="11146825" cy="8707550"/>
            <a:chOff x="-760225" y="-792850"/>
            <a:chExt cx="11146825" cy="8707550"/>
          </a:xfrm>
        </p:grpSpPr>
        <p:sp>
          <p:nvSpPr>
            <p:cNvPr id="270" name="Google Shape;270;p14"/>
            <p:cNvSpPr/>
            <p:nvPr/>
          </p:nvSpPr>
          <p:spPr>
            <a:xfrm>
              <a:off x="6901500" y="2466300"/>
              <a:ext cx="3485100" cy="3485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-760225" y="-695400"/>
              <a:ext cx="4446600" cy="44466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1988625" y="-792850"/>
              <a:ext cx="3485100" cy="3485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5741775" y="4429600"/>
              <a:ext cx="3485100" cy="3485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14"/>
          <p:cNvSpPr/>
          <p:nvPr/>
        </p:nvSpPr>
        <p:spPr>
          <a:xfrm>
            <a:off x="-1012797" y="4443496"/>
            <a:ext cx="2639825" cy="128527"/>
          </a:xfrm>
          <a:custGeom>
            <a:avLst/>
            <a:gdLst/>
            <a:ahLst/>
            <a:cxnLst/>
            <a:rect l="l" t="t" r="r" b="b"/>
            <a:pathLst>
              <a:path w="61377" h="2989" extrusionOk="0">
                <a:moveTo>
                  <a:pt x="6144" y="0"/>
                </a:moveTo>
                <a:cubicBezTo>
                  <a:pt x="4536" y="0"/>
                  <a:pt x="3727" y="679"/>
                  <a:pt x="2941" y="1334"/>
                </a:cubicBezTo>
                <a:cubicBezTo>
                  <a:pt x="2179" y="1965"/>
                  <a:pt x="1465" y="2560"/>
                  <a:pt x="0" y="2560"/>
                </a:cubicBezTo>
                <a:lnTo>
                  <a:pt x="0" y="2989"/>
                </a:lnTo>
                <a:cubicBezTo>
                  <a:pt x="1619" y="2989"/>
                  <a:pt x="2429" y="2310"/>
                  <a:pt x="3215" y="1655"/>
                </a:cubicBezTo>
                <a:cubicBezTo>
                  <a:pt x="3965" y="1024"/>
                  <a:pt x="4691" y="429"/>
                  <a:pt x="6144" y="429"/>
                </a:cubicBezTo>
                <a:cubicBezTo>
                  <a:pt x="7608" y="429"/>
                  <a:pt x="8323" y="1024"/>
                  <a:pt x="9085" y="1655"/>
                </a:cubicBezTo>
                <a:cubicBezTo>
                  <a:pt x="9859" y="2310"/>
                  <a:pt x="10668" y="2989"/>
                  <a:pt x="12287" y="2989"/>
                </a:cubicBezTo>
                <a:cubicBezTo>
                  <a:pt x="13895" y="2989"/>
                  <a:pt x="14704" y="2310"/>
                  <a:pt x="15490" y="1655"/>
                </a:cubicBezTo>
                <a:cubicBezTo>
                  <a:pt x="16252" y="1024"/>
                  <a:pt x="16967" y="429"/>
                  <a:pt x="18419" y="429"/>
                </a:cubicBezTo>
                <a:cubicBezTo>
                  <a:pt x="19884" y="429"/>
                  <a:pt x="20598" y="1024"/>
                  <a:pt x="21360" y="1655"/>
                </a:cubicBezTo>
                <a:cubicBezTo>
                  <a:pt x="22134" y="2310"/>
                  <a:pt x="22944" y="2989"/>
                  <a:pt x="24563" y="2989"/>
                </a:cubicBezTo>
                <a:cubicBezTo>
                  <a:pt x="26170" y="2989"/>
                  <a:pt x="26980" y="2310"/>
                  <a:pt x="27766" y="1655"/>
                </a:cubicBezTo>
                <a:cubicBezTo>
                  <a:pt x="28528" y="1024"/>
                  <a:pt x="29242" y="429"/>
                  <a:pt x="30694" y="429"/>
                </a:cubicBezTo>
                <a:cubicBezTo>
                  <a:pt x="32159" y="429"/>
                  <a:pt x="32873" y="1024"/>
                  <a:pt x="33623" y="1655"/>
                </a:cubicBezTo>
                <a:cubicBezTo>
                  <a:pt x="34409" y="2310"/>
                  <a:pt x="35219" y="2989"/>
                  <a:pt x="36838" y="2989"/>
                </a:cubicBezTo>
                <a:cubicBezTo>
                  <a:pt x="38445" y="2989"/>
                  <a:pt x="39255" y="2310"/>
                  <a:pt x="40041" y="1655"/>
                </a:cubicBezTo>
                <a:cubicBezTo>
                  <a:pt x="40803" y="1024"/>
                  <a:pt x="41517" y="429"/>
                  <a:pt x="42970" y="429"/>
                </a:cubicBezTo>
                <a:cubicBezTo>
                  <a:pt x="44434" y="429"/>
                  <a:pt x="45149" y="1024"/>
                  <a:pt x="45899" y="1655"/>
                </a:cubicBezTo>
                <a:cubicBezTo>
                  <a:pt x="46685" y="2310"/>
                  <a:pt x="47494" y="2989"/>
                  <a:pt x="49113" y="2989"/>
                </a:cubicBezTo>
                <a:cubicBezTo>
                  <a:pt x="50721" y="2989"/>
                  <a:pt x="51530" y="2310"/>
                  <a:pt x="52316" y="1655"/>
                </a:cubicBezTo>
                <a:cubicBezTo>
                  <a:pt x="53066" y="1024"/>
                  <a:pt x="53793" y="429"/>
                  <a:pt x="55245" y="429"/>
                </a:cubicBezTo>
                <a:cubicBezTo>
                  <a:pt x="56698" y="429"/>
                  <a:pt x="57424" y="1024"/>
                  <a:pt x="58174" y="1655"/>
                </a:cubicBezTo>
                <a:cubicBezTo>
                  <a:pt x="58960" y="2310"/>
                  <a:pt x="59770" y="2989"/>
                  <a:pt x="61377" y="2989"/>
                </a:cubicBezTo>
                <a:lnTo>
                  <a:pt x="61377" y="2560"/>
                </a:lnTo>
                <a:cubicBezTo>
                  <a:pt x="59924" y="2560"/>
                  <a:pt x="59210" y="1965"/>
                  <a:pt x="58448" y="1334"/>
                </a:cubicBezTo>
                <a:cubicBezTo>
                  <a:pt x="57662" y="679"/>
                  <a:pt x="56853" y="0"/>
                  <a:pt x="55245" y="0"/>
                </a:cubicBezTo>
                <a:cubicBezTo>
                  <a:pt x="53638" y="0"/>
                  <a:pt x="52828" y="679"/>
                  <a:pt x="52042" y="1334"/>
                </a:cubicBezTo>
                <a:cubicBezTo>
                  <a:pt x="51280" y="1965"/>
                  <a:pt x="50566" y="2560"/>
                  <a:pt x="49113" y="2560"/>
                </a:cubicBezTo>
                <a:cubicBezTo>
                  <a:pt x="47649" y="2560"/>
                  <a:pt x="46935" y="1965"/>
                  <a:pt x="46173" y="1334"/>
                </a:cubicBezTo>
                <a:cubicBezTo>
                  <a:pt x="45399" y="679"/>
                  <a:pt x="44589" y="0"/>
                  <a:pt x="42970" y="0"/>
                </a:cubicBezTo>
                <a:cubicBezTo>
                  <a:pt x="41362" y="0"/>
                  <a:pt x="40553" y="679"/>
                  <a:pt x="39767" y="1334"/>
                </a:cubicBezTo>
                <a:cubicBezTo>
                  <a:pt x="39005" y="1965"/>
                  <a:pt x="38291" y="2560"/>
                  <a:pt x="36838" y="2560"/>
                </a:cubicBezTo>
                <a:cubicBezTo>
                  <a:pt x="35374" y="2560"/>
                  <a:pt x="34659" y="1965"/>
                  <a:pt x="33897" y="1334"/>
                </a:cubicBezTo>
                <a:cubicBezTo>
                  <a:pt x="33123" y="679"/>
                  <a:pt x="32314" y="0"/>
                  <a:pt x="30694" y="0"/>
                </a:cubicBezTo>
                <a:cubicBezTo>
                  <a:pt x="29087" y="0"/>
                  <a:pt x="28278" y="679"/>
                  <a:pt x="27492" y="1334"/>
                </a:cubicBezTo>
                <a:cubicBezTo>
                  <a:pt x="26730" y="1965"/>
                  <a:pt x="26015" y="2560"/>
                  <a:pt x="24563" y="2560"/>
                </a:cubicBezTo>
                <a:cubicBezTo>
                  <a:pt x="23098" y="2560"/>
                  <a:pt x="22384" y="1965"/>
                  <a:pt x="21634" y="1334"/>
                </a:cubicBezTo>
                <a:cubicBezTo>
                  <a:pt x="20848" y="679"/>
                  <a:pt x="20038" y="0"/>
                  <a:pt x="18419" y="0"/>
                </a:cubicBezTo>
                <a:cubicBezTo>
                  <a:pt x="16812" y="0"/>
                  <a:pt x="16002" y="679"/>
                  <a:pt x="15216" y="1334"/>
                </a:cubicBezTo>
                <a:cubicBezTo>
                  <a:pt x="14454" y="1965"/>
                  <a:pt x="13740" y="2560"/>
                  <a:pt x="12287" y="2560"/>
                </a:cubicBezTo>
                <a:cubicBezTo>
                  <a:pt x="10823" y="2560"/>
                  <a:pt x="10109" y="1965"/>
                  <a:pt x="9347" y="1334"/>
                </a:cubicBezTo>
                <a:cubicBezTo>
                  <a:pt x="8573" y="679"/>
                  <a:pt x="7763" y="0"/>
                  <a:pt x="614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28600" dist="9525" dir="3600000" algn="bl" rotWithShape="0">
              <a:schemeClr val="accent4">
                <a:alpha val="7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14"/>
          <p:cNvGrpSpPr/>
          <p:nvPr/>
        </p:nvGrpSpPr>
        <p:grpSpPr>
          <a:xfrm>
            <a:off x="7633513" y="-280406"/>
            <a:ext cx="2128509" cy="2228453"/>
            <a:chOff x="2125711" y="3109750"/>
            <a:chExt cx="1310739" cy="1372200"/>
          </a:xfrm>
        </p:grpSpPr>
        <p:sp>
          <p:nvSpPr>
            <p:cNvPr id="276" name="Google Shape;276;p14"/>
            <p:cNvSpPr/>
            <p:nvPr/>
          </p:nvSpPr>
          <p:spPr>
            <a:xfrm>
              <a:off x="2318125" y="3213025"/>
              <a:ext cx="1000150" cy="807275"/>
            </a:xfrm>
            <a:custGeom>
              <a:avLst/>
              <a:gdLst/>
              <a:ahLst/>
              <a:cxnLst/>
              <a:rect l="l" t="t" r="r" b="b"/>
              <a:pathLst>
                <a:path w="40006" h="32291" extrusionOk="0">
                  <a:moveTo>
                    <a:pt x="3061" y="8573"/>
                  </a:moveTo>
                  <a:cubicBezTo>
                    <a:pt x="2942" y="8728"/>
                    <a:pt x="2823" y="8871"/>
                    <a:pt x="2704" y="9025"/>
                  </a:cubicBezTo>
                  <a:cubicBezTo>
                    <a:pt x="2620" y="9133"/>
                    <a:pt x="2549" y="9240"/>
                    <a:pt x="2465" y="9347"/>
                  </a:cubicBezTo>
                  <a:cubicBezTo>
                    <a:pt x="2346" y="9514"/>
                    <a:pt x="2239" y="9680"/>
                    <a:pt x="2132" y="9835"/>
                  </a:cubicBezTo>
                  <a:cubicBezTo>
                    <a:pt x="2061" y="9942"/>
                    <a:pt x="1989" y="10049"/>
                    <a:pt x="1930" y="10157"/>
                  </a:cubicBezTo>
                  <a:cubicBezTo>
                    <a:pt x="1811" y="10335"/>
                    <a:pt x="1692" y="10526"/>
                    <a:pt x="1584" y="10716"/>
                  </a:cubicBezTo>
                  <a:cubicBezTo>
                    <a:pt x="1537" y="10799"/>
                    <a:pt x="1477" y="10895"/>
                    <a:pt x="1442" y="10978"/>
                  </a:cubicBezTo>
                  <a:cubicBezTo>
                    <a:pt x="1275" y="11264"/>
                    <a:pt x="1132" y="11550"/>
                    <a:pt x="989" y="11835"/>
                  </a:cubicBezTo>
                  <a:cubicBezTo>
                    <a:pt x="596" y="12633"/>
                    <a:pt x="263" y="13478"/>
                    <a:pt x="1" y="14336"/>
                  </a:cubicBezTo>
                  <a:cubicBezTo>
                    <a:pt x="2596" y="10585"/>
                    <a:pt x="6692" y="7811"/>
                    <a:pt x="11800" y="6835"/>
                  </a:cubicBezTo>
                  <a:cubicBezTo>
                    <a:pt x="22635" y="4763"/>
                    <a:pt x="33910" y="11538"/>
                    <a:pt x="36934" y="21920"/>
                  </a:cubicBezTo>
                  <a:cubicBezTo>
                    <a:pt x="37946" y="25301"/>
                    <a:pt x="37946" y="28909"/>
                    <a:pt x="36922" y="32290"/>
                  </a:cubicBezTo>
                  <a:cubicBezTo>
                    <a:pt x="37589" y="31326"/>
                    <a:pt x="38160" y="30290"/>
                    <a:pt x="38625" y="29218"/>
                  </a:cubicBezTo>
                  <a:cubicBezTo>
                    <a:pt x="38660" y="29135"/>
                    <a:pt x="38684" y="29052"/>
                    <a:pt x="38720" y="28968"/>
                  </a:cubicBezTo>
                  <a:cubicBezTo>
                    <a:pt x="38791" y="28790"/>
                    <a:pt x="38875" y="28599"/>
                    <a:pt x="38934" y="28421"/>
                  </a:cubicBezTo>
                  <a:cubicBezTo>
                    <a:pt x="38970" y="28313"/>
                    <a:pt x="39006" y="28218"/>
                    <a:pt x="39041" y="28111"/>
                  </a:cubicBezTo>
                  <a:cubicBezTo>
                    <a:pt x="39101" y="27944"/>
                    <a:pt x="39161" y="27778"/>
                    <a:pt x="39220" y="27611"/>
                  </a:cubicBezTo>
                  <a:cubicBezTo>
                    <a:pt x="39244" y="27492"/>
                    <a:pt x="39280" y="27385"/>
                    <a:pt x="39315" y="27278"/>
                  </a:cubicBezTo>
                  <a:cubicBezTo>
                    <a:pt x="39363" y="27111"/>
                    <a:pt x="39411" y="26944"/>
                    <a:pt x="39458" y="26766"/>
                  </a:cubicBezTo>
                  <a:cubicBezTo>
                    <a:pt x="39482" y="26659"/>
                    <a:pt x="39506" y="26551"/>
                    <a:pt x="39542" y="26432"/>
                  </a:cubicBezTo>
                  <a:cubicBezTo>
                    <a:pt x="39577" y="26266"/>
                    <a:pt x="39613" y="26087"/>
                    <a:pt x="39649" y="25908"/>
                  </a:cubicBezTo>
                  <a:cubicBezTo>
                    <a:pt x="39673" y="25801"/>
                    <a:pt x="39696" y="25694"/>
                    <a:pt x="39720" y="25587"/>
                  </a:cubicBezTo>
                  <a:cubicBezTo>
                    <a:pt x="39756" y="25396"/>
                    <a:pt x="39780" y="25206"/>
                    <a:pt x="39815" y="25015"/>
                  </a:cubicBezTo>
                  <a:cubicBezTo>
                    <a:pt x="39827" y="24920"/>
                    <a:pt x="39851" y="24825"/>
                    <a:pt x="39863" y="24730"/>
                  </a:cubicBezTo>
                  <a:cubicBezTo>
                    <a:pt x="39899" y="24456"/>
                    <a:pt x="39923" y="24170"/>
                    <a:pt x="39946" y="23896"/>
                  </a:cubicBezTo>
                  <a:cubicBezTo>
                    <a:pt x="39946" y="23884"/>
                    <a:pt x="39946" y="23872"/>
                    <a:pt x="39946" y="23861"/>
                  </a:cubicBezTo>
                  <a:cubicBezTo>
                    <a:pt x="39970" y="23563"/>
                    <a:pt x="39994" y="23265"/>
                    <a:pt x="40006" y="22980"/>
                  </a:cubicBezTo>
                  <a:lnTo>
                    <a:pt x="40006" y="22694"/>
                  </a:lnTo>
                  <a:lnTo>
                    <a:pt x="40006" y="22087"/>
                  </a:lnTo>
                  <a:cubicBezTo>
                    <a:pt x="40006" y="21967"/>
                    <a:pt x="40006" y="21860"/>
                    <a:pt x="39994" y="21741"/>
                  </a:cubicBezTo>
                  <a:cubicBezTo>
                    <a:pt x="39994" y="21563"/>
                    <a:pt x="39970" y="21372"/>
                    <a:pt x="39958" y="21182"/>
                  </a:cubicBezTo>
                  <a:cubicBezTo>
                    <a:pt x="39958" y="21063"/>
                    <a:pt x="39946" y="20944"/>
                    <a:pt x="39934" y="20824"/>
                  </a:cubicBezTo>
                  <a:cubicBezTo>
                    <a:pt x="39923" y="20634"/>
                    <a:pt x="39899" y="20455"/>
                    <a:pt x="39875" y="20277"/>
                  </a:cubicBezTo>
                  <a:cubicBezTo>
                    <a:pt x="39863" y="20146"/>
                    <a:pt x="39851" y="20027"/>
                    <a:pt x="39827" y="19908"/>
                  </a:cubicBezTo>
                  <a:cubicBezTo>
                    <a:pt x="39803" y="19717"/>
                    <a:pt x="39780" y="19527"/>
                    <a:pt x="39744" y="19348"/>
                  </a:cubicBezTo>
                  <a:cubicBezTo>
                    <a:pt x="39720" y="19229"/>
                    <a:pt x="39708" y="19110"/>
                    <a:pt x="39684" y="18991"/>
                  </a:cubicBezTo>
                  <a:cubicBezTo>
                    <a:pt x="39649" y="18789"/>
                    <a:pt x="39601" y="18586"/>
                    <a:pt x="39553" y="18372"/>
                  </a:cubicBezTo>
                  <a:cubicBezTo>
                    <a:pt x="39530" y="18277"/>
                    <a:pt x="39518" y="18181"/>
                    <a:pt x="39494" y="18074"/>
                  </a:cubicBezTo>
                  <a:cubicBezTo>
                    <a:pt x="39411" y="17776"/>
                    <a:pt x="39339" y="17467"/>
                    <a:pt x="39244" y="17157"/>
                  </a:cubicBezTo>
                  <a:cubicBezTo>
                    <a:pt x="36232" y="6775"/>
                    <a:pt x="24956" y="0"/>
                    <a:pt x="14134" y="2072"/>
                  </a:cubicBezTo>
                  <a:cubicBezTo>
                    <a:pt x="13776" y="2144"/>
                    <a:pt x="13419" y="2215"/>
                    <a:pt x="13062" y="2310"/>
                  </a:cubicBezTo>
                  <a:cubicBezTo>
                    <a:pt x="12955" y="2334"/>
                    <a:pt x="12836" y="2370"/>
                    <a:pt x="12729" y="2394"/>
                  </a:cubicBezTo>
                  <a:cubicBezTo>
                    <a:pt x="12491" y="2465"/>
                    <a:pt x="12252" y="2525"/>
                    <a:pt x="12026" y="2596"/>
                  </a:cubicBezTo>
                  <a:cubicBezTo>
                    <a:pt x="11895" y="2632"/>
                    <a:pt x="11764" y="2679"/>
                    <a:pt x="11633" y="2727"/>
                  </a:cubicBezTo>
                  <a:cubicBezTo>
                    <a:pt x="11431" y="2787"/>
                    <a:pt x="11228" y="2858"/>
                    <a:pt x="11026" y="2929"/>
                  </a:cubicBezTo>
                  <a:lnTo>
                    <a:pt x="10621" y="3084"/>
                  </a:lnTo>
                  <a:cubicBezTo>
                    <a:pt x="10419" y="3156"/>
                    <a:pt x="10228" y="3227"/>
                    <a:pt x="10038" y="3310"/>
                  </a:cubicBezTo>
                  <a:cubicBezTo>
                    <a:pt x="9907" y="3370"/>
                    <a:pt x="9776" y="3429"/>
                    <a:pt x="9645" y="3489"/>
                  </a:cubicBezTo>
                  <a:cubicBezTo>
                    <a:pt x="9466" y="3572"/>
                    <a:pt x="9276" y="3656"/>
                    <a:pt x="9097" y="3751"/>
                  </a:cubicBezTo>
                  <a:cubicBezTo>
                    <a:pt x="8966" y="3810"/>
                    <a:pt x="8847" y="3882"/>
                    <a:pt x="8716" y="3941"/>
                  </a:cubicBezTo>
                  <a:cubicBezTo>
                    <a:pt x="8538" y="4037"/>
                    <a:pt x="8359" y="4144"/>
                    <a:pt x="8169" y="4239"/>
                  </a:cubicBezTo>
                  <a:cubicBezTo>
                    <a:pt x="8061" y="4299"/>
                    <a:pt x="7942" y="4370"/>
                    <a:pt x="7835" y="4430"/>
                  </a:cubicBezTo>
                  <a:cubicBezTo>
                    <a:pt x="7633" y="4549"/>
                    <a:pt x="7442" y="4668"/>
                    <a:pt x="7252" y="4799"/>
                  </a:cubicBezTo>
                  <a:cubicBezTo>
                    <a:pt x="7157" y="4858"/>
                    <a:pt x="7073" y="4906"/>
                    <a:pt x="6978" y="4965"/>
                  </a:cubicBezTo>
                  <a:cubicBezTo>
                    <a:pt x="6704" y="5156"/>
                    <a:pt x="6430" y="5346"/>
                    <a:pt x="6168" y="5549"/>
                  </a:cubicBezTo>
                  <a:lnTo>
                    <a:pt x="6133" y="5573"/>
                  </a:lnTo>
                  <a:cubicBezTo>
                    <a:pt x="5883" y="5763"/>
                    <a:pt x="5633" y="5966"/>
                    <a:pt x="5394" y="6168"/>
                  </a:cubicBezTo>
                  <a:cubicBezTo>
                    <a:pt x="5311" y="6239"/>
                    <a:pt x="5228" y="6323"/>
                    <a:pt x="5144" y="6394"/>
                  </a:cubicBezTo>
                  <a:cubicBezTo>
                    <a:pt x="4990" y="6537"/>
                    <a:pt x="4823" y="6680"/>
                    <a:pt x="4668" y="6835"/>
                  </a:cubicBezTo>
                  <a:cubicBezTo>
                    <a:pt x="4573" y="6918"/>
                    <a:pt x="4478" y="7013"/>
                    <a:pt x="4394" y="7097"/>
                  </a:cubicBezTo>
                  <a:cubicBezTo>
                    <a:pt x="4240" y="7239"/>
                    <a:pt x="4109" y="7382"/>
                    <a:pt x="3978" y="7525"/>
                  </a:cubicBezTo>
                  <a:cubicBezTo>
                    <a:pt x="3882" y="7620"/>
                    <a:pt x="3787" y="7716"/>
                    <a:pt x="3704" y="7823"/>
                  </a:cubicBezTo>
                  <a:cubicBezTo>
                    <a:pt x="3573" y="7978"/>
                    <a:pt x="3442" y="8109"/>
                    <a:pt x="3323" y="8263"/>
                  </a:cubicBezTo>
                  <a:cubicBezTo>
                    <a:pt x="3227" y="8371"/>
                    <a:pt x="3144" y="8466"/>
                    <a:pt x="3061" y="8573"/>
                  </a:cubicBezTo>
                  <a:close/>
                </a:path>
              </a:pathLst>
            </a:custGeom>
            <a:gradFill>
              <a:gsLst>
                <a:gs pos="0">
                  <a:srgbClr val="372F68"/>
                </a:gs>
                <a:gs pos="100000">
                  <a:srgbClr val="9135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2125711" y="3466325"/>
              <a:ext cx="1244825" cy="1015625"/>
            </a:xfrm>
            <a:custGeom>
              <a:avLst/>
              <a:gdLst/>
              <a:ahLst/>
              <a:cxnLst/>
              <a:rect l="l" t="t" r="r" b="b"/>
              <a:pathLst>
                <a:path w="49793" h="40625" extrusionOk="0">
                  <a:moveTo>
                    <a:pt x="49792" y="21551"/>
                  </a:moveTo>
                  <a:cubicBezTo>
                    <a:pt x="49638" y="21849"/>
                    <a:pt x="49495" y="22146"/>
                    <a:pt x="49340" y="22432"/>
                  </a:cubicBezTo>
                  <a:lnTo>
                    <a:pt x="49280" y="22539"/>
                  </a:lnTo>
                  <a:cubicBezTo>
                    <a:pt x="49138" y="22813"/>
                    <a:pt x="48971" y="23087"/>
                    <a:pt x="48804" y="23361"/>
                  </a:cubicBezTo>
                  <a:lnTo>
                    <a:pt x="48709" y="23504"/>
                  </a:lnTo>
                  <a:cubicBezTo>
                    <a:pt x="48554" y="23777"/>
                    <a:pt x="48376" y="24039"/>
                    <a:pt x="48197" y="24289"/>
                  </a:cubicBezTo>
                  <a:cubicBezTo>
                    <a:pt x="48161" y="24337"/>
                    <a:pt x="48137" y="24385"/>
                    <a:pt x="48102" y="24432"/>
                  </a:cubicBezTo>
                  <a:cubicBezTo>
                    <a:pt x="47923" y="24694"/>
                    <a:pt x="47733" y="24944"/>
                    <a:pt x="47530" y="25206"/>
                  </a:cubicBezTo>
                  <a:lnTo>
                    <a:pt x="47471" y="25278"/>
                  </a:lnTo>
                  <a:cubicBezTo>
                    <a:pt x="47280" y="25528"/>
                    <a:pt x="47078" y="25778"/>
                    <a:pt x="46863" y="26028"/>
                  </a:cubicBezTo>
                  <a:lnTo>
                    <a:pt x="46816" y="26075"/>
                  </a:lnTo>
                  <a:cubicBezTo>
                    <a:pt x="46602" y="26325"/>
                    <a:pt x="46387" y="26563"/>
                    <a:pt x="46161" y="26802"/>
                  </a:cubicBezTo>
                  <a:lnTo>
                    <a:pt x="46054" y="26921"/>
                  </a:lnTo>
                  <a:cubicBezTo>
                    <a:pt x="45828" y="27147"/>
                    <a:pt x="45601" y="27373"/>
                    <a:pt x="45375" y="27587"/>
                  </a:cubicBezTo>
                  <a:lnTo>
                    <a:pt x="45244" y="27706"/>
                  </a:lnTo>
                  <a:cubicBezTo>
                    <a:pt x="45018" y="27921"/>
                    <a:pt x="44780" y="28147"/>
                    <a:pt x="44530" y="28349"/>
                  </a:cubicBezTo>
                  <a:lnTo>
                    <a:pt x="44423" y="28445"/>
                  </a:lnTo>
                  <a:cubicBezTo>
                    <a:pt x="44161" y="28659"/>
                    <a:pt x="43899" y="28873"/>
                    <a:pt x="43625" y="29076"/>
                  </a:cubicBezTo>
                  <a:lnTo>
                    <a:pt x="43625" y="29076"/>
                  </a:lnTo>
                  <a:cubicBezTo>
                    <a:pt x="43351" y="29278"/>
                    <a:pt x="43077" y="29481"/>
                    <a:pt x="42792" y="29671"/>
                  </a:cubicBezTo>
                  <a:lnTo>
                    <a:pt x="42684" y="29754"/>
                  </a:lnTo>
                  <a:cubicBezTo>
                    <a:pt x="42411" y="29933"/>
                    <a:pt x="42137" y="30112"/>
                    <a:pt x="41851" y="30290"/>
                  </a:cubicBezTo>
                  <a:lnTo>
                    <a:pt x="41708" y="30385"/>
                  </a:lnTo>
                  <a:cubicBezTo>
                    <a:pt x="41422" y="30552"/>
                    <a:pt x="41148" y="30719"/>
                    <a:pt x="40851" y="30874"/>
                  </a:cubicBezTo>
                  <a:lnTo>
                    <a:pt x="40708" y="30957"/>
                  </a:lnTo>
                  <a:cubicBezTo>
                    <a:pt x="40410" y="31112"/>
                    <a:pt x="40101" y="31266"/>
                    <a:pt x="39791" y="31421"/>
                  </a:cubicBezTo>
                  <a:lnTo>
                    <a:pt x="39708" y="31457"/>
                  </a:lnTo>
                  <a:cubicBezTo>
                    <a:pt x="39398" y="31612"/>
                    <a:pt x="39089" y="31743"/>
                    <a:pt x="38767" y="31874"/>
                  </a:cubicBezTo>
                  <a:lnTo>
                    <a:pt x="38684" y="31909"/>
                  </a:lnTo>
                  <a:cubicBezTo>
                    <a:pt x="38362" y="32052"/>
                    <a:pt x="38041" y="32171"/>
                    <a:pt x="37708" y="32290"/>
                  </a:cubicBezTo>
                  <a:lnTo>
                    <a:pt x="37541" y="32350"/>
                  </a:lnTo>
                  <a:cubicBezTo>
                    <a:pt x="37219" y="32469"/>
                    <a:pt x="36898" y="32576"/>
                    <a:pt x="36565" y="32671"/>
                  </a:cubicBezTo>
                  <a:lnTo>
                    <a:pt x="36386" y="32731"/>
                  </a:lnTo>
                  <a:cubicBezTo>
                    <a:pt x="36041" y="32826"/>
                    <a:pt x="35707" y="32921"/>
                    <a:pt x="35362" y="33005"/>
                  </a:cubicBezTo>
                  <a:cubicBezTo>
                    <a:pt x="35314" y="33029"/>
                    <a:pt x="35267" y="33029"/>
                    <a:pt x="35219" y="33040"/>
                  </a:cubicBezTo>
                  <a:cubicBezTo>
                    <a:pt x="34850" y="33136"/>
                    <a:pt x="34481" y="33219"/>
                    <a:pt x="34112" y="33290"/>
                  </a:cubicBezTo>
                  <a:cubicBezTo>
                    <a:pt x="21158" y="35827"/>
                    <a:pt x="7609" y="27778"/>
                    <a:pt x="3918" y="15360"/>
                  </a:cubicBezTo>
                  <a:cubicBezTo>
                    <a:pt x="3810" y="14991"/>
                    <a:pt x="3715" y="14633"/>
                    <a:pt x="3620" y="14264"/>
                  </a:cubicBezTo>
                  <a:cubicBezTo>
                    <a:pt x="3596" y="14145"/>
                    <a:pt x="3572" y="14026"/>
                    <a:pt x="3537" y="13907"/>
                  </a:cubicBezTo>
                  <a:cubicBezTo>
                    <a:pt x="3489" y="13657"/>
                    <a:pt x="3429" y="13419"/>
                    <a:pt x="3382" y="13169"/>
                  </a:cubicBezTo>
                  <a:cubicBezTo>
                    <a:pt x="3358" y="13026"/>
                    <a:pt x="3334" y="12883"/>
                    <a:pt x="3310" y="12740"/>
                  </a:cubicBezTo>
                  <a:cubicBezTo>
                    <a:pt x="3275" y="12514"/>
                    <a:pt x="3239" y="12300"/>
                    <a:pt x="3203" y="12074"/>
                  </a:cubicBezTo>
                  <a:cubicBezTo>
                    <a:pt x="3179" y="11919"/>
                    <a:pt x="3168" y="11776"/>
                    <a:pt x="3144" y="11633"/>
                  </a:cubicBezTo>
                  <a:cubicBezTo>
                    <a:pt x="3120" y="11407"/>
                    <a:pt x="3096" y="11181"/>
                    <a:pt x="3072" y="10978"/>
                  </a:cubicBezTo>
                  <a:cubicBezTo>
                    <a:pt x="3060" y="10823"/>
                    <a:pt x="3048" y="10681"/>
                    <a:pt x="3037" y="10538"/>
                  </a:cubicBezTo>
                  <a:cubicBezTo>
                    <a:pt x="3025" y="10311"/>
                    <a:pt x="3013" y="10085"/>
                    <a:pt x="3001" y="9871"/>
                  </a:cubicBezTo>
                  <a:cubicBezTo>
                    <a:pt x="3001" y="9728"/>
                    <a:pt x="2989" y="9597"/>
                    <a:pt x="2989" y="9454"/>
                  </a:cubicBezTo>
                  <a:lnTo>
                    <a:pt x="2989" y="8740"/>
                  </a:lnTo>
                  <a:lnTo>
                    <a:pt x="2989" y="8395"/>
                  </a:lnTo>
                  <a:cubicBezTo>
                    <a:pt x="3001" y="8037"/>
                    <a:pt x="3013" y="7692"/>
                    <a:pt x="3048" y="7335"/>
                  </a:cubicBezTo>
                  <a:lnTo>
                    <a:pt x="3048" y="7287"/>
                  </a:lnTo>
                  <a:cubicBezTo>
                    <a:pt x="3072" y="6954"/>
                    <a:pt x="3108" y="6621"/>
                    <a:pt x="3156" y="6299"/>
                  </a:cubicBezTo>
                  <a:cubicBezTo>
                    <a:pt x="3168" y="6180"/>
                    <a:pt x="3179" y="6073"/>
                    <a:pt x="3203" y="5954"/>
                  </a:cubicBezTo>
                  <a:cubicBezTo>
                    <a:pt x="3239" y="5728"/>
                    <a:pt x="3275" y="5501"/>
                    <a:pt x="3310" y="5263"/>
                  </a:cubicBezTo>
                  <a:cubicBezTo>
                    <a:pt x="3334" y="5132"/>
                    <a:pt x="3358" y="5001"/>
                    <a:pt x="3394" y="4870"/>
                  </a:cubicBezTo>
                  <a:cubicBezTo>
                    <a:pt x="3429" y="4668"/>
                    <a:pt x="3477" y="4454"/>
                    <a:pt x="3525" y="4251"/>
                  </a:cubicBezTo>
                  <a:cubicBezTo>
                    <a:pt x="3560" y="4108"/>
                    <a:pt x="3584" y="3977"/>
                    <a:pt x="3620" y="3846"/>
                  </a:cubicBezTo>
                  <a:cubicBezTo>
                    <a:pt x="3680" y="3644"/>
                    <a:pt x="3727" y="3442"/>
                    <a:pt x="3787" y="3251"/>
                  </a:cubicBezTo>
                  <a:cubicBezTo>
                    <a:pt x="3822" y="3120"/>
                    <a:pt x="3870" y="2989"/>
                    <a:pt x="3906" y="2846"/>
                  </a:cubicBezTo>
                  <a:cubicBezTo>
                    <a:pt x="3965" y="2644"/>
                    <a:pt x="4037" y="2441"/>
                    <a:pt x="4108" y="2251"/>
                  </a:cubicBezTo>
                  <a:cubicBezTo>
                    <a:pt x="4144" y="2120"/>
                    <a:pt x="4191" y="2001"/>
                    <a:pt x="4227" y="1870"/>
                  </a:cubicBezTo>
                  <a:cubicBezTo>
                    <a:pt x="4311" y="1656"/>
                    <a:pt x="4394" y="1429"/>
                    <a:pt x="4489" y="1215"/>
                  </a:cubicBezTo>
                  <a:cubicBezTo>
                    <a:pt x="4525" y="1120"/>
                    <a:pt x="4561" y="1025"/>
                    <a:pt x="4608" y="917"/>
                  </a:cubicBezTo>
                  <a:cubicBezTo>
                    <a:pt x="4739" y="608"/>
                    <a:pt x="4870" y="298"/>
                    <a:pt x="5025" y="1"/>
                  </a:cubicBezTo>
                  <a:lnTo>
                    <a:pt x="2727" y="4775"/>
                  </a:lnTo>
                  <a:cubicBezTo>
                    <a:pt x="524" y="9335"/>
                    <a:pt x="0" y="14729"/>
                    <a:pt x="1608" y="20146"/>
                  </a:cubicBezTo>
                  <a:cubicBezTo>
                    <a:pt x="5299" y="32588"/>
                    <a:pt x="18848" y="40625"/>
                    <a:pt x="31802" y="38077"/>
                  </a:cubicBezTo>
                  <a:cubicBezTo>
                    <a:pt x="39089" y="36648"/>
                    <a:pt x="44673" y="32171"/>
                    <a:pt x="47495" y="26302"/>
                  </a:cubicBezTo>
                  <a:lnTo>
                    <a:pt x="49792" y="21527"/>
                  </a:lnTo>
                  <a:lnTo>
                    <a:pt x="49792" y="21527"/>
                  </a:ln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2198475" y="3109750"/>
              <a:ext cx="1237975" cy="1252250"/>
            </a:xfrm>
            <a:custGeom>
              <a:avLst/>
              <a:gdLst/>
              <a:ahLst/>
              <a:cxnLst/>
              <a:rect l="l" t="t" r="r" b="b"/>
              <a:pathLst>
                <a:path w="49519" h="50090" extrusionOk="0">
                  <a:moveTo>
                    <a:pt x="1275" y="16050"/>
                  </a:moveTo>
                  <a:cubicBezTo>
                    <a:pt x="1227" y="16169"/>
                    <a:pt x="1191" y="16300"/>
                    <a:pt x="1144" y="16419"/>
                  </a:cubicBezTo>
                  <a:cubicBezTo>
                    <a:pt x="1072" y="16621"/>
                    <a:pt x="1013" y="16824"/>
                    <a:pt x="941" y="17026"/>
                  </a:cubicBezTo>
                  <a:cubicBezTo>
                    <a:pt x="905" y="17157"/>
                    <a:pt x="858" y="17288"/>
                    <a:pt x="822" y="17419"/>
                  </a:cubicBezTo>
                  <a:cubicBezTo>
                    <a:pt x="763" y="17621"/>
                    <a:pt x="715" y="17824"/>
                    <a:pt x="655" y="18026"/>
                  </a:cubicBezTo>
                  <a:cubicBezTo>
                    <a:pt x="620" y="18157"/>
                    <a:pt x="584" y="18288"/>
                    <a:pt x="560" y="18431"/>
                  </a:cubicBezTo>
                  <a:cubicBezTo>
                    <a:pt x="513" y="18633"/>
                    <a:pt x="465" y="18836"/>
                    <a:pt x="417" y="19050"/>
                  </a:cubicBezTo>
                  <a:cubicBezTo>
                    <a:pt x="393" y="19181"/>
                    <a:pt x="358" y="19312"/>
                    <a:pt x="334" y="19443"/>
                  </a:cubicBezTo>
                  <a:cubicBezTo>
                    <a:pt x="298" y="19669"/>
                    <a:pt x="263" y="19907"/>
                    <a:pt x="227" y="20133"/>
                  </a:cubicBezTo>
                  <a:cubicBezTo>
                    <a:pt x="203" y="20241"/>
                    <a:pt x="191" y="20360"/>
                    <a:pt x="167" y="20479"/>
                  </a:cubicBezTo>
                  <a:cubicBezTo>
                    <a:pt x="132" y="20800"/>
                    <a:pt x="96" y="21134"/>
                    <a:pt x="60" y="21467"/>
                  </a:cubicBezTo>
                  <a:lnTo>
                    <a:pt x="60" y="21515"/>
                  </a:lnTo>
                  <a:cubicBezTo>
                    <a:pt x="36" y="21860"/>
                    <a:pt x="12" y="22217"/>
                    <a:pt x="1" y="22562"/>
                  </a:cubicBezTo>
                  <a:lnTo>
                    <a:pt x="1" y="22908"/>
                  </a:lnTo>
                  <a:lnTo>
                    <a:pt x="1" y="23634"/>
                  </a:lnTo>
                  <a:cubicBezTo>
                    <a:pt x="1" y="23765"/>
                    <a:pt x="12" y="23908"/>
                    <a:pt x="12" y="24051"/>
                  </a:cubicBezTo>
                  <a:cubicBezTo>
                    <a:pt x="12" y="24265"/>
                    <a:pt x="36" y="24491"/>
                    <a:pt x="48" y="24717"/>
                  </a:cubicBezTo>
                  <a:cubicBezTo>
                    <a:pt x="60" y="24860"/>
                    <a:pt x="72" y="25015"/>
                    <a:pt x="84" y="25146"/>
                  </a:cubicBezTo>
                  <a:cubicBezTo>
                    <a:pt x="96" y="25360"/>
                    <a:pt x="120" y="25587"/>
                    <a:pt x="143" y="25801"/>
                  </a:cubicBezTo>
                  <a:cubicBezTo>
                    <a:pt x="167" y="25956"/>
                    <a:pt x="179" y="26098"/>
                    <a:pt x="203" y="26253"/>
                  </a:cubicBezTo>
                  <a:cubicBezTo>
                    <a:pt x="239" y="26479"/>
                    <a:pt x="274" y="26694"/>
                    <a:pt x="310" y="26932"/>
                  </a:cubicBezTo>
                  <a:cubicBezTo>
                    <a:pt x="334" y="27063"/>
                    <a:pt x="358" y="27206"/>
                    <a:pt x="382" y="27349"/>
                  </a:cubicBezTo>
                  <a:cubicBezTo>
                    <a:pt x="429" y="27587"/>
                    <a:pt x="477" y="27837"/>
                    <a:pt x="524" y="28087"/>
                  </a:cubicBezTo>
                  <a:cubicBezTo>
                    <a:pt x="560" y="28206"/>
                    <a:pt x="584" y="28325"/>
                    <a:pt x="608" y="28444"/>
                  </a:cubicBezTo>
                  <a:cubicBezTo>
                    <a:pt x="691" y="28813"/>
                    <a:pt x="786" y="29182"/>
                    <a:pt x="894" y="29551"/>
                  </a:cubicBezTo>
                  <a:cubicBezTo>
                    <a:pt x="4525" y="41981"/>
                    <a:pt x="18027" y="50090"/>
                    <a:pt x="30993" y="47613"/>
                  </a:cubicBezTo>
                  <a:cubicBezTo>
                    <a:pt x="31362" y="47542"/>
                    <a:pt x="31731" y="47458"/>
                    <a:pt x="32100" y="47375"/>
                  </a:cubicBezTo>
                  <a:lnTo>
                    <a:pt x="32243" y="47339"/>
                  </a:lnTo>
                  <a:cubicBezTo>
                    <a:pt x="32588" y="47256"/>
                    <a:pt x="32933" y="47161"/>
                    <a:pt x="33267" y="47065"/>
                  </a:cubicBezTo>
                  <a:lnTo>
                    <a:pt x="33445" y="47006"/>
                  </a:lnTo>
                  <a:cubicBezTo>
                    <a:pt x="33779" y="46911"/>
                    <a:pt x="34112" y="46803"/>
                    <a:pt x="34433" y="46684"/>
                  </a:cubicBezTo>
                  <a:lnTo>
                    <a:pt x="34588" y="46625"/>
                  </a:lnTo>
                  <a:cubicBezTo>
                    <a:pt x="34922" y="46506"/>
                    <a:pt x="35255" y="46387"/>
                    <a:pt x="35576" y="46256"/>
                  </a:cubicBezTo>
                  <a:cubicBezTo>
                    <a:pt x="35600" y="46244"/>
                    <a:pt x="35624" y="46232"/>
                    <a:pt x="35660" y="46220"/>
                  </a:cubicBezTo>
                  <a:cubicBezTo>
                    <a:pt x="35969" y="46089"/>
                    <a:pt x="36291" y="45946"/>
                    <a:pt x="36600" y="45803"/>
                  </a:cubicBezTo>
                  <a:lnTo>
                    <a:pt x="36684" y="45768"/>
                  </a:lnTo>
                  <a:cubicBezTo>
                    <a:pt x="36993" y="45613"/>
                    <a:pt x="37303" y="45470"/>
                    <a:pt x="37601" y="45303"/>
                  </a:cubicBezTo>
                  <a:lnTo>
                    <a:pt x="37743" y="45220"/>
                  </a:lnTo>
                  <a:cubicBezTo>
                    <a:pt x="38041" y="45065"/>
                    <a:pt x="38327" y="44898"/>
                    <a:pt x="38601" y="44732"/>
                  </a:cubicBezTo>
                  <a:lnTo>
                    <a:pt x="38755" y="44648"/>
                  </a:lnTo>
                  <a:cubicBezTo>
                    <a:pt x="39029" y="44470"/>
                    <a:pt x="39315" y="44291"/>
                    <a:pt x="39577" y="44113"/>
                  </a:cubicBezTo>
                  <a:lnTo>
                    <a:pt x="39696" y="44029"/>
                  </a:lnTo>
                  <a:cubicBezTo>
                    <a:pt x="39970" y="43839"/>
                    <a:pt x="40256" y="43648"/>
                    <a:pt x="40518" y="43434"/>
                  </a:cubicBezTo>
                  <a:cubicBezTo>
                    <a:pt x="40529" y="43434"/>
                    <a:pt x="40529" y="43434"/>
                    <a:pt x="40529" y="43434"/>
                  </a:cubicBezTo>
                  <a:cubicBezTo>
                    <a:pt x="40803" y="43232"/>
                    <a:pt x="41065" y="43017"/>
                    <a:pt x="41327" y="42803"/>
                  </a:cubicBezTo>
                  <a:lnTo>
                    <a:pt x="41434" y="42720"/>
                  </a:lnTo>
                  <a:cubicBezTo>
                    <a:pt x="41684" y="42505"/>
                    <a:pt x="41922" y="42291"/>
                    <a:pt x="42161" y="42077"/>
                  </a:cubicBezTo>
                  <a:lnTo>
                    <a:pt x="42280" y="41958"/>
                  </a:lnTo>
                  <a:cubicBezTo>
                    <a:pt x="42518" y="41743"/>
                    <a:pt x="42744" y="41517"/>
                    <a:pt x="42958" y="41291"/>
                  </a:cubicBezTo>
                  <a:lnTo>
                    <a:pt x="43077" y="41172"/>
                  </a:lnTo>
                  <a:cubicBezTo>
                    <a:pt x="43292" y="40934"/>
                    <a:pt x="43518" y="40696"/>
                    <a:pt x="43732" y="40457"/>
                  </a:cubicBezTo>
                  <a:cubicBezTo>
                    <a:pt x="43744" y="40434"/>
                    <a:pt x="43768" y="40422"/>
                    <a:pt x="43780" y="40398"/>
                  </a:cubicBezTo>
                  <a:cubicBezTo>
                    <a:pt x="43994" y="40148"/>
                    <a:pt x="44197" y="39898"/>
                    <a:pt x="44399" y="39648"/>
                  </a:cubicBezTo>
                  <a:cubicBezTo>
                    <a:pt x="44411" y="39624"/>
                    <a:pt x="44435" y="39600"/>
                    <a:pt x="44459" y="39576"/>
                  </a:cubicBezTo>
                  <a:cubicBezTo>
                    <a:pt x="44649" y="39326"/>
                    <a:pt x="44840" y="39064"/>
                    <a:pt x="45030" y="38802"/>
                  </a:cubicBezTo>
                  <a:lnTo>
                    <a:pt x="45125" y="38671"/>
                  </a:lnTo>
                  <a:cubicBezTo>
                    <a:pt x="45304" y="38421"/>
                    <a:pt x="45471" y="38159"/>
                    <a:pt x="45637" y="37886"/>
                  </a:cubicBezTo>
                  <a:lnTo>
                    <a:pt x="45732" y="37743"/>
                  </a:lnTo>
                  <a:cubicBezTo>
                    <a:pt x="45899" y="37469"/>
                    <a:pt x="46066" y="37195"/>
                    <a:pt x="46209" y="36921"/>
                  </a:cubicBezTo>
                  <a:cubicBezTo>
                    <a:pt x="46233" y="36886"/>
                    <a:pt x="46256" y="36850"/>
                    <a:pt x="46268" y="36814"/>
                  </a:cubicBezTo>
                  <a:cubicBezTo>
                    <a:pt x="46435" y="36528"/>
                    <a:pt x="46590" y="36231"/>
                    <a:pt x="46733" y="35945"/>
                  </a:cubicBezTo>
                  <a:lnTo>
                    <a:pt x="46733" y="35921"/>
                  </a:lnTo>
                  <a:cubicBezTo>
                    <a:pt x="48959" y="31385"/>
                    <a:pt x="49519" y="25991"/>
                    <a:pt x="47923" y="20550"/>
                  </a:cubicBezTo>
                  <a:cubicBezTo>
                    <a:pt x="44304" y="8108"/>
                    <a:pt x="30790" y="0"/>
                    <a:pt x="17824" y="2477"/>
                  </a:cubicBezTo>
                  <a:cubicBezTo>
                    <a:pt x="10145" y="3953"/>
                    <a:pt x="4346" y="8799"/>
                    <a:pt x="1656" y="15097"/>
                  </a:cubicBezTo>
                  <a:cubicBezTo>
                    <a:pt x="1608" y="15204"/>
                    <a:pt x="1572" y="15300"/>
                    <a:pt x="1536" y="15395"/>
                  </a:cubicBezTo>
                  <a:cubicBezTo>
                    <a:pt x="1441" y="15609"/>
                    <a:pt x="1358" y="15823"/>
                    <a:pt x="1275" y="16050"/>
                  </a:cubicBezTo>
                  <a:close/>
                  <a:moveTo>
                    <a:pt x="8752" y="11668"/>
                  </a:moveTo>
                  <a:cubicBezTo>
                    <a:pt x="8895" y="11513"/>
                    <a:pt x="9026" y="11370"/>
                    <a:pt x="9168" y="11240"/>
                  </a:cubicBezTo>
                  <a:cubicBezTo>
                    <a:pt x="9264" y="11144"/>
                    <a:pt x="9347" y="11061"/>
                    <a:pt x="9442" y="10966"/>
                  </a:cubicBezTo>
                  <a:cubicBezTo>
                    <a:pt x="9597" y="10823"/>
                    <a:pt x="9764" y="10668"/>
                    <a:pt x="9930" y="10525"/>
                  </a:cubicBezTo>
                  <a:cubicBezTo>
                    <a:pt x="10014" y="10454"/>
                    <a:pt x="10097" y="10382"/>
                    <a:pt x="10180" y="10311"/>
                  </a:cubicBezTo>
                  <a:cubicBezTo>
                    <a:pt x="10419" y="10108"/>
                    <a:pt x="10657" y="9918"/>
                    <a:pt x="10907" y="9716"/>
                  </a:cubicBezTo>
                  <a:lnTo>
                    <a:pt x="10942" y="9680"/>
                  </a:lnTo>
                  <a:cubicBezTo>
                    <a:pt x="11216" y="9477"/>
                    <a:pt x="11478" y="9287"/>
                    <a:pt x="11764" y="9108"/>
                  </a:cubicBezTo>
                  <a:cubicBezTo>
                    <a:pt x="11847" y="9049"/>
                    <a:pt x="11943" y="8989"/>
                    <a:pt x="12038" y="8930"/>
                  </a:cubicBezTo>
                  <a:cubicBezTo>
                    <a:pt x="12228" y="8811"/>
                    <a:pt x="12419" y="8680"/>
                    <a:pt x="12609" y="8573"/>
                  </a:cubicBezTo>
                  <a:cubicBezTo>
                    <a:pt x="12728" y="8501"/>
                    <a:pt x="12836" y="8442"/>
                    <a:pt x="12955" y="8370"/>
                  </a:cubicBezTo>
                  <a:cubicBezTo>
                    <a:pt x="13133" y="8275"/>
                    <a:pt x="13312" y="8168"/>
                    <a:pt x="13502" y="8072"/>
                  </a:cubicBezTo>
                  <a:cubicBezTo>
                    <a:pt x="13621" y="8013"/>
                    <a:pt x="13752" y="7953"/>
                    <a:pt x="13871" y="7882"/>
                  </a:cubicBezTo>
                  <a:cubicBezTo>
                    <a:pt x="14062" y="7799"/>
                    <a:pt x="14240" y="7703"/>
                    <a:pt x="14431" y="7620"/>
                  </a:cubicBezTo>
                  <a:cubicBezTo>
                    <a:pt x="14562" y="7560"/>
                    <a:pt x="14693" y="7501"/>
                    <a:pt x="14824" y="7453"/>
                  </a:cubicBezTo>
                  <a:cubicBezTo>
                    <a:pt x="15014" y="7370"/>
                    <a:pt x="15205" y="7287"/>
                    <a:pt x="15395" y="7215"/>
                  </a:cubicBezTo>
                  <a:lnTo>
                    <a:pt x="15800" y="7072"/>
                  </a:lnTo>
                  <a:cubicBezTo>
                    <a:pt x="16003" y="6989"/>
                    <a:pt x="16205" y="6918"/>
                    <a:pt x="16419" y="6858"/>
                  </a:cubicBezTo>
                  <a:cubicBezTo>
                    <a:pt x="16550" y="6810"/>
                    <a:pt x="16681" y="6775"/>
                    <a:pt x="16812" y="6727"/>
                  </a:cubicBezTo>
                  <a:cubicBezTo>
                    <a:pt x="17038" y="6656"/>
                    <a:pt x="17265" y="6596"/>
                    <a:pt x="17503" y="6537"/>
                  </a:cubicBezTo>
                  <a:cubicBezTo>
                    <a:pt x="17622" y="6501"/>
                    <a:pt x="17729" y="6465"/>
                    <a:pt x="17848" y="6441"/>
                  </a:cubicBezTo>
                  <a:cubicBezTo>
                    <a:pt x="18193" y="6358"/>
                    <a:pt x="18551" y="6275"/>
                    <a:pt x="18920" y="6203"/>
                  </a:cubicBezTo>
                  <a:cubicBezTo>
                    <a:pt x="29742" y="4143"/>
                    <a:pt x="41018" y="10906"/>
                    <a:pt x="44042" y="21288"/>
                  </a:cubicBezTo>
                  <a:cubicBezTo>
                    <a:pt x="44137" y="21598"/>
                    <a:pt x="44208" y="21907"/>
                    <a:pt x="44292" y="22205"/>
                  </a:cubicBezTo>
                  <a:cubicBezTo>
                    <a:pt x="44316" y="22312"/>
                    <a:pt x="44328" y="22408"/>
                    <a:pt x="44351" y="22503"/>
                  </a:cubicBezTo>
                  <a:cubicBezTo>
                    <a:pt x="44399" y="22717"/>
                    <a:pt x="44447" y="22920"/>
                    <a:pt x="44482" y="23122"/>
                  </a:cubicBezTo>
                  <a:cubicBezTo>
                    <a:pt x="44506" y="23241"/>
                    <a:pt x="44518" y="23360"/>
                    <a:pt x="44542" y="23479"/>
                  </a:cubicBezTo>
                  <a:cubicBezTo>
                    <a:pt x="44578" y="23670"/>
                    <a:pt x="44601" y="23848"/>
                    <a:pt x="44625" y="24039"/>
                  </a:cubicBezTo>
                  <a:cubicBezTo>
                    <a:pt x="44649" y="24158"/>
                    <a:pt x="44661" y="24289"/>
                    <a:pt x="44673" y="24408"/>
                  </a:cubicBezTo>
                  <a:cubicBezTo>
                    <a:pt x="44697" y="24586"/>
                    <a:pt x="44720" y="24777"/>
                    <a:pt x="44732" y="24955"/>
                  </a:cubicBezTo>
                  <a:cubicBezTo>
                    <a:pt x="44744" y="25075"/>
                    <a:pt x="44756" y="25194"/>
                    <a:pt x="44756" y="25313"/>
                  </a:cubicBezTo>
                  <a:cubicBezTo>
                    <a:pt x="44768" y="25503"/>
                    <a:pt x="44780" y="25694"/>
                    <a:pt x="44792" y="25872"/>
                  </a:cubicBezTo>
                  <a:cubicBezTo>
                    <a:pt x="44792" y="25991"/>
                    <a:pt x="44792" y="26098"/>
                    <a:pt x="44804" y="26218"/>
                  </a:cubicBezTo>
                  <a:lnTo>
                    <a:pt x="44804" y="26825"/>
                  </a:lnTo>
                  <a:lnTo>
                    <a:pt x="44804" y="27111"/>
                  </a:lnTo>
                  <a:cubicBezTo>
                    <a:pt x="44792" y="27408"/>
                    <a:pt x="44768" y="27694"/>
                    <a:pt x="44744" y="27992"/>
                  </a:cubicBezTo>
                  <a:cubicBezTo>
                    <a:pt x="44744" y="28003"/>
                    <a:pt x="44744" y="28015"/>
                    <a:pt x="44744" y="28027"/>
                  </a:cubicBezTo>
                  <a:cubicBezTo>
                    <a:pt x="44720" y="28301"/>
                    <a:pt x="44697" y="28587"/>
                    <a:pt x="44661" y="28861"/>
                  </a:cubicBezTo>
                  <a:cubicBezTo>
                    <a:pt x="44649" y="28956"/>
                    <a:pt x="44625" y="29051"/>
                    <a:pt x="44613" y="29146"/>
                  </a:cubicBezTo>
                  <a:cubicBezTo>
                    <a:pt x="44578" y="29337"/>
                    <a:pt x="44554" y="29527"/>
                    <a:pt x="44518" y="29718"/>
                  </a:cubicBezTo>
                  <a:cubicBezTo>
                    <a:pt x="44494" y="29825"/>
                    <a:pt x="44470" y="29932"/>
                    <a:pt x="44447" y="30051"/>
                  </a:cubicBezTo>
                  <a:cubicBezTo>
                    <a:pt x="44411" y="30218"/>
                    <a:pt x="44375" y="30397"/>
                    <a:pt x="44339" y="30563"/>
                  </a:cubicBezTo>
                  <a:cubicBezTo>
                    <a:pt x="44304" y="30682"/>
                    <a:pt x="44280" y="30790"/>
                    <a:pt x="44256" y="30909"/>
                  </a:cubicBezTo>
                  <a:cubicBezTo>
                    <a:pt x="44208" y="31075"/>
                    <a:pt x="44161" y="31242"/>
                    <a:pt x="44113" y="31409"/>
                  </a:cubicBezTo>
                  <a:cubicBezTo>
                    <a:pt x="44078" y="31516"/>
                    <a:pt x="44042" y="31623"/>
                    <a:pt x="44018" y="31742"/>
                  </a:cubicBezTo>
                  <a:cubicBezTo>
                    <a:pt x="43958" y="31909"/>
                    <a:pt x="43899" y="32075"/>
                    <a:pt x="43839" y="32242"/>
                  </a:cubicBezTo>
                  <a:cubicBezTo>
                    <a:pt x="43804" y="32349"/>
                    <a:pt x="43768" y="32444"/>
                    <a:pt x="43732" y="32552"/>
                  </a:cubicBezTo>
                  <a:cubicBezTo>
                    <a:pt x="43673" y="32730"/>
                    <a:pt x="43589" y="32921"/>
                    <a:pt x="43518" y="33099"/>
                  </a:cubicBezTo>
                  <a:cubicBezTo>
                    <a:pt x="43482" y="33183"/>
                    <a:pt x="43458" y="33266"/>
                    <a:pt x="43423" y="33349"/>
                  </a:cubicBezTo>
                  <a:cubicBezTo>
                    <a:pt x="42958" y="34421"/>
                    <a:pt x="42387" y="35457"/>
                    <a:pt x="41720" y="36421"/>
                  </a:cubicBezTo>
                  <a:cubicBezTo>
                    <a:pt x="39113" y="40148"/>
                    <a:pt x="35017" y="42910"/>
                    <a:pt x="29921" y="43886"/>
                  </a:cubicBezTo>
                  <a:cubicBezTo>
                    <a:pt x="19074" y="45958"/>
                    <a:pt x="7799" y="39183"/>
                    <a:pt x="4775" y="28789"/>
                  </a:cubicBezTo>
                  <a:cubicBezTo>
                    <a:pt x="3727" y="25217"/>
                    <a:pt x="3799" y="21657"/>
                    <a:pt x="4787" y="18467"/>
                  </a:cubicBezTo>
                  <a:cubicBezTo>
                    <a:pt x="5049" y="17609"/>
                    <a:pt x="5370" y="16764"/>
                    <a:pt x="5763" y="15966"/>
                  </a:cubicBezTo>
                  <a:cubicBezTo>
                    <a:pt x="5906" y="15669"/>
                    <a:pt x="6061" y="15395"/>
                    <a:pt x="6216" y="15109"/>
                  </a:cubicBezTo>
                  <a:cubicBezTo>
                    <a:pt x="6263" y="15026"/>
                    <a:pt x="6323" y="14930"/>
                    <a:pt x="6359" y="14847"/>
                  </a:cubicBezTo>
                  <a:cubicBezTo>
                    <a:pt x="6478" y="14657"/>
                    <a:pt x="6585" y="14466"/>
                    <a:pt x="6704" y="14288"/>
                  </a:cubicBezTo>
                  <a:cubicBezTo>
                    <a:pt x="6763" y="14180"/>
                    <a:pt x="6835" y="14073"/>
                    <a:pt x="6906" y="13966"/>
                  </a:cubicBezTo>
                  <a:cubicBezTo>
                    <a:pt x="7013" y="13811"/>
                    <a:pt x="7132" y="13645"/>
                    <a:pt x="7240" y="13478"/>
                  </a:cubicBezTo>
                  <a:cubicBezTo>
                    <a:pt x="7323" y="13371"/>
                    <a:pt x="7394" y="13264"/>
                    <a:pt x="7478" y="13156"/>
                  </a:cubicBezTo>
                  <a:cubicBezTo>
                    <a:pt x="7597" y="13014"/>
                    <a:pt x="7716" y="12859"/>
                    <a:pt x="7835" y="12704"/>
                  </a:cubicBezTo>
                  <a:cubicBezTo>
                    <a:pt x="7918" y="12597"/>
                    <a:pt x="8002" y="12502"/>
                    <a:pt x="8097" y="12394"/>
                  </a:cubicBezTo>
                  <a:cubicBezTo>
                    <a:pt x="8216" y="12240"/>
                    <a:pt x="8347" y="12097"/>
                    <a:pt x="8466" y="11954"/>
                  </a:cubicBezTo>
                  <a:cubicBezTo>
                    <a:pt x="8573" y="11859"/>
                    <a:pt x="8656" y="11763"/>
                    <a:pt x="8752" y="11668"/>
                  </a:cubicBezTo>
                  <a:close/>
                </a:path>
              </a:pathLst>
            </a:custGeom>
            <a:gradFill>
              <a:gsLst>
                <a:gs pos="0">
                  <a:srgbClr val="CF65B0"/>
                </a:gs>
                <a:gs pos="100000">
                  <a:srgbClr val="FEFFB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14"/>
          <p:cNvSpPr txBox="1">
            <a:spLocks noGrp="1"/>
          </p:cNvSpPr>
          <p:nvPr>
            <p:ph type="title"/>
          </p:nvPr>
        </p:nvSpPr>
        <p:spPr>
          <a:xfrm>
            <a:off x="2487750" y="3074716"/>
            <a:ext cx="416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title" idx="2"/>
          </p:nvPr>
        </p:nvSpPr>
        <p:spPr>
          <a:xfrm>
            <a:off x="1725125" y="1659574"/>
            <a:ext cx="5693700" cy="15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>
                <a:latin typeface="Alef"/>
                <a:ea typeface="Alef"/>
                <a:cs typeface="Alef"/>
                <a:sym typeface="Alef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2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"/>
          <p:cNvSpPr/>
          <p:nvPr/>
        </p:nvSpPr>
        <p:spPr>
          <a:xfrm>
            <a:off x="6402225" y="-794375"/>
            <a:ext cx="2865000" cy="18594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" name="Google Shape;283;p15"/>
          <p:cNvGrpSpPr/>
          <p:nvPr/>
        </p:nvGrpSpPr>
        <p:grpSpPr>
          <a:xfrm>
            <a:off x="-929825" y="-685475"/>
            <a:ext cx="9360425" cy="7524600"/>
            <a:chOff x="83250" y="390100"/>
            <a:chExt cx="9360425" cy="7524600"/>
          </a:xfrm>
        </p:grpSpPr>
        <p:sp>
          <p:nvSpPr>
            <p:cNvPr id="284" name="Google Shape;284;p15"/>
            <p:cNvSpPr/>
            <p:nvPr/>
          </p:nvSpPr>
          <p:spPr>
            <a:xfrm>
              <a:off x="5958575" y="1804250"/>
              <a:ext cx="3485100" cy="3485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83250" y="1296275"/>
              <a:ext cx="5008800" cy="50088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2034925" y="390100"/>
              <a:ext cx="3485100" cy="3485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5741775" y="4429600"/>
              <a:ext cx="3485100" cy="3485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" name="Google Shape;288;p15"/>
          <p:cNvGrpSpPr/>
          <p:nvPr/>
        </p:nvGrpSpPr>
        <p:grpSpPr>
          <a:xfrm rot="-1256284">
            <a:off x="904654" y="757301"/>
            <a:ext cx="1534119" cy="1353802"/>
            <a:chOff x="-4" y="361736"/>
            <a:chExt cx="2874833" cy="2536931"/>
          </a:xfrm>
        </p:grpSpPr>
        <p:sp>
          <p:nvSpPr>
            <p:cNvPr id="289" name="Google Shape;289;p15"/>
            <p:cNvSpPr/>
            <p:nvPr/>
          </p:nvSpPr>
          <p:spPr>
            <a:xfrm>
              <a:off x="2244428" y="805124"/>
              <a:ext cx="621918" cy="1125939"/>
            </a:xfrm>
            <a:custGeom>
              <a:avLst/>
              <a:gdLst/>
              <a:ahLst/>
              <a:cxnLst/>
              <a:rect l="l" t="t" r="r" b="b"/>
              <a:pathLst>
                <a:path w="13193" h="23885" extrusionOk="0">
                  <a:moveTo>
                    <a:pt x="417" y="1"/>
                  </a:moveTo>
                  <a:lnTo>
                    <a:pt x="0" y="227"/>
                  </a:lnTo>
                  <a:lnTo>
                    <a:pt x="12776" y="23885"/>
                  </a:lnTo>
                  <a:lnTo>
                    <a:pt x="13192" y="23658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809327" y="443145"/>
              <a:ext cx="1447528" cy="378298"/>
            </a:xfrm>
            <a:custGeom>
              <a:avLst/>
              <a:gdLst/>
              <a:ahLst/>
              <a:cxnLst/>
              <a:rect l="l" t="t" r="r" b="b"/>
              <a:pathLst>
                <a:path w="30707" h="8025" extrusionOk="0">
                  <a:moveTo>
                    <a:pt x="119" y="0"/>
                  </a:moveTo>
                  <a:lnTo>
                    <a:pt x="0" y="453"/>
                  </a:lnTo>
                  <a:lnTo>
                    <a:pt x="30599" y="8025"/>
                  </a:lnTo>
                  <a:lnTo>
                    <a:pt x="30706" y="757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1945849" y="807953"/>
              <a:ext cx="319374" cy="1179820"/>
            </a:xfrm>
            <a:custGeom>
              <a:avLst/>
              <a:gdLst/>
              <a:ahLst/>
              <a:cxnLst/>
              <a:rect l="l" t="t" r="r" b="b"/>
              <a:pathLst>
                <a:path w="6775" h="25028" extrusionOk="0">
                  <a:moveTo>
                    <a:pt x="6311" y="0"/>
                  </a:moveTo>
                  <a:lnTo>
                    <a:pt x="0" y="24920"/>
                  </a:lnTo>
                  <a:lnTo>
                    <a:pt x="465" y="25027"/>
                  </a:lnTo>
                  <a:lnTo>
                    <a:pt x="6775" y="107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-4" y="795037"/>
              <a:ext cx="2874833" cy="1300498"/>
            </a:xfrm>
            <a:custGeom>
              <a:avLst/>
              <a:gdLst/>
              <a:ahLst/>
              <a:cxnLst/>
              <a:rect l="l" t="t" r="r" b="b"/>
              <a:pathLst>
                <a:path w="60985" h="27588" extrusionOk="0">
                  <a:moveTo>
                    <a:pt x="47744" y="655"/>
                  </a:moveTo>
                  <a:lnTo>
                    <a:pt x="60222" y="23765"/>
                  </a:lnTo>
                  <a:lnTo>
                    <a:pt x="1977" y="27004"/>
                  </a:lnTo>
                  <a:lnTo>
                    <a:pt x="47744" y="655"/>
                  </a:lnTo>
                  <a:close/>
                  <a:moveTo>
                    <a:pt x="47923" y="0"/>
                  </a:moveTo>
                  <a:lnTo>
                    <a:pt x="0" y="27587"/>
                  </a:lnTo>
                  <a:lnTo>
                    <a:pt x="60984" y="24206"/>
                  </a:lnTo>
                  <a:lnTo>
                    <a:pt x="479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268830" y="361736"/>
              <a:ext cx="2025087" cy="1171429"/>
            </a:xfrm>
            <a:custGeom>
              <a:avLst/>
              <a:gdLst/>
              <a:ahLst/>
              <a:cxnLst/>
              <a:rect l="l" t="t" r="r" b="b"/>
              <a:pathLst>
                <a:path w="42959" h="24850" extrusionOk="0">
                  <a:moveTo>
                    <a:pt x="18455" y="1"/>
                  </a:moveTo>
                  <a:lnTo>
                    <a:pt x="0" y="17515"/>
                  </a:lnTo>
                  <a:lnTo>
                    <a:pt x="24503" y="24849"/>
                  </a:lnTo>
                  <a:lnTo>
                    <a:pt x="42958" y="7323"/>
                  </a:lnTo>
                  <a:lnTo>
                    <a:pt x="18455" y="1"/>
                  </a:lnTo>
                  <a:close/>
                </a:path>
              </a:pathLst>
            </a:custGeom>
            <a:gradFill>
              <a:gsLst>
                <a:gs pos="0">
                  <a:srgbClr val="CF65B0"/>
                </a:gs>
                <a:gs pos="100000">
                  <a:srgbClr val="FEFFB7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1423878" y="706934"/>
              <a:ext cx="1175342" cy="2131105"/>
            </a:xfrm>
            <a:custGeom>
              <a:avLst/>
              <a:gdLst/>
              <a:ahLst/>
              <a:cxnLst/>
              <a:rect l="l" t="t" r="r" b="b"/>
              <a:pathLst>
                <a:path w="24933" h="45208" extrusionOk="0">
                  <a:moveTo>
                    <a:pt x="18455" y="0"/>
                  </a:moveTo>
                  <a:lnTo>
                    <a:pt x="24932" y="27694"/>
                  </a:lnTo>
                  <a:lnTo>
                    <a:pt x="6477" y="45208"/>
                  </a:lnTo>
                  <a:lnTo>
                    <a:pt x="0" y="17526"/>
                  </a:lnTo>
                  <a:close/>
                </a:path>
              </a:pathLst>
            </a:custGeom>
            <a:gradFill>
              <a:gsLst>
                <a:gs pos="0">
                  <a:srgbClr val="FF62FF"/>
                </a:gs>
                <a:gs pos="100000">
                  <a:srgbClr val="A2B5FA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268830" y="1187327"/>
              <a:ext cx="1460444" cy="1650701"/>
            </a:xfrm>
            <a:custGeom>
              <a:avLst/>
              <a:gdLst/>
              <a:ahLst/>
              <a:cxnLst/>
              <a:rect l="l" t="t" r="r" b="b"/>
              <a:pathLst>
                <a:path w="30981" h="35017" extrusionOk="0">
                  <a:moveTo>
                    <a:pt x="24503" y="7335"/>
                  </a:moveTo>
                  <a:lnTo>
                    <a:pt x="30980" y="35017"/>
                  </a:lnTo>
                  <a:lnTo>
                    <a:pt x="6477" y="2769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33088" y="448754"/>
              <a:ext cx="2828259" cy="2449913"/>
            </a:xfrm>
            <a:custGeom>
              <a:avLst/>
              <a:gdLst/>
              <a:ahLst/>
              <a:cxnLst/>
              <a:rect l="l" t="t" r="r" b="b"/>
              <a:pathLst>
                <a:path w="59997" h="51971" extrusionOk="0">
                  <a:moveTo>
                    <a:pt x="16312" y="0"/>
                  </a:moveTo>
                  <a:lnTo>
                    <a:pt x="1" y="34695"/>
                  </a:lnTo>
                  <a:lnTo>
                    <a:pt x="16312" y="51971"/>
                  </a:lnTo>
                  <a:lnTo>
                    <a:pt x="59996" y="31552"/>
                  </a:lnTo>
                  <a:lnTo>
                    <a:pt x="59794" y="31123"/>
                  </a:lnTo>
                  <a:lnTo>
                    <a:pt x="16419" y="51387"/>
                  </a:lnTo>
                  <a:lnTo>
                    <a:pt x="560" y="34600"/>
                  </a:lnTo>
                  <a:lnTo>
                    <a:pt x="16741" y="203"/>
                  </a:lnTo>
                  <a:lnTo>
                    <a:pt x="163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793582" y="442579"/>
              <a:ext cx="2069446" cy="2442653"/>
            </a:xfrm>
            <a:custGeom>
              <a:avLst/>
              <a:gdLst/>
              <a:ahLst/>
              <a:cxnLst/>
              <a:rect l="l" t="t" r="r" b="b"/>
              <a:pathLst>
                <a:path w="43900" h="51817" extrusionOk="0">
                  <a:moveTo>
                    <a:pt x="334" y="0"/>
                  </a:moveTo>
                  <a:lnTo>
                    <a:pt x="1" y="51804"/>
                  </a:lnTo>
                  <a:lnTo>
                    <a:pt x="477" y="51816"/>
                  </a:lnTo>
                  <a:lnTo>
                    <a:pt x="798" y="929"/>
                  </a:lnTo>
                  <a:lnTo>
                    <a:pt x="43625" y="31659"/>
                  </a:lnTo>
                  <a:lnTo>
                    <a:pt x="43899" y="3126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15"/>
          <p:cNvGrpSpPr/>
          <p:nvPr/>
        </p:nvGrpSpPr>
        <p:grpSpPr>
          <a:xfrm>
            <a:off x="533810" y="3519715"/>
            <a:ext cx="1761845" cy="2281629"/>
            <a:chOff x="1949625" y="3011225"/>
            <a:chExt cx="1192450" cy="1544250"/>
          </a:xfrm>
        </p:grpSpPr>
        <p:sp>
          <p:nvSpPr>
            <p:cNvPr id="299" name="Google Shape;299;p15"/>
            <p:cNvSpPr/>
            <p:nvPr/>
          </p:nvSpPr>
          <p:spPr>
            <a:xfrm>
              <a:off x="2373500" y="3898825"/>
              <a:ext cx="544150" cy="467950"/>
            </a:xfrm>
            <a:custGeom>
              <a:avLst/>
              <a:gdLst/>
              <a:ahLst/>
              <a:cxnLst/>
              <a:rect l="l" t="t" r="r" b="b"/>
              <a:pathLst>
                <a:path w="21766" h="18718" extrusionOk="0">
                  <a:moveTo>
                    <a:pt x="13252" y="14443"/>
                  </a:moveTo>
                  <a:cubicBezTo>
                    <a:pt x="13300" y="14371"/>
                    <a:pt x="13347" y="14312"/>
                    <a:pt x="13395" y="14252"/>
                  </a:cubicBezTo>
                  <a:cubicBezTo>
                    <a:pt x="13550" y="14050"/>
                    <a:pt x="13669" y="13847"/>
                    <a:pt x="13800" y="13633"/>
                  </a:cubicBezTo>
                  <a:lnTo>
                    <a:pt x="13800" y="13633"/>
                  </a:lnTo>
                  <a:lnTo>
                    <a:pt x="21765" y="0"/>
                  </a:lnTo>
                  <a:cubicBezTo>
                    <a:pt x="21634" y="215"/>
                    <a:pt x="21503" y="417"/>
                    <a:pt x="21360" y="620"/>
                  </a:cubicBezTo>
                  <a:cubicBezTo>
                    <a:pt x="21313" y="679"/>
                    <a:pt x="21265" y="739"/>
                    <a:pt x="21205" y="810"/>
                  </a:cubicBezTo>
                  <a:cubicBezTo>
                    <a:pt x="21110" y="941"/>
                    <a:pt x="21003" y="1072"/>
                    <a:pt x="20896" y="1203"/>
                  </a:cubicBezTo>
                  <a:cubicBezTo>
                    <a:pt x="20836" y="1274"/>
                    <a:pt x="20765" y="1346"/>
                    <a:pt x="20705" y="1417"/>
                  </a:cubicBezTo>
                  <a:cubicBezTo>
                    <a:pt x="20598" y="1524"/>
                    <a:pt x="20491" y="1643"/>
                    <a:pt x="20372" y="1763"/>
                  </a:cubicBezTo>
                  <a:cubicBezTo>
                    <a:pt x="20301" y="1822"/>
                    <a:pt x="20241" y="1894"/>
                    <a:pt x="20170" y="1953"/>
                  </a:cubicBezTo>
                  <a:cubicBezTo>
                    <a:pt x="20039" y="2072"/>
                    <a:pt x="19920" y="2179"/>
                    <a:pt x="19789" y="2298"/>
                  </a:cubicBezTo>
                  <a:cubicBezTo>
                    <a:pt x="19717" y="2346"/>
                    <a:pt x="19646" y="2405"/>
                    <a:pt x="19586" y="2465"/>
                  </a:cubicBezTo>
                  <a:cubicBezTo>
                    <a:pt x="19408" y="2596"/>
                    <a:pt x="19229" y="2727"/>
                    <a:pt x="19050" y="2846"/>
                  </a:cubicBezTo>
                  <a:cubicBezTo>
                    <a:pt x="19015" y="2870"/>
                    <a:pt x="18979" y="2894"/>
                    <a:pt x="18955" y="2917"/>
                  </a:cubicBezTo>
                  <a:cubicBezTo>
                    <a:pt x="18729" y="3072"/>
                    <a:pt x="18503" y="3203"/>
                    <a:pt x="18265" y="3334"/>
                  </a:cubicBezTo>
                  <a:cubicBezTo>
                    <a:pt x="18193" y="3370"/>
                    <a:pt x="18122" y="3406"/>
                    <a:pt x="18050" y="3453"/>
                  </a:cubicBezTo>
                  <a:cubicBezTo>
                    <a:pt x="17884" y="3537"/>
                    <a:pt x="17705" y="3632"/>
                    <a:pt x="17526" y="3715"/>
                  </a:cubicBezTo>
                  <a:lnTo>
                    <a:pt x="17288" y="3822"/>
                  </a:lnTo>
                  <a:cubicBezTo>
                    <a:pt x="17110" y="3906"/>
                    <a:pt x="16919" y="3977"/>
                    <a:pt x="16729" y="4049"/>
                  </a:cubicBezTo>
                  <a:lnTo>
                    <a:pt x="16491" y="4144"/>
                  </a:lnTo>
                  <a:cubicBezTo>
                    <a:pt x="16372" y="4191"/>
                    <a:pt x="16241" y="4227"/>
                    <a:pt x="16122" y="4263"/>
                  </a:cubicBezTo>
                  <a:cubicBezTo>
                    <a:pt x="15895" y="4346"/>
                    <a:pt x="15669" y="4418"/>
                    <a:pt x="15431" y="4477"/>
                  </a:cubicBezTo>
                  <a:cubicBezTo>
                    <a:pt x="15288" y="4513"/>
                    <a:pt x="15145" y="4561"/>
                    <a:pt x="15002" y="4596"/>
                  </a:cubicBezTo>
                  <a:cubicBezTo>
                    <a:pt x="14824" y="4632"/>
                    <a:pt x="14657" y="4668"/>
                    <a:pt x="14478" y="4703"/>
                  </a:cubicBezTo>
                  <a:cubicBezTo>
                    <a:pt x="14300" y="4751"/>
                    <a:pt x="14121" y="4787"/>
                    <a:pt x="13943" y="4811"/>
                  </a:cubicBezTo>
                  <a:cubicBezTo>
                    <a:pt x="13812" y="4834"/>
                    <a:pt x="13681" y="4858"/>
                    <a:pt x="13538" y="4882"/>
                  </a:cubicBezTo>
                  <a:cubicBezTo>
                    <a:pt x="13335" y="4906"/>
                    <a:pt x="13121" y="4942"/>
                    <a:pt x="12907" y="4965"/>
                  </a:cubicBezTo>
                  <a:cubicBezTo>
                    <a:pt x="12788" y="4977"/>
                    <a:pt x="12669" y="4989"/>
                    <a:pt x="12550" y="5001"/>
                  </a:cubicBezTo>
                  <a:cubicBezTo>
                    <a:pt x="12228" y="5037"/>
                    <a:pt x="11895" y="5061"/>
                    <a:pt x="11561" y="5072"/>
                  </a:cubicBezTo>
                  <a:lnTo>
                    <a:pt x="11550" y="5072"/>
                  </a:lnTo>
                  <a:cubicBezTo>
                    <a:pt x="11216" y="5084"/>
                    <a:pt x="10871" y="5096"/>
                    <a:pt x="10514" y="5096"/>
                  </a:cubicBezTo>
                  <a:lnTo>
                    <a:pt x="10216" y="5096"/>
                  </a:lnTo>
                  <a:cubicBezTo>
                    <a:pt x="9942" y="5096"/>
                    <a:pt x="9656" y="5084"/>
                    <a:pt x="9371" y="5072"/>
                  </a:cubicBezTo>
                  <a:lnTo>
                    <a:pt x="9109" y="5061"/>
                  </a:lnTo>
                  <a:cubicBezTo>
                    <a:pt x="8740" y="5037"/>
                    <a:pt x="8347" y="5001"/>
                    <a:pt x="7954" y="4965"/>
                  </a:cubicBezTo>
                  <a:lnTo>
                    <a:pt x="0" y="18598"/>
                  </a:lnTo>
                  <a:lnTo>
                    <a:pt x="143" y="18610"/>
                  </a:lnTo>
                  <a:cubicBezTo>
                    <a:pt x="441" y="18634"/>
                    <a:pt x="727" y="18657"/>
                    <a:pt x="1012" y="18681"/>
                  </a:cubicBezTo>
                  <a:lnTo>
                    <a:pt x="1143" y="18681"/>
                  </a:lnTo>
                  <a:lnTo>
                    <a:pt x="1405" y="18693"/>
                  </a:lnTo>
                  <a:cubicBezTo>
                    <a:pt x="1548" y="18693"/>
                    <a:pt x="1715" y="18717"/>
                    <a:pt x="1858" y="18717"/>
                  </a:cubicBezTo>
                  <a:lnTo>
                    <a:pt x="2251" y="18717"/>
                  </a:lnTo>
                  <a:lnTo>
                    <a:pt x="2548" y="18717"/>
                  </a:lnTo>
                  <a:lnTo>
                    <a:pt x="2727" y="18717"/>
                  </a:lnTo>
                  <a:cubicBezTo>
                    <a:pt x="3025" y="18717"/>
                    <a:pt x="3298" y="18705"/>
                    <a:pt x="3584" y="18693"/>
                  </a:cubicBezTo>
                  <a:lnTo>
                    <a:pt x="3596" y="18693"/>
                  </a:lnTo>
                  <a:cubicBezTo>
                    <a:pt x="3894" y="18681"/>
                    <a:pt x="4180" y="18657"/>
                    <a:pt x="4465" y="18634"/>
                  </a:cubicBezTo>
                  <a:cubicBezTo>
                    <a:pt x="4501" y="18634"/>
                    <a:pt x="4549" y="18622"/>
                    <a:pt x="4584" y="18622"/>
                  </a:cubicBezTo>
                  <a:cubicBezTo>
                    <a:pt x="4703" y="18610"/>
                    <a:pt x="4822" y="18598"/>
                    <a:pt x="4942" y="18586"/>
                  </a:cubicBezTo>
                  <a:cubicBezTo>
                    <a:pt x="5084" y="18562"/>
                    <a:pt x="5227" y="18550"/>
                    <a:pt x="5370" y="18538"/>
                  </a:cubicBezTo>
                  <a:lnTo>
                    <a:pt x="5573" y="18503"/>
                  </a:lnTo>
                  <a:cubicBezTo>
                    <a:pt x="5715" y="18479"/>
                    <a:pt x="5846" y="18455"/>
                    <a:pt x="5977" y="18431"/>
                  </a:cubicBezTo>
                  <a:cubicBezTo>
                    <a:pt x="6073" y="18419"/>
                    <a:pt x="6180" y="18396"/>
                    <a:pt x="6275" y="18384"/>
                  </a:cubicBezTo>
                  <a:cubicBezTo>
                    <a:pt x="6370" y="18360"/>
                    <a:pt x="6430" y="18348"/>
                    <a:pt x="6501" y="18324"/>
                  </a:cubicBezTo>
                  <a:cubicBezTo>
                    <a:pt x="6680" y="18288"/>
                    <a:pt x="6858" y="18253"/>
                    <a:pt x="7025" y="18205"/>
                  </a:cubicBezTo>
                  <a:cubicBezTo>
                    <a:pt x="7108" y="18193"/>
                    <a:pt x="7204" y="18169"/>
                    <a:pt x="7287" y="18146"/>
                  </a:cubicBezTo>
                  <a:cubicBezTo>
                    <a:pt x="7347" y="18134"/>
                    <a:pt x="7406" y="18110"/>
                    <a:pt x="7466" y="18098"/>
                  </a:cubicBezTo>
                  <a:cubicBezTo>
                    <a:pt x="7692" y="18038"/>
                    <a:pt x="7918" y="17967"/>
                    <a:pt x="8144" y="17884"/>
                  </a:cubicBezTo>
                  <a:cubicBezTo>
                    <a:pt x="8228" y="17860"/>
                    <a:pt x="8311" y="17836"/>
                    <a:pt x="8394" y="17812"/>
                  </a:cubicBezTo>
                  <a:cubicBezTo>
                    <a:pt x="8430" y="17800"/>
                    <a:pt x="8478" y="17776"/>
                    <a:pt x="8525" y="17765"/>
                  </a:cubicBezTo>
                  <a:lnTo>
                    <a:pt x="8763" y="17669"/>
                  </a:lnTo>
                  <a:cubicBezTo>
                    <a:pt x="8954" y="17598"/>
                    <a:pt x="9133" y="17526"/>
                    <a:pt x="9311" y="17443"/>
                  </a:cubicBezTo>
                  <a:lnTo>
                    <a:pt x="9549" y="17336"/>
                  </a:lnTo>
                  <a:cubicBezTo>
                    <a:pt x="9597" y="17312"/>
                    <a:pt x="9645" y="17300"/>
                    <a:pt x="9692" y="17276"/>
                  </a:cubicBezTo>
                  <a:cubicBezTo>
                    <a:pt x="9823" y="17205"/>
                    <a:pt x="9954" y="17133"/>
                    <a:pt x="10085" y="17074"/>
                  </a:cubicBezTo>
                  <a:cubicBezTo>
                    <a:pt x="10156" y="17026"/>
                    <a:pt x="10228" y="16991"/>
                    <a:pt x="10299" y="16955"/>
                  </a:cubicBezTo>
                  <a:cubicBezTo>
                    <a:pt x="10526" y="16824"/>
                    <a:pt x="10764" y="16681"/>
                    <a:pt x="10978" y="16538"/>
                  </a:cubicBezTo>
                  <a:cubicBezTo>
                    <a:pt x="11014" y="16514"/>
                    <a:pt x="11049" y="16491"/>
                    <a:pt x="11073" y="16467"/>
                  </a:cubicBezTo>
                  <a:cubicBezTo>
                    <a:pt x="11264" y="16348"/>
                    <a:pt x="11442" y="16217"/>
                    <a:pt x="11609" y="16074"/>
                  </a:cubicBezTo>
                  <a:cubicBezTo>
                    <a:pt x="11680" y="16026"/>
                    <a:pt x="11740" y="15967"/>
                    <a:pt x="11811" y="15907"/>
                  </a:cubicBezTo>
                  <a:cubicBezTo>
                    <a:pt x="11942" y="15800"/>
                    <a:pt x="12073" y="15693"/>
                    <a:pt x="12192" y="15574"/>
                  </a:cubicBezTo>
                  <a:cubicBezTo>
                    <a:pt x="12264" y="15514"/>
                    <a:pt x="12335" y="15443"/>
                    <a:pt x="12395" y="15383"/>
                  </a:cubicBezTo>
                  <a:cubicBezTo>
                    <a:pt x="12514" y="15264"/>
                    <a:pt x="12621" y="15145"/>
                    <a:pt x="12728" y="15026"/>
                  </a:cubicBezTo>
                  <a:cubicBezTo>
                    <a:pt x="12800" y="14955"/>
                    <a:pt x="12859" y="14895"/>
                    <a:pt x="12919" y="14824"/>
                  </a:cubicBezTo>
                  <a:cubicBezTo>
                    <a:pt x="13038" y="14705"/>
                    <a:pt x="13145" y="14574"/>
                    <a:pt x="13252" y="14443"/>
                  </a:cubicBez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1949625" y="3011225"/>
              <a:ext cx="1192450" cy="1335300"/>
            </a:xfrm>
            <a:custGeom>
              <a:avLst/>
              <a:gdLst/>
              <a:ahLst/>
              <a:cxnLst/>
              <a:rect l="l" t="t" r="r" b="b"/>
              <a:pathLst>
                <a:path w="47698" h="53412" extrusionOk="0">
                  <a:moveTo>
                    <a:pt x="47685" y="34338"/>
                  </a:moveTo>
                  <a:lnTo>
                    <a:pt x="47685" y="34111"/>
                  </a:lnTo>
                  <a:cubicBezTo>
                    <a:pt x="47685" y="33897"/>
                    <a:pt x="47697" y="33683"/>
                    <a:pt x="47697" y="33457"/>
                  </a:cubicBezTo>
                  <a:lnTo>
                    <a:pt x="47697" y="33314"/>
                  </a:lnTo>
                  <a:cubicBezTo>
                    <a:pt x="47697" y="33266"/>
                    <a:pt x="47685" y="33159"/>
                    <a:pt x="47685" y="33087"/>
                  </a:cubicBezTo>
                  <a:cubicBezTo>
                    <a:pt x="47685" y="32909"/>
                    <a:pt x="47674" y="32742"/>
                    <a:pt x="47662" y="32564"/>
                  </a:cubicBezTo>
                  <a:cubicBezTo>
                    <a:pt x="47662" y="32492"/>
                    <a:pt x="47662" y="32421"/>
                    <a:pt x="47650" y="32349"/>
                  </a:cubicBezTo>
                  <a:cubicBezTo>
                    <a:pt x="47638" y="32278"/>
                    <a:pt x="47638" y="32218"/>
                    <a:pt x="47626" y="32147"/>
                  </a:cubicBezTo>
                  <a:cubicBezTo>
                    <a:pt x="47614" y="31980"/>
                    <a:pt x="47590" y="31802"/>
                    <a:pt x="47578" y="31635"/>
                  </a:cubicBezTo>
                  <a:cubicBezTo>
                    <a:pt x="47566" y="31552"/>
                    <a:pt x="47555" y="31468"/>
                    <a:pt x="47543" y="31385"/>
                  </a:cubicBezTo>
                  <a:cubicBezTo>
                    <a:pt x="47531" y="31313"/>
                    <a:pt x="47519" y="31266"/>
                    <a:pt x="47519" y="31206"/>
                  </a:cubicBezTo>
                  <a:cubicBezTo>
                    <a:pt x="47495" y="31040"/>
                    <a:pt x="47459" y="30885"/>
                    <a:pt x="47435" y="30730"/>
                  </a:cubicBezTo>
                  <a:cubicBezTo>
                    <a:pt x="47424" y="30635"/>
                    <a:pt x="47412" y="30551"/>
                    <a:pt x="47388" y="30456"/>
                  </a:cubicBezTo>
                  <a:cubicBezTo>
                    <a:pt x="47376" y="30397"/>
                    <a:pt x="47364" y="30325"/>
                    <a:pt x="47352" y="30266"/>
                  </a:cubicBezTo>
                  <a:cubicBezTo>
                    <a:pt x="47316" y="30123"/>
                    <a:pt x="47281" y="29956"/>
                    <a:pt x="47245" y="29801"/>
                  </a:cubicBezTo>
                  <a:cubicBezTo>
                    <a:pt x="47221" y="29706"/>
                    <a:pt x="47209" y="29611"/>
                    <a:pt x="47185" y="29516"/>
                  </a:cubicBezTo>
                  <a:cubicBezTo>
                    <a:pt x="47174" y="29456"/>
                    <a:pt x="47150" y="29385"/>
                    <a:pt x="47126" y="29325"/>
                  </a:cubicBezTo>
                  <a:cubicBezTo>
                    <a:pt x="47090" y="29170"/>
                    <a:pt x="47054" y="29027"/>
                    <a:pt x="47007" y="28873"/>
                  </a:cubicBezTo>
                  <a:cubicBezTo>
                    <a:pt x="46983" y="28777"/>
                    <a:pt x="46959" y="28682"/>
                    <a:pt x="46935" y="28599"/>
                  </a:cubicBezTo>
                  <a:cubicBezTo>
                    <a:pt x="46900" y="28504"/>
                    <a:pt x="46888" y="28444"/>
                    <a:pt x="46864" y="28373"/>
                  </a:cubicBezTo>
                  <a:cubicBezTo>
                    <a:pt x="46816" y="28230"/>
                    <a:pt x="46769" y="28075"/>
                    <a:pt x="46709" y="27932"/>
                  </a:cubicBezTo>
                  <a:cubicBezTo>
                    <a:pt x="46685" y="27837"/>
                    <a:pt x="46662" y="27753"/>
                    <a:pt x="46626" y="27658"/>
                  </a:cubicBezTo>
                  <a:cubicBezTo>
                    <a:pt x="46590" y="27563"/>
                    <a:pt x="46566" y="27492"/>
                    <a:pt x="46542" y="27420"/>
                  </a:cubicBezTo>
                  <a:cubicBezTo>
                    <a:pt x="46483" y="27265"/>
                    <a:pt x="46423" y="27122"/>
                    <a:pt x="46376" y="26968"/>
                  </a:cubicBezTo>
                  <a:cubicBezTo>
                    <a:pt x="46340" y="26884"/>
                    <a:pt x="46316" y="26801"/>
                    <a:pt x="46281" y="26718"/>
                  </a:cubicBezTo>
                  <a:cubicBezTo>
                    <a:pt x="46209" y="26551"/>
                    <a:pt x="46138" y="26372"/>
                    <a:pt x="46066" y="26206"/>
                  </a:cubicBezTo>
                  <a:cubicBezTo>
                    <a:pt x="46007" y="26051"/>
                    <a:pt x="45935" y="25908"/>
                    <a:pt x="45876" y="25753"/>
                  </a:cubicBezTo>
                  <a:cubicBezTo>
                    <a:pt x="45804" y="25587"/>
                    <a:pt x="45721" y="25420"/>
                    <a:pt x="45638" y="25241"/>
                  </a:cubicBezTo>
                  <a:cubicBezTo>
                    <a:pt x="45590" y="25134"/>
                    <a:pt x="45530" y="25015"/>
                    <a:pt x="45483" y="24908"/>
                  </a:cubicBezTo>
                  <a:cubicBezTo>
                    <a:pt x="45459" y="24860"/>
                    <a:pt x="45447" y="24825"/>
                    <a:pt x="45423" y="24789"/>
                  </a:cubicBezTo>
                  <a:cubicBezTo>
                    <a:pt x="45280" y="24479"/>
                    <a:pt x="45114" y="24170"/>
                    <a:pt x="44947" y="23860"/>
                  </a:cubicBezTo>
                  <a:cubicBezTo>
                    <a:pt x="44947" y="23836"/>
                    <a:pt x="44935" y="23824"/>
                    <a:pt x="44923" y="23801"/>
                  </a:cubicBezTo>
                  <a:lnTo>
                    <a:pt x="44923" y="23801"/>
                  </a:lnTo>
                  <a:cubicBezTo>
                    <a:pt x="44745" y="23467"/>
                    <a:pt x="44554" y="23134"/>
                    <a:pt x="44364" y="22800"/>
                  </a:cubicBezTo>
                  <a:cubicBezTo>
                    <a:pt x="44340" y="22765"/>
                    <a:pt x="44328" y="22741"/>
                    <a:pt x="44304" y="22705"/>
                  </a:cubicBezTo>
                  <a:cubicBezTo>
                    <a:pt x="44233" y="22574"/>
                    <a:pt x="44149" y="22443"/>
                    <a:pt x="44066" y="22324"/>
                  </a:cubicBezTo>
                  <a:cubicBezTo>
                    <a:pt x="43959" y="22134"/>
                    <a:pt x="43840" y="21943"/>
                    <a:pt x="43721" y="21765"/>
                  </a:cubicBezTo>
                  <a:cubicBezTo>
                    <a:pt x="43697" y="21705"/>
                    <a:pt x="43649" y="21657"/>
                    <a:pt x="43614" y="21598"/>
                  </a:cubicBezTo>
                  <a:cubicBezTo>
                    <a:pt x="43518" y="21443"/>
                    <a:pt x="43411" y="21288"/>
                    <a:pt x="43316" y="21134"/>
                  </a:cubicBezTo>
                  <a:cubicBezTo>
                    <a:pt x="43221" y="20979"/>
                    <a:pt x="43137" y="20848"/>
                    <a:pt x="43030" y="20705"/>
                  </a:cubicBezTo>
                  <a:cubicBezTo>
                    <a:pt x="42983" y="20634"/>
                    <a:pt x="42935" y="20562"/>
                    <a:pt x="42887" y="20491"/>
                  </a:cubicBezTo>
                  <a:cubicBezTo>
                    <a:pt x="42756" y="20312"/>
                    <a:pt x="42625" y="20133"/>
                    <a:pt x="42494" y="19955"/>
                  </a:cubicBezTo>
                  <a:cubicBezTo>
                    <a:pt x="42411" y="19836"/>
                    <a:pt x="42328" y="19717"/>
                    <a:pt x="42232" y="19598"/>
                  </a:cubicBezTo>
                  <a:cubicBezTo>
                    <a:pt x="42185" y="19514"/>
                    <a:pt x="42125" y="19443"/>
                    <a:pt x="42066" y="19372"/>
                  </a:cubicBezTo>
                  <a:cubicBezTo>
                    <a:pt x="41923" y="19181"/>
                    <a:pt x="41780" y="19002"/>
                    <a:pt x="41637" y="18812"/>
                  </a:cubicBezTo>
                  <a:cubicBezTo>
                    <a:pt x="41542" y="18705"/>
                    <a:pt x="41459" y="18586"/>
                    <a:pt x="41363" y="18467"/>
                  </a:cubicBezTo>
                  <a:cubicBezTo>
                    <a:pt x="41304" y="18395"/>
                    <a:pt x="41244" y="18312"/>
                    <a:pt x="41185" y="18252"/>
                  </a:cubicBezTo>
                  <a:cubicBezTo>
                    <a:pt x="41018" y="18050"/>
                    <a:pt x="40851" y="17859"/>
                    <a:pt x="40685" y="17657"/>
                  </a:cubicBezTo>
                  <a:cubicBezTo>
                    <a:pt x="40589" y="17550"/>
                    <a:pt x="40494" y="17431"/>
                    <a:pt x="40399" y="17312"/>
                  </a:cubicBezTo>
                  <a:cubicBezTo>
                    <a:pt x="40339" y="17252"/>
                    <a:pt x="40280" y="17193"/>
                    <a:pt x="40232" y="17133"/>
                  </a:cubicBezTo>
                  <a:cubicBezTo>
                    <a:pt x="40054" y="16931"/>
                    <a:pt x="39863" y="16728"/>
                    <a:pt x="39684" y="16526"/>
                  </a:cubicBezTo>
                  <a:cubicBezTo>
                    <a:pt x="39577" y="16407"/>
                    <a:pt x="39470" y="16288"/>
                    <a:pt x="39363" y="16169"/>
                  </a:cubicBezTo>
                  <a:cubicBezTo>
                    <a:pt x="39315" y="16121"/>
                    <a:pt x="39256" y="16062"/>
                    <a:pt x="39220" y="16014"/>
                  </a:cubicBezTo>
                  <a:cubicBezTo>
                    <a:pt x="39030" y="15800"/>
                    <a:pt x="38827" y="15597"/>
                    <a:pt x="38625" y="15395"/>
                  </a:cubicBezTo>
                  <a:cubicBezTo>
                    <a:pt x="38518" y="15276"/>
                    <a:pt x="38399" y="15157"/>
                    <a:pt x="38280" y="15038"/>
                  </a:cubicBezTo>
                  <a:lnTo>
                    <a:pt x="38149" y="14907"/>
                  </a:lnTo>
                  <a:cubicBezTo>
                    <a:pt x="37946" y="14704"/>
                    <a:pt x="37744" y="14514"/>
                    <a:pt x="37541" y="14311"/>
                  </a:cubicBezTo>
                  <a:cubicBezTo>
                    <a:pt x="37410" y="14192"/>
                    <a:pt x="37279" y="14061"/>
                    <a:pt x="37148" y="13942"/>
                  </a:cubicBezTo>
                  <a:cubicBezTo>
                    <a:pt x="37113" y="13907"/>
                    <a:pt x="37077" y="13871"/>
                    <a:pt x="37041" y="13835"/>
                  </a:cubicBezTo>
                  <a:cubicBezTo>
                    <a:pt x="36791" y="13609"/>
                    <a:pt x="36541" y="13395"/>
                    <a:pt x="36291" y="13168"/>
                  </a:cubicBezTo>
                  <a:cubicBezTo>
                    <a:pt x="36172" y="13049"/>
                    <a:pt x="36053" y="12942"/>
                    <a:pt x="35922" y="12823"/>
                  </a:cubicBezTo>
                  <a:lnTo>
                    <a:pt x="35863" y="12775"/>
                  </a:lnTo>
                  <a:cubicBezTo>
                    <a:pt x="35434" y="12406"/>
                    <a:pt x="35017" y="12049"/>
                    <a:pt x="34589" y="11692"/>
                  </a:cubicBezTo>
                  <a:lnTo>
                    <a:pt x="34565" y="11668"/>
                  </a:lnTo>
                  <a:lnTo>
                    <a:pt x="34481" y="11609"/>
                  </a:lnTo>
                  <a:cubicBezTo>
                    <a:pt x="33981" y="11192"/>
                    <a:pt x="33458" y="10787"/>
                    <a:pt x="32934" y="10394"/>
                  </a:cubicBezTo>
                  <a:cubicBezTo>
                    <a:pt x="32862" y="10335"/>
                    <a:pt x="32791" y="10287"/>
                    <a:pt x="32719" y="10228"/>
                  </a:cubicBezTo>
                  <a:cubicBezTo>
                    <a:pt x="32600" y="10144"/>
                    <a:pt x="32481" y="10049"/>
                    <a:pt x="32362" y="9966"/>
                  </a:cubicBezTo>
                  <a:cubicBezTo>
                    <a:pt x="32243" y="9882"/>
                    <a:pt x="32112" y="9775"/>
                    <a:pt x="31981" y="9680"/>
                  </a:cubicBezTo>
                  <a:cubicBezTo>
                    <a:pt x="31683" y="9477"/>
                    <a:pt x="31398" y="9263"/>
                    <a:pt x="31100" y="9061"/>
                  </a:cubicBezTo>
                  <a:lnTo>
                    <a:pt x="30802" y="8858"/>
                  </a:lnTo>
                  <a:cubicBezTo>
                    <a:pt x="30410" y="8584"/>
                    <a:pt x="30005" y="8323"/>
                    <a:pt x="29612" y="8061"/>
                  </a:cubicBezTo>
                  <a:lnTo>
                    <a:pt x="29350" y="7894"/>
                  </a:lnTo>
                  <a:cubicBezTo>
                    <a:pt x="29112" y="7739"/>
                    <a:pt x="28874" y="7584"/>
                    <a:pt x="28624" y="7430"/>
                  </a:cubicBezTo>
                  <a:lnTo>
                    <a:pt x="28457" y="7334"/>
                  </a:lnTo>
                  <a:cubicBezTo>
                    <a:pt x="27921" y="7001"/>
                    <a:pt x="27385" y="6679"/>
                    <a:pt x="26826" y="6370"/>
                  </a:cubicBezTo>
                  <a:lnTo>
                    <a:pt x="26802" y="6358"/>
                  </a:lnTo>
                  <a:cubicBezTo>
                    <a:pt x="26361" y="6108"/>
                    <a:pt x="25921" y="5858"/>
                    <a:pt x="25480" y="5620"/>
                  </a:cubicBezTo>
                  <a:lnTo>
                    <a:pt x="25480" y="5620"/>
                  </a:lnTo>
                  <a:lnTo>
                    <a:pt x="25445" y="5608"/>
                  </a:lnTo>
                  <a:cubicBezTo>
                    <a:pt x="25040" y="5394"/>
                    <a:pt x="24635" y="5179"/>
                    <a:pt x="24230" y="4977"/>
                  </a:cubicBezTo>
                  <a:lnTo>
                    <a:pt x="24135" y="4929"/>
                  </a:lnTo>
                  <a:cubicBezTo>
                    <a:pt x="24040" y="4882"/>
                    <a:pt x="23933" y="4834"/>
                    <a:pt x="23825" y="4786"/>
                  </a:cubicBezTo>
                  <a:cubicBezTo>
                    <a:pt x="23587" y="4667"/>
                    <a:pt x="23349" y="4548"/>
                    <a:pt x="23111" y="4429"/>
                  </a:cubicBezTo>
                  <a:cubicBezTo>
                    <a:pt x="23016" y="4393"/>
                    <a:pt x="22920" y="4346"/>
                    <a:pt x="22837" y="4310"/>
                  </a:cubicBezTo>
                  <a:lnTo>
                    <a:pt x="22397" y="4108"/>
                  </a:lnTo>
                  <a:cubicBezTo>
                    <a:pt x="22254" y="4036"/>
                    <a:pt x="22123" y="3977"/>
                    <a:pt x="21980" y="3917"/>
                  </a:cubicBezTo>
                  <a:cubicBezTo>
                    <a:pt x="21813" y="3834"/>
                    <a:pt x="21647" y="3762"/>
                    <a:pt x="21480" y="3691"/>
                  </a:cubicBezTo>
                  <a:lnTo>
                    <a:pt x="21063" y="3512"/>
                  </a:lnTo>
                  <a:lnTo>
                    <a:pt x="20849" y="3417"/>
                  </a:lnTo>
                  <a:cubicBezTo>
                    <a:pt x="20527" y="3286"/>
                    <a:pt x="20206" y="3155"/>
                    <a:pt x="19884" y="3036"/>
                  </a:cubicBezTo>
                  <a:lnTo>
                    <a:pt x="19742" y="2965"/>
                  </a:lnTo>
                  <a:lnTo>
                    <a:pt x="19706" y="2953"/>
                  </a:lnTo>
                  <a:cubicBezTo>
                    <a:pt x="19313" y="2810"/>
                    <a:pt x="18920" y="2655"/>
                    <a:pt x="18515" y="2512"/>
                  </a:cubicBezTo>
                  <a:lnTo>
                    <a:pt x="18396" y="2465"/>
                  </a:lnTo>
                  <a:cubicBezTo>
                    <a:pt x="18265" y="2417"/>
                    <a:pt x="18122" y="2369"/>
                    <a:pt x="17991" y="2334"/>
                  </a:cubicBezTo>
                  <a:cubicBezTo>
                    <a:pt x="17777" y="2250"/>
                    <a:pt x="17551" y="2167"/>
                    <a:pt x="17325" y="2096"/>
                  </a:cubicBezTo>
                  <a:lnTo>
                    <a:pt x="17027" y="2000"/>
                  </a:lnTo>
                  <a:lnTo>
                    <a:pt x="16527" y="1846"/>
                  </a:lnTo>
                  <a:cubicBezTo>
                    <a:pt x="16384" y="1798"/>
                    <a:pt x="16241" y="1750"/>
                    <a:pt x="16098" y="1703"/>
                  </a:cubicBezTo>
                  <a:cubicBezTo>
                    <a:pt x="15955" y="1655"/>
                    <a:pt x="15789" y="1607"/>
                    <a:pt x="15634" y="1560"/>
                  </a:cubicBezTo>
                  <a:cubicBezTo>
                    <a:pt x="15479" y="1524"/>
                    <a:pt x="15312" y="1465"/>
                    <a:pt x="15146" y="1417"/>
                  </a:cubicBezTo>
                  <a:lnTo>
                    <a:pt x="14884" y="1334"/>
                  </a:lnTo>
                  <a:cubicBezTo>
                    <a:pt x="14634" y="1274"/>
                    <a:pt x="14396" y="1215"/>
                    <a:pt x="14157" y="1143"/>
                  </a:cubicBezTo>
                  <a:lnTo>
                    <a:pt x="13776" y="1048"/>
                  </a:lnTo>
                  <a:lnTo>
                    <a:pt x="13669" y="1024"/>
                  </a:lnTo>
                  <a:cubicBezTo>
                    <a:pt x="13265" y="917"/>
                    <a:pt x="12860" y="822"/>
                    <a:pt x="12455" y="738"/>
                  </a:cubicBezTo>
                  <a:lnTo>
                    <a:pt x="12407" y="726"/>
                  </a:lnTo>
                  <a:cubicBezTo>
                    <a:pt x="12336" y="714"/>
                    <a:pt x="12252" y="691"/>
                    <a:pt x="12169" y="679"/>
                  </a:cubicBezTo>
                  <a:cubicBezTo>
                    <a:pt x="11871" y="607"/>
                    <a:pt x="11574" y="548"/>
                    <a:pt x="11276" y="488"/>
                  </a:cubicBezTo>
                  <a:lnTo>
                    <a:pt x="11050" y="453"/>
                  </a:lnTo>
                  <a:lnTo>
                    <a:pt x="10609" y="381"/>
                  </a:lnTo>
                  <a:cubicBezTo>
                    <a:pt x="10431" y="345"/>
                    <a:pt x="10264" y="310"/>
                    <a:pt x="10086" y="286"/>
                  </a:cubicBezTo>
                  <a:cubicBezTo>
                    <a:pt x="9955" y="262"/>
                    <a:pt x="9812" y="250"/>
                    <a:pt x="9681" y="226"/>
                  </a:cubicBezTo>
                  <a:lnTo>
                    <a:pt x="9216" y="155"/>
                  </a:lnTo>
                  <a:lnTo>
                    <a:pt x="8919" y="119"/>
                  </a:lnTo>
                  <a:cubicBezTo>
                    <a:pt x="8597" y="72"/>
                    <a:pt x="8276" y="36"/>
                    <a:pt x="7954" y="0"/>
                  </a:cubicBezTo>
                  <a:lnTo>
                    <a:pt x="1" y="13609"/>
                  </a:lnTo>
                  <a:cubicBezTo>
                    <a:pt x="418" y="13657"/>
                    <a:pt x="846" y="13716"/>
                    <a:pt x="1263" y="13764"/>
                  </a:cubicBezTo>
                  <a:lnTo>
                    <a:pt x="1727" y="13835"/>
                  </a:lnTo>
                  <a:cubicBezTo>
                    <a:pt x="2037" y="13871"/>
                    <a:pt x="2346" y="13930"/>
                    <a:pt x="2656" y="13978"/>
                  </a:cubicBezTo>
                  <a:lnTo>
                    <a:pt x="3108" y="14061"/>
                  </a:lnTo>
                  <a:cubicBezTo>
                    <a:pt x="3478" y="14133"/>
                    <a:pt x="3847" y="14204"/>
                    <a:pt x="4228" y="14288"/>
                  </a:cubicBezTo>
                  <a:lnTo>
                    <a:pt x="4466" y="14335"/>
                  </a:lnTo>
                  <a:cubicBezTo>
                    <a:pt x="4918" y="14430"/>
                    <a:pt x="5371" y="14538"/>
                    <a:pt x="5823" y="14657"/>
                  </a:cubicBezTo>
                  <a:lnTo>
                    <a:pt x="6204" y="14752"/>
                  </a:lnTo>
                  <a:cubicBezTo>
                    <a:pt x="6537" y="14835"/>
                    <a:pt x="6859" y="14930"/>
                    <a:pt x="7192" y="15026"/>
                  </a:cubicBezTo>
                  <a:cubicBezTo>
                    <a:pt x="7359" y="15061"/>
                    <a:pt x="7526" y="15121"/>
                    <a:pt x="7692" y="15169"/>
                  </a:cubicBezTo>
                  <a:cubicBezTo>
                    <a:pt x="7990" y="15264"/>
                    <a:pt x="8288" y="15347"/>
                    <a:pt x="8585" y="15442"/>
                  </a:cubicBezTo>
                  <a:lnTo>
                    <a:pt x="9074" y="15609"/>
                  </a:lnTo>
                  <a:cubicBezTo>
                    <a:pt x="9395" y="15716"/>
                    <a:pt x="9716" y="15823"/>
                    <a:pt x="10038" y="15931"/>
                  </a:cubicBezTo>
                  <a:lnTo>
                    <a:pt x="10431" y="16073"/>
                  </a:lnTo>
                  <a:cubicBezTo>
                    <a:pt x="10883" y="16240"/>
                    <a:pt x="11324" y="16407"/>
                    <a:pt x="11776" y="16574"/>
                  </a:cubicBezTo>
                  <a:lnTo>
                    <a:pt x="11931" y="16645"/>
                  </a:lnTo>
                  <a:cubicBezTo>
                    <a:pt x="12324" y="16800"/>
                    <a:pt x="12705" y="16955"/>
                    <a:pt x="13098" y="17121"/>
                  </a:cubicBezTo>
                  <a:lnTo>
                    <a:pt x="13515" y="17300"/>
                  </a:lnTo>
                  <a:cubicBezTo>
                    <a:pt x="13824" y="17431"/>
                    <a:pt x="14134" y="17574"/>
                    <a:pt x="14431" y="17717"/>
                  </a:cubicBezTo>
                  <a:lnTo>
                    <a:pt x="14872" y="17919"/>
                  </a:lnTo>
                  <a:cubicBezTo>
                    <a:pt x="15205" y="18074"/>
                    <a:pt x="15527" y="18229"/>
                    <a:pt x="15860" y="18383"/>
                  </a:cubicBezTo>
                  <a:cubicBezTo>
                    <a:pt x="15967" y="18443"/>
                    <a:pt x="16074" y="18490"/>
                    <a:pt x="16182" y="18538"/>
                  </a:cubicBezTo>
                  <a:cubicBezTo>
                    <a:pt x="16610" y="18752"/>
                    <a:pt x="17039" y="18979"/>
                    <a:pt x="17467" y="19205"/>
                  </a:cubicBezTo>
                  <a:lnTo>
                    <a:pt x="17515" y="19229"/>
                  </a:lnTo>
                  <a:cubicBezTo>
                    <a:pt x="17967" y="19467"/>
                    <a:pt x="18420" y="19717"/>
                    <a:pt x="18872" y="19967"/>
                  </a:cubicBezTo>
                  <a:cubicBezTo>
                    <a:pt x="19420" y="20288"/>
                    <a:pt x="19956" y="20610"/>
                    <a:pt x="20504" y="20943"/>
                  </a:cubicBezTo>
                  <a:cubicBezTo>
                    <a:pt x="20801" y="21122"/>
                    <a:pt x="21099" y="21312"/>
                    <a:pt x="21385" y="21491"/>
                  </a:cubicBezTo>
                  <a:lnTo>
                    <a:pt x="21647" y="21657"/>
                  </a:lnTo>
                  <a:cubicBezTo>
                    <a:pt x="22051" y="21919"/>
                    <a:pt x="22444" y="22193"/>
                    <a:pt x="22837" y="22455"/>
                  </a:cubicBezTo>
                  <a:lnTo>
                    <a:pt x="23135" y="22670"/>
                  </a:lnTo>
                  <a:cubicBezTo>
                    <a:pt x="23432" y="22872"/>
                    <a:pt x="23730" y="23074"/>
                    <a:pt x="24016" y="23289"/>
                  </a:cubicBezTo>
                  <a:cubicBezTo>
                    <a:pt x="24147" y="23384"/>
                    <a:pt x="24278" y="23479"/>
                    <a:pt x="24397" y="23574"/>
                  </a:cubicBezTo>
                  <a:cubicBezTo>
                    <a:pt x="24599" y="23717"/>
                    <a:pt x="24778" y="23860"/>
                    <a:pt x="24968" y="24003"/>
                  </a:cubicBezTo>
                  <a:cubicBezTo>
                    <a:pt x="25492" y="24396"/>
                    <a:pt x="26016" y="24801"/>
                    <a:pt x="26516" y="25217"/>
                  </a:cubicBezTo>
                  <a:lnTo>
                    <a:pt x="26623" y="25289"/>
                  </a:lnTo>
                  <a:cubicBezTo>
                    <a:pt x="27052" y="25646"/>
                    <a:pt x="27481" y="26015"/>
                    <a:pt x="27897" y="26372"/>
                  </a:cubicBezTo>
                  <a:cubicBezTo>
                    <a:pt x="28040" y="26503"/>
                    <a:pt x="28183" y="26634"/>
                    <a:pt x="28326" y="26765"/>
                  </a:cubicBezTo>
                  <a:cubicBezTo>
                    <a:pt x="28576" y="26991"/>
                    <a:pt x="28826" y="27218"/>
                    <a:pt x="29076" y="27444"/>
                  </a:cubicBezTo>
                  <a:cubicBezTo>
                    <a:pt x="29243" y="27599"/>
                    <a:pt x="29409" y="27753"/>
                    <a:pt x="29564" y="27920"/>
                  </a:cubicBezTo>
                  <a:cubicBezTo>
                    <a:pt x="29778" y="28111"/>
                    <a:pt x="29981" y="28313"/>
                    <a:pt x="30183" y="28515"/>
                  </a:cubicBezTo>
                  <a:cubicBezTo>
                    <a:pt x="30350" y="28670"/>
                    <a:pt x="30505" y="28837"/>
                    <a:pt x="30660" y="29004"/>
                  </a:cubicBezTo>
                  <a:cubicBezTo>
                    <a:pt x="30862" y="29206"/>
                    <a:pt x="31052" y="29408"/>
                    <a:pt x="31255" y="29611"/>
                  </a:cubicBezTo>
                  <a:cubicBezTo>
                    <a:pt x="31410" y="29789"/>
                    <a:pt x="31564" y="29956"/>
                    <a:pt x="31719" y="30123"/>
                  </a:cubicBezTo>
                  <a:cubicBezTo>
                    <a:pt x="31898" y="30325"/>
                    <a:pt x="32088" y="30528"/>
                    <a:pt x="32267" y="30730"/>
                  </a:cubicBezTo>
                  <a:cubicBezTo>
                    <a:pt x="32410" y="30909"/>
                    <a:pt x="32565" y="31087"/>
                    <a:pt x="32719" y="31266"/>
                  </a:cubicBezTo>
                  <a:cubicBezTo>
                    <a:pt x="32874" y="31444"/>
                    <a:pt x="33065" y="31659"/>
                    <a:pt x="33219" y="31861"/>
                  </a:cubicBezTo>
                  <a:cubicBezTo>
                    <a:pt x="33386" y="32052"/>
                    <a:pt x="33517" y="32230"/>
                    <a:pt x="33672" y="32421"/>
                  </a:cubicBezTo>
                  <a:cubicBezTo>
                    <a:pt x="33815" y="32611"/>
                    <a:pt x="33969" y="32790"/>
                    <a:pt x="34100" y="32980"/>
                  </a:cubicBezTo>
                  <a:cubicBezTo>
                    <a:pt x="34231" y="33159"/>
                    <a:pt x="34398" y="33361"/>
                    <a:pt x="34541" y="33576"/>
                  </a:cubicBezTo>
                  <a:cubicBezTo>
                    <a:pt x="34672" y="33778"/>
                    <a:pt x="34791" y="33933"/>
                    <a:pt x="34922" y="34111"/>
                  </a:cubicBezTo>
                  <a:cubicBezTo>
                    <a:pt x="35065" y="34314"/>
                    <a:pt x="35220" y="34540"/>
                    <a:pt x="35363" y="34742"/>
                  </a:cubicBezTo>
                  <a:cubicBezTo>
                    <a:pt x="35458" y="34897"/>
                    <a:pt x="35565" y="35052"/>
                    <a:pt x="35660" y="35207"/>
                  </a:cubicBezTo>
                  <a:cubicBezTo>
                    <a:pt x="35815" y="35445"/>
                    <a:pt x="35958" y="35695"/>
                    <a:pt x="36113" y="35933"/>
                  </a:cubicBezTo>
                  <a:cubicBezTo>
                    <a:pt x="36184" y="36064"/>
                    <a:pt x="36267" y="36183"/>
                    <a:pt x="36351" y="36314"/>
                  </a:cubicBezTo>
                  <a:cubicBezTo>
                    <a:pt x="36565" y="36683"/>
                    <a:pt x="36767" y="37052"/>
                    <a:pt x="36970" y="37421"/>
                  </a:cubicBezTo>
                  <a:lnTo>
                    <a:pt x="36994" y="37469"/>
                  </a:lnTo>
                  <a:cubicBezTo>
                    <a:pt x="37184" y="37814"/>
                    <a:pt x="37363" y="38171"/>
                    <a:pt x="37529" y="38517"/>
                  </a:cubicBezTo>
                  <a:cubicBezTo>
                    <a:pt x="37577" y="38624"/>
                    <a:pt x="37637" y="38743"/>
                    <a:pt x="37684" y="38850"/>
                  </a:cubicBezTo>
                  <a:cubicBezTo>
                    <a:pt x="37839" y="39172"/>
                    <a:pt x="37982" y="39493"/>
                    <a:pt x="38113" y="39814"/>
                  </a:cubicBezTo>
                  <a:cubicBezTo>
                    <a:pt x="38220" y="40065"/>
                    <a:pt x="38315" y="40326"/>
                    <a:pt x="38411" y="40576"/>
                  </a:cubicBezTo>
                  <a:cubicBezTo>
                    <a:pt x="38470" y="40731"/>
                    <a:pt x="38518" y="40874"/>
                    <a:pt x="38577" y="41029"/>
                  </a:cubicBezTo>
                  <a:cubicBezTo>
                    <a:pt x="38625" y="41172"/>
                    <a:pt x="38696" y="41362"/>
                    <a:pt x="38756" y="41541"/>
                  </a:cubicBezTo>
                  <a:cubicBezTo>
                    <a:pt x="38803" y="41708"/>
                    <a:pt x="38851" y="41839"/>
                    <a:pt x="38899" y="41981"/>
                  </a:cubicBezTo>
                  <a:cubicBezTo>
                    <a:pt x="38946" y="42136"/>
                    <a:pt x="39006" y="42315"/>
                    <a:pt x="39053" y="42481"/>
                  </a:cubicBezTo>
                  <a:cubicBezTo>
                    <a:pt x="39101" y="42648"/>
                    <a:pt x="39137" y="42779"/>
                    <a:pt x="39173" y="42934"/>
                  </a:cubicBezTo>
                  <a:cubicBezTo>
                    <a:pt x="39208" y="43077"/>
                    <a:pt x="39256" y="43255"/>
                    <a:pt x="39292" y="43410"/>
                  </a:cubicBezTo>
                  <a:cubicBezTo>
                    <a:pt x="39327" y="43565"/>
                    <a:pt x="39363" y="43720"/>
                    <a:pt x="39387" y="43875"/>
                  </a:cubicBezTo>
                  <a:cubicBezTo>
                    <a:pt x="39423" y="44029"/>
                    <a:pt x="39446" y="44184"/>
                    <a:pt x="39482" y="44339"/>
                  </a:cubicBezTo>
                  <a:cubicBezTo>
                    <a:pt x="39506" y="44494"/>
                    <a:pt x="39530" y="44648"/>
                    <a:pt x="39554" y="44803"/>
                  </a:cubicBezTo>
                  <a:cubicBezTo>
                    <a:pt x="39577" y="44970"/>
                    <a:pt x="39601" y="45101"/>
                    <a:pt x="39613" y="45244"/>
                  </a:cubicBezTo>
                  <a:cubicBezTo>
                    <a:pt x="39637" y="45410"/>
                    <a:pt x="39661" y="45589"/>
                    <a:pt x="39673" y="45756"/>
                  </a:cubicBezTo>
                  <a:cubicBezTo>
                    <a:pt x="39684" y="45899"/>
                    <a:pt x="39696" y="46030"/>
                    <a:pt x="39708" y="46172"/>
                  </a:cubicBezTo>
                  <a:cubicBezTo>
                    <a:pt x="39720" y="46351"/>
                    <a:pt x="39720" y="46518"/>
                    <a:pt x="39732" y="46696"/>
                  </a:cubicBezTo>
                  <a:cubicBezTo>
                    <a:pt x="39732" y="46815"/>
                    <a:pt x="39744" y="46946"/>
                    <a:pt x="39744" y="47077"/>
                  </a:cubicBezTo>
                  <a:cubicBezTo>
                    <a:pt x="39744" y="47292"/>
                    <a:pt x="39744" y="47506"/>
                    <a:pt x="39732" y="47732"/>
                  </a:cubicBezTo>
                  <a:cubicBezTo>
                    <a:pt x="39732" y="47827"/>
                    <a:pt x="39732" y="47935"/>
                    <a:pt x="39720" y="48030"/>
                  </a:cubicBezTo>
                  <a:cubicBezTo>
                    <a:pt x="39696" y="48351"/>
                    <a:pt x="39673" y="48673"/>
                    <a:pt x="39625" y="48982"/>
                  </a:cubicBezTo>
                  <a:cubicBezTo>
                    <a:pt x="39589" y="49220"/>
                    <a:pt x="39554" y="49459"/>
                    <a:pt x="39506" y="49697"/>
                  </a:cubicBezTo>
                  <a:cubicBezTo>
                    <a:pt x="39494" y="49756"/>
                    <a:pt x="39482" y="49816"/>
                    <a:pt x="39470" y="49875"/>
                  </a:cubicBezTo>
                  <a:cubicBezTo>
                    <a:pt x="39434" y="50042"/>
                    <a:pt x="39399" y="50209"/>
                    <a:pt x="39363" y="50375"/>
                  </a:cubicBezTo>
                  <a:cubicBezTo>
                    <a:pt x="39339" y="50471"/>
                    <a:pt x="39315" y="50554"/>
                    <a:pt x="39292" y="50649"/>
                  </a:cubicBezTo>
                  <a:cubicBezTo>
                    <a:pt x="39244" y="50804"/>
                    <a:pt x="39196" y="50971"/>
                    <a:pt x="39137" y="51125"/>
                  </a:cubicBezTo>
                  <a:cubicBezTo>
                    <a:pt x="39113" y="51197"/>
                    <a:pt x="39089" y="51268"/>
                    <a:pt x="39065" y="51352"/>
                  </a:cubicBezTo>
                  <a:cubicBezTo>
                    <a:pt x="39030" y="51459"/>
                    <a:pt x="38982" y="51566"/>
                    <a:pt x="38946" y="51673"/>
                  </a:cubicBezTo>
                  <a:cubicBezTo>
                    <a:pt x="38899" y="51828"/>
                    <a:pt x="38839" y="51971"/>
                    <a:pt x="38780" y="52114"/>
                  </a:cubicBezTo>
                  <a:cubicBezTo>
                    <a:pt x="38732" y="52221"/>
                    <a:pt x="38684" y="52328"/>
                    <a:pt x="38625" y="52435"/>
                  </a:cubicBezTo>
                  <a:cubicBezTo>
                    <a:pt x="38565" y="52566"/>
                    <a:pt x="38506" y="52709"/>
                    <a:pt x="38434" y="52840"/>
                  </a:cubicBezTo>
                  <a:cubicBezTo>
                    <a:pt x="38339" y="53030"/>
                    <a:pt x="38232" y="53233"/>
                    <a:pt x="38125" y="53411"/>
                  </a:cubicBezTo>
                  <a:lnTo>
                    <a:pt x="38125" y="53411"/>
                  </a:lnTo>
                  <a:lnTo>
                    <a:pt x="46090" y="39779"/>
                  </a:lnTo>
                  <a:cubicBezTo>
                    <a:pt x="46185" y="39624"/>
                    <a:pt x="46269" y="39457"/>
                    <a:pt x="46352" y="39303"/>
                  </a:cubicBezTo>
                  <a:cubicBezTo>
                    <a:pt x="46364" y="39267"/>
                    <a:pt x="46388" y="39231"/>
                    <a:pt x="46400" y="39207"/>
                  </a:cubicBezTo>
                  <a:cubicBezTo>
                    <a:pt x="46471" y="39064"/>
                    <a:pt x="46531" y="38933"/>
                    <a:pt x="46590" y="38791"/>
                  </a:cubicBezTo>
                  <a:cubicBezTo>
                    <a:pt x="46638" y="38695"/>
                    <a:pt x="46685" y="38588"/>
                    <a:pt x="46745" y="38481"/>
                  </a:cubicBezTo>
                  <a:cubicBezTo>
                    <a:pt x="46804" y="38326"/>
                    <a:pt x="46852" y="38183"/>
                    <a:pt x="46912" y="38029"/>
                  </a:cubicBezTo>
                  <a:cubicBezTo>
                    <a:pt x="46947" y="37945"/>
                    <a:pt x="46983" y="37862"/>
                    <a:pt x="47007" y="37779"/>
                  </a:cubicBezTo>
                  <a:cubicBezTo>
                    <a:pt x="47019" y="37755"/>
                    <a:pt x="47019" y="37731"/>
                    <a:pt x="47031" y="37707"/>
                  </a:cubicBezTo>
                  <a:cubicBezTo>
                    <a:pt x="47054" y="37636"/>
                    <a:pt x="47078" y="37564"/>
                    <a:pt x="47102" y="37481"/>
                  </a:cubicBezTo>
                  <a:cubicBezTo>
                    <a:pt x="47150" y="37326"/>
                    <a:pt x="47197" y="37171"/>
                    <a:pt x="47257" y="37005"/>
                  </a:cubicBezTo>
                  <a:cubicBezTo>
                    <a:pt x="47281" y="36921"/>
                    <a:pt x="47304" y="36826"/>
                    <a:pt x="47316" y="36731"/>
                  </a:cubicBezTo>
                  <a:cubicBezTo>
                    <a:pt x="47340" y="36647"/>
                    <a:pt x="47364" y="36576"/>
                    <a:pt x="47388" y="36493"/>
                  </a:cubicBezTo>
                  <a:cubicBezTo>
                    <a:pt x="47400" y="36409"/>
                    <a:pt x="47424" y="36314"/>
                    <a:pt x="47435" y="36231"/>
                  </a:cubicBezTo>
                  <a:cubicBezTo>
                    <a:pt x="47447" y="36171"/>
                    <a:pt x="47459" y="36112"/>
                    <a:pt x="47471" y="36052"/>
                  </a:cubicBezTo>
                  <a:cubicBezTo>
                    <a:pt x="47519" y="35826"/>
                    <a:pt x="47555" y="35600"/>
                    <a:pt x="47590" y="35373"/>
                  </a:cubicBezTo>
                  <a:cubicBezTo>
                    <a:pt x="47590" y="35362"/>
                    <a:pt x="47590" y="35350"/>
                    <a:pt x="47590" y="35350"/>
                  </a:cubicBezTo>
                  <a:cubicBezTo>
                    <a:pt x="47626" y="35028"/>
                    <a:pt x="47662" y="34707"/>
                    <a:pt x="47674" y="34385"/>
                  </a:cubicBezTo>
                  <a:cubicBezTo>
                    <a:pt x="47685" y="34385"/>
                    <a:pt x="47685" y="34361"/>
                    <a:pt x="47685" y="34338"/>
                  </a:cubicBezTo>
                  <a:close/>
                </a:path>
              </a:pathLst>
            </a:custGeom>
            <a:gradFill>
              <a:gsLst>
                <a:gs pos="0">
                  <a:srgbClr val="FF62FF"/>
                </a:gs>
                <a:gs pos="100000">
                  <a:srgbClr val="A2B5FA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1949625" y="3351425"/>
              <a:ext cx="1087375" cy="1204050"/>
            </a:xfrm>
            <a:custGeom>
              <a:avLst/>
              <a:gdLst/>
              <a:ahLst/>
              <a:cxnLst/>
              <a:rect l="l" t="t" r="r" b="b"/>
              <a:pathLst>
                <a:path w="43495" h="48162" extrusionOk="0">
                  <a:moveTo>
                    <a:pt x="1" y="1"/>
                  </a:moveTo>
                  <a:cubicBezTo>
                    <a:pt x="15646" y="1620"/>
                    <a:pt x="32743" y="13383"/>
                    <a:pt x="38113" y="26206"/>
                  </a:cubicBezTo>
                  <a:cubicBezTo>
                    <a:pt x="43494" y="39041"/>
                    <a:pt x="35136" y="48162"/>
                    <a:pt x="19503" y="46542"/>
                  </a:cubicBezTo>
                  <a:lnTo>
                    <a:pt x="16955" y="40494"/>
                  </a:lnTo>
                  <a:cubicBezTo>
                    <a:pt x="28528" y="41685"/>
                    <a:pt x="34708" y="34946"/>
                    <a:pt x="30731" y="25444"/>
                  </a:cubicBezTo>
                  <a:cubicBezTo>
                    <a:pt x="26754" y="15955"/>
                    <a:pt x="14110" y="7264"/>
                    <a:pt x="2537" y="6061"/>
                  </a:cubicBezTo>
                  <a:close/>
                </a:path>
              </a:pathLst>
            </a:custGeom>
            <a:gradFill>
              <a:gsLst>
                <a:gs pos="0">
                  <a:srgbClr val="372F68"/>
                </a:gs>
                <a:gs pos="100000">
                  <a:srgbClr val="9135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15"/>
          <p:cNvGrpSpPr/>
          <p:nvPr/>
        </p:nvGrpSpPr>
        <p:grpSpPr>
          <a:xfrm rot="-517099">
            <a:off x="6142911" y="-782787"/>
            <a:ext cx="3516545" cy="2323879"/>
            <a:chOff x="759000" y="1141650"/>
            <a:chExt cx="4566375" cy="3017650"/>
          </a:xfrm>
        </p:grpSpPr>
        <p:sp>
          <p:nvSpPr>
            <p:cNvPr id="303" name="Google Shape;303;p15"/>
            <p:cNvSpPr/>
            <p:nvPr/>
          </p:nvSpPr>
          <p:spPr>
            <a:xfrm>
              <a:off x="779250" y="1141650"/>
              <a:ext cx="4522325" cy="2935500"/>
            </a:xfrm>
            <a:custGeom>
              <a:avLst/>
              <a:gdLst/>
              <a:ahLst/>
              <a:cxnLst/>
              <a:rect l="l" t="t" r="r" b="b"/>
              <a:pathLst>
                <a:path w="180893" h="117420" extrusionOk="0">
                  <a:moveTo>
                    <a:pt x="46459" y="111526"/>
                  </a:moveTo>
                  <a:cubicBezTo>
                    <a:pt x="48423" y="110966"/>
                    <a:pt x="50459" y="110752"/>
                    <a:pt x="52495" y="110895"/>
                  </a:cubicBezTo>
                  <a:cubicBezTo>
                    <a:pt x="56341" y="111168"/>
                    <a:pt x="59782" y="112562"/>
                    <a:pt x="63116" y="113931"/>
                  </a:cubicBezTo>
                  <a:cubicBezTo>
                    <a:pt x="65354" y="114848"/>
                    <a:pt x="67521" y="115752"/>
                    <a:pt x="69712" y="116348"/>
                  </a:cubicBezTo>
                  <a:cubicBezTo>
                    <a:pt x="72629" y="117145"/>
                    <a:pt x="75534" y="117419"/>
                    <a:pt x="78665" y="116550"/>
                  </a:cubicBezTo>
                  <a:cubicBezTo>
                    <a:pt x="80463" y="116050"/>
                    <a:pt x="82344" y="115181"/>
                    <a:pt x="84380" y="113776"/>
                  </a:cubicBezTo>
                  <a:cubicBezTo>
                    <a:pt x="85535" y="112978"/>
                    <a:pt x="86619" y="112085"/>
                    <a:pt x="87619" y="111097"/>
                  </a:cubicBezTo>
                  <a:cubicBezTo>
                    <a:pt x="89047" y="109668"/>
                    <a:pt x="90286" y="108049"/>
                    <a:pt x="91286" y="106299"/>
                  </a:cubicBezTo>
                  <a:cubicBezTo>
                    <a:pt x="92274" y="104572"/>
                    <a:pt x="93084" y="102751"/>
                    <a:pt x="93715" y="100870"/>
                  </a:cubicBezTo>
                  <a:cubicBezTo>
                    <a:pt x="95036" y="97048"/>
                    <a:pt x="95846" y="92845"/>
                    <a:pt x="96822" y="88594"/>
                  </a:cubicBezTo>
                  <a:cubicBezTo>
                    <a:pt x="97477" y="85761"/>
                    <a:pt x="98227" y="82891"/>
                    <a:pt x="99299" y="80081"/>
                  </a:cubicBezTo>
                  <a:cubicBezTo>
                    <a:pt x="100727" y="76343"/>
                    <a:pt x="102775" y="72699"/>
                    <a:pt x="105930" y="69568"/>
                  </a:cubicBezTo>
                  <a:cubicBezTo>
                    <a:pt x="107097" y="68413"/>
                    <a:pt x="108359" y="67377"/>
                    <a:pt x="109705" y="66449"/>
                  </a:cubicBezTo>
                  <a:cubicBezTo>
                    <a:pt x="111991" y="64865"/>
                    <a:pt x="114193" y="63817"/>
                    <a:pt x="116313" y="63222"/>
                  </a:cubicBezTo>
                  <a:cubicBezTo>
                    <a:pt x="118265" y="62663"/>
                    <a:pt x="120313" y="62460"/>
                    <a:pt x="122349" y="62603"/>
                  </a:cubicBezTo>
                  <a:cubicBezTo>
                    <a:pt x="126183" y="62865"/>
                    <a:pt x="129624" y="64270"/>
                    <a:pt x="132970" y="65627"/>
                  </a:cubicBezTo>
                  <a:cubicBezTo>
                    <a:pt x="135184" y="66544"/>
                    <a:pt x="137363" y="67449"/>
                    <a:pt x="139554" y="68044"/>
                  </a:cubicBezTo>
                  <a:cubicBezTo>
                    <a:pt x="142471" y="68854"/>
                    <a:pt x="145376" y="69116"/>
                    <a:pt x="148519" y="68247"/>
                  </a:cubicBezTo>
                  <a:cubicBezTo>
                    <a:pt x="150305" y="67746"/>
                    <a:pt x="152186" y="66877"/>
                    <a:pt x="154222" y="65460"/>
                  </a:cubicBezTo>
                  <a:cubicBezTo>
                    <a:pt x="155389" y="64675"/>
                    <a:pt x="156473" y="63770"/>
                    <a:pt x="157461" y="62782"/>
                  </a:cubicBezTo>
                  <a:cubicBezTo>
                    <a:pt x="158901" y="61353"/>
                    <a:pt x="160140" y="59746"/>
                    <a:pt x="161140" y="57995"/>
                  </a:cubicBezTo>
                  <a:cubicBezTo>
                    <a:pt x="162116" y="56257"/>
                    <a:pt x="162926" y="54435"/>
                    <a:pt x="163557" y="52554"/>
                  </a:cubicBezTo>
                  <a:cubicBezTo>
                    <a:pt x="164878" y="48732"/>
                    <a:pt x="165688" y="44541"/>
                    <a:pt x="166676" y="40291"/>
                  </a:cubicBezTo>
                  <a:cubicBezTo>
                    <a:pt x="167331" y="37445"/>
                    <a:pt x="168081" y="34588"/>
                    <a:pt x="169153" y="31778"/>
                  </a:cubicBezTo>
                  <a:cubicBezTo>
                    <a:pt x="170581" y="28039"/>
                    <a:pt x="172629" y="24396"/>
                    <a:pt x="175784" y="21265"/>
                  </a:cubicBezTo>
                  <a:cubicBezTo>
                    <a:pt x="176939" y="20110"/>
                    <a:pt x="178201" y="19062"/>
                    <a:pt x="179547" y="18133"/>
                  </a:cubicBezTo>
                  <a:cubicBezTo>
                    <a:pt x="179654" y="18074"/>
                    <a:pt x="179761" y="18014"/>
                    <a:pt x="179868" y="17967"/>
                  </a:cubicBezTo>
                  <a:cubicBezTo>
                    <a:pt x="179904" y="17955"/>
                    <a:pt x="179940" y="17943"/>
                    <a:pt x="179975" y="17931"/>
                  </a:cubicBezTo>
                  <a:cubicBezTo>
                    <a:pt x="180047" y="17907"/>
                    <a:pt x="180118" y="17883"/>
                    <a:pt x="180190" y="17883"/>
                  </a:cubicBezTo>
                  <a:cubicBezTo>
                    <a:pt x="180237" y="17871"/>
                    <a:pt x="180273" y="17871"/>
                    <a:pt x="180321" y="17871"/>
                  </a:cubicBezTo>
                  <a:cubicBezTo>
                    <a:pt x="180380" y="17859"/>
                    <a:pt x="180452" y="17859"/>
                    <a:pt x="180511" y="17871"/>
                  </a:cubicBezTo>
                  <a:cubicBezTo>
                    <a:pt x="180559" y="17871"/>
                    <a:pt x="180595" y="17871"/>
                    <a:pt x="180630" y="17883"/>
                  </a:cubicBezTo>
                  <a:cubicBezTo>
                    <a:pt x="180702" y="17895"/>
                    <a:pt x="180761" y="17907"/>
                    <a:pt x="180821" y="17943"/>
                  </a:cubicBezTo>
                  <a:cubicBezTo>
                    <a:pt x="180845" y="17943"/>
                    <a:pt x="180868" y="17943"/>
                    <a:pt x="180892" y="17955"/>
                  </a:cubicBezTo>
                  <a:lnTo>
                    <a:pt x="141304" y="179"/>
                  </a:lnTo>
                  <a:cubicBezTo>
                    <a:pt x="140852" y="0"/>
                    <a:pt x="140340" y="72"/>
                    <a:pt x="139959" y="369"/>
                  </a:cubicBezTo>
                  <a:cubicBezTo>
                    <a:pt x="138613" y="1286"/>
                    <a:pt x="137351" y="2334"/>
                    <a:pt x="136184" y="3489"/>
                  </a:cubicBezTo>
                  <a:cubicBezTo>
                    <a:pt x="133029" y="6620"/>
                    <a:pt x="130981" y="10263"/>
                    <a:pt x="129552" y="14002"/>
                  </a:cubicBezTo>
                  <a:cubicBezTo>
                    <a:pt x="128481" y="16812"/>
                    <a:pt x="127743" y="19669"/>
                    <a:pt x="127076" y="22515"/>
                  </a:cubicBezTo>
                  <a:cubicBezTo>
                    <a:pt x="126088" y="26765"/>
                    <a:pt x="125290" y="30956"/>
                    <a:pt x="123968" y="34778"/>
                  </a:cubicBezTo>
                  <a:cubicBezTo>
                    <a:pt x="123337" y="36659"/>
                    <a:pt x="122528" y="38481"/>
                    <a:pt x="121551" y="40219"/>
                  </a:cubicBezTo>
                  <a:cubicBezTo>
                    <a:pt x="120539" y="41970"/>
                    <a:pt x="119301" y="43577"/>
                    <a:pt x="117872" y="45006"/>
                  </a:cubicBezTo>
                  <a:cubicBezTo>
                    <a:pt x="116872" y="45994"/>
                    <a:pt x="115789" y="46899"/>
                    <a:pt x="114634" y="47685"/>
                  </a:cubicBezTo>
                  <a:cubicBezTo>
                    <a:pt x="112598" y="49101"/>
                    <a:pt x="110717" y="49970"/>
                    <a:pt x="108919" y="50471"/>
                  </a:cubicBezTo>
                  <a:cubicBezTo>
                    <a:pt x="105788" y="51340"/>
                    <a:pt x="102882" y="51078"/>
                    <a:pt x="99954" y="50268"/>
                  </a:cubicBezTo>
                  <a:cubicBezTo>
                    <a:pt x="97763" y="49673"/>
                    <a:pt x="95584" y="48768"/>
                    <a:pt x="93369" y="47851"/>
                  </a:cubicBezTo>
                  <a:cubicBezTo>
                    <a:pt x="90036" y="46494"/>
                    <a:pt x="86583" y="45089"/>
                    <a:pt x="82749" y="44827"/>
                  </a:cubicBezTo>
                  <a:cubicBezTo>
                    <a:pt x="80713" y="44684"/>
                    <a:pt x="78677" y="44887"/>
                    <a:pt x="76713" y="45446"/>
                  </a:cubicBezTo>
                  <a:cubicBezTo>
                    <a:pt x="74605" y="46041"/>
                    <a:pt x="72391" y="47089"/>
                    <a:pt x="70105" y="48673"/>
                  </a:cubicBezTo>
                  <a:cubicBezTo>
                    <a:pt x="68759" y="49601"/>
                    <a:pt x="67497" y="50649"/>
                    <a:pt x="66342" y="51792"/>
                  </a:cubicBezTo>
                  <a:cubicBezTo>
                    <a:pt x="63187" y="54923"/>
                    <a:pt x="61127" y="58579"/>
                    <a:pt x="59710" y="62305"/>
                  </a:cubicBezTo>
                  <a:cubicBezTo>
                    <a:pt x="58639" y="65115"/>
                    <a:pt x="57889" y="67973"/>
                    <a:pt x="57234" y="70818"/>
                  </a:cubicBezTo>
                  <a:cubicBezTo>
                    <a:pt x="56258" y="75069"/>
                    <a:pt x="55448" y="79260"/>
                    <a:pt x="54126" y="83082"/>
                  </a:cubicBezTo>
                  <a:cubicBezTo>
                    <a:pt x="53495" y="84975"/>
                    <a:pt x="52686" y="86785"/>
                    <a:pt x="51709" y="88523"/>
                  </a:cubicBezTo>
                  <a:cubicBezTo>
                    <a:pt x="50697" y="90273"/>
                    <a:pt x="49459" y="91892"/>
                    <a:pt x="48030" y="93309"/>
                  </a:cubicBezTo>
                  <a:cubicBezTo>
                    <a:pt x="47030" y="94297"/>
                    <a:pt x="45947" y="95202"/>
                    <a:pt x="44792" y="95988"/>
                  </a:cubicBezTo>
                  <a:cubicBezTo>
                    <a:pt x="42756" y="97405"/>
                    <a:pt x="40863" y="98274"/>
                    <a:pt x="39077" y="98786"/>
                  </a:cubicBezTo>
                  <a:cubicBezTo>
                    <a:pt x="35946" y="99643"/>
                    <a:pt x="33040" y="99381"/>
                    <a:pt x="30123" y="98572"/>
                  </a:cubicBezTo>
                  <a:cubicBezTo>
                    <a:pt x="27933" y="97976"/>
                    <a:pt x="25754" y="97072"/>
                    <a:pt x="23527" y="96167"/>
                  </a:cubicBezTo>
                  <a:cubicBezTo>
                    <a:pt x="20194" y="94797"/>
                    <a:pt x="16753" y="93404"/>
                    <a:pt x="12907" y="93131"/>
                  </a:cubicBezTo>
                  <a:cubicBezTo>
                    <a:pt x="10871" y="92988"/>
                    <a:pt x="8835" y="93202"/>
                    <a:pt x="6870" y="93762"/>
                  </a:cubicBezTo>
                  <a:cubicBezTo>
                    <a:pt x="4763" y="94357"/>
                    <a:pt x="2549" y="95393"/>
                    <a:pt x="1" y="97202"/>
                  </a:cubicBezTo>
                  <a:lnTo>
                    <a:pt x="39589" y="114978"/>
                  </a:lnTo>
                  <a:cubicBezTo>
                    <a:pt x="42149" y="113157"/>
                    <a:pt x="44351" y="112121"/>
                    <a:pt x="46459" y="111526"/>
                  </a:cubicBezTo>
                  <a:close/>
                </a:path>
              </a:pathLst>
            </a:custGeom>
            <a:gradFill>
              <a:gsLst>
                <a:gs pos="0">
                  <a:srgbClr val="FFE2FF"/>
                </a:gs>
                <a:gs pos="8000">
                  <a:srgbClr val="D3A3EE"/>
                </a:gs>
                <a:gs pos="21000">
                  <a:srgbClr val="7B76D6"/>
                </a:gs>
                <a:gs pos="35000">
                  <a:srgbClr val="D3A3EE"/>
                </a:gs>
                <a:gs pos="46000">
                  <a:srgbClr val="FFE2FF"/>
                </a:gs>
                <a:gs pos="58000">
                  <a:srgbClr val="D3A3EE"/>
                </a:gs>
                <a:gs pos="69000">
                  <a:srgbClr val="7B76D6"/>
                </a:gs>
                <a:gs pos="85000">
                  <a:srgbClr val="D3A3EE"/>
                </a:gs>
                <a:gs pos="94000">
                  <a:srgbClr val="FFE2FF"/>
                </a:gs>
                <a:gs pos="100000">
                  <a:srgbClr val="D3A3EE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1748725" y="1588125"/>
              <a:ext cx="3576650" cy="2571175"/>
            </a:xfrm>
            <a:custGeom>
              <a:avLst/>
              <a:gdLst/>
              <a:ahLst/>
              <a:cxnLst/>
              <a:rect l="l" t="t" r="r" b="b"/>
              <a:pathLst>
                <a:path w="143066" h="102847" extrusionOk="0">
                  <a:moveTo>
                    <a:pt x="142768" y="798"/>
                  </a:moveTo>
                  <a:cubicBezTo>
                    <a:pt x="142637" y="465"/>
                    <a:pt x="142375" y="203"/>
                    <a:pt x="142054" y="84"/>
                  </a:cubicBezTo>
                  <a:cubicBezTo>
                    <a:pt x="141982" y="60"/>
                    <a:pt x="141923" y="36"/>
                    <a:pt x="141863" y="24"/>
                  </a:cubicBezTo>
                  <a:cubicBezTo>
                    <a:pt x="141816" y="24"/>
                    <a:pt x="141780" y="12"/>
                    <a:pt x="141744" y="12"/>
                  </a:cubicBezTo>
                  <a:cubicBezTo>
                    <a:pt x="141673" y="0"/>
                    <a:pt x="141613" y="0"/>
                    <a:pt x="141542" y="12"/>
                  </a:cubicBezTo>
                  <a:cubicBezTo>
                    <a:pt x="141506" y="12"/>
                    <a:pt x="141458" y="12"/>
                    <a:pt x="141423" y="24"/>
                  </a:cubicBezTo>
                  <a:cubicBezTo>
                    <a:pt x="141339" y="36"/>
                    <a:pt x="141268" y="48"/>
                    <a:pt x="141196" y="84"/>
                  </a:cubicBezTo>
                  <a:cubicBezTo>
                    <a:pt x="141161" y="96"/>
                    <a:pt x="141125" y="96"/>
                    <a:pt x="141101" y="108"/>
                  </a:cubicBezTo>
                  <a:cubicBezTo>
                    <a:pt x="140982" y="155"/>
                    <a:pt x="140875" y="215"/>
                    <a:pt x="140768" y="286"/>
                  </a:cubicBezTo>
                  <a:cubicBezTo>
                    <a:pt x="139422" y="1215"/>
                    <a:pt x="138160" y="2263"/>
                    <a:pt x="137005" y="3406"/>
                  </a:cubicBezTo>
                  <a:cubicBezTo>
                    <a:pt x="133850" y="6537"/>
                    <a:pt x="131791" y="10192"/>
                    <a:pt x="130374" y="13919"/>
                  </a:cubicBezTo>
                  <a:cubicBezTo>
                    <a:pt x="129302" y="16729"/>
                    <a:pt x="128552" y="19598"/>
                    <a:pt x="127897" y="22432"/>
                  </a:cubicBezTo>
                  <a:cubicBezTo>
                    <a:pt x="126909" y="26682"/>
                    <a:pt x="126111" y="30873"/>
                    <a:pt x="124778" y="34707"/>
                  </a:cubicBezTo>
                  <a:cubicBezTo>
                    <a:pt x="124147" y="36588"/>
                    <a:pt x="123337" y="38410"/>
                    <a:pt x="122361" y="40136"/>
                  </a:cubicBezTo>
                  <a:cubicBezTo>
                    <a:pt x="121361" y="41898"/>
                    <a:pt x="120122" y="43506"/>
                    <a:pt x="118682" y="44935"/>
                  </a:cubicBezTo>
                  <a:cubicBezTo>
                    <a:pt x="117694" y="45923"/>
                    <a:pt x="116610" y="46816"/>
                    <a:pt x="115443" y="47613"/>
                  </a:cubicBezTo>
                  <a:cubicBezTo>
                    <a:pt x="113407" y="49018"/>
                    <a:pt x="111526" y="49899"/>
                    <a:pt x="109740" y="50388"/>
                  </a:cubicBezTo>
                  <a:cubicBezTo>
                    <a:pt x="106597" y="51269"/>
                    <a:pt x="103692" y="50983"/>
                    <a:pt x="100775" y="50197"/>
                  </a:cubicBezTo>
                  <a:cubicBezTo>
                    <a:pt x="98584" y="49602"/>
                    <a:pt x="96405" y="48685"/>
                    <a:pt x="94191" y="47780"/>
                  </a:cubicBezTo>
                  <a:cubicBezTo>
                    <a:pt x="90845" y="46411"/>
                    <a:pt x="87404" y="45018"/>
                    <a:pt x="83570" y="44744"/>
                  </a:cubicBezTo>
                  <a:cubicBezTo>
                    <a:pt x="81534" y="44601"/>
                    <a:pt x="79486" y="44815"/>
                    <a:pt x="77534" y="45363"/>
                  </a:cubicBezTo>
                  <a:cubicBezTo>
                    <a:pt x="75414" y="45958"/>
                    <a:pt x="73212" y="47006"/>
                    <a:pt x="70926" y="48590"/>
                  </a:cubicBezTo>
                  <a:cubicBezTo>
                    <a:pt x="69580" y="49518"/>
                    <a:pt x="68318" y="50566"/>
                    <a:pt x="67151" y="51721"/>
                  </a:cubicBezTo>
                  <a:cubicBezTo>
                    <a:pt x="63996" y="54840"/>
                    <a:pt x="61948" y="58496"/>
                    <a:pt x="60520" y="62234"/>
                  </a:cubicBezTo>
                  <a:cubicBezTo>
                    <a:pt x="59448" y="65032"/>
                    <a:pt x="58698" y="67902"/>
                    <a:pt x="58043" y="70735"/>
                  </a:cubicBezTo>
                  <a:cubicBezTo>
                    <a:pt x="57067" y="74998"/>
                    <a:pt x="56257" y="79189"/>
                    <a:pt x="54936" y="83011"/>
                  </a:cubicBezTo>
                  <a:cubicBezTo>
                    <a:pt x="54305" y="84892"/>
                    <a:pt x="53495" y="86713"/>
                    <a:pt x="52507" y="88440"/>
                  </a:cubicBezTo>
                  <a:cubicBezTo>
                    <a:pt x="51507" y="90202"/>
                    <a:pt x="50268" y="91809"/>
                    <a:pt x="48840" y="93238"/>
                  </a:cubicBezTo>
                  <a:cubicBezTo>
                    <a:pt x="47840" y="94226"/>
                    <a:pt x="46756" y="95119"/>
                    <a:pt x="45601" y="95917"/>
                  </a:cubicBezTo>
                  <a:cubicBezTo>
                    <a:pt x="43565" y="97322"/>
                    <a:pt x="41684" y="98203"/>
                    <a:pt x="39886" y="98691"/>
                  </a:cubicBezTo>
                  <a:cubicBezTo>
                    <a:pt x="36755" y="99560"/>
                    <a:pt x="33850" y="99286"/>
                    <a:pt x="30933" y="98489"/>
                  </a:cubicBezTo>
                  <a:cubicBezTo>
                    <a:pt x="28742" y="97893"/>
                    <a:pt x="26563" y="96989"/>
                    <a:pt x="24337" y="96072"/>
                  </a:cubicBezTo>
                  <a:cubicBezTo>
                    <a:pt x="21003" y="94714"/>
                    <a:pt x="17562" y="93321"/>
                    <a:pt x="13716" y="93048"/>
                  </a:cubicBezTo>
                  <a:cubicBezTo>
                    <a:pt x="11680" y="92905"/>
                    <a:pt x="9644" y="93107"/>
                    <a:pt x="7680" y="93679"/>
                  </a:cubicBezTo>
                  <a:cubicBezTo>
                    <a:pt x="5572" y="94274"/>
                    <a:pt x="3370" y="95310"/>
                    <a:pt x="822" y="97108"/>
                  </a:cubicBezTo>
                  <a:cubicBezTo>
                    <a:pt x="238" y="97691"/>
                    <a:pt x="0" y="98608"/>
                    <a:pt x="298" y="99322"/>
                  </a:cubicBezTo>
                  <a:cubicBezTo>
                    <a:pt x="357" y="99465"/>
                    <a:pt x="441" y="99596"/>
                    <a:pt x="536" y="99703"/>
                  </a:cubicBezTo>
                  <a:cubicBezTo>
                    <a:pt x="560" y="99727"/>
                    <a:pt x="572" y="99751"/>
                    <a:pt x="596" y="99763"/>
                  </a:cubicBezTo>
                  <a:cubicBezTo>
                    <a:pt x="691" y="99858"/>
                    <a:pt x="798" y="99941"/>
                    <a:pt x="917" y="100001"/>
                  </a:cubicBezTo>
                  <a:cubicBezTo>
                    <a:pt x="1381" y="100203"/>
                    <a:pt x="1905" y="100132"/>
                    <a:pt x="2298" y="99834"/>
                  </a:cubicBezTo>
                  <a:cubicBezTo>
                    <a:pt x="4334" y="98429"/>
                    <a:pt x="6215" y="97548"/>
                    <a:pt x="8013" y="97048"/>
                  </a:cubicBezTo>
                  <a:cubicBezTo>
                    <a:pt x="11144" y="96191"/>
                    <a:pt x="14050" y="96453"/>
                    <a:pt x="16967" y="97250"/>
                  </a:cubicBezTo>
                  <a:cubicBezTo>
                    <a:pt x="19157" y="97846"/>
                    <a:pt x="21336" y="98763"/>
                    <a:pt x="23563" y="99667"/>
                  </a:cubicBezTo>
                  <a:cubicBezTo>
                    <a:pt x="26896" y="101037"/>
                    <a:pt x="30349" y="102430"/>
                    <a:pt x="34183" y="102704"/>
                  </a:cubicBezTo>
                  <a:cubicBezTo>
                    <a:pt x="36207" y="102846"/>
                    <a:pt x="38255" y="102632"/>
                    <a:pt x="40220" y="102084"/>
                  </a:cubicBezTo>
                  <a:cubicBezTo>
                    <a:pt x="42327" y="101489"/>
                    <a:pt x="44530" y="100441"/>
                    <a:pt x="46816" y="98858"/>
                  </a:cubicBezTo>
                  <a:cubicBezTo>
                    <a:pt x="48161" y="97929"/>
                    <a:pt x="49423" y="96881"/>
                    <a:pt x="50590" y="95726"/>
                  </a:cubicBezTo>
                  <a:cubicBezTo>
                    <a:pt x="53745" y="92595"/>
                    <a:pt x="55793" y="88952"/>
                    <a:pt x="57222" y="85213"/>
                  </a:cubicBezTo>
                  <a:cubicBezTo>
                    <a:pt x="58293" y="82403"/>
                    <a:pt x="59043" y="79546"/>
                    <a:pt x="59698" y="76700"/>
                  </a:cubicBezTo>
                  <a:cubicBezTo>
                    <a:pt x="60686" y="72450"/>
                    <a:pt x="61484" y="68259"/>
                    <a:pt x="62806" y="64437"/>
                  </a:cubicBezTo>
                  <a:cubicBezTo>
                    <a:pt x="63437" y="62556"/>
                    <a:pt x="64246" y="60734"/>
                    <a:pt x="65235" y="58996"/>
                  </a:cubicBezTo>
                  <a:cubicBezTo>
                    <a:pt x="66235" y="57246"/>
                    <a:pt x="67473" y="55638"/>
                    <a:pt x="68914" y="54209"/>
                  </a:cubicBezTo>
                  <a:cubicBezTo>
                    <a:pt x="69902" y="53221"/>
                    <a:pt x="70985" y="52316"/>
                    <a:pt x="72152" y="51519"/>
                  </a:cubicBezTo>
                  <a:cubicBezTo>
                    <a:pt x="74188" y="50114"/>
                    <a:pt x="76069" y="49245"/>
                    <a:pt x="77867" y="48744"/>
                  </a:cubicBezTo>
                  <a:cubicBezTo>
                    <a:pt x="80998" y="47887"/>
                    <a:pt x="83904" y="48149"/>
                    <a:pt x="86833" y="48947"/>
                  </a:cubicBezTo>
                  <a:cubicBezTo>
                    <a:pt x="89011" y="49554"/>
                    <a:pt x="91190" y="50459"/>
                    <a:pt x="93417" y="51364"/>
                  </a:cubicBezTo>
                  <a:cubicBezTo>
                    <a:pt x="96750" y="52733"/>
                    <a:pt x="100191" y="54126"/>
                    <a:pt x="104025" y="54400"/>
                  </a:cubicBezTo>
                  <a:cubicBezTo>
                    <a:pt x="106061" y="54543"/>
                    <a:pt x="108109" y="54329"/>
                    <a:pt x="110074" y="53769"/>
                  </a:cubicBezTo>
                  <a:cubicBezTo>
                    <a:pt x="112181" y="53174"/>
                    <a:pt x="114384" y="52126"/>
                    <a:pt x="116670" y="50542"/>
                  </a:cubicBezTo>
                  <a:cubicBezTo>
                    <a:pt x="118015" y="49626"/>
                    <a:pt x="119277" y="48578"/>
                    <a:pt x="120432" y="47423"/>
                  </a:cubicBezTo>
                  <a:cubicBezTo>
                    <a:pt x="123599" y="44292"/>
                    <a:pt x="125647" y="40636"/>
                    <a:pt x="127076" y="36910"/>
                  </a:cubicBezTo>
                  <a:cubicBezTo>
                    <a:pt x="128147" y="34100"/>
                    <a:pt x="128897" y="31230"/>
                    <a:pt x="129552" y="28409"/>
                  </a:cubicBezTo>
                  <a:cubicBezTo>
                    <a:pt x="130540" y="24146"/>
                    <a:pt x="131338" y="19955"/>
                    <a:pt x="132660" y="16133"/>
                  </a:cubicBezTo>
                  <a:cubicBezTo>
                    <a:pt x="133291" y="14252"/>
                    <a:pt x="134100" y="12431"/>
                    <a:pt x="135089" y="10692"/>
                  </a:cubicBezTo>
                  <a:cubicBezTo>
                    <a:pt x="136089" y="8942"/>
                    <a:pt x="137315" y="7335"/>
                    <a:pt x="138756" y="5918"/>
                  </a:cubicBezTo>
                  <a:cubicBezTo>
                    <a:pt x="139839" y="4846"/>
                    <a:pt x="141006" y="3870"/>
                    <a:pt x="142256" y="3001"/>
                  </a:cubicBezTo>
                  <a:cubicBezTo>
                    <a:pt x="142840" y="2429"/>
                    <a:pt x="143066" y="1501"/>
                    <a:pt x="142768" y="798"/>
                  </a:cubicBezTo>
                  <a:close/>
                </a:path>
              </a:pathLst>
            </a:custGeom>
            <a:gradFill>
              <a:gsLst>
                <a:gs pos="0">
                  <a:srgbClr val="372F68"/>
                </a:gs>
                <a:gs pos="100000">
                  <a:srgbClr val="9135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759000" y="3571400"/>
              <a:ext cx="1013250" cy="517050"/>
            </a:xfrm>
            <a:custGeom>
              <a:avLst/>
              <a:gdLst/>
              <a:ahLst/>
              <a:cxnLst/>
              <a:rect l="l" t="t" r="r" b="b"/>
              <a:pathLst>
                <a:path w="40530" h="20682" extrusionOk="0">
                  <a:moveTo>
                    <a:pt x="40125" y="20372"/>
                  </a:moveTo>
                  <a:cubicBezTo>
                    <a:pt x="40030" y="20253"/>
                    <a:pt x="39946" y="20122"/>
                    <a:pt x="39887" y="19991"/>
                  </a:cubicBezTo>
                  <a:cubicBezTo>
                    <a:pt x="39589" y="19277"/>
                    <a:pt x="39827" y="18348"/>
                    <a:pt x="40411" y="17777"/>
                  </a:cubicBezTo>
                  <a:lnTo>
                    <a:pt x="822" y="1"/>
                  </a:lnTo>
                  <a:cubicBezTo>
                    <a:pt x="239" y="572"/>
                    <a:pt x="1" y="1501"/>
                    <a:pt x="299" y="2215"/>
                  </a:cubicBezTo>
                  <a:cubicBezTo>
                    <a:pt x="418" y="2513"/>
                    <a:pt x="644" y="2763"/>
                    <a:pt x="942" y="2906"/>
                  </a:cubicBezTo>
                  <a:lnTo>
                    <a:pt x="40530" y="20682"/>
                  </a:lnTo>
                  <a:cubicBezTo>
                    <a:pt x="40530" y="20682"/>
                    <a:pt x="40518" y="20670"/>
                    <a:pt x="40506" y="20658"/>
                  </a:cubicBezTo>
                  <a:cubicBezTo>
                    <a:pt x="40387" y="20598"/>
                    <a:pt x="40280" y="20527"/>
                    <a:pt x="40185" y="20432"/>
                  </a:cubicBezTo>
                  <a:cubicBezTo>
                    <a:pt x="40161" y="20408"/>
                    <a:pt x="40149" y="20384"/>
                    <a:pt x="40125" y="20372"/>
                  </a:cubicBez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15"/>
          <p:cNvSpPr/>
          <p:nvPr/>
        </p:nvSpPr>
        <p:spPr>
          <a:xfrm>
            <a:off x="-551172" y="4325996"/>
            <a:ext cx="2639825" cy="128527"/>
          </a:xfrm>
          <a:custGeom>
            <a:avLst/>
            <a:gdLst/>
            <a:ahLst/>
            <a:cxnLst/>
            <a:rect l="l" t="t" r="r" b="b"/>
            <a:pathLst>
              <a:path w="61377" h="2989" extrusionOk="0">
                <a:moveTo>
                  <a:pt x="6144" y="0"/>
                </a:moveTo>
                <a:cubicBezTo>
                  <a:pt x="4536" y="0"/>
                  <a:pt x="3727" y="679"/>
                  <a:pt x="2941" y="1334"/>
                </a:cubicBezTo>
                <a:cubicBezTo>
                  <a:pt x="2179" y="1965"/>
                  <a:pt x="1465" y="2560"/>
                  <a:pt x="0" y="2560"/>
                </a:cubicBezTo>
                <a:lnTo>
                  <a:pt x="0" y="2989"/>
                </a:lnTo>
                <a:cubicBezTo>
                  <a:pt x="1619" y="2989"/>
                  <a:pt x="2429" y="2310"/>
                  <a:pt x="3215" y="1655"/>
                </a:cubicBezTo>
                <a:cubicBezTo>
                  <a:pt x="3965" y="1024"/>
                  <a:pt x="4691" y="429"/>
                  <a:pt x="6144" y="429"/>
                </a:cubicBezTo>
                <a:cubicBezTo>
                  <a:pt x="7608" y="429"/>
                  <a:pt x="8323" y="1024"/>
                  <a:pt x="9085" y="1655"/>
                </a:cubicBezTo>
                <a:cubicBezTo>
                  <a:pt x="9859" y="2310"/>
                  <a:pt x="10668" y="2989"/>
                  <a:pt x="12287" y="2989"/>
                </a:cubicBezTo>
                <a:cubicBezTo>
                  <a:pt x="13895" y="2989"/>
                  <a:pt x="14704" y="2310"/>
                  <a:pt x="15490" y="1655"/>
                </a:cubicBezTo>
                <a:cubicBezTo>
                  <a:pt x="16252" y="1024"/>
                  <a:pt x="16967" y="429"/>
                  <a:pt x="18419" y="429"/>
                </a:cubicBezTo>
                <a:cubicBezTo>
                  <a:pt x="19884" y="429"/>
                  <a:pt x="20598" y="1024"/>
                  <a:pt x="21360" y="1655"/>
                </a:cubicBezTo>
                <a:cubicBezTo>
                  <a:pt x="22134" y="2310"/>
                  <a:pt x="22944" y="2989"/>
                  <a:pt x="24563" y="2989"/>
                </a:cubicBezTo>
                <a:cubicBezTo>
                  <a:pt x="26170" y="2989"/>
                  <a:pt x="26980" y="2310"/>
                  <a:pt x="27766" y="1655"/>
                </a:cubicBezTo>
                <a:cubicBezTo>
                  <a:pt x="28528" y="1024"/>
                  <a:pt x="29242" y="429"/>
                  <a:pt x="30694" y="429"/>
                </a:cubicBezTo>
                <a:cubicBezTo>
                  <a:pt x="32159" y="429"/>
                  <a:pt x="32873" y="1024"/>
                  <a:pt x="33623" y="1655"/>
                </a:cubicBezTo>
                <a:cubicBezTo>
                  <a:pt x="34409" y="2310"/>
                  <a:pt x="35219" y="2989"/>
                  <a:pt x="36838" y="2989"/>
                </a:cubicBezTo>
                <a:cubicBezTo>
                  <a:pt x="38445" y="2989"/>
                  <a:pt x="39255" y="2310"/>
                  <a:pt x="40041" y="1655"/>
                </a:cubicBezTo>
                <a:cubicBezTo>
                  <a:pt x="40803" y="1024"/>
                  <a:pt x="41517" y="429"/>
                  <a:pt x="42970" y="429"/>
                </a:cubicBezTo>
                <a:cubicBezTo>
                  <a:pt x="44434" y="429"/>
                  <a:pt x="45149" y="1024"/>
                  <a:pt x="45899" y="1655"/>
                </a:cubicBezTo>
                <a:cubicBezTo>
                  <a:pt x="46685" y="2310"/>
                  <a:pt x="47494" y="2989"/>
                  <a:pt x="49113" y="2989"/>
                </a:cubicBezTo>
                <a:cubicBezTo>
                  <a:pt x="50721" y="2989"/>
                  <a:pt x="51530" y="2310"/>
                  <a:pt x="52316" y="1655"/>
                </a:cubicBezTo>
                <a:cubicBezTo>
                  <a:pt x="53066" y="1024"/>
                  <a:pt x="53793" y="429"/>
                  <a:pt x="55245" y="429"/>
                </a:cubicBezTo>
                <a:cubicBezTo>
                  <a:pt x="56698" y="429"/>
                  <a:pt x="57424" y="1024"/>
                  <a:pt x="58174" y="1655"/>
                </a:cubicBezTo>
                <a:cubicBezTo>
                  <a:pt x="58960" y="2310"/>
                  <a:pt x="59770" y="2989"/>
                  <a:pt x="61377" y="2989"/>
                </a:cubicBezTo>
                <a:lnTo>
                  <a:pt x="61377" y="2560"/>
                </a:lnTo>
                <a:cubicBezTo>
                  <a:pt x="59924" y="2560"/>
                  <a:pt x="59210" y="1965"/>
                  <a:pt x="58448" y="1334"/>
                </a:cubicBezTo>
                <a:cubicBezTo>
                  <a:pt x="57662" y="679"/>
                  <a:pt x="56853" y="0"/>
                  <a:pt x="55245" y="0"/>
                </a:cubicBezTo>
                <a:cubicBezTo>
                  <a:pt x="53638" y="0"/>
                  <a:pt x="52828" y="679"/>
                  <a:pt x="52042" y="1334"/>
                </a:cubicBezTo>
                <a:cubicBezTo>
                  <a:pt x="51280" y="1965"/>
                  <a:pt x="50566" y="2560"/>
                  <a:pt x="49113" y="2560"/>
                </a:cubicBezTo>
                <a:cubicBezTo>
                  <a:pt x="47649" y="2560"/>
                  <a:pt x="46935" y="1965"/>
                  <a:pt x="46173" y="1334"/>
                </a:cubicBezTo>
                <a:cubicBezTo>
                  <a:pt x="45399" y="679"/>
                  <a:pt x="44589" y="0"/>
                  <a:pt x="42970" y="0"/>
                </a:cubicBezTo>
                <a:cubicBezTo>
                  <a:pt x="41362" y="0"/>
                  <a:pt x="40553" y="679"/>
                  <a:pt x="39767" y="1334"/>
                </a:cubicBezTo>
                <a:cubicBezTo>
                  <a:pt x="39005" y="1965"/>
                  <a:pt x="38291" y="2560"/>
                  <a:pt x="36838" y="2560"/>
                </a:cubicBezTo>
                <a:cubicBezTo>
                  <a:pt x="35374" y="2560"/>
                  <a:pt x="34659" y="1965"/>
                  <a:pt x="33897" y="1334"/>
                </a:cubicBezTo>
                <a:cubicBezTo>
                  <a:pt x="33123" y="679"/>
                  <a:pt x="32314" y="0"/>
                  <a:pt x="30694" y="0"/>
                </a:cubicBezTo>
                <a:cubicBezTo>
                  <a:pt x="29087" y="0"/>
                  <a:pt x="28278" y="679"/>
                  <a:pt x="27492" y="1334"/>
                </a:cubicBezTo>
                <a:cubicBezTo>
                  <a:pt x="26730" y="1965"/>
                  <a:pt x="26015" y="2560"/>
                  <a:pt x="24563" y="2560"/>
                </a:cubicBezTo>
                <a:cubicBezTo>
                  <a:pt x="23098" y="2560"/>
                  <a:pt x="22384" y="1965"/>
                  <a:pt x="21634" y="1334"/>
                </a:cubicBezTo>
                <a:cubicBezTo>
                  <a:pt x="20848" y="679"/>
                  <a:pt x="20038" y="0"/>
                  <a:pt x="18419" y="0"/>
                </a:cubicBezTo>
                <a:cubicBezTo>
                  <a:pt x="16812" y="0"/>
                  <a:pt x="16002" y="679"/>
                  <a:pt x="15216" y="1334"/>
                </a:cubicBezTo>
                <a:cubicBezTo>
                  <a:pt x="14454" y="1965"/>
                  <a:pt x="13740" y="2560"/>
                  <a:pt x="12287" y="2560"/>
                </a:cubicBezTo>
                <a:cubicBezTo>
                  <a:pt x="10823" y="2560"/>
                  <a:pt x="10109" y="1965"/>
                  <a:pt x="9347" y="1334"/>
                </a:cubicBezTo>
                <a:cubicBezTo>
                  <a:pt x="8573" y="679"/>
                  <a:pt x="7763" y="0"/>
                  <a:pt x="614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28600" dist="9525" dir="3600000" algn="bl" rotWithShape="0">
              <a:schemeClr val="accent4">
                <a:alpha val="7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"/>
          <p:cNvSpPr/>
          <p:nvPr/>
        </p:nvSpPr>
        <p:spPr>
          <a:xfrm>
            <a:off x="8187703" y="2113821"/>
            <a:ext cx="2639825" cy="128527"/>
          </a:xfrm>
          <a:custGeom>
            <a:avLst/>
            <a:gdLst/>
            <a:ahLst/>
            <a:cxnLst/>
            <a:rect l="l" t="t" r="r" b="b"/>
            <a:pathLst>
              <a:path w="61377" h="2989" extrusionOk="0">
                <a:moveTo>
                  <a:pt x="6144" y="0"/>
                </a:moveTo>
                <a:cubicBezTo>
                  <a:pt x="4536" y="0"/>
                  <a:pt x="3727" y="679"/>
                  <a:pt x="2941" y="1334"/>
                </a:cubicBezTo>
                <a:cubicBezTo>
                  <a:pt x="2179" y="1965"/>
                  <a:pt x="1465" y="2560"/>
                  <a:pt x="0" y="2560"/>
                </a:cubicBezTo>
                <a:lnTo>
                  <a:pt x="0" y="2989"/>
                </a:lnTo>
                <a:cubicBezTo>
                  <a:pt x="1619" y="2989"/>
                  <a:pt x="2429" y="2310"/>
                  <a:pt x="3215" y="1655"/>
                </a:cubicBezTo>
                <a:cubicBezTo>
                  <a:pt x="3965" y="1024"/>
                  <a:pt x="4691" y="429"/>
                  <a:pt x="6144" y="429"/>
                </a:cubicBezTo>
                <a:cubicBezTo>
                  <a:pt x="7608" y="429"/>
                  <a:pt x="8323" y="1024"/>
                  <a:pt x="9085" y="1655"/>
                </a:cubicBezTo>
                <a:cubicBezTo>
                  <a:pt x="9859" y="2310"/>
                  <a:pt x="10668" y="2989"/>
                  <a:pt x="12287" y="2989"/>
                </a:cubicBezTo>
                <a:cubicBezTo>
                  <a:pt x="13895" y="2989"/>
                  <a:pt x="14704" y="2310"/>
                  <a:pt x="15490" y="1655"/>
                </a:cubicBezTo>
                <a:cubicBezTo>
                  <a:pt x="16252" y="1024"/>
                  <a:pt x="16967" y="429"/>
                  <a:pt x="18419" y="429"/>
                </a:cubicBezTo>
                <a:cubicBezTo>
                  <a:pt x="19884" y="429"/>
                  <a:pt x="20598" y="1024"/>
                  <a:pt x="21360" y="1655"/>
                </a:cubicBezTo>
                <a:cubicBezTo>
                  <a:pt x="22134" y="2310"/>
                  <a:pt x="22944" y="2989"/>
                  <a:pt x="24563" y="2989"/>
                </a:cubicBezTo>
                <a:cubicBezTo>
                  <a:pt x="26170" y="2989"/>
                  <a:pt x="26980" y="2310"/>
                  <a:pt x="27766" y="1655"/>
                </a:cubicBezTo>
                <a:cubicBezTo>
                  <a:pt x="28528" y="1024"/>
                  <a:pt x="29242" y="429"/>
                  <a:pt x="30694" y="429"/>
                </a:cubicBezTo>
                <a:cubicBezTo>
                  <a:pt x="32159" y="429"/>
                  <a:pt x="32873" y="1024"/>
                  <a:pt x="33623" y="1655"/>
                </a:cubicBezTo>
                <a:cubicBezTo>
                  <a:pt x="34409" y="2310"/>
                  <a:pt x="35219" y="2989"/>
                  <a:pt x="36838" y="2989"/>
                </a:cubicBezTo>
                <a:cubicBezTo>
                  <a:pt x="38445" y="2989"/>
                  <a:pt x="39255" y="2310"/>
                  <a:pt x="40041" y="1655"/>
                </a:cubicBezTo>
                <a:cubicBezTo>
                  <a:pt x="40803" y="1024"/>
                  <a:pt x="41517" y="429"/>
                  <a:pt x="42970" y="429"/>
                </a:cubicBezTo>
                <a:cubicBezTo>
                  <a:pt x="44434" y="429"/>
                  <a:pt x="45149" y="1024"/>
                  <a:pt x="45899" y="1655"/>
                </a:cubicBezTo>
                <a:cubicBezTo>
                  <a:pt x="46685" y="2310"/>
                  <a:pt x="47494" y="2989"/>
                  <a:pt x="49113" y="2989"/>
                </a:cubicBezTo>
                <a:cubicBezTo>
                  <a:pt x="50721" y="2989"/>
                  <a:pt x="51530" y="2310"/>
                  <a:pt x="52316" y="1655"/>
                </a:cubicBezTo>
                <a:cubicBezTo>
                  <a:pt x="53066" y="1024"/>
                  <a:pt x="53793" y="429"/>
                  <a:pt x="55245" y="429"/>
                </a:cubicBezTo>
                <a:cubicBezTo>
                  <a:pt x="56698" y="429"/>
                  <a:pt x="57424" y="1024"/>
                  <a:pt x="58174" y="1655"/>
                </a:cubicBezTo>
                <a:cubicBezTo>
                  <a:pt x="58960" y="2310"/>
                  <a:pt x="59770" y="2989"/>
                  <a:pt x="61377" y="2989"/>
                </a:cubicBezTo>
                <a:lnTo>
                  <a:pt x="61377" y="2560"/>
                </a:lnTo>
                <a:cubicBezTo>
                  <a:pt x="59924" y="2560"/>
                  <a:pt x="59210" y="1965"/>
                  <a:pt x="58448" y="1334"/>
                </a:cubicBezTo>
                <a:cubicBezTo>
                  <a:pt x="57662" y="679"/>
                  <a:pt x="56853" y="0"/>
                  <a:pt x="55245" y="0"/>
                </a:cubicBezTo>
                <a:cubicBezTo>
                  <a:pt x="53638" y="0"/>
                  <a:pt x="52828" y="679"/>
                  <a:pt x="52042" y="1334"/>
                </a:cubicBezTo>
                <a:cubicBezTo>
                  <a:pt x="51280" y="1965"/>
                  <a:pt x="50566" y="2560"/>
                  <a:pt x="49113" y="2560"/>
                </a:cubicBezTo>
                <a:cubicBezTo>
                  <a:pt x="47649" y="2560"/>
                  <a:pt x="46935" y="1965"/>
                  <a:pt x="46173" y="1334"/>
                </a:cubicBezTo>
                <a:cubicBezTo>
                  <a:pt x="45399" y="679"/>
                  <a:pt x="44589" y="0"/>
                  <a:pt x="42970" y="0"/>
                </a:cubicBezTo>
                <a:cubicBezTo>
                  <a:pt x="41362" y="0"/>
                  <a:pt x="40553" y="679"/>
                  <a:pt x="39767" y="1334"/>
                </a:cubicBezTo>
                <a:cubicBezTo>
                  <a:pt x="39005" y="1965"/>
                  <a:pt x="38291" y="2560"/>
                  <a:pt x="36838" y="2560"/>
                </a:cubicBezTo>
                <a:cubicBezTo>
                  <a:pt x="35374" y="2560"/>
                  <a:pt x="34659" y="1965"/>
                  <a:pt x="33897" y="1334"/>
                </a:cubicBezTo>
                <a:cubicBezTo>
                  <a:pt x="33123" y="679"/>
                  <a:pt x="32314" y="0"/>
                  <a:pt x="30694" y="0"/>
                </a:cubicBezTo>
                <a:cubicBezTo>
                  <a:pt x="29087" y="0"/>
                  <a:pt x="28278" y="679"/>
                  <a:pt x="27492" y="1334"/>
                </a:cubicBezTo>
                <a:cubicBezTo>
                  <a:pt x="26730" y="1965"/>
                  <a:pt x="26015" y="2560"/>
                  <a:pt x="24563" y="2560"/>
                </a:cubicBezTo>
                <a:cubicBezTo>
                  <a:pt x="23098" y="2560"/>
                  <a:pt x="22384" y="1965"/>
                  <a:pt x="21634" y="1334"/>
                </a:cubicBezTo>
                <a:cubicBezTo>
                  <a:pt x="20848" y="679"/>
                  <a:pt x="20038" y="0"/>
                  <a:pt x="18419" y="0"/>
                </a:cubicBezTo>
                <a:cubicBezTo>
                  <a:pt x="16812" y="0"/>
                  <a:pt x="16002" y="679"/>
                  <a:pt x="15216" y="1334"/>
                </a:cubicBezTo>
                <a:cubicBezTo>
                  <a:pt x="14454" y="1965"/>
                  <a:pt x="13740" y="2560"/>
                  <a:pt x="12287" y="2560"/>
                </a:cubicBezTo>
                <a:cubicBezTo>
                  <a:pt x="10823" y="2560"/>
                  <a:pt x="10109" y="1965"/>
                  <a:pt x="9347" y="1334"/>
                </a:cubicBezTo>
                <a:cubicBezTo>
                  <a:pt x="8573" y="679"/>
                  <a:pt x="7763" y="0"/>
                  <a:pt x="614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28600" dist="9525" dir="3600000" algn="bl" rotWithShape="0">
              <a:schemeClr val="accent4">
                <a:alpha val="7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15"/>
          <p:cNvGrpSpPr/>
          <p:nvPr/>
        </p:nvGrpSpPr>
        <p:grpSpPr>
          <a:xfrm>
            <a:off x="6913143" y="3236421"/>
            <a:ext cx="1570734" cy="1514626"/>
            <a:chOff x="6848350" y="2992025"/>
            <a:chExt cx="1761900" cy="1698964"/>
          </a:xfrm>
        </p:grpSpPr>
        <p:sp>
          <p:nvSpPr>
            <p:cNvPr id="309" name="Google Shape;309;p15"/>
            <p:cNvSpPr/>
            <p:nvPr/>
          </p:nvSpPr>
          <p:spPr>
            <a:xfrm>
              <a:off x="6848350" y="2992025"/>
              <a:ext cx="1761900" cy="15075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15"/>
            <p:cNvGrpSpPr/>
            <p:nvPr/>
          </p:nvGrpSpPr>
          <p:grpSpPr>
            <a:xfrm>
              <a:off x="7122122" y="2992036"/>
              <a:ext cx="1488121" cy="1698953"/>
              <a:chOff x="742950" y="1124975"/>
              <a:chExt cx="1327850" cy="1515975"/>
            </a:xfrm>
          </p:grpSpPr>
          <p:sp>
            <p:nvSpPr>
              <p:cNvPr id="311" name="Google Shape;311;p15"/>
              <p:cNvSpPr/>
              <p:nvPr/>
            </p:nvSpPr>
            <p:spPr>
              <a:xfrm>
                <a:off x="742950" y="1124975"/>
                <a:ext cx="304525" cy="1515975"/>
              </a:xfrm>
              <a:custGeom>
                <a:avLst/>
                <a:gdLst/>
                <a:ahLst/>
                <a:cxnLst/>
                <a:rect l="l" t="t" r="r" b="b"/>
                <a:pathLst>
                  <a:path w="12181" h="60639" extrusionOk="0">
                    <a:moveTo>
                      <a:pt x="0" y="60639"/>
                    </a:moveTo>
                    <a:lnTo>
                      <a:pt x="6263" y="0"/>
                    </a:lnTo>
                    <a:lnTo>
                      <a:pt x="12180" y="46911"/>
                    </a:lnTo>
                    <a:close/>
                  </a:path>
                </a:pathLst>
              </a:custGeom>
              <a:gradFill>
                <a:gsLst>
                  <a:gs pos="0">
                    <a:srgbClr val="FF62FF"/>
                  </a:gs>
                  <a:gs pos="100000">
                    <a:srgbClr val="A2B5F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>
                <a:off x="899500" y="1124975"/>
                <a:ext cx="1171300" cy="1172775"/>
              </a:xfrm>
              <a:custGeom>
                <a:avLst/>
                <a:gdLst/>
                <a:ahLst/>
                <a:cxnLst/>
                <a:rect l="l" t="t" r="r" b="b"/>
                <a:pathLst>
                  <a:path w="46852" h="46911" extrusionOk="0">
                    <a:moveTo>
                      <a:pt x="46852" y="37576"/>
                    </a:moveTo>
                    <a:lnTo>
                      <a:pt x="5918" y="46911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rgbClr val="F250FE"/>
                  </a:gs>
                  <a:gs pos="100000">
                    <a:srgbClr val="722F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>
                <a:off x="742950" y="2064375"/>
                <a:ext cx="1327850" cy="576575"/>
              </a:xfrm>
              <a:custGeom>
                <a:avLst/>
                <a:gdLst/>
                <a:ahLst/>
                <a:cxnLst/>
                <a:rect l="l" t="t" r="r" b="b"/>
                <a:pathLst>
                  <a:path w="53114" h="23063" extrusionOk="0">
                    <a:moveTo>
                      <a:pt x="53114" y="0"/>
                    </a:moveTo>
                    <a:lnTo>
                      <a:pt x="0" y="23063"/>
                    </a:lnTo>
                    <a:lnTo>
                      <a:pt x="12180" y="9335"/>
                    </a:lnTo>
                    <a:close/>
                  </a:path>
                </a:pathLst>
              </a:custGeom>
              <a:gradFill>
                <a:gsLst>
                  <a:gs pos="0">
                    <a:srgbClr val="F9F6EF"/>
                  </a:gs>
                  <a:gs pos="100000">
                    <a:srgbClr val="F148F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14" name="Google Shape;314;p15"/>
            <p:cNvCxnSpPr/>
            <p:nvPr/>
          </p:nvCxnSpPr>
          <p:spPr>
            <a:xfrm rot="10800000" flipH="1">
              <a:off x="6853625" y="3009700"/>
              <a:ext cx="866400" cy="14847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5" name="Google Shape;315;p15"/>
          <p:cNvSpPr txBox="1">
            <a:spLocks noGrp="1"/>
          </p:cNvSpPr>
          <p:nvPr>
            <p:ph type="title"/>
          </p:nvPr>
        </p:nvSpPr>
        <p:spPr>
          <a:xfrm>
            <a:off x="2589900" y="2069596"/>
            <a:ext cx="3964200" cy="20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6" name="Google Shape;316;p15"/>
          <p:cNvSpPr txBox="1">
            <a:spLocks noGrp="1"/>
          </p:cNvSpPr>
          <p:nvPr>
            <p:ph type="subTitle" idx="1"/>
          </p:nvPr>
        </p:nvSpPr>
        <p:spPr>
          <a:xfrm>
            <a:off x="2562900" y="3931613"/>
            <a:ext cx="40182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15"/>
          <p:cNvSpPr txBox="1">
            <a:spLocks noGrp="1"/>
          </p:cNvSpPr>
          <p:nvPr>
            <p:ph type="title" idx="2" hasCustomPrompt="1"/>
          </p:nvPr>
        </p:nvSpPr>
        <p:spPr>
          <a:xfrm>
            <a:off x="3786600" y="954153"/>
            <a:ext cx="1570800" cy="10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6E2993"/>
            </a:gs>
            <a:gs pos="74000">
              <a:srgbClr val="1B0B87"/>
            </a:gs>
            <a:gs pos="100000">
              <a:srgbClr val="010159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8775" y="390787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Spartan"/>
              <a:buNone/>
              <a:defRPr sz="2300" b="1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Spartan"/>
              <a:buNone/>
              <a:defRPr sz="2300" b="1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Spartan"/>
              <a:buNone/>
              <a:defRPr sz="2300" b="1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Spartan"/>
              <a:buNone/>
              <a:defRPr sz="2300" b="1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Spartan"/>
              <a:buNone/>
              <a:defRPr sz="2300" b="1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Spartan"/>
              <a:buNone/>
              <a:defRPr sz="2300" b="1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Spartan"/>
              <a:buNone/>
              <a:defRPr sz="2300" b="1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Spartan"/>
              <a:buNone/>
              <a:defRPr sz="2300" b="1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Spartan"/>
              <a:buNone/>
              <a:defRPr sz="2300" b="1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ef"/>
              <a:buChar char="●"/>
              <a:defRPr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ef"/>
              <a:buChar char="○"/>
              <a:defRPr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ef"/>
              <a:buChar char="■"/>
              <a:defRPr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ef"/>
              <a:buChar char="●"/>
              <a:defRPr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ef"/>
              <a:buChar char="○"/>
              <a:defRPr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ef"/>
              <a:buChar char="■"/>
              <a:defRPr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ef"/>
              <a:buChar char="●"/>
              <a:defRPr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ef"/>
              <a:buChar char="○"/>
              <a:defRPr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ef"/>
              <a:buChar char="■"/>
              <a:defRPr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70" r:id="rId11"/>
    <p:sldLayoutId id="2147483681" r:id="rId12"/>
    <p:sldLayoutId id="2147483682" r:id="rId13"/>
    <p:sldLayoutId id="214748368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9"/>
          <p:cNvSpPr txBox="1">
            <a:spLocks noGrp="1"/>
          </p:cNvSpPr>
          <p:nvPr>
            <p:ph type="ctrTitle"/>
          </p:nvPr>
        </p:nvSpPr>
        <p:spPr>
          <a:xfrm>
            <a:off x="1022075" y="1677638"/>
            <a:ext cx="7100100" cy="16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SISTEM PENDETEKSI TELUR AYAM FERTIL DAN INFERTIL BERBASIS MICROKONTROLLER ARDUINO UNO</a:t>
            </a:r>
            <a:endParaRPr sz="2400" dirty="0"/>
          </a:p>
        </p:txBody>
      </p:sp>
      <p:sp>
        <p:nvSpPr>
          <p:cNvPr id="1044" name="Google Shape;1044;p39"/>
          <p:cNvSpPr txBox="1">
            <a:spLocks noGrp="1"/>
          </p:cNvSpPr>
          <p:nvPr>
            <p:ph type="subTitle" idx="1"/>
          </p:nvPr>
        </p:nvSpPr>
        <p:spPr>
          <a:xfrm>
            <a:off x="1395450" y="3161872"/>
            <a:ext cx="6353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46"/>
          <p:cNvSpPr txBox="1">
            <a:spLocks noGrp="1"/>
          </p:cNvSpPr>
          <p:nvPr>
            <p:ph type="title" idx="3"/>
          </p:nvPr>
        </p:nvSpPr>
        <p:spPr>
          <a:xfrm>
            <a:off x="603500" y="390625"/>
            <a:ext cx="7936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LOKASI DAN TEMPAT </a:t>
            </a:r>
            <a:endParaRPr dirty="0"/>
          </a:p>
        </p:txBody>
      </p:sp>
      <p:sp>
        <p:nvSpPr>
          <p:cNvPr id="1139" name="Google Shape;1139;p46"/>
          <p:cNvSpPr txBox="1">
            <a:spLocks noGrp="1"/>
          </p:cNvSpPr>
          <p:nvPr>
            <p:ph type="subTitle" idx="4"/>
          </p:nvPr>
        </p:nvSpPr>
        <p:spPr>
          <a:xfrm>
            <a:off x="4859575" y="2753734"/>
            <a:ext cx="28314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KarangAsem, Kecamatan Panti, Jember, Jawa Timur.</a:t>
            </a:r>
            <a:endParaRPr dirty="0"/>
          </a:p>
        </p:txBody>
      </p:sp>
      <p:sp>
        <p:nvSpPr>
          <p:cNvPr id="1141" name="Google Shape;1141;p46"/>
          <p:cNvSpPr txBox="1">
            <a:spLocks noGrp="1"/>
          </p:cNvSpPr>
          <p:nvPr>
            <p:ph type="title"/>
          </p:nvPr>
        </p:nvSpPr>
        <p:spPr>
          <a:xfrm>
            <a:off x="1549388" y="2349079"/>
            <a:ext cx="26337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Politeknik Negeri Jember</a:t>
            </a:r>
            <a:endParaRPr dirty="0"/>
          </a:p>
        </p:txBody>
      </p:sp>
      <p:sp>
        <p:nvSpPr>
          <p:cNvPr id="1142" name="Google Shape;1142;p46"/>
          <p:cNvSpPr txBox="1">
            <a:spLocks noGrp="1"/>
          </p:cNvSpPr>
          <p:nvPr>
            <p:ph type="title" idx="2"/>
          </p:nvPr>
        </p:nvSpPr>
        <p:spPr>
          <a:xfrm>
            <a:off x="4958425" y="2335058"/>
            <a:ext cx="26337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Lokasi Kandang Ayam</a:t>
            </a:r>
            <a:endParaRPr dirty="0"/>
          </a:p>
        </p:txBody>
      </p:sp>
      <p:sp>
        <p:nvSpPr>
          <p:cNvPr id="18" name="Google Shape;1139;p46">
            <a:extLst>
              <a:ext uri="{FF2B5EF4-FFF2-40B4-BE49-F238E27FC236}">
                <a16:creationId xmlns:a16="http://schemas.microsoft.com/office/drawing/2014/main" id="{2F49319D-6B77-4A79-B6C0-D735994ADEBE}"/>
              </a:ext>
            </a:extLst>
          </p:cNvPr>
          <p:cNvSpPr txBox="1">
            <a:spLocks/>
          </p:cNvSpPr>
          <p:nvPr/>
        </p:nvSpPr>
        <p:spPr>
          <a:xfrm>
            <a:off x="1453025" y="2753734"/>
            <a:ext cx="283140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ef"/>
              <a:buNone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ef"/>
              <a:buNone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ef"/>
              <a:buNone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ef"/>
              <a:buNone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ef"/>
              <a:buNone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ef"/>
              <a:buNone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ef"/>
              <a:buNone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ef"/>
              <a:buNone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ef"/>
              <a:buNone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pPr marL="0" indent="0"/>
            <a:r>
              <a:rPr lang="en-ID" dirty="0"/>
              <a:t>Jl. </a:t>
            </a:r>
            <a:r>
              <a:rPr lang="en-ID" dirty="0" err="1"/>
              <a:t>Mastrip</a:t>
            </a:r>
            <a:r>
              <a:rPr lang="en-ID" dirty="0"/>
              <a:t>, </a:t>
            </a:r>
            <a:r>
              <a:rPr lang="en-ID" dirty="0" err="1"/>
              <a:t>Krajan</a:t>
            </a:r>
            <a:r>
              <a:rPr lang="en-ID" dirty="0"/>
              <a:t> Timur, </a:t>
            </a:r>
            <a:r>
              <a:rPr lang="en-ID" dirty="0" err="1"/>
              <a:t>Sumbersari</a:t>
            </a:r>
            <a:r>
              <a:rPr lang="en-ID" dirty="0"/>
              <a:t>, </a:t>
            </a:r>
            <a:r>
              <a:rPr lang="en-ID" dirty="0" err="1"/>
              <a:t>Kabupaten</a:t>
            </a:r>
            <a:r>
              <a:rPr lang="en-ID" dirty="0"/>
              <a:t> </a:t>
            </a:r>
            <a:r>
              <a:rPr lang="en-ID" dirty="0" err="1"/>
              <a:t>Jember</a:t>
            </a:r>
            <a:r>
              <a:rPr lang="en-ID" dirty="0"/>
              <a:t>, </a:t>
            </a:r>
            <a:r>
              <a:rPr lang="en-ID" dirty="0" err="1"/>
              <a:t>Jawa</a:t>
            </a:r>
            <a:r>
              <a:rPr lang="en-ID" dirty="0"/>
              <a:t> Timur.</a:t>
            </a:r>
          </a:p>
        </p:txBody>
      </p:sp>
      <p:sp>
        <p:nvSpPr>
          <p:cNvPr id="19" name="Google Shape;4837;p98">
            <a:extLst>
              <a:ext uri="{FF2B5EF4-FFF2-40B4-BE49-F238E27FC236}">
                <a16:creationId xmlns:a16="http://schemas.microsoft.com/office/drawing/2014/main" id="{6A91EB8D-197F-429E-B604-57BD319951FF}"/>
              </a:ext>
            </a:extLst>
          </p:cNvPr>
          <p:cNvSpPr/>
          <p:nvPr/>
        </p:nvSpPr>
        <p:spPr>
          <a:xfrm flipH="1">
            <a:off x="6106493" y="1549714"/>
            <a:ext cx="337564" cy="531599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C9D4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837;p98">
            <a:extLst>
              <a:ext uri="{FF2B5EF4-FFF2-40B4-BE49-F238E27FC236}">
                <a16:creationId xmlns:a16="http://schemas.microsoft.com/office/drawing/2014/main" id="{79AA323F-42CF-48AF-A1A0-F50A7DC00E0F}"/>
              </a:ext>
            </a:extLst>
          </p:cNvPr>
          <p:cNvSpPr/>
          <p:nvPr/>
        </p:nvSpPr>
        <p:spPr>
          <a:xfrm flipH="1">
            <a:off x="2697456" y="1491850"/>
            <a:ext cx="337564" cy="531599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C9D4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49"/>
          <p:cNvSpPr txBox="1">
            <a:spLocks noGrp="1"/>
          </p:cNvSpPr>
          <p:nvPr>
            <p:ph type="title"/>
          </p:nvPr>
        </p:nvSpPr>
        <p:spPr>
          <a:xfrm>
            <a:off x="758775" y="390787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Referensi</a:t>
            </a:r>
            <a:endParaRPr dirty="0"/>
          </a:p>
        </p:txBody>
      </p:sp>
      <p:sp>
        <p:nvSpPr>
          <p:cNvPr id="1227" name="Google Shape;1227;p49"/>
          <p:cNvSpPr txBox="1">
            <a:spLocks noGrp="1"/>
          </p:cNvSpPr>
          <p:nvPr>
            <p:ph type="title" idx="3"/>
          </p:nvPr>
        </p:nvSpPr>
        <p:spPr>
          <a:xfrm>
            <a:off x="-154858" y="1552742"/>
            <a:ext cx="22965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Judul	:</a:t>
            </a:r>
            <a:endParaRPr sz="1400" dirty="0"/>
          </a:p>
        </p:txBody>
      </p:sp>
      <p:sp>
        <p:nvSpPr>
          <p:cNvPr id="1228" name="Google Shape;1228;p49"/>
          <p:cNvSpPr txBox="1">
            <a:spLocks noGrp="1"/>
          </p:cNvSpPr>
          <p:nvPr>
            <p:ph type="title" idx="8"/>
          </p:nvPr>
        </p:nvSpPr>
        <p:spPr>
          <a:xfrm>
            <a:off x="1500003" y="1584851"/>
            <a:ext cx="2354913" cy="11368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</a:pPr>
            <a:r>
              <a:rPr lang="id-ID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erancangan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Prototype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Pendeteksi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Kondisi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Telur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Berat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Berbasis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Mikrokontroller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Arduino</a:t>
            </a:r>
            <a:b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dirty="0"/>
          </a:p>
        </p:txBody>
      </p:sp>
      <p:sp>
        <p:nvSpPr>
          <p:cNvPr id="28" name="Google Shape;1227;p49">
            <a:extLst>
              <a:ext uri="{FF2B5EF4-FFF2-40B4-BE49-F238E27FC236}">
                <a16:creationId xmlns:a16="http://schemas.microsoft.com/office/drawing/2014/main" id="{C06A852D-9C30-4A2D-8E0F-4A7FBB1B8A1B}"/>
              </a:ext>
            </a:extLst>
          </p:cNvPr>
          <p:cNvSpPr txBox="1">
            <a:spLocks/>
          </p:cNvSpPr>
          <p:nvPr/>
        </p:nvSpPr>
        <p:spPr>
          <a:xfrm>
            <a:off x="-154858" y="2722538"/>
            <a:ext cx="2296500" cy="53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1800" b="1" i="0" u="none" strike="noStrike" cap="none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n-ID" sz="1400" dirty="0" err="1"/>
              <a:t>Peneliti</a:t>
            </a:r>
            <a:r>
              <a:rPr lang="en-ID" sz="1400" dirty="0"/>
              <a:t>	:</a:t>
            </a:r>
          </a:p>
        </p:txBody>
      </p:sp>
      <p:sp>
        <p:nvSpPr>
          <p:cNvPr id="29" name="Google Shape;1227;p49">
            <a:extLst>
              <a:ext uri="{FF2B5EF4-FFF2-40B4-BE49-F238E27FC236}">
                <a16:creationId xmlns:a16="http://schemas.microsoft.com/office/drawing/2014/main" id="{38F5CF9D-5807-4D37-B16A-354BBFB1854A}"/>
              </a:ext>
            </a:extLst>
          </p:cNvPr>
          <p:cNvSpPr txBox="1">
            <a:spLocks/>
          </p:cNvSpPr>
          <p:nvPr/>
        </p:nvSpPr>
        <p:spPr>
          <a:xfrm>
            <a:off x="-110088" y="3409115"/>
            <a:ext cx="2296500" cy="53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1800" b="1" i="0" u="none" strike="noStrike" cap="none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n-ID" sz="1400" dirty="0" err="1"/>
              <a:t>Tahun</a:t>
            </a:r>
            <a:r>
              <a:rPr lang="en-ID" sz="1400" dirty="0"/>
              <a:t>	:</a:t>
            </a:r>
          </a:p>
        </p:txBody>
      </p:sp>
      <p:sp>
        <p:nvSpPr>
          <p:cNvPr id="31" name="Google Shape;1228;p49">
            <a:extLst>
              <a:ext uri="{FF2B5EF4-FFF2-40B4-BE49-F238E27FC236}">
                <a16:creationId xmlns:a16="http://schemas.microsoft.com/office/drawing/2014/main" id="{0F7E6E15-3760-45F8-99E6-08105B635743}"/>
              </a:ext>
            </a:extLst>
          </p:cNvPr>
          <p:cNvSpPr txBox="1">
            <a:spLocks/>
          </p:cNvSpPr>
          <p:nvPr/>
        </p:nvSpPr>
        <p:spPr>
          <a:xfrm>
            <a:off x="1508422" y="2649471"/>
            <a:ext cx="1940166" cy="604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Rehandra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Igo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Nanda,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Edidas</a:t>
            </a:r>
            <a:br>
              <a:rPr lang="id-ID" b="1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id-ID" dirty="0"/>
          </a:p>
        </p:txBody>
      </p:sp>
      <p:sp>
        <p:nvSpPr>
          <p:cNvPr id="32" name="Google Shape;1228;p49">
            <a:extLst>
              <a:ext uri="{FF2B5EF4-FFF2-40B4-BE49-F238E27FC236}">
                <a16:creationId xmlns:a16="http://schemas.microsoft.com/office/drawing/2014/main" id="{709A185F-C2B3-49DE-9F66-265478FA2A33}"/>
              </a:ext>
            </a:extLst>
          </p:cNvPr>
          <p:cNvSpPr txBox="1">
            <a:spLocks/>
          </p:cNvSpPr>
          <p:nvPr/>
        </p:nvSpPr>
        <p:spPr>
          <a:xfrm>
            <a:off x="1603186" y="3367753"/>
            <a:ext cx="1085056" cy="584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</a:rPr>
              <a:t>2019</a:t>
            </a:r>
            <a:br>
              <a:rPr lang="id-ID" b="1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id-ID" dirty="0"/>
          </a:p>
        </p:txBody>
      </p:sp>
      <p:sp>
        <p:nvSpPr>
          <p:cNvPr id="33" name="Google Shape;1228;p49">
            <a:extLst>
              <a:ext uri="{FF2B5EF4-FFF2-40B4-BE49-F238E27FC236}">
                <a16:creationId xmlns:a16="http://schemas.microsoft.com/office/drawing/2014/main" id="{1AC48B9F-6C10-4DC8-800B-A5F7375C5552}"/>
              </a:ext>
            </a:extLst>
          </p:cNvPr>
          <p:cNvSpPr txBox="1">
            <a:spLocks/>
          </p:cNvSpPr>
          <p:nvPr/>
        </p:nvSpPr>
        <p:spPr>
          <a:xfrm>
            <a:off x="1496450" y="3252284"/>
            <a:ext cx="1792421" cy="68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l">
              <a:spcBef>
                <a:spcPts val="600"/>
              </a:spcBef>
            </a:pPr>
            <a:br>
              <a:rPr lang="id-ID" b="1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id-ID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DAEDAF6-5F3A-4186-B502-FA8B6E8B0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916" y="1688634"/>
            <a:ext cx="4658909" cy="190786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49"/>
          <p:cNvSpPr txBox="1">
            <a:spLocks noGrp="1"/>
          </p:cNvSpPr>
          <p:nvPr>
            <p:ph type="title"/>
          </p:nvPr>
        </p:nvSpPr>
        <p:spPr>
          <a:xfrm>
            <a:off x="758775" y="390787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Referensi</a:t>
            </a:r>
            <a:endParaRPr dirty="0"/>
          </a:p>
        </p:txBody>
      </p:sp>
      <p:sp>
        <p:nvSpPr>
          <p:cNvPr id="1227" name="Google Shape;1227;p49"/>
          <p:cNvSpPr txBox="1">
            <a:spLocks noGrp="1"/>
          </p:cNvSpPr>
          <p:nvPr>
            <p:ph type="title" idx="3"/>
          </p:nvPr>
        </p:nvSpPr>
        <p:spPr>
          <a:xfrm>
            <a:off x="-154858" y="1552742"/>
            <a:ext cx="22965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Judul	:</a:t>
            </a:r>
            <a:endParaRPr sz="1400" dirty="0"/>
          </a:p>
        </p:txBody>
      </p:sp>
      <p:sp>
        <p:nvSpPr>
          <p:cNvPr id="1228" name="Google Shape;1228;p49"/>
          <p:cNvSpPr txBox="1">
            <a:spLocks noGrp="1"/>
          </p:cNvSpPr>
          <p:nvPr>
            <p:ph type="title" idx="8"/>
          </p:nvPr>
        </p:nvSpPr>
        <p:spPr>
          <a:xfrm>
            <a:off x="1500002" y="1584851"/>
            <a:ext cx="2708713" cy="10718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</a:pP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Identifikasi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Kualitas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Telur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Ayam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Berbasis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Pengelolahan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citra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Digital dan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Jaringan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Syaraf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Tiruan</a:t>
            </a:r>
            <a:b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dirty="0"/>
          </a:p>
        </p:txBody>
      </p:sp>
      <p:sp>
        <p:nvSpPr>
          <p:cNvPr id="28" name="Google Shape;1227;p49">
            <a:extLst>
              <a:ext uri="{FF2B5EF4-FFF2-40B4-BE49-F238E27FC236}">
                <a16:creationId xmlns:a16="http://schemas.microsoft.com/office/drawing/2014/main" id="{C06A852D-9C30-4A2D-8E0F-4A7FBB1B8A1B}"/>
              </a:ext>
            </a:extLst>
          </p:cNvPr>
          <p:cNvSpPr txBox="1">
            <a:spLocks/>
          </p:cNvSpPr>
          <p:nvPr/>
        </p:nvSpPr>
        <p:spPr>
          <a:xfrm>
            <a:off x="-154858" y="2614178"/>
            <a:ext cx="2296500" cy="53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1800" b="1" i="0" u="none" strike="noStrike" cap="none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n-ID" sz="1400" dirty="0" err="1"/>
              <a:t>Peneliti</a:t>
            </a:r>
            <a:r>
              <a:rPr lang="en-ID" sz="1400" dirty="0"/>
              <a:t>	:</a:t>
            </a:r>
          </a:p>
        </p:txBody>
      </p:sp>
      <p:sp>
        <p:nvSpPr>
          <p:cNvPr id="29" name="Google Shape;1227;p49">
            <a:extLst>
              <a:ext uri="{FF2B5EF4-FFF2-40B4-BE49-F238E27FC236}">
                <a16:creationId xmlns:a16="http://schemas.microsoft.com/office/drawing/2014/main" id="{38F5CF9D-5807-4D37-B16A-354BBFB1854A}"/>
              </a:ext>
            </a:extLst>
          </p:cNvPr>
          <p:cNvSpPr txBox="1">
            <a:spLocks/>
          </p:cNvSpPr>
          <p:nvPr/>
        </p:nvSpPr>
        <p:spPr>
          <a:xfrm>
            <a:off x="-154858" y="3360045"/>
            <a:ext cx="2296500" cy="53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1800" b="1" i="0" u="none" strike="noStrike" cap="none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n-ID" sz="1400" dirty="0" err="1"/>
              <a:t>Tahun</a:t>
            </a:r>
            <a:r>
              <a:rPr lang="en-ID" sz="1400" dirty="0"/>
              <a:t>	:</a:t>
            </a:r>
          </a:p>
        </p:txBody>
      </p:sp>
      <p:sp>
        <p:nvSpPr>
          <p:cNvPr id="30" name="Google Shape;1227;p49">
            <a:extLst>
              <a:ext uri="{FF2B5EF4-FFF2-40B4-BE49-F238E27FC236}">
                <a16:creationId xmlns:a16="http://schemas.microsoft.com/office/drawing/2014/main" id="{C47EC5F4-65AC-499A-8964-A0C9E571DD12}"/>
              </a:ext>
            </a:extLst>
          </p:cNvPr>
          <p:cNvSpPr txBox="1">
            <a:spLocks/>
          </p:cNvSpPr>
          <p:nvPr/>
        </p:nvSpPr>
        <p:spPr>
          <a:xfrm>
            <a:off x="-298733" y="3711550"/>
            <a:ext cx="2571662" cy="53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1800" b="1" i="0" u="none" strike="noStrike" cap="none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n-ID" sz="1400" dirty="0" err="1"/>
              <a:t>Metode</a:t>
            </a:r>
            <a:r>
              <a:rPr lang="en-ID" sz="1400" dirty="0"/>
              <a:t>	:</a:t>
            </a:r>
          </a:p>
        </p:txBody>
      </p:sp>
      <p:sp>
        <p:nvSpPr>
          <p:cNvPr id="31" name="Google Shape;1228;p49">
            <a:extLst>
              <a:ext uri="{FF2B5EF4-FFF2-40B4-BE49-F238E27FC236}">
                <a16:creationId xmlns:a16="http://schemas.microsoft.com/office/drawing/2014/main" id="{0F7E6E15-3760-45F8-99E6-08105B635743}"/>
              </a:ext>
            </a:extLst>
          </p:cNvPr>
          <p:cNvSpPr txBox="1">
            <a:spLocks/>
          </p:cNvSpPr>
          <p:nvPr/>
        </p:nvSpPr>
        <p:spPr>
          <a:xfrm>
            <a:off x="1554400" y="2531555"/>
            <a:ext cx="1940166" cy="531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Muh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Nur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Yusri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, Indri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Pratiwi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Ramadhani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dan Andi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Baso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Kaswar</a:t>
            </a:r>
            <a:br>
              <a:rPr lang="id-ID" b="1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id-ID" dirty="0"/>
          </a:p>
        </p:txBody>
      </p:sp>
      <p:sp>
        <p:nvSpPr>
          <p:cNvPr id="32" name="Google Shape;1228;p49">
            <a:extLst>
              <a:ext uri="{FF2B5EF4-FFF2-40B4-BE49-F238E27FC236}">
                <a16:creationId xmlns:a16="http://schemas.microsoft.com/office/drawing/2014/main" id="{709A185F-C2B3-49DE-9F66-265478FA2A33}"/>
              </a:ext>
            </a:extLst>
          </p:cNvPr>
          <p:cNvSpPr txBox="1">
            <a:spLocks/>
          </p:cNvSpPr>
          <p:nvPr/>
        </p:nvSpPr>
        <p:spPr>
          <a:xfrm>
            <a:off x="1558416" y="3318683"/>
            <a:ext cx="1085056" cy="584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2021</a:t>
            </a:r>
            <a:br>
              <a:rPr lang="id-ID" b="1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id-ID" dirty="0"/>
          </a:p>
        </p:txBody>
      </p:sp>
      <p:sp>
        <p:nvSpPr>
          <p:cNvPr id="33" name="Google Shape;1228;p49">
            <a:extLst>
              <a:ext uri="{FF2B5EF4-FFF2-40B4-BE49-F238E27FC236}">
                <a16:creationId xmlns:a16="http://schemas.microsoft.com/office/drawing/2014/main" id="{1AC48B9F-6C10-4DC8-800B-A5F7375C5552}"/>
              </a:ext>
            </a:extLst>
          </p:cNvPr>
          <p:cNvSpPr txBox="1">
            <a:spLocks/>
          </p:cNvSpPr>
          <p:nvPr/>
        </p:nvSpPr>
        <p:spPr>
          <a:xfrm>
            <a:off x="1472801" y="3625846"/>
            <a:ext cx="1792421" cy="572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K-means</a:t>
            </a:r>
            <a:br>
              <a:rPr lang="id-ID" b="1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76A600-16F6-4BF5-B594-D02623687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716" y="1797109"/>
            <a:ext cx="4618132" cy="204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5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49"/>
          <p:cNvSpPr txBox="1">
            <a:spLocks noGrp="1"/>
          </p:cNvSpPr>
          <p:nvPr>
            <p:ph type="title"/>
          </p:nvPr>
        </p:nvSpPr>
        <p:spPr>
          <a:xfrm>
            <a:off x="758775" y="390787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Referensi</a:t>
            </a:r>
            <a:endParaRPr dirty="0"/>
          </a:p>
        </p:txBody>
      </p:sp>
      <p:sp>
        <p:nvSpPr>
          <p:cNvPr id="1227" name="Google Shape;1227;p49"/>
          <p:cNvSpPr txBox="1">
            <a:spLocks noGrp="1"/>
          </p:cNvSpPr>
          <p:nvPr>
            <p:ph type="title" idx="3"/>
          </p:nvPr>
        </p:nvSpPr>
        <p:spPr>
          <a:xfrm>
            <a:off x="-154858" y="1552742"/>
            <a:ext cx="22965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Judul	:</a:t>
            </a:r>
            <a:endParaRPr sz="1400" dirty="0"/>
          </a:p>
        </p:txBody>
      </p:sp>
      <p:sp>
        <p:nvSpPr>
          <p:cNvPr id="1228" name="Google Shape;1228;p49"/>
          <p:cNvSpPr txBox="1">
            <a:spLocks noGrp="1"/>
          </p:cNvSpPr>
          <p:nvPr>
            <p:ph type="title" idx="8"/>
          </p:nvPr>
        </p:nvSpPr>
        <p:spPr>
          <a:xfrm>
            <a:off x="1500002" y="1584851"/>
            <a:ext cx="2708713" cy="10718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Deteksi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Embrio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Berdasarkan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Citra Grayscale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Menggunakan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K-Means Automatic Thresholding</a:t>
            </a:r>
            <a:b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dirty="0"/>
          </a:p>
        </p:txBody>
      </p:sp>
      <p:sp>
        <p:nvSpPr>
          <p:cNvPr id="28" name="Google Shape;1227;p49">
            <a:extLst>
              <a:ext uri="{FF2B5EF4-FFF2-40B4-BE49-F238E27FC236}">
                <a16:creationId xmlns:a16="http://schemas.microsoft.com/office/drawing/2014/main" id="{C06A852D-9C30-4A2D-8E0F-4A7FBB1B8A1B}"/>
              </a:ext>
            </a:extLst>
          </p:cNvPr>
          <p:cNvSpPr txBox="1">
            <a:spLocks/>
          </p:cNvSpPr>
          <p:nvPr/>
        </p:nvSpPr>
        <p:spPr>
          <a:xfrm>
            <a:off x="-154858" y="2614178"/>
            <a:ext cx="2296500" cy="53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1800" b="1" i="0" u="none" strike="noStrike" cap="none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n-ID" sz="1400" dirty="0" err="1"/>
              <a:t>Peneliti</a:t>
            </a:r>
            <a:r>
              <a:rPr lang="en-ID" sz="1400" dirty="0"/>
              <a:t>	:</a:t>
            </a:r>
          </a:p>
        </p:txBody>
      </p:sp>
      <p:sp>
        <p:nvSpPr>
          <p:cNvPr id="29" name="Google Shape;1227;p49">
            <a:extLst>
              <a:ext uri="{FF2B5EF4-FFF2-40B4-BE49-F238E27FC236}">
                <a16:creationId xmlns:a16="http://schemas.microsoft.com/office/drawing/2014/main" id="{38F5CF9D-5807-4D37-B16A-354BBFB1854A}"/>
              </a:ext>
            </a:extLst>
          </p:cNvPr>
          <p:cNvSpPr txBox="1">
            <a:spLocks/>
          </p:cNvSpPr>
          <p:nvPr/>
        </p:nvSpPr>
        <p:spPr>
          <a:xfrm>
            <a:off x="-154858" y="3104923"/>
            <a:ext cx="2296500" cy="53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1800" b="1" i="0" u="none" strike="noStrike" cap="none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n-ID" sz="1400" dirty="0" err="1"/>
              <a:t>Tahun</a:t>
            </a:r>
            <a:r>
              <a:rPr lang="en-ID" sz="1400" dirty="0"/>
              <a:t>	:</a:t>
            </a:r>
          </a:p>
        </p:txBody>
      </p:sp>
      <p:sp>
        <p:nvSpPr>
          <p:cNvPr id="30" name="Google Shape;1227;p49">
            <a:extLst>
              <a:ext uri="{FF2B5EF4-FFF2-40B4-BE49-F238E27FC236}">
                <a16:creationId xmlns:a16="http://schemas.microsoft.com/office/drawing/2014/main" id="{C47EC5F4-65AC-499A-8964-A0C9E571DD12}"/>
              </a:ext>
            </a:extLst>
          </p:cNvPr>
          <p:cNvSpPr txBox="1">
            <a:spLocks/>
          </p:cNvSpPr>
          <p:nvPr/>
        </p:nvSpPr>
        <p:spPr>
          <a:xfrm>
            <a:off x="-298733" y="3711550"/>
            <a:ext cx="2571662" cy="53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1800" b="1" i="0" u="none" strike="noStrike" cap="none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rtan"/>
              <a:buNone/>
              <a:defRPr sz="2000" b="1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n-ID" sz="1400" dirty="0" err="1"/>
              <a:t>Metode</a:t>
            </a:r>
            <a:r>
              <a:rPr lang="en-ID" sz="1400" dirty="0"/>
              <a:t>	:</a:t>
            </a:r>
          </a:p>
        </p:txBody>
      </p:sp>
      <p:sp>
        <p:nvSpPr>
          <p:cNvPr id="31" name="Google Shape;1228;p49">
            <a:extLst>
              <a:ext uri="{FF2B5EF4-FFF2-40B4-BE49-F238E27FC236}">
                <a16:creationId xmlns:a16="http://schemas.microsoft.com/office/drawing/2014/main" id="{0F7E6E15-3760-45F8-99E6-08105B635743}"/>
              </a:ext>
            </a:extLst>
          </p:cNvPr>
          <p:cNvSpPr txBox="1">
            <a:spLocks/>
          </p:cNvSpPr>
          <p:nvPr/>
        </p:nvSpPr>
        <p:spPr>
          <a:xfrm>
            <a:off x="1554400" y="2531555"/>
            <a:ext cx="1940166" cy="531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n-US" b="1" dirty="0"/>
              <a:t>Paulus </a:t>
            </a:r>
            <a:r>
              <a:rPr lang="en-US" b="1" dirty="0" err="1"/>
              <a:t>Harsadi</a:t>
            </a:r>
            <a:endParaRPr lang="id-ID" b="1" dirty="0"/>
          </a:p>
        </p:txBody>
      </p:sp>
      <p:sp>
        <p:nvSpPr>
          <p:cNvPr id="32" name="Google Shape;1228;p49">
            <a:extLst>
              <a:ext uri="{FF2B5EF4-FFF2-40B4-BE49-F238E27FC236}">
                <a16:creationId xmlns:a16="http://schemas.microsoft.com/office/drawing/2014/main" id="{709A185F-C2B3-49DE-9F66-265478FA2A33}"/>
              </a:ext>
            </a:extLst>
          </p:cNvPr>
          <p:cNvSpPr txBox="1">
            <a:spLocks/>
          </p:cNvSpPr>
          <p:nvPr/>
        </p:nvSpPr>
        <p:spPr>
          <a:xfrm>
            <a:off x="1558416" y="3063561"/>
            <a:ext cx="1085056" cy="584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2021</a:t>
            </a:r>
            <a:br>
              <a:rPr lang="id-ID" b="1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id-ID" dirty="0"/>
          </a:p>
        </p:txBody>
      </p:sp>
      <p:sp>
        <p:nvSpPr>
          <p:cNvPr id="33" name="Google Shape;1228;p49">
            <a:extLst>
              <a:ext uri="{FF2B5EF4-FFF2-40B4-BE49-F238E27FC236}">
                <a16:creationId xmlns:a16="http://schemas.microsoft.com/office/drawing/2014/main" id="{1AC48B9F-6C10-4DC8-800B-A5F7375C5552}"/>
              </a:ext>
            </a:extLst>
          </p:cNvPr>
          <p:cNvSpPr txBox="1">
            <a:spLocks/>
          </p:cNvSpPr>
          <p:nvPr/>
        </p:nvSpPr>
        <p:spPr>
          <a:xfrm>
            <a:off x="1472801" y="3625846"/>
            <a:ext cx="1792421" cy="572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K-means</a:t>
            </a:r>
            <a:br>
              <a:rPr lang="id-ID" b="1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79FB03-70B3-4F06-87D9-56244A1DF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669" y="1584851"/>
            <a:ext cx="3404506" cy="284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1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65"/>
          <p:cNvSpPr/>
          <p:nvPr/>
        </p:nvSpPr>
        <p:spPr>
          <a:xfrm>
            <a:off x="6763447" y="1041346"/>
            <a:ext cx="1147800" cy="11478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algn="bl" rotWithShape="0">
              <a:schemeClr val="lt1">
                <a:alpha val="9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65"/>
          <p:cNvSpPr txBox="1">
            <a:spLocks noGrp="1"/>
          </p:cNvSpPr>
          <p:nvPr>
            <p:ph type="title"/>
          </p:nvPr>
        </p:nvSpPr>
        <p:spPr>
          <a:xfrm>
            <a:off x="3449275" y="2293313"/>
            <a:ext cx="4572900" cy="13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 and Discussion </a:t>
            </a:r>
            <a:endParaRPr dirty="0"/>
          </a:p>
        </p:txBody>
      </p:sp>
      <p:sp>
        <p:nvSpPr>
          <p:cNvPr id="1569" name="Google Shape;1569;p65"/>
          <p:cNvSpPr txBox="1">
            <a:spLocks noGrp="1"/>
          </p:cNvSpPr>
          <p:nvPr>
            <p:ph type="subTitle" idx="1"/>
          </p:nvPr>
        </p:nvSpPr>
        <p:spPr>
          <a:xfrm>
            <a:off x="4003975" y="3579250"/>
            <a:ext cx="40182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0" name="Google Shape;1570;p65"/>
          <p:cNvSpPr txBox="1">
            <a:spLocks noGrp="1"/>
          </p:cNvSpPr>
          <p:nvPr>
            <p:ph type="title" idx="2"/>
          </p:nvPr>
        </p:nvSpPr>
        <p:spPr>
          <a:xfrm>
            <a:off x="6551959" y="1135190"/>
            <a:ext cx="1570800" cy="10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571" name="Google Shape;1571;p65"/>
          <p:cNvGrpSpPr/>
          <p:nvPr/>
        </p:nvGrpSpPr>
        <p:grpSpPr>
          <a:xfrm>
            <a:off x="823642" y="1370465"/>
            <a:ext cx="2876684" cy="2402591"/>
            <a:chOff x="798187" y="1420915"/>
            <a:chExt cx="2755708" cy="2301553"/>
          </a:xfrm>
        </p:grpSpPr>
        <p:sp>
          <p:nvSpPr>
            <p:cNvPr id="1572" name="Google Shape;1572;p65"/>
            <p:cNvSpPr/>
            <p:nvPr/>
          </p:nvSpPr>
          <p:spPr>
            <a:xfrm>
              <a:off x="2756510" y="1558402"/>
              <a:ext cx="354346" cy="2003372"/>
            </a:xfrm>
            <a:custGeom>
              <a:avLst/>
              <a:gdLst/>
              <a:ahLst/>
              <a:cxnLst/>
              <a:rect l="l" t="t" r="r" b="b"/>
              <a:pathLst>
                <a:path w="9085" h="51364" extrusionOk="0">
                  <a:moveTo>
                    <a:pt x="453" y="0"/>
                  </a:moveTo>
                  <a:lnTo>
                    <a:pt x="0" y="71"/>
                  </a:lnTo>
                  <a:lnTo>
                    <a:pt x="8620" y="51363"/>
                  </a:lnTo>
                  <a:lnTo>
                    <a:pt x="9085" y="5129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5"/>
            <p:cNvSpPr/>
            <p:nvPr/>
          </p:nvSpPr>
          <p:spPr>
            <a:xfrm>
              <a:off x="798187" y="1551420"/>
              <a:ext cx="2755708" cy="2171047"/>
            </a:xfrm>
            <a:custGeom>
              <a:avLst/>
              <a:gdLst/>
              <a:ahLst/>
              <a:cxnLst/>
              <a:rect l="l" t="t" r="r" b="b"/>
              <a:pathLst>
                <a:path w="70653" h="55663" extrusionOk="0">
                  <a:moveTo>
                    <a:pt x="50316" y="453"/>
                  </a:moveTo>
                  <a:lnTo>
                    <a:pt x="70116" y="27004"/>
                  </a:lnTo>
                  <a:lnTo>
                    <a:pt x="58913" y="51292"/>
                  </a:lnTo>
                  <a:lnTo>
                    <a:pt x="4489" y="55174"/>
                  </a:lnTo>
                  <a:lnTo>
                    <a:pt x="501" y="30671"/>
                  </a:lnTo>
                  <a:lnTo>
                    <a:pt x="26504" y="596"/>
                  </a:lnTo>
                  <a:lnTo>
                    <a:pt x="50316" y="453"/>
                  </a:lnTo>
                  <a:close/>
                  <a:moveTo>
                    <a:pt x="50554" y="0"/>
                  </a:moveTo>
                  <a:lnTo>
                    <a:pt x="26385" y="143"/>
                  </a:lnTo>
                  <a:lnTo>
                    <a:pt x="26290" y="143"/>
                  </a:lnTo>
                  <a:lnTo>
                    <a:pt x="72" y="30457"/>
                  </a:lnTo>
                  <a:lnTo>
                    <a:pt x="1" y="30540"/>
                  </a:lnTo>
                  <a:lnTo>
                    <a:pt x="4096" y="55662"/>
                  </a:lnTo>
                  <a:lnTo>
                    <a:pt x="59210" y="51733"/>
                  </a:lnTo>
                  <a:lnTo>
                    <a:pt x="70652" y="26944"/>
                  </a:lnTo>
                  <a:lnTo>
                    <a:pt x="505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5"/>
            <p:cNvSpPr/>
            <p:nvPr/>
          </p:nvSpPr>
          <p:spPr>
            <a:xfrm>
              <a:off x="1820311" y="1561639"/>
              <a:ext cx="1289141" cy="2004308"/>
            </a:xfrm>
            <a:custGeom>
              <a:avLst/>
              <a:gdLst/>
              <a:ahLst/>
              <a:cxnLst/>
              <a:rect l="l" t="t" r="r" b="b"/>
              <a:pathLst>
                <a:path w="33052" h="51388" extrusionOk="0">
                  <a:moveTo>
                    <a:pt x="381" y="0"/>
                  </a:moveTo>
                  <a:lnTo>
                    <a:pt x="0" y="250"/>
                  </a:lnTo>
                  <a:lnTo>
                    <a:pt x="32659" y="51388"/>
                  </a:lnTo>
                  <a:lnTo>
                    <a:pt x="33052" y="5113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5"/>
            <p:cNvSpPr/>
            <p:nvPr/>
          </p:nvSpPr>
          <p:spPr>
            <a:xfrm>
              <a:off x="962119" y="2594879"/>
              <a:ext cx="2584795" cy="1126185"/>
            </a:xfrm>
            <a:custGeom>
              <a:avLst/>
              <a:gdLst/>
              <a:ahLst/>
              <a:cxnLst/>
              <a:rect l="l" t="t" r="r" b="b"/>
              <a:pathLst>
                <a:path w="66271" h="28874" extrusionOk="0">
                  <a:moveTo>
                    <a:pt x="66092" y="1"/>
                  </a:moveTo>
                  <a:lnTo>
                    <a:pt x="0" y="28445"/>
                  </a:lnTo>
                  <a:lnTo>
                    <a:pt x="179" y="28873"/>
                  </a:lnTo>
                  <a:lnTo>
                    <a:pt x="66271" y="429"/>
                  </a:lnTo>
                  <a:lnTo>
                    <a:pt x="66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5"/>
            <p:cNvSpPr/>
            <p:nvPr/>
          </p:nvSpPr>
          <p:spPr>
            <a:xfrm>
              <a:off x="1107016" y="1420915"/>
              <a:ext cx="2161257" cy="2067961"/>
            </a:xfrm>
            <a:custGeom>
              <a:avLst/>
              <a:gdLst/>
              <a:ahLst/>
              <a:cxnLst/>
              <a:rect l="l" t="t" r="r" b="b"/>
              <a:pathLst>
                <a:path w="55412" h="53020" extrusionOk="0">
                  <a:moveTo>
                    <a:pt x="19431" y="1"/>
                  </a:moveTo>
                  <a:lnTo>
                    <a:pt x="0" y="47864"/>
                  </a:lnTo>
                  <a:lnTo>
                    <a:pt x="39088" y="53019"/>
                  </a:lnTo>
                  <a:lnTo>
                    <a:pt x="55412" y="28731"/>
                  </a:lnTo>
                  <a:close/>
                </a:path>
              </a:pathLst>
            </a:custGeom>
            <a:gradFill>
              <a:gsLst>
                <a:gs pos="0">
                  <a:srgbClr val="372F68"/>
                </a:gs>
                <a:gs pos="100000">
                  <a:srgbClr val="9135BA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5"/>
            <p:cNvSpPr/>
            <p:nvPr/>
          </p:nvSpPr>
          <p:spPr>
            <a:xfrm>
              <a:off x="1864892" y="1420915"/>
              <a:ext cx="1403382" cy="2067961"/>
            </a:xfrm>
            <a:custGeom>
              <a:avLst/>
              <a:gdLst/>
              <a:ahLst/>
              <a:cxnLst/>
              <a:rect l="l" t="t" r="r" b="b"/>
              <a:pathLst>
                <a:path w="35981" h="53020" extrusionOk="0">
                  <a:moveTo>
                    <a:pt x="0" y="1"/>
                  </a:moveTo>
                  <a:lnTo>
                    <a:pt x="19657" y="53019"/>
                  </a:lnTo>
                  <a:lnTo>
                    <a:pt x="35981" y="28731"/>
                  </a:lnTo>
                  <a:close/>
                </a:path>
              </a:pathLst>
            </a:custGeom>
            <a:gradFill>
              <a:gsLst>
                <a:gs pos="0">
                  <a:srgbClr val="CF65B0"/>
                </a:gs>
                <a:gs pos="100000">
                  <a:srgbClr val="FEFFB7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5"/>
            <p:cNvSpPr/>
            <p:nvPr/>
          </p:nvSpPr>
          <p:spPr>
            <a:xfrm>
              <a:off x="803297" y="1552357"/>
              <a:ext cx="1966708" cy="1199979"/>
            </a:xfrm>
            <a:custGeom>
              <a:avLst/>
              <a:gdLst/>
              <a:ahLst/>
              <a:cxnLst/>
              <a:rect l="l" t="t" r="r" b="b"/>
              <a:pathLst>
                <a:path w="50424" h="30766" extrusionOk="0">
                  <a:moveTo>
                    <a:pt x="50185" y="0"/>
                  </a:moveTo>
                  <a:lnTo>
                    <a:pt x="0" y="30373"/>
                  </a:lnTo>
                  <a:lnTo>
                    <a:pt x="239" y="30766"/>
                  </a:lnTo>
                  <a:lnTo>
                    <a:pt x="50423" y="393"/>
                  </a:lnTo>
                  <a:lnTo>
                    <a:pt x="501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5"/>
            <p:cNvSpPr/>
            <p:nvPr/>
          </p:nvSpPr>
          <p:spPr>
            <a:xfrm>
              <a:off x="805169" y="2737007"/>
              <a:ext cx="2299641" cy="832177"/>
            </a:xfrm>
            <a:custGeom>
              <a:avLst/>
              <a:gdLst/>
              <a:ahLst/>
              <a:cxnLst/>
              <a:rect l="l" t="t" r="r" b="b"/>
              <a:pathLst>
                <a:path w="58960" h="21336" extrusionOk="0">
                  <a:moveTo>
                    <a:pt x="155" y="0"/>
                  </a:moveTo>
                  <a:lnTo>
                    <a:pt x="0" y="429"/>
                  </a:lnTo>
                  <a:lnTo>
                    <a:pt x="58805" y="21336"/>
                  </a:lnTo>
                  <a:lnTo>
                    <a:pt x="58960" y="20895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90323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51"/>
          <p:cNvSpPr/>
          <p:nvPr/>
        </p:nvSpPr>
        <p:spPr>
          <a:xfrm>
            <a:off x="1231900" y="1161100"/>
            <a:ext cx="6667500" cy="26109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algn="bl" rotWithShape="0">
              <a:schemeClr val="lt1">
                <a:alpha val="9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51"/>
          <p:cNvSpPr txBox="1">
            <a:spLocks noGrp="1"/>
          </p:cNvSpPr>
          <p:nvPr>
            <p:ph type="title" idx="3"/>
          </p:nvPr>
        </p:nvSpPr>
        <p:spPr>
          <a:xfrm>
            <a:off x="603500" y="390625"/>
            <a:ext cx="7936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KESIMPULAN</a:t>
            </a:r>
            <a:endParaRPr dirty="0"/>
          </a:p>
        </p:txBody>
      </p:sp>
      <p:sp>
        <p:nvSpPr>
          <p:cNvPr id="1254" name="Google Shape;1254;p51"/>
          <p:cNvSpPr txBox="1">
            <a:spLocks noGrp="1"/>
          </p:cNvSpPr>
          <p:nvPr>
            <p:ph type="subTitle" idx="1"/>
          </p:nvPr>
        </p:nvSpPr>
        <p:spPr>
          <a:xfrm>
            <a:off x="1346200" y="1318472"/>
            <a:ext cx="6388100" cy="2110527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ID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D</a:t>
            </a:r>
            <a:r>
              <a:rPr lang="en-ID" b="0" i="0" dirty="0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ari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projek</a:t>
            </a:r>
            <a:r>
              <a:rPr lang="en-ID" b="0" i="0" dirty="0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yang kami buat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memiliki</a:t>
            </a:r>
            <a:r>
              <a:rPr lang="en-ID" b="0" i="0" dirty="0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output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yaitu</a:t>
            </a:r>
            <a:r>
              <a:rPr lang="en-ID" b="0" i="0" dirty="0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dapat</a:t>
            </a:r>
            <a:r>
              <a:rPr lang="en-ID" b="0" i="0" dirty="0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menentukan</a:t>
            </a:r>
            <a:r>
              <a:rPr lang="en-ID" b="0" i="0" dirty="0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antara</a:t>
            </a:r>
            <a:r>
              <a:rPr lang="en-ID" b="0" i="0" dirty="0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telur</a:t>
            </a:r>
            <a:r>
              <a:rPr lang="en-ID" b="0" i="0" dirty="0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fertil</a:t>
            </a:r>
            <a:r>
              <a:rPr lang="en-ID" b="0" i="0" dirty="0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atau</a:t>
            </a:r>
            <a:r>
              <a:rPr lang="en-ID" b="0" i="0" dirty="0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infertil</a:t>
            </a:r>
            <a:r>
              <a:rPr lang="en-ID" b="0" i="0" dirty="0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.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Telur</a:t>
            </a:r>
            <a:r>
              <a:rPr lang="en-ID" b="0" i="0" dirty="0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Fertil</a:t>
            </a:r>
            <a:r>
              <a:rPr lang="en-ID" b="0" i="0" dirty="0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merupakan</a:t>
            </a:r>
            <a:r>
              <a:rPr lang="en-ID" b="0" i="0" dirty="0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telur</a:t>
            </a:r>
            <a:r>
              <a:rPr lang="en-ID" b="0" i="0" dirty="0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yang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yang</a:t>
            </a:r>
            <a:r>
              <a:rPr lang="en-ID" b="0" i="0" dirty="0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dapat</a:t>
            </a:r>
            <a:r>
              <a:rPr lang="en-ID" b="0" i="0" dirty="0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ditetaskan</a:t>
            </a:r>
            <a:r>
              <a:rPr lang="en-ID" b="0" i="0" dirty="0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,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sedangkan</a:t>
            </a:r>
            <a:r>
              <a:rPr lang="en-ID" b="0" i="0" dirty="0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infertil</a:t>
            </a:r>
            <a:r>
              <a:rPr lang="en-ID" b="0" i="0" dirty="0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tidak</a:t>
            </a:r>
            <a:r>
              <a:rPr lang="en-ID" b="0" i="0" dirty="0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dapat</a:t>
            </a:r>
            <a:r>
              <a:rPr lang="en-ID" b="0" i="0" dirty="0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ditetaskan.Cara</a:t>
            </a:r>
            <a:r>
              <a:rPr lang="en-ID" b="0" i="0" dirty="0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menentukannya</a:t>
            </a:r>
            <a:r>
              <a:rPr lang="en-ID" b="0" i="0" dirty="0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dilihat</a:t>
            </a:r>
            <a:r>
              <a:rPr lang="en-ID" b="0" i="0" dirty="0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dari</a:t>
            </a:r>
            <a:r>
              <a:rPr lang="en-ID" b="0" i="0" dirty="0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dalam</a:t>
            </a:r>
            <a:r>
              <a:rPr lang="en-ID" b="0" i="0" dirty="0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isi</a:t>
            </a:r>
            <a:r>
              <a:rPr lang="en-ID" b="0" i="0" dirty="0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telur</a:t>
            </a:r>
            <a:r>
              <a:rPr lang="en-ID" b="0" i="0" dirty="0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dan juga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tekstur</a:t>
            </a:r>
            <a:r>
              <a:rPr lang="en-ID" b="0" i="0" dirty="0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permukaan</a:t>
            </a:r>
            <a:r>
              <a:rPr lang="en-ID" b="0" i="0" dirty="0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cangkang</a:t>
            </a:r>
            <a:endParaRPr dirty="0">
              <a:solidFill>
                <a:schemeClr val="bg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9904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2"/>
          <p:cNvSpPr/>
          <p:nvPr/>
        </p:nvSpPr>
        <p:spPr>
          <a:xfrm>
            <a:off x="1321650" y="1286700"/>
            <a:ext cx="6500700" cy="25701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algn="bl" rotWithShape="0">
              <a:schemeClr val="lt1">
                <a:alpha val="9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p42"/>
          <p:cNvSpPr txBox="1">
            <a:spLocks noGrp="1"/>
          </p:cNvSpPr>
          <p:nvPr>
            <p:ph type="title"/>
          </p:nvPr>
        </p:nvSpPr>
        <p:spPr>
          <a:xfrm>
            <a:off x="2487750" y="2278529"/>
            <a:ext cx="416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TERIMA KASIH </a:t>
            </a:r>
            <a:endParaRPr dirty="0"/>
          </a:p>
        </p:txBody>
      </p:sp>
      <p:grpSp>
        <p:nvGrpSpPr>
          <p:cNvPr id="1075" name="Google Shape;1075;p42"/>
          <p:cNvGrpSpPr/>
          <p:nvPr/>
        </p:nvGrpSpPr>
        <p:grpSpPr>
          <a:xfrm rot="-4545711">
            <a:off x="7354657" y="2387289"/>
            <a:ext cx="2376751" cy="2533554"/>
            <a:chOff x="3398625" y="2972225"/>
            <a:chExt cx="1457050" cy="1553200"/>
          </a:xfrm>
        </p:grpSpPr>
        <p:sp>
          <p:nvSpPr>
            <p:cNvPr id="1076" name="Google Shape;1076;p42"/>
            <p:cNvSpPr/>
            <p:nvPr/>
          </p:nvSpPr>
          <p:spPr>
            <a:xfrm>
              <a:off x="3681100" y="3293975"/>
              <a:ext cx="1039450" cy="957900"/>
            </a:xfrm>
            <a:custGeom>
              <a:avLst/>
              <a:gdLst/>
              <a:ahLst/>
              <a:cxnLst/>
              <a:rect l="l" t="t" r="r" b="b"/>
              <a:pathLst>
                <a:path w="41578" h="38316" extrusionOk="0">
                  <a:moveTo>
                    <a:pt x="40791" y="26552"/>
                  </a:moveTo>
                  <a:cubicBezTo>
                    <a:pt x="40625" y="26659"/>
                    <a:pt x="40470" y="26754"/>
                    <a:pt x="40303" y="26861"/>
                  </a:cubicBezTo>
                  <a:cubicBezTo>
                    <a:pt x="40148" y="26957"/>
                    <a:pt x="40029" y="27040"/>
                    <a:pt x="39887" y="27123"/>
                  </a:cubicBezTo>
                  <a:cubicBezTo>
                    <a:pt x="39744" y="27207"/>
                    <a:pt x="39553" y="27314"/>
                    <a:pt x="39386" y="27409"/>
                  </a:cubicBezTo>
                  <a:cubicBezTo>
                    <a:pt x="39220" y="27492"/>
                    <a:pt x="39089" y="27576"/>
                    <a:pt x="38934" y="27647"/>
                  </a:cubicBezTo>
                  <a:lnTo>
                    <a:pt x="38708" y="27766"/>
                  </a:lnTo>
                  <a:cubicBezTo>
                    <a:pt x="38494" y="27873"/>
                    <a:pt x="38279" y="27981"/>
                    <a:pt x="38065" y="28076"/>
                  </a:cubicBezTo>
                  <a:cubicBezTo>
                    <a:pt x="37958" y="28123"/>
                    <a:pt x="37862" y="28171"/>
                    <a:pt x="37767" y="28207"/>
                  </a:cubicBezTo>
                  <a:cubicBezTo>
                    <a:pt x="37541" y="28314"/>
                    <a:pt x="37327" y="28409"/>
                    <a:pt x="37100" y="28493"/>
                  </a:cubicBezTo>
                  <a:lnTo>
                    <a:pt x="36898" y="28576"/>
                  </a:lnTo>
                  <a:cubicBezTo>
                    <a:pt x="36612" y="28683"/>
                    <a:pt x="36327" y="28790"/>
                    <a:pt x="36041" y="28885"/>
                  </a:cubicBezTo>
                  <a:cubicBezTo>
                    <a:pt x="35660" y="29016"/>
                    <a:pt x="35255" y="29136"/>
                    <a:pt x="34862" y="29243"/>
                  </a:cubicBezTo>
                  <a:cubicBezTo>
                    <a:pt x="34755" y="29278"/>
                    <a:pt x="34648" y="29302"/>
                    <a:pt x="34541" y="29338"/>
                  </a:cubicBezTo>
                  <a:cubicBezTo>
                    <a:pt x="34255" y="29409"/>
                    <a:pt x="33981" y="29481"/>
                    <a:pt x="33695" y="29540"/>
                  </a:cubicBezTo>
                  <a:cubicBezTo>
                    <a:pt x="33552" y="29564"/>
                    <a:pt x="33410" y="29600"/>
                    <a:pt x="33267" y="29624"/>
                  </a:cubicBezTo>
                  <a:cubicBezTo>
                    <a:pt x="33029" y="29671"/>
                    <a:pt x="32779" y="29719"/>
                    <a:pt x="32540" y="29755"/>
                  </a:cubicBezTo>
                  <a:cubicBezTo>
                    <a:pt x="32386" y="29778"/>
                    <a:pt x="32243" y="29814"/>
                    <a:pt x="32088" y="29826"/>
                  </a:cubicBezTo>
                  <a:cubicBezTo>
                    <a:pt x="31850" y="29862"/>
                    <a:pt x="31612" y="29898"/>
                    <a:pt x="31374" y="29921"/>
                  </a:cubicBezTo>
                  <a:lnTo>
                    <a:pt x="30933" y="29969"/>
                  </a:lnTo>
                  <a:cubicBezTo>
                    <a:pt x="30671" y="29993"/>
                    <a:pt x="30409" y="30017"/>
                    <a:pt x="30147" y="30028"/>
                  </a:cubicBezTo>
                  <a:cubicBezTo>
                    <a:pt x="30028" y="30040"/>
                    <a:pt x="29897" y="30052"/>
                    <a:pt x="29778" y="30052"/>
                  </a:cubicBezTo>
                  <a:cubicBezTo>
                    <a:pt x="29385" y="30076"/>
                    <a:pt x="29004" y="30088"/>
                    <a:pt x="28611" y="30088"/>
                  </a:cubicBezTo>
                  <a:lnTo>
                    <a:pt x="28588" y="30088"/>
                  </a:lnTo>
                  <a:cubicBezTo>
                    <a:pt x="28207" y="30088"/>
                    <a:pt x="27814" y="30076"/>
                    <a:pt x="27433" y="30052"/>
                  </a:cubicBezTo>
                  <a:cubicBezTo>
                    <a:pt x="27314" y="30052"/>
                    <a:pt x="27194" y="30040"/>
                    <a:pt x="27075" y="30028"/>
                  </a:cubicBezTo>
                  <a:cubicBezTo>
                    <a:pt x="26790" y="30017"/>
                    <a:pt x="26504" y="29993"/>
                    <a:pt x="26230" y="29957"/>
                  </a:cubicBezTo>
                  <a:cubicBezTo>
                    <a:pt x="26075" y="29945"/>
                    <a:pt x="25932" y="29933"/>
                    <a:pt x="25790" y="29921"/>
                  </a:cubicBezTo>
                  <a:cubicBezTo>
                    <a:pt x="25516" y="29886"/>
                    <a:pt x="25242" y="29850"/>
                    <a:pt x="24956" y="29802"/>
                  </a:cubicBezTo>
                  <a:lnTo>
                    <a:pt x="24539" y="29743"/>
                  </a:lnTo>
                  <a:cubicBezTo>
                    <a:pt x="24182" y="29683"/>
                    <a:pt x="23837" y="29624"/>
                    <a:pt x="23480" y="29540"/>
                  </a:cubicBezTo>
                  <a:lnTo>
                    <a:pt x="23242" y="29505"/>
                  </a:lnTo>
                  <a:lnTo>
                    <a:pt x="23075" y="29457"/>
                  </a:lnTo>
                  <a:cubicBezTo>
                    <a:pt x="22813" y="29397"/>
                    <a:pt x="22539" y="29338"/>
                    <a:pt x="22265" y="29266"/>
                  </a:cubicBezTo>
                  <a:lnTo>
                    <a:pt x="22003" y="29195"/>
                  </a:lnTo>
                  <a:cubicBezTo>
                    <a:pt x="21753" y="29136"/>
                    <a:pt x="21503" y="29064"/>
                    <a:pt x="21265" y="28981"/>
                  </a:cubicBezTo>
                  <a:cubicBezTo>
                    <a:pt x="21182" y="28957"/>
                    <a:pt x="21098" y="28933"/>
                    <a:pt x="21015" y="28909"/>
                  </a:cubicBezTo>
                  <a:cubicBezTo>
                    <a:pt x="20694" y="28814"/>
                    <a:pt x="20372" y="28707"/>
                    <a:pt x="20051" y="28600"/>
                  </a:cubicBezTo>
                  <a:cubicBezTo>
                    <a:pt x="19908" y="28540"/>
                    <a:pt x="19753" y="28481"/>
                    <a:pt x="19598" y="28421"/>
                  </a:cubicBezTo>
                  <a:cubicBezTo>
                    <a:pt x="19408" y="28350"/>
                    <a:pt x="19217" y="28278"/>
                    <a:pt x="19027" y="28207"/>
                  </a:cubicBezTo>
                  <a:cubicBezTo>
                    <a:pt x="18872" y="28147"/>
                    <a:pt x="18717" y="28076"/>
                    <a:pt x="18562" y="28016"/>
                  </a:cubicBezTo>
                  <a:cubicBezTo>
                    <a:pt x="18372" y="27933"/>
                    <a:pt x="18181" y="27850"/>
                    <a:pt x="17991" y="27766"/>
                  </a:cubicBezTo>
                  <a:lnTo>
                    <a:pt x="17789" y="27671"/>
                  </a:lnTo>
                  <a:cubicBezTo>
                    <a:pt x="17550" y="27564"/>
                    <a:pt x="17312" y="27445"/>
                    <a:pt x="17074" y="27326"/>
                  </a:cubicBezTo>
                  <a:lnTo>
                    <a:pt x="16800" y="27195"/>
                  </a:lnTo>
                  <a:cubicBezTo>
                    <a:pt x="16550" y="27064"/>
                    <a:pt x="16312" y="26933"/>
                    <a:pt x="16074" y="26802"/>
                  </a:cubicBezTo>
                  <a:lnTo>
                    <a:pt x="15895" y="26707"/>
                  </a:lnTo>
                  <a:cubicBezTo>
                    <a:pt x="15610" y="26552"/>
                    <a:pt x="15336" y="26385"/>
                    <a:pt x="15050" y="26207"/>
                  </a:cubicBezTo>
                  <a:cubicBezTo>
                    <a:pt x="14693" y="25992"/>
                    <a:pt x="14348" y="25766"/>
                    <a:pt x="14002" y="25528"/>
                  </a:cubicBezTo>
                  <a:cubicBezTo>
                    <a:pt x="13955" y="25504"/>
                    <a:pt x="13907" y="25468"/>
                    <a:pt x="13871" y="25433"/>
                  </a:cubicBezTo>
                  <a:cubicBezTo>
                    <a:pt x="13574" y="25230"/>
                    <a:pt x="13276" y="25016"/>
                    <a:pt x="12978" y="24790"/>
                  </a:cubicBezTo>
                  <a:cubicBezTo>
                    <a:pt x="12859" y="24706"/>
                    <a:pt x="12752" y="24623"/>
                    <a:pt x="12645" y="24528"/>
                  </a:cubicBezTo>
                  <a:cubicBezTo>
                    <a:pt x="12419" y="24361"/>
                    <a:pt x="12193" y="24183"/>
                    <a:pt x="11978" y="23992"/>
                  </a:cubicBezTo>
                  <a:cubicBezTo>
                    <a:pt x="11859" y="23897"/>
                    <a:pt x="11740" y="23790"/>
                    <a:pt x="11621" y="23682"/>
                  </a:cubicBezTo>
                  <a:cubicBezTo>
                    <a:pt x="11407" y="23504"/>
                    <a:pt x="11204" y="23325"/>
                    <a:pt x="11002" y="23135"/>
                  </a:cubicBezTo>
                  <a:cubicBezTo>
                    <a:pt x="10895" y="23040"/>
                    <a:pt x="10788" y="22932"/>
                    <a:pt x="10681" y="22825"/>
                  </a:cubicBezTo>
                  <a:cubicBezTo>
                    <a:pt x="10335" y="22492"/>
                    <a:pt x="10002" y="22158"/>
                    <a:pt x="9668" y="21813"/>
                  </a:cubicBezTo>
                  <a:cubicBezTo>
                    <a:pt x="9478" y="21599"/>
                    <a:pt x="9287" y="21385"/>
                    <a:pt x="9109" y="21170"/>
                  </a:cubicBezTo>
                  <a:cubicBezTo>
                    <a:pt x="9037" y="21099"/>
                    <a:pt x="8990" y="21027"/>
                    <a:pt x="8930" y="20956"/>
                  </a:cubicBezTo>
                  <a:cubicBezTo>
                    <a:pt x="8799" y="20813"/>
                    <a:pt x="8680" y="20670"/>
                    <a:pt x="8561" y="20527"/>
                  </a:cubicBezTo>
                  <a:lnTo>
                    <a:pt x="8442" y="20373"/>
                  </a:lnTo>
                  <a:cubicBezTo>
                    <a:pt x="8287" y="20182"/>
                    <a:pt x="8133" y="19980"/>
                    <a:pt x="7978" y="19777"/>
                  </a:cubicBezTo>
                  <a:cubicBezTo>
                    <a:pt x="7918" y="19706"/>
                    <a:pt x="7859" y="19622"/>
                    <a:pt x="7799" y="19539"/>
                  </a:cubicBezTo>
                  <a:cubicBezTo>
                    <a:pt x="7668" y="19361"/>
                    <a:pt x="7537" y="19170"/>
                    <a:pt x="7418" y="18991"/>
                  </a:cubicBezTo>
                  <a:cubicBezTo>
                    <a:pt x="7359" y="18908"/>
                    <a:pt x="7299" y="18825"/>
                    <a:pt x="7252" y="18741"/>
                  </a:cubicBezTo>
                  <a:cubicBezTo>
                    <a:pt x="7168" y="18610"/>
                    <a:pt x="7085" y="18479"/>
                    <a:pt x="7001" y="18348"/>
                  </a:cubicBezTo>
                  <a:cubicBezTo>
                    <a:pt x="6930" y="18253"/>
                    <a:pt x="6871" y="18146"/>
                    <a:pt x="6811" y="18051"/>
                  </a:cubicBezTo>
                  <a:cubicBezTo>
                    <a:pt x="6728" y="17920"/>
                    <a:pt x="6644" y="17777"/>
                    <a:pt x="6573" y="17646"/>
                  </a:cubicBezTo>
                  <a:cubicBezTo>
                    <a:pt x="6513" y="17551"/>
                    <a:pt x="6454" y="17456"/>
                    <a:pt x="6394" y="17348"/>
                  </a:cubicBezTo>
                  <a:cubicBezTo>
                    <a:pt x="6347" y="17241"/>
                    <a:pt x="6299" y="17158"/>
                    <a:pt x="6239" y="17063"/>
                  </a:cubicBezTo>
                  <a:cubicBezTo>
                    <a:pt x="6180" y="16932"/>
                    <a:pt x="6109" y="16813"/>
                    <a:pt x="6037" y="16682"/>
                  </a:cubicBezTo>
                  <a:cubicBezTo>
                    <a:pt x="5989" y="16586"/>
                    <a:pt x="5942" y="16491"/>
                    <a:pt x="5894" y="16384"/>
                  </a:cubicBezTo>
                  <a:cubicBezTo>
                    <a:pt x="5847" y="16289"/>
                    <a:pt x="5787" y="16170"/>
                    <a:pt x="5728" y="16051"/>
                  </a:cubicBezTo>
                  <a:cubicBezTo>
                    <a:pt x="5561" y="15705"/>
                    <a:pt x="5406" y="15348"/>
                    <a:pt x="5263" y="14991"/>
                  </a:cubicBezTo>
                  <a:cubicBezTo>
                    <a:pt x="5227" y="14931"/>
                    <a:pt x="5204" y="14860"/>
                    <a:pt x="5180" y="14789"/>
                  </a:cubicBezTo>
                  <a:cubicBezTo>
                    <a:pt x="5037" y="14455"/>
                    <a:pt x="4906" y="14110"/>
                    <a:pt x="4787" y="13765"/>
                  </a:cubicBezTo>
                  <a:cubicBezTo>
                    <a:pt x="4775" y="13717"/>
                    <a:pt x="4763" y="13669"/>
                    <a:pt x="4739" y="13622"/>
                  </a:cubicBezTo>
                  <a:cubicBezTo>
                    <a:pt x="4644" y="13312"/>
                    <a:pt x="4537" y="12991"/>
                    <a:pt x="4442" y="12681"/>
                  </a:cubicBezTo>
                  <a:cubicBezTo>
                    <a:pt x="4430" y="12622"/>
                    <a:pt x="4418" y="12574"/>
                    <a:pt x="4406" y="12514"/>
                  </a:cubicBezTo>
                  <a:cubicBezTo>
                    <a:pt x="4311" y="12193"/>
                    <a:pt x="4227" y="11860"/>
                    <a:pt x="4156" y="11526"/>
                  </a:cubicBezTo>
                  <a:cubicBezTo>
                    <a:pt x="4144" y="11455"/>
                    <a:pt x="4132" y="11383"/>
                    <a:pt x="4108" y="11312"/>
                  </a:cubicBezTo>
                  <a:cubicBezTo>
                    <a:pt x="4037" y="10979"/>
                    <a:pt x="3977" y="10645"/>
                    <a:pt x="3930" y="10312"/>
                  </a:cubicBezTo>
                  <a:lnTo>
                    <a:pt x="3930" y="10300"/>
                  </a:lnTo>
                  <a:cubicBezTo>
                    <a:pt x="3870" y="9955"/>
                    <a:pt x="3834" y="9621"/>
                    <a:pt x="3799" y="9276"/>
                  </a:cubicBezTo>
                  <a:cubicBezTo>
                    <a:pt x="3799" y="9204"/>
                    <a:pt x="3787" y="9133"/>
                    <a:pt x="3775" y="9062"/>
                  </a:cubicBezTo>
                  <a:cubicBezTo>
                    <a:pt x="3751" y="8728"/>
                    <a:pt x="3727" y="8395"/>
                    <a:pt x="3715" y="8062"/>
                  </a:cubicBezTo>
                  <a:lnTo>
                    <a:pt x="3715" y="7895"/>
                  </a:lnTo>
                  <a:cubicBezTo>
                    <a:pt x="3703" y="7561"/>
                    <a:pt x="3703" y="7228"/>
                    <a:pt x="3715" y="6895"/>
                  </a:cubicBezTo>
                  <a:lnTo>
                    <a:pt x="3715" y="6799"/>
                  </a:lnTo>
                  <a:cubicBezTo>
                    <a:pt x="3727" y="6430"/>
                    <a:pt x="3751" y="6061"/>
                    <a:pt x="3787" y="5692"/>
                  </a:cubicBezTo>
                  <a:cubicBezTo>
                    <a:pt x="3787" y="5621"/>
                    <a:pt x="3799" y="5549"/>
                    <a:pt x="3811" y="5466"/>
                  </a:cubicBezTo>
                  <a:cubicBezTo>
                    <a:pt x="3811" y="5371"/>
                    <a:pt x="3823" y="5264"/>
                    <a:pt x="3834" y="5168"/>
                  </a:cubicBezTo>
                  <a:cubicBezTo>
                    <a:pt x="3858" y="5037"/>
                    <a:pt x="3870" y="4918"/>
                    <a:pt x="3894" y="4799"/>
                  </a:cubicBezTo>
                  <a:cubicBezTo>
                    <a:pt x="3906" y="4692"/>
                    <a:pt x="3918" y="4597"/>
                    <a:pt x="3930" y="4502"/>
                  </a:cubicBezTo>
                  <a:cubicBezTo>
                    <a:pt x="3953" y="4394"/>
                    <a:pt x="3977" y="4263"/>
                    <a:pt x="3989" y="4144"/>
                  </a:cubicBezTo>
                  <a:cubicBezTo>
                    <a:pt x="4013" y="4025"/>
                    <a:pt x="4037" y="3906"/>
                    <a:pt x="4061" y="3787"/>
                  </a:cubicBezTo>
                  <a:cubicBezTo>
                    <a:pt x="4084" y="3668"/>
                    <a:pt x="4108" y="3561"/>
                    <a:pt x="4132" y="3454"/>
                  </a:cubicBezTo>
                  <a:cubicBezTo>
                    <a:pt x="4156" y="3335"/>
                    <a:pt x="4180" y="3216"/>
                    <a:pt x="4215" y="3097"/>
                  </a:cubicBezTo>
                  <a:cubicBezTo>
                    <a:pt x="4239" y="2978"/>
                    <a:pt x="4263" y="2882"/>
                    <a:pt x="4287" y="2787"/>
                  </a:cubicBezTo>
                  <a:cubicBezTo>
                    <a:pt x="4334" y="2620"/>
                    <a:pt x="4370" y="2466"/>
                    <a:pt x="4418" y="2311"/>
                  </a:cubicBezTo>
                  <a:cubicBezTo>
                    <a:pt x="4442" y="2227"/>
                    <a:pt x="4465" y="2132"/>
                    <a:pt x="4501" y="2049"/>
                  </a:cubicBezTo>
                  <a:cubicBezTo>
                    <a:pt x="4549" y="1870"/>
                    <a:pt x="4608" y="1680"/>
                    <a:pt x="4680" y="1501"/>
                  </a:cubicBezTo>
                  <a:cubicBezTo>
                    <a:pt x="4692" y="1442"/>
                    <a:pt x="4715" y="1382"/>
                    <a:pt x="4739" y="1323"/>
                  </a:cubicBezTo>
                  <a:cubicBezTo>
                    <a:pt x="4787" y="1180"/>
                    <a:pt x="4846" y="1025"/>
                    <a:pt x="4906" y="882"/>
                  </a:cubicBezTo>
                  <a:cubicBezTo>
                    <a:pt x="4930" y="799"/>
                    <a:pt x="4954" y="727"/>
                    <a:pt x="4989" y="656"/>
                  </a:cubicBezTo>
                  <a:cubicBezTo>
                    <a:pt x="5073" y="442"/>
                    <a:pt x="5168" y="215"/>
                    <a:pt x="5263" y="1"/>
                  </a:cubicBezTo>
                  <a:lnTo>
                    <a:pt x="1560" y="8264"/>
                  </a:lnTo>
                  <a:cubicBezTo>
                    <a:pt x="1453" y="8478"/>
                    <a:pt x="1358" y="8693"/>
                    <a:pt x="1275" y="8919"/>
                  </a:cubicBezTo>
                  <a:cubicBezTo>
                    <a:pt x="1251" y="8990"/>
                    <a:pt x="1215" y="9062"/>
                    <a:pt x="1191" y="9133"/>
                  </a:cubicBezTo>
                  <a:cubicBezTo>
                    <a:pt x="1132" y="9288"/>
                    <a:pt x="1072" y="9431"/>
                    <a:pt x="1025" y="9585"/>
                  </a:cubicBezTo>
                  <a:lnTo>
                    <a:pt x="1013" y="9609"/>
                  </a:lnTo>
                  <a:cubicBezTo>
                    <a:pt x="1001" y="9657"/>
                    <a:pt x="977" y="9705"/>
                    <a:pt x="965" y="9752"/>
                  </a:cubicBezTo>
                  <a:cubicBezTo>
                    <a:pt x="905" y="9943"/>
                    <a:pt x="846" y="10121"/>
                    <a:pt x="786" y="10300"/>
                  </a:cubicBezTo>
                  <a:cubicBezTo>
                    <a:pt x="763" y="10395"/>
                    <a:pt x="739" y="10478"/>
                    <a:pt x="715" y="10562"/>
                  </a:cubicBezTo>
                  <a:cubicBezTo>
                    <a:pt x="667" y="10728"/>
                    <a:pt x="620" y="10883"/>
                    <a:pt x="584" y="11038"/>
                  </a:cubicBezTo>
                  <a:cubicBezTo>
                    <a:pt x="572" y="11074"/>
                    <a:pt x="560" y="11121"/>
                    <a:pt x="548" y="11157"/>
                  </a:cubicBezTo>
                  <a:cubicBezTo>
                    <a:pt x="524" y="11229"/>
                    <a:pt x="513" y="11288"/>
                    <a:pt x="501" y="11348"/>
                  </a:cubicBezTo>
                  <a:cubicBezTo>
                    <a:pt x="477" y="11467"/>
                    <a:pt x="441" y="11586"/>
                    <a:pt x="417" y="11705"/>
                  </a:cubicBezTo>
                  <a:cubicBezTo>
                    <a:pt x="394" y="11824"/>
                    <a:pt x="370" y="11931"/>
                    <a:pt x="346" y="12038"/>
                  </a:cubicBezTo>
                  <a:cubicBezTo>
                    <a:pt x="322" y="12145"/>
                    <a:pt x="298" y="12276"/>
                    <a:pt x="286" y="12395"/>
                  </a:cubicBezTo>
                  <a:lnTo>
                    <a:pt x="251" y="12550"/>
                  </a:lnTo>
                  <a:cubicBezTo>
                    <a:pt x="239" y="12586"/>
                    <a:pt x="239" y="12681"/>
                    <a:pt x="227" y="12741"/>
                  </a:cubicBezTo>
                  <a:cubicBezTo>
                    <a:pt x="203" y="12848"/>
                    <a:pt x="191" y="12943"/>
                    <a:pt x="179" y="13038"/>
                  </a:cubicBezTo>
                  <a:cubicBezTo>
                    <a:pt x="155" y="13169"/>
                    <a:pt x="143" y="13288"/>
                    <a:pt x="132" y="13419"/>
                  </a:cubicBezTo>
                  <a:cubicBezTo>
                    <a:pt x="120" y="13515"/>
                    <a:pt x="108" y="13610"/>
                    <a:pt x="96" y="13717"/>
                  </a:cubicBezTo>
                  <a:cubicBezTo>
                    <a:pt x="96" y="13753"/>
                    <a:pt x="84" y="13800"/>
                    <a:pt x="84" y="13836"/>
                  </a:cubicBezTo>
                  <a:cubicBezTo>
                    <a:pt x="72" y="13884"/>
                    <a:pt x="84" y="13907"/>
                    <a:pt x="84" y="13943"/>
                  </a:cubicBezTo>
                  <a:cubicBezTo>
                    <a:pt x="48" y="14312"/>
                    <a:pt x="24" y="14681"/>
                    <a:pt x="13" y="15050"/>
                  </a:cubicBezTo>
                  <a:cubicBezTo>
                    <a:pt x="13" y="15062"/>
                    <a:pt x="13" y="15062"/>
                    <a:pt x="13" y="15074"/>
                  </a:cubicBezTo>
                  <a:lnTo>
                    <a:pt x="13" y="15146"/>
                  </a:lnTo>
                  <a:cubicBezTo>
                    <a:pt x="1" y="15479"/>
                    <a:pt x="13" y="15812"/>
                    <a:pt x="13" y="16146"/>
                  </a:cubicBezTo>
                  <a:lnTo>
                    <a:pt x="13" y="16265"/>
                  </a:lnTo>
                  <a:lnTo>
                    <a:pt x="13" y="16313"/>
                  </a:lnTo>
                  <a:cubicBezTo>
                    <a:pt x="24" y="16646"/>
                    <a:pt x="48" y="16979"/>
                    <a:pt x="72" y="17313"/>
                  </a:cubicBezTo>
                  <a:lnTo>
                    <a:pt x="72" y="17408"/>
                  </a:lnTo>
                  <a:cubicBezTo>
                    <a:pt x="72" y="17444"/>
                    <a:pt x="84" y="17491"/>
                    <a:pt x="96" y="17527"/>
                  </a:cubicBezTo>
                  <a:cubicBezTo>
                    <a:pt x="120" y="17872"/>
                    <a:pt x="167" y="18206"/>
                    <a:pt x="215" y="18551"/>
                  </a:cubicBezTo>
                  <a:lnTo>
                    <a:pt x="215" y="18551"/>
                  </a:lnTo>
                  <a:lnTo>
                    <a:pt x="215" y="18563"/>
                  </a:lnTo>
                  <a:cubicBezTo>
                    <a:pt x="274" y="18896"/>
                    <a:pt x="334" y="19230"/>
                    <a:pt x="405" y="19563"/>
                  </a:cubicBezTo>
                  <a:cubicBezTo>
                    <a:pt x="405" y="19599"/>
                    <a:pt x="417" y="19646"/>
                    <a:pt x="429" y="19682"/>
                  </a:cubicBezTo>
                  <a:cubicBezTo>
                    <a:pt x="429" y="19730"/>
                    <a:pt x="441" y="19742"/>
                    <a:pt x="453" y="19777"/>
                  </a:cubicBezTo>
                  <a:cubicBezTo>
                    <a:pt x="524" y="20111"/>
                    <a:pt x="596" y="20432"/>
                    <a:pt x="691" y="20765"/>
                  </a:cubicBezTo>
                  <a:cubicBezTo>
                    <a:pt x="691" y="20777"/>
                    <a:pt x="703" y="20801"/>
                    <a:pt x="703" y="20813"/>
                  </a:cubicBezTo>
                  <a:cubicBezTo>
                    <a:pt x="715" y="20849"/>
                    <a:pt x="727" y="20885"/>
                    <a:pt x="739" y="20932"/>
                  </a:cubicBezTo>
                  <a:cubicBezTo>
                    <a:pt x="822" y="21242"/>
                    <a:pt x="929" y="21563"/>
                    <a:pt x="1036" y="21873"/>
                  </a:cubicBezTo>
                  <a:cubicBezTo>
                    <a:pt x="1048" y="21908"/>
                    <a:pt x="1048" y="21932"/>
                    <a:pt x="1060" y="21968"/>
                  </a:cubicBezTo>
                  <a:lnTo>
                    <a:pt x="1084" y="22016"/>
                  </a:lnTo>
                  <a:cubicBezTo>
                    <a:pt x="1203" y="22361"/>
                    <a:pt x="1322" y="22694"/>
                    <a:pt x="1465" y="23040"/>
                  </a:cubicBezTo>
                  <a:cubicBezTo>
                    <a:pt x="1477" y="23075"/>
                    <a:pt x="1489" y="23111"/>
                    <a:pt x="1501" y="23147"/>
                  </a:cubicBezTo>
                  <a:cubicBezTo>
                    <a:pt x="1513" y="23182"/>
                    <a:pt x="1537" y="23206"/>
                    <a:pt x="1548" y="23242"/>
                  </a:cubicBezTo>
                  <a:cubicBezTo>
                    <a:pt x="1691" y="23599"/>
                    <a:pt x="1846" y="23944"/>
                    <a:pt x="2013" y="24302"/>
                  </a:cubicBezTo>
                  <a:cubicBezTo>
                    <a:pt x="2025" y="24325"/>
                    <a:pt x="2037" y="24337"/>
                    <a:pt x="2048" y="24361"/>
                  </a:cubicBezTo>
                  <a:cubicBezTo>
                    <a:pt x="2084" y="24456"/>
                    <a:pt x="2132" y="24540"/>
                    <a:pt x="2179" y="24635"/>
                  </a:cubicBezTo>
                  <a:cubicBezTo>
                    <a:pt x="2227" y="24718"/>
                    <a:pt x="2275" y="24837"/>
                    <a:pt x="2334" y="24933"/>
                  </a:cubicBezTo>
                  <a:cubicBezTo>
                    <a:pt x="2394" y="25052"/>
                    <a:pt x="2465" y="25183"/>
                    <a:pt x="2525" y="25302"/>
                  </a:cubicBezTo>
                  <a:cubicBezTo>
                    <a:pt x="2584" y="25397"/>
                    <a:pt x="2632" y="25492"/>
                    <a:pt x="2691" y="25587"/>
                  </a:cubicBezTo>
                  <a:cubicBezTo>
                    <a:pt x="2703" y="25611"/>
                    <a:pt x="2715" y="25635"/>
                    <a:pt x="2715" y="25659"/>
                  </a:cubicBezTo>
                  <a:cubicBezTo>
                    <a:pt x="2763" y="25730"/>
                    <a:pt x="2810" y="25802"/>
                    <a:pt x="2858" y="25885"/>
                  </a:cubicBezTo>
                  <a:cubicBezTo>
                    <a:pt x="2941" y="26016"/>
                    <a:pt x="3013" y="26159"/>
                    <a:pt x="3096" y="26290"/>
                  </a:cubicBezTo>
                  <a:cubicBezTo>
                    <a:pt x="3156" y="26397"/>
                    <a:pt x="3227" y="26492"/>
                    <a:pt x="3287" y="26588"/>
                  </a:cubicBezTo>
                  <a:cubicBezTo>
                    <a:pt x="3370" y="26719"/>
                    <a:pt x="3453" y="26850"/>
                    <a:pt x="3537" y="26980"/>
                  </a:cubicBezTo>
                  <a:lnTo>
                    <a:pt x="3596" y="27076"/>
                  </a:lnTo>
                  <a:lnTo>
                    <a:pt x="3703" y="27231"/>
                  </a:lnTo>
                  <a:cubicBezTo>
                    <a:pt x="3834" y="27409"/>
                    <a:pt x="3953" y="27600"/>
                    <a:pt x="4084" y="27778"/>
                  </a:cubicBezTo>
                  <a:lnTo>
                    <a:pt x="4263" y="28016"/>
                  </a:lnTo>
                  <a:cubicBezTo>
                    <a:pt x="4418" y="28219"/>
                    <a:pt x="4561" y="28421"/>
                    <a:pt x="4727" y="28612"/>
                  </a:cubicBezTo>
                  <a:cubicBezTo>
                    <a:pt x="4763" y="28659"/>
                    <a:pt x="4787" y="28695"/>
                    <a:pt x="4823" y="28743"/>
                  </a:cubicBezTo>
                  <a:cubicBezTo>
                    <a:pt x="4835" y="28755"/>
                    <a:pt x="4846" y="28755"/>
                    <a:pt x="4846" y="28766"/>
                  </a:cubicBezTo>
                  <a:cubicBezTo>
                    <a:pt x="4966" y="28921"/>
                    <a:pt x="5085" y="29064"/>
                    <a:pt x="5216" y="29207"/>
                  </a:cubicBezTo>
                  <a:cubicBezTo>
                    <a:pt x="5275" y="29278"/>
                    <a:pt x="5335" y="29350"/>
                    <a:pt x="5394" y="29421"/>
                  </a:cubicBezTo>
                  <a:cubicBezTo>
                    <a:pt x="5573" y="29636"/>
                    <a:pt x="5763" y="29850"/>
                    <a:pt x="5954" y="30052"/>
                  </a:cubicBezTo>
                  <a:cubicBezTo>
                    <a:pt x="6287" y="30409"/>
                    <a:pt x="6620" y="30743"/>
                    <a:pt x="6966" y="31076"/>
                  </a:cubicBezTo>
                  <a:cubicBezTo>
                    <a:pt x="7001" y="31112"/>
                    <a:pt x="7037" y="31148"/>
                    <a:pt x="7085" y="31195"/>
                  </a:cubicBezTo>
                  <a:cubicBezTo>
                    <a:pt x="7156" y="31255"/>
                    <a:pt x="7228" y="31314"/>
                    <a:pt x="7299" y="31386"/>
                  </a:cubicBezTo>
                  <a:cubicBezTo>
                    <a:pt x="7490" y="31564"/>
                    <a:pt x="7692" y="31755"/>
                    <a:pt x="7906" y="31933"/>
                  </a:cubicBezTo>
                  <a:cubicBezTo>
                    <a:pt x="8025" y="32041"/>
                    <a:pt x="8144" y="32136"/>
                    <a:pt x="8264" y="32243"/>
                  </a:cubicBezTo>
                  <a:cubicBezTo>
                    <a:pt x="8490" y="32422"/>
                    <a:pt x="8716" y="32600"/>
                    <a:pt x="8930" y="32779"/>
                  </a:cubicBezTo>
                  <a:cubicBezTo>
                    <a:pt x="9037" y="32862"/>
                    <a:pt x="9157" y="32957"/>
                    <a:pt x="9264" y="33041"/>
                  </a:cubicBezTo>
                  <a:cubicBezTo>
                    <a:pt x="9561" y="33255"/>
                    <a:pt x="9859" y="33469"/>
                    <a:pt x="10157" y="33684"/>
                  </a:cubicBezTo>
                  <a:cubicBezTo>
                    <a:pt x="10204" y="33708"/>
                    <a:pt x="10240" y="33743"/>
                    <a:pt x="10288" y="33779"/>
                  </a:cubicBezTo>
                  <a:cubicBezTo>
                    <a:pt x="10633" y="34017"/>
                    <a:pt x="10990" y="34243"/>
                    <a:pt x="11347" y="34458"/>
                  </a:cubicBezTo>
                  <a:lnTo>
                    <a:pt x="11407" y="34505"/>
                  </a:lnTo>
                  <a:cubicBezTo>
                    <a:pt x="11669" y="34660"/>
                    <a:pt x="11931" y="34803"/>
                    <a:pt x="12193" y="34958"/>
                  </a:cubicBezTo>
                  <a:lnTo>
                    <a:pt x="12371" y="35053"/>
                  </a:lnTo>
                  <a:cubicBezTo>
                    <a:pt x="12609" y="35184"/>
                    <a:pt x="12847" y="35315"/>
                    <a:pt x="13086" y="35434"/>
                  </a:cubicBezTo>
                  <a:lnTo>
                    <a:pt x="13359" y="35577"/>
                  </a:lnTo>
                  <a:cubicBezTo>
                    <a:pt x="13598" y="35696"/>
                    <a:pt x="13848" y="35815"/>
                    <a:pt x="14086" y="35922"/>
                  </a:cubicBezTo>
                  <a:cubicBezTo>
                    <a:pt x="14145" y="35946"/>
                    <a:pt x="14217" y="35982"/>
                    <a:pt x="14288" y="36017"/>
                  </a:cubicBezTo>
                  <a:lnTo>
                    <a:pt x="14360" y="36041"/>
                  </a:lnTo>
                  <a:cubicBezTo>
                    <a:pt x="14514" y="36124"/>
                    <a:pt x="14681" y="36184"/>
                    <a:pt x="14848" y="36255"/>
                  </a:cubicBezTo>
                  <a:cubicBezTo>
                    <a:pt x="15014" y="36327"/>
                    <a:pt x="15157" y="36386"/>
                    <a:pt x="15312" y="36446"/>
                  </a:cubicBezTo>
                  <a:cubicBezTo>
                    <a:pt x="15503" y="36529"/>
                    <a:pt x="15693" y="36601"/>
                    <a:pt x="15884" y="36672"/>
                  </a:cubicBezTo>
                  <a:cubicBezTo>
                    <a:pt x="16038" y="36720"/>
                    <a:pt x="16181" y="36791"/>
                    <a:pt x="16348" y="36839"/>
                  </a:cubicBezTo>
                  <a:lnTo>
                    <a:pt x="16384" y="36851"/>
                  </a:lnTo>
                  <a:cubicBezTo>
                    <a:pt x="16693" y="36958"/>
                    <a:pt x="16991" y="37065"/>
                    <a:pt x="17300" y="37148"/>
                  </a:cubicBezTo>
                  <a:cubicBezTo>
                    <a:pt x="17384" y="37184"/>
                    <a:pt x="17467" y="37208"/>
                    <a:pt x="17550" y="37232"/>
                  </a:cubicBezTo>
                  <a:cubicBezTo>
                    <a:pt x="17729" y="37279"/>
                    <a:pt x="17896" y="37339"/>
                    <a:pt x="18074" y="37375"/>
                  </a:cubicBezTo>
                  <a:lnTo>
                    <a:pt x="18301" y="37434"/>
                  </a:lnTo>
                  <a:lnTo>
                    <a:pt x="18562" y="37506"/>
                  </a:lnTo>
                  <a:cubicBezTo>
                    <a:pt x="18824" y="37577"/>
                    <a:pt x="19098" y="37637"/>
                    <a:pt x="19360" y="37696"/>
                  </a:cubicBezTo>
                  <a:lnTo>
                    <a:pt x="19527" y="37732"/>
                  </a:lnTo>
                  <a:lnTo>
                    <a:pt x="19586" y="37744"/>
                  </a:lnTo>
                  <a:lnTo>
                    <a:pt x="19765" y="37779"/>
                  </a:lnTo>
                  <a:cubicBezTo>
                    <a:pt x="20122" y="37851"/>
                    <a:pt x="20479" y="37922"/>
                    <a:pt x="20825" y="37982"/>
                  </a:cubicBezTo>
                  <a:cubicBezTo>
                    <a:pt x="20884" y="37994"/>
                    <a:pt x="20944" y="38006"/>
                    <a:pt x="21003" y="38006"/>
                  </a:cubicBezTo>
                  <a:cubicBezTo>
                    <a:pt x="21087" y="38029"/>
                    <a:pt x="21170" y="38029"/>
                    <a:pt x="21253" y="38041"/>
                  </a:cubicBezTo>
                  <a:cubicBezTo>
                    <a:pt x="21527" y="38089"/>
                    <a:pt x="21801" y="38125"/>
                    <a:pt x="22087" y="38149"/>
                  </a:cubicBezTo>
                  <a:cubicBezTo>
                    <a:pt x="22170" y="38160"/>
                    <a:pt x="22253" y="38172"/>
                    <a:pt x="22349" y="38184"/>
                  </a:cubicBezTo>
                  <a:lnTo>
                    <a:pt x="22515" y="38196"/>
                  </a:lnTo>
                  <a:cubicBezTo>
                    <a:pt x="22801" y="38232"/>
                    <a:pt x="23075" y="38244"/>
                    <a:pt x="23361" y="38268"/>
                  </a:cubicBezTo>
                  <a:cubicBezTo>
                    <a:pt x="23456" y="38268"/>
                    <a:pt x="23551" y="38279"/>
                    <a:pt x="23646" y="38291"/>
                  </a:cubicBezTo>
                  <a:lnTo>
                    <a:pt x="23718" y="38291"/>
                  </a:lnTo>
                  <a:cubicBezTo>
                    <a:pt x="24111" y="38303"/>
                    <a:pt x="24492" y="38315"/>
                    <a:pt x="24873" y="38315"/>
                  </a:cubicBezTo>
                  <a:lnTo>
                    <a:pt x="24897" y="38315"/>
                  </a:lnTo>
                  <a:cubicBezTo>
                    <a:pt x="25289" y="38315"/>
                    <a:pt x="25670" y="38303"/>
                    <a:pt x="26063" y="38291"/>
                  </a:cubicBezTo>
                  <a:lnTo>
                    <a:pt x="26135" y="38291"/>
                  </a:lnTo>
                  <a:cubicBezTo>
                    <a:pt x="26230" y="38291"/>
                    <a:pt x="26337" y="38268"/>
                    <a:pt x="26432" y="38268"/>
                  </a:cubicBezTo>
                  <a:cubicBezTo>
                    <a:pt x="26694" y="38256"/>
                    <a:pt x="26956" y="38232"/>
                    <a:pt x="27206" y="38208"/>
                  </a:cubicBezTo>
                  <a:cubicBezTo>
                    <a:pt x="27254" y="38208"/>
                    <a:pt x="27302" y="38208"/>
                    <a:pt x="27349" y="38196"/>
                  </a:cubicBezTo>
                  <a:cubicBezTo>
                    <a:pt x="27456" y="38184"/>
                    <a:pt x="27552" y="38172"/>
                    <a:pt x="27647" y="38160"/>
                  </a:cubicBezTo>
                  <a:cubicBezTo>
                    <a:pt x="27885" y="38137"/>
                    <a:pt x="28123" y="38101"/>
                    <a:pt x="28361" y="38065"/>
                  </a:cubicBezTo>
                  <a:cubicBezTo>
                    <a:pt x="28433" y="38053"/>
                    <a:pt x="28504" y="38053"/>
                    <a:pt x="28564" y="38041"/>
                  </a:cubicBezTo>
                  <a:cubicBezTo>
                    <a:pt x="28635" y="38029"/>
                    <a:pt x="28730" y="38006"/>
                    <a:pt x="28814" y="37994"/>
                  </a:cubicBezTo>
                  <a:cubicBezTo>
                    <a:pt x="29052" y="37958"/>
                    <a:pt x="29302" y="37910"/>
                    <a:pt x="29540" y="37863"/>
                  </a:cubicBezTo>
                  <a:cubicBezTo>
                    <a:pt x="29635" y="37851"/>
                    <a:pt x="29719" y="37839"/>
                    <a:pt x="29802" y="37815"/>
                  </a:cubicBezTo>
                  <a:cubicBezTo>
                    <a:pt x="29861" y="37803"/>
                    <a:pt x="29921" y="37791"/>
                    <a:pt x="29969" y="37779"/>
                  </a:cubicBezTo>
                  <a:cubicBezTo>
                    <a:pt x="30254" y="37708"/>
                    <a:pt x="30540" y="37648"/>
                    <a:pt x="30814" y="37577"/>
                  </a:cubicBezTo>
                  <a:cubicBezTo>
                    <a:pt x="30897" y="37553"/>
                    <a:pt x="30981" y="37529"/>
                    <a:pt x="31064" y="37506"/>
                  </a:cubicBezTo>
                  <a:lnTo>
                    <a:pt x="31135" y="37482"/>
                  </a:lnTo>
                  <a:cubicBezTo>
                    <a:pt x="31540" y="37375"/>
                    <a:pt x="31933" y="37256"/>
                    <a:pt x="32314" y="37125"/>
                  </a:cubicBezTo>
                  <a:lnTo>
                    <a:pt x="32374" y="37101"/>
                  </a:lnTo>
                  <a:cubicBezTo>
                    <a:pt x="32648" y="37017"/>
                    <a:pt x="32909" y="36910"/>
                    <a:pt x="33171" y="36803"/>
                  </a:cubicBezTo>
                  <a:cubicBezTo>
                    <a:pt x="33243" y="36779"/>
                    <a:pt x="33314" y="36756"/>
                    <a:pt x="33374" y="36732"/>
                  </a:cubicBezTo>
                  <a:cubicBezTo>
                    <a:pt x="33505" y="36672"/>
                    <a:pt x="33636" y="36625"/>
                    <a:pt x="33755" y="36577"/>
                  </a:cubicBezTo>
                  <a:cubicBezTo>
                    <a:pt x="33850" y="36541"/>
                    <a:pt x="33945" y="36494"/>
                    <a:pt x="34041" y="36458"/>
                  </a:cubicBezTo>
                  <a:lnTo>
                    <a:pt x="34338" y="36315"/>
                  </a:lnTo>
                  <a:cubicBezTo>
                    <a:pt x="34553" y="36220"/>
                    <a:pt x="34767" y="36113"/>
                    <a:pt x="34981" y="36005"/>
                  </a:cubicBezTo>
                  <a:lnTo>
                    <a:pt x="35207" y="35886"/>
                  </a:lnTo>
                  <a:lnTo>
                    <a:pt x="35279" y="35851"/>
                  </a:lnTo>
                  <a:cubicBezTo>
                    <a:pt x="35410" y="35791"/>
                    <a:pt x="35529" y="35708"/>
                    <a:pt x="35660" y="35648"/>
                  </a:cubicBezTo>
                  <a:cubicBezTo>
                    <a:pt x="35827" y="35553"/>
                    <a:pt x="35993" y="35458"/>
                    <a:pt x="36160" y="35362"/>
                  </a:cubicBezTo>
                  <a:cubicBezTo>
                    <a:pt x="36315" y="35267"/>
                    <a:pt x="36434" y="35184"/>
                    <a:pt x="36577" y="35101"/>
                  </a:cubicBezTo>
                  <a:cubicBezTo>
                    <a:pt x="36719" y="35005"/>
                    <a:pt x="36898" y="34898"/>
                    <a:pt x="37065" y="34803"/>
                  </a:cubicBezTo>
                  <a:lnTo>
                    <a:pt x="37136" y="34755"/>
                  </a:lnTo>
                  <a:cubicBezTo>
                    <a:pt x="37374" y="34589"/>
                    <a:pt x="37624" y="34422"/>
                    <a:pt x="37862" y="34243"/>
                  </a:cubicBezTo>
                  <a:lnTo>
                    <a:pt x="41577" y="25980"/>
                  </a:lnTo>
                  <a:cubicBezTo>
                    <a:pt x="41327" y="26183"/>
                    <a:pt x="41065" y="26373"/>
                    <a:pt x="40791" y="26552"/>
                  </a:cubicBezTo>
                  <a:close/>
                </a:path>
              </a:pathLst>
            </a:custGeom>
            <a:gradFill>
              <a:gsLst>
                <a:gs pos="0">
                  <a:srgbClr val="FF62FF"/>
                </a:gs>
                <a:gs pos="100000">
                  <a:srgbClr val="A2B5FA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2"/>
            <p:cNvSpPr/>
            <p:nvPr/>
          </p:nvSpPr>
          <p:spPr>
            <a:xfrm>
              <a:off x="4628250" y="3943775"/>
              <a:ext cx="227425" cy="351850"/>
            </a:xfrm>
            <a:custGeom>
              <a:avLst/>
              <a:gdLst/>
              <a:ahLst/>
              <a:cxnLst/>
              <a:rect l="l" t="t" r="r" b="b"/>
              <a:pathLst>
                <a:path w="9097" h="14074" extrusionOk="0">
                  <a:moveTo>
                    <a:pt x="9097" y="5811"/>
                  </a:moveTo>
                  <a:lnTo>
                    <a:pt x="5382" y="14073"/>
                  </a:lnTo>
                  <a:lnTo>
                    <a:pt x="0" y="8263"/>
                  </a:lnTo>
                  <a:lnTo>
                    <a:pt x="3703" y="0"/>
                  </a:lnTo>
                  <a:close/>
                </a:path>
              </a:pathLst>
            </a:custGeom>
            <a:gradFill>
              <a:gsLst>
                <a:gs pos="0">
                  <a:srgbClr val="F9F6EF"/>
                </a:gs>
                <a:gs pos="100000">
                  <a:srgbClr val="F148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2"/>
            <p:cNvSpPr/>
            <p:nvPr/>
          </p:nvSpPr>
          <p:spPr>
            <a:xfrm>
              <a:off x="3534950" y="2972225"/>
              <a:ext cx="286075" cy="444425"/>
            </a:xfrm>
            <a:custGeom>
              <a:avLst/>
              <a:gdLst/>
              <a:ahLst/>
              <a:cxnLst/>
              <a:rect l="l" t="t" r="r" b="b"/>
              <a:pathLst>
                <a:path w="11443" h="17777" extrusionOk="0">
                  <a:moveTo>
                    <a:pt x="5525" y="6227"/>
                  </a:moveTo>
                  <a:cubicBezTo>
                    <a:pt x="4835" y="7275"/>
                    <a:pt x="4227" y="8382"/>
                    <a:pt x="3715" y="9525"/>
                  </a:cubicBezTo>
                  <a:lnTo>
                    <a:pt x="1" y="17776"/>
                  </a:lnTo>
                  <a:cubicBezTo>
                    <a:pt x="929" y="15705"/>
                    <a:pt x="2168" y="13776"/>
                    <a:pt x="3656" y="12049"/>
                  </a:cubicBezTo>
                  <a:cubicBezTo>
                    <a:pt x="4870" y="10633"/>
                    <a:pt x="6228" y="9371"/>
                    <a:pt x="7728" y="8263"/>
                  </a:cubicBezTo>
                  <a:lnTo>
                    <a:pt x="11443" y="0"/>
                  </a:lnTo>
                  <a:cubicBezTo>
                    <a:pt x="9121" y="1715"/>
                    <a:pt x="7109" y="3822"/>
                    <a:pt x="5525" y="6227"/>
                  </a:cubicBez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2"/>
            <p:cNvSpPr/>
            <p:nvPr/>
          </p:nvSpPr>
          <p:spPr>
            <a:xfrm>
              <a:off x="3728125" y="2972225"/>
              <a:ext cx="227450" cy="351850"/>
            </a:xfrm>
            <a:custGeom>
              <a:avLst/>
              <a:gdLst/>
              <a:ahLst/>
              <a:cxnLst/>
              <a:rect l="l" t="t" r="r" b="b"/>
              <a:pathLst>
                <a:path w="9098" h="14074" extrusionOk="0">
                  <a:moveTo>
                    <a:pt x="9097" y="5822"/>
                  </a:moveTo>
                  <a:lnTo>
                    <a:pt x="5382" y="14074"/>
                  </a:lnTo>
                  <a:lnTo>
                    <a:pt x="1" y="8263"/>
                  </a:lnTo>
                  <a:lnTo>
                    <a:pt x="3716" y="0"/>
                  </a:lnTo>
                  <a:close/>
                </a:path>
              </a:pathLst>
            </a:custGeom>
            <a:gradFill>
              <a:gsLst>
                <a:gs pos="0">
                  <a:srgbClr val="F9F6EF"/>
                </a:gs>
                <a:gs pos="100000">
                  <a:srgbClr val="F148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2"/>
            <p:cNvSpPr/>
            <p:nvPr/>
          </p:nvSpPr>
          <p:spPr>
            <a:xfrm>
              <a:off x="3398625" y="3178800"/>
              <a:ext cx="1364175" cy="1346625"/>
            </a:xfrm>
            <a:custGeom>
              <a:avLst/>
              <a:gdLst/>
              <a:ahLst/>
              <a:cxnLst/>
              <a:rect l="l" t="t" r="r" b="b"/>
              <a:pathLst>
                <a:path w="54567" h="53865" extrusionOk="0">
                  <a:moveTo>
                    <a:pt x="13181" y="0"/>
                  </a:moveTo>
                  <a:lnTo>
                    <a:pt x="18562" y="5811"/>
                  </a:lnTo>
                  <a:cubicBezTo>
                    <a:pt x="9407" y="12621"/>
                    <a:pt x="8823" y="25563"/>
                    <a:pt x="17265" y="34671"/>
                  </a:cubicBezTo>
                  <a:cubicBezTo>
                    <a:pt x="25706" y="43779"/>
                    <a:pt x="40017" y="45661"/>
                    <a:pt x="49185" y="38850"/>
                  </a:cubicBezTo>
                  <a:lnTo>
                    <a:pt x="54567" y="44672"/>
                  </a:lnTo>
                  <a:cubicBezTo>
                    <a:pt x="42184" y="53864"/>
                    <a:pt x="22825" y="51328"/>
                    <a:pt x="11419" y="39017"/>
                  </a:cubicBezTo>
                  <a:cubicBezTo>
                    <a:pt x="1" y="26694"/>
                    <a:pt x="798" y="9204"/>
                    <a:pt x="13181" y="0"/>
                  </a:cubicBezTo>
                  <a:close/>
                </a:path>
              </a:pathLst>
            </a:custGeom>
            <a:gradFill>
              <a:gsLst>
                <a:gs pos="0">
                  <a:srgbClr val="CF65B0"/>
                </a:gs>
                <a:gs pos="100000">
                  <a:srgbClr val="FEFFB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1" name="Google Shape;1081;p42"/>
          <p:cNvGrpSpPr/>
          <p:nvPr/>
        </p:nvGrpSpPr>
        <p:grpSpPr>
          <a:xfrm rot="1350723">
            <a:off x="-583262" y="-461289"/>
            <a:ext cx="2347149" cy="2277453"/>
            <a:chOff x="2123475" y="1121100"/>
            <a:chExt cx="1683850" cy="1633850"/>
          </a:xfrm>
        </p:grpSpPr>
        <p:sp>
          <p:nvSpPr>
            <p:cNvPr id="1082" name="Google Shape;1082;p42"/>
            <p:cNvSpPr/>
            <p:nvPr/>
          </p:nvSpPr>
          <p:spPr>
            <a:xfrm>
              <a:off x="2390775" y="1509850"/>
              <a:ext cx="422100" cy="945975"/>
            </a:xfrm>
            <a:custGeom>
              <a:avLst/>
              <a:gdLst/>
              <a:ahLst/>
              <a:cxnLst/>
              <a:rect l="l" t="t" r="r" b="b"/>
              <a:pathLst>
                <a:path w="16884" h="37839" extrusionOk="0">
                  <a:moveTo>
                    <a:pt x="7406" y="0"/>
                  </a:moveTo>
                  <a:lnTo>
                    <a:pt x="3703" y="17038"/>
                  </a:lnTo>
                  <a:lnTo>
                    <a:pt x="0" y="34064"/>
                  </a:lnTo>
                  <a:lnTo>
                    <a:pt x="9465" y="37838"/>
                  </a:lnTo>
                  <a:lnTo>
                    <a:pt x="13180" y="20800"/>
                  </a:lnTo>
                  <a:lnTo>
                    <a:pt x="16883" y="3762"/>
                  </a:ln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2"/>
            <p:cNvSpPr/>
            <p:nvPr/>
          </p:nvSpPr>
          <p:spPr>
            <a:xfrm>
              <a:off x="2123475" y="2147725"/>
              <a:ext cx="1683850" cy="607225"/>
            </a:xfrm>
            <a:custGeom>
              <a:avLst/>
              <a:gdLst/>
              <a:ahLst/>
              <a:cxnLst/>
              <a:rect l="l" t="t" r="r" b="b"/>
              <a:pathLst>
                <a:path w="67354" h="24289" extrusionOk="0">
                  <a:moveTo>
                    <a:pt x="57888" y="0"/>
                  </a:moveTo>
                  <a:lnTo>
                    <a:pt x="28944" y="10263"/>
                  </a:lnTo>
                  <a:lnTo>
                    <a:pt x="0" y="20526"/>
                  </a:lnTo>
                  <a:lnTo>
                    <a:pt x="9466" y="24289"/>
                  </a:lnTo>
                  <a:lnTo>
                    <a:pt x="38410" y="14026"/>
                  </a:lnTo>
                  <a:lnTo>
                    <a:pt x="67354" y="3762"/>
                  </a:lnTo>
                  <a:close/>
                </a:path>
              </a:pathLst>
            </a:custGeom>
            <a:gradFill>
              <a:gsLst>
                <a:gs pos="0">
                  <a:srgbClr val="372F68"/>
                </a:gs>
                <a:gs pos="100000">
                  <a:srgbClr val="9135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2"/>
            <p:cNvSpPr/>
            <p:nvPr/>
          </p:nvSpPr>
          <p:spPr>
            <a:xfrm>
              <a:off x="2458025" y="1121100"/>
              <a:ext cx="1349300" cy="1120700"/>
            </a:xfrm>
            <a:custGeom>
              <a:avLst/>
              <a:gdLst/>
              <a:ahLst/>
              <a:cxnLst/>
              <a:rect l="l" t="t" r="r" b="b"/>
              <a:pathLst>
                <a:path w="53972" h="44828" extrusionOk="0">
                  <a:moveTo>
                    <a:pt x="31731" y="24289"/>
                  </a:moveTo>
                  <a:lnTo>
                    <a:pt x="9478" y="3763"/>
                  </a:lnTo>
                  <a:lnTo>
                    <a:pt x="1" y="1"/>
                  </a:lnTo>
                  <a:lnTo>
                    <a:pt x="22254" y="20527"/>
                  </a:lnTo>
                  <a:lnTo>
                    <a:pt x="44506" y="41065"/>
                  </a:lnTo>
                  <a:lnTo>
                    <a:pt x="53972" y="44827"/>
                  </a:ln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2"/>
            <p:cNvSpPr/>
            <p:nvPr/>
          </p:nvSpPr>
          <p:spPr>
            <a:xfrm>
              <a:off x="2123475" y="1121100"/>
              <a:ext cx="1447225" cy="1539800"/>
            </a:xfrm>
            <a:custGeom>
              <a:avLst/>
              <a:gdLst/>
              <a:ahLst/>
              <a:cxnLst/>
              <a:rect l="l" t="t" r="r" b="b"/>
              <a:pathLst>
                <a:path w="57889" h="61592" extrusionOk="0">
                  <a:moveTo>
                    <a:pt x="35636" y="20527"/>
                  </a:moveTo>
                  <a:lnTo>
                    <a:pt x="57888" y="41065"/>
                  </a:lnTo>
                  <a:lnTo>
                    <a:pt x="28944" y="51328"/>
                  </a:lnTo>
                  <a:lnTo>
                    <a:pt x="0" y="61591"/>
                  </a:lnTo>
                  <a:lnTo>
                    <a:pt x="6703" y="30790"/>
                  </a:lnTo>
                  <a:lnTo>
                    <a:pt x="13395" y="1"/>
                  </a:lnTo>
                  <a:close/>
                  <a:moveTo>
                    <a:pt x="10692" y="49614"/>
                  </a:moveTo>
                  <a:lnTo>
                    <a:pt x="26706" y="43946"/>
                  </a:lnTo>
                  <a:lnTo>
                    <a:pt x="42720" y="38267"/>
                  </a:lnTo>
                  <a:lnTo>
                    <a:pt x="30409" y="26909"/>
                  </a:lnTo>
                  <a:lnTo>
                    <a:pt x="18098" y="15550"/>
                  </a:lnTo>
                  <a:lnTo>
                    <a:pt x="14395" y="32588"/>
                  </a:lnTo>
                  <a:lnTo>
                    <a:pt x="10692" y="49614"/>
                  </a:lnTo>
                  <a:close/>
                </a:path>
              </a:pathLst>
            </a:custGeom>
            <a:gradFill>
              <a:gsLst>
                <a:gs pos="0">
                  <a:srgbClr val="FF62FF"/>
                </a:gs>
                <a:gs pos="100000">
                  <a:srgbClr val="A2B5FA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40"/>
          <p:cNvSpPr txBox="1">
            <a:spLocks noGrp="1"/>
          </p:cNvSpPr>
          <p:nvPr>
            <p:ph type="title"/>
          </p:nvPr>
        </p:nvSpPr>
        <p:spPr>
          <a:xfrm>
            <a:off x="758775" y="390787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ANGGOTA KELOMPOK</a:t>
            </a:r>
            <a:endParaRPr dirty="0"/>
          </a:p>
        </p:txBody>
      </p:sp>
      <p:sp>
        <p:nvSpPr>
          <p:cNvPr id="1050" name="Google Shape;1050;p40"/>
          <p:cNvSpPr txBox="1">
            <a:spLocks noGrp="1"/>
          </p:cNvSpPr>
          <p:nvPr>
            <p:ph type="body" idx="1"/>
          </p:nvPr>
        </p:nvSpPr>
        <p:spPr>
          <a:xfrm>
            <a:off x="758775" y="1120125"/>
            <a:ext cx="7626300" cy="3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 sz="1600" dirty="0"/>
              <a:t>F</a:t>
            </a:r>
            <a:r>
              <a:rPr lang="en-ID" sz="1600" dirty="0" err="1"/>
              <a:t>i</a:t>
            </a:r>
            <a:r>
              <a:rPr lang="en" sz="1600" dirty="0"/>
              <a:t>go Fajar Yulianto 		(E41191965)</a:t>
            </a:r>
            <a:endParaRPr sz="16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 sz="1600" dirty="0"/>
              <a:t>Dimas Cahya Ramadhan 		(E41192208)</a:t>
            </a:r>
            <a:endParaRPr sz="16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 sz="1600" dirty="0"/>
              <a:t>Arif Kurniawan 		(E41192283)</a:t>
            </a:r>
            <a:endParaRPr sz="16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 sz="1600" dirty="0"/>
              <a:t>Rifky Roudana Imani Cahya 	(E41192307)</a:t>
            </a:r>
            <a:endParaRPr sz="16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 sz="1600" dirty="0">
                <a:uFill>
                  <a:noFill/>
                </a:uFill>
              </a:rPr>
              <a:t>Ilmi Azmi Iradiyah 		(E41192330)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endParaRPr lang="en" sz="1600" dirty="0">
              <a:uFill>
                <a:noFill/>
              </a:uFill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" sz="1600" dirty="0">
                <a:uFill>
                  <a:noFill/>
                </a:uFill>
              </a:rPr>
              <a:t>Kelompok 21 Golongan D</a:t>
            </a: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4"/>
          <p:cNvSpPr/>
          <p:nvPr/>
        </p:nvSpPr>
        <p:spPr>
          <a:xfrm>
            <a:off x="1526313" y="860308"/>
            <a:ext cx="1147800" cy="11478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algn="bl" rotWithShape="0">
              <a:schemeClr val="lt1">
                <a:alpha val="9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44"/>
          <p:cNvSpPr/>
          <p:nvPr/>
        </p:nvSpPr>
        <p:spPr>
          <a:xfrm rot="3420409">
            <a:off x="5691508" y="1960899"/>
            <a:ext cx="2654354" cy="1673953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algn="bl" rotWithShape="0">
              <a:schemeClr val="lt1">
                <a:alpha val="9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1108" name="Google Shape;1108;p44"/>
          <p:cNvGrpSpPr/>
          <p:nvPr/>
        </p:nvGrpSpPr>
        <p:grpSpPr>
          <a:xfrm rot="-960528">
            <a:off x="5892182" y="1270875"/>
            <a:ext cx="2159440" cy="2465381"/>
            <a:chOff x="742950" y="1124975"/>
            <a:chExt cx="1327850" cy="1515975"/>
          </a:xfrm>
        </p:grpSpPr>
        <p:sp>
          <p:nvSpPr>
            <p:cNvPr id="1109" name="Google Shape;1109;p44"/>
            <p:cNvSpPr/>
            <p:nvPr/>
          </p:nvSpPr>
          <p:spPr>
            <a:xfrm>
              <a:off x="742950" y="1124975"/>
              <a:ext cx="304525" cy="1515975"/>
            </a:xfrm>
            <a:custGeom>
              <a:avLst/>
              <a:gdLst/>
              <a:ahLst/>
              <a:cxnLst/>
              <a:rect l="l" t="t" r="r" b="b"/>
              <a:pathLst>
                <a:path w="12181" h="60639" extrusionOk="0">
                  <a:moveTo>
                    <a:pt x="0" y="60639"/>
                  </a:moveTo>
                  <a:lnTo>
                    <a:pt x="6263" y="0"/>
                  </a:lnTo>
                  <a:lnTo>
                    <a:pt x="12180" y="46911"/>
                  </a:lnTo>
                  <a:close/>
                </a:path>
              </a:pathLst>
            </a:custGeom>
            <a:gradFill>
              <a:gsLst>
                <a:gs pos="0">
                  <a:srgbClr val="FF62FF"/>
                </a:gs>
                <a:gs pos="100000">
                  <a:srgbClr val="A2B5F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4"/>
            <p:cNvSpPr/>
            <p:nvPr/>
          </p:nvSpPr>
          <p:spPr>
            <a:xfrm>
              <a:off x="899500" y="1124975"/>
              <a:ext cx="1171300" cy="1172775"/>
            </a:xfrm>
            <a:custGeom>
              <a:avLst/>
              <a:gdLst/>
              <a:ahLst/>
              <a:cxnLst/>
              <a:rect l="l" t="t" r="r" b="b"/>
              <a:pathLst>
                <a:path w="46852" h="46911" extrusionOk="0">
                  <a:moveTo>
                    <a:pt x="46852" y="37576"/>
                  </a:moveTo>
                  <a:lnTo>
                    <a:pt x="5918" y="4691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4"/>
            <p:cNvSpPr/>
            <p:nvPr/>
          </p:nvSpPr>
          <p:spPr>
            <a:xfrm>
              <a:off x="742950" y="2064375"/>
              <a:ext cx="1327850" cy="576575"/>
            </a:xfrm>
            <a:custGeom>
              <a:avLst/>
              <a:gdLst/>
              <a:ahLst/>
              <a:cxnLst/>
              <a:rect l="l" t="t" r="r" b="b"/>
              <a:pathLst>
                <a:path w="53114" h="23063" extrusionOk="0">
                  <a:moveTo>
                    <a:pt x="53114" y="0"/>
                  </a:moveTo>
                  <a:lnTo>
                    <a:pt x="0" y="23063"/>
                  </a:lnTo>
                  <a:lnTo>
                    <a:pt x="12180" y="9335"/>
                  </a:lnTo>
                  <a:close/>
                </a:path>
              </a:pathLst>
            </a:custGeom>
            <a:gradFill>
              <a:gsLst>
                <a:gs pos="0">
                  <a:srgbClr val="F9F6EF"/>
                </a:gs>
                <a:gs pos="100000">
                  <a:srgbClr val="F148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2" name="Google Shape;1112;p44"/>
          <p:cNvSpPr txBox="1">
            <a:spLocks noGrp="1"/>
          </p:cNvSpPr>
          <p:nvPr>
            <p:ph type="title"/>
          </p:nvPr>
        </p:nvSpPr>
        <p:spPr>
          <a:xfrm>
            <a:off x="1424906" y="1925187"/>
            <a:ext cx="3964200" cy="16157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INTRODUCTION</a:t>
            </a:r>
            <a:endParaRPr sz="3200" dirty="0"/>
          </a:p>
        </p:txBody>
      </p:sp>
      <p:sp>
        <p:nvSpPr>
          <p:cNvPr id="1113" name="Google Shape;1113;p44"/>
          <p:cNvSpPr txBox="1">
            <a:spLocks noGrp="1"/>
          </p:cNvSpPr>
          <p:nvPr>
            <p:ph type="subTitle" idx="1"/>
          </p:nvPr>
        </p:nvSpPr>
        <p:spPr>
          <a:xfrm>
            <a:off x="1375800" y="3931613"/>
            <a:ext cx="40182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4" name="Google Shape;1114;p44"/>
          <p:cNvSpPr txBox="1">
            <a:spLocks noGrp="1"/>
          </p:cNvSpPr>
          <p:nvPr>
            <p:ph type="title" idx="2"/>
          </p:nvPr>
        </p:nvSpPr>
        <p:spPr>
          <a:xfrm>
            <a:off x="1314750" y="954153"/>
            <a:ext cx="1570800" cy="10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15" name="Google Shape;1115;p44"/>
          <p:cNvSpPr/>
          <p:nvPr/>
        </p:nvSpPr>
        <p:spPr>
          <a:xfrm>
            <a:off x="5825042" y="2161874"/>
            <a:ext cx="1881533" cy="1048415"/>
          </a:xfrm>
          <a:custGeom>
            <a:avLst/>
            <a:gdLst/>
            <a:ahLst/>
            <a:cxnLst/>
            <a:rect l="l" t="t" r="r" b="b"/>
            <a:pathLst>
              <a:path w="72604" h="40452" extrusionOk="0">
                <a:moveTo>
                  <a:pt x="61873" y="40452"/>
                </a:moveTo>
                <a:lnTo>
                  <a:pt x="72604" y="6871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116" name="Google Shape;1116;p44"/>
          <p:cNvGrpSpPr/>
          <p:nvPr/>
        </p:nvGrpSpPr>
        <p:grpSpPr>
          <a:xfrm>
            <a:off x="6912080" y="768303"/>
            <a:ext cx="943148" cy="1005386"/>
            <a:chOff x="3398625" y="2972225"/>
            <a:chExt cx="1457050" cy="1553200"/>
          </a:xfrm>
        </p:grpSpPr>
        <p:sp>
          <p:nvSpPr>
            <p:cNvPr id="1117" name="Google Shape;1117;p44"/>
            <p:cNvSpPr/>
            <p:nvPr/>
          </p:nvSpPr>
          <p:spPr>
            <a:xfrm>
              <a:off x="3681100" y="3293975"/>
              <a:ext cx="1039450" cy="957900"/>
            </a:xfrm>
            <a:custGeom>
              <a:avLst/>
              <a:gdLst/>
              <a:ahLst/>
              <a:cxnLst/>
              <a:rect l="l" t="t" r="r" b="b"/>
              <a:pathLst>
                <a:path w="41578" h="38316" extrusionOk="0">
                  <a:moveTo>
                    <a:pt x="40791" y="26552"/>
                  </a:moveTo>
                  <a:cubicBezTo>
                    <a:pt x="40625" y="26659"/>
                    <a:pt x="40470" y="26754"/>
                    <a:pt x="40303" y="26861"/>
                  </a:cubicBezTo>
                  <a:cubicBezTo>
                    <a:pt x="40148" y="26957"/>
                    <a:pt x="40029" y="27040"/>
                    <a:pt x="39887" y="27123"/>
                  </a:cubicBezTo>
                  <a:cubicBezTo>
                    <a:pt x="39744" y="27207"/>
                    <a:pt x="39553" y="27314"/>
                    <a:pt x="39386" y="27409"/>
                  </a:cubicBezTo>
                  <a:cubicBezTo>
                    <a:pt x="39220" y="27492"/>
                    <a:pt x="39089" y="27576"/>
                    <a:pt x="38934" y="27647"/>
                  </a:cubicBezTo>
                  <a:lnTo>
                    <a:pt x="38708" y="27766"/>
                  </a:lnTo>
                  <a:cubicBezTo>
                    <a:pt x="38494" y="27873"/>
                    <a:pt x="38279" y="27981"/>
                    <a:pt x="38065" y="28076"/>
                  </a:cubicBezTo>
                  <a:cubicBezTo>
                    <a:pt x="37958" y="28123"/>
                    <a:pt x="37862" y="28171"/>
                    <a:pt x="37767" y="28207"/>
                  </a:cubicBezTo>
                  <a:cubicBezTo>
                    <a:pt x="37541" y="28314"/>
                    <a:pt x="37327" y="28409"/>
                    <a:pt x="37100" y="28493"/>
                  </a:cubicBezTo>
                  <a:lnTo>
                    <a:pt x="36898" y="28576"/>
                  </a:lnTo>
                  <a:cubicBezTo>
                    <a:pt x="36612" y="28683"/>
                    <a:pt x="36327" y="28790"/>
                    <a:pt x="36041" y="28885"/>
                  </a:cubicBezTo>
                  <a:cubicBezTo>
                    <a:pt x="35660" y="29016"/>
                    <a:pt x="35255" y="29136"/>
                    <a:pt x="34862" y="29243"/>
                  </a:cubicBezTo>
                  <a:cubicBezTo>
                    <a:pt x="34755" y="29278"/>
                    <a:pt x="34648" y="29302"/>
                    <a:pt x="34541" y="29338"/>
                  </a:cubicBezTo>
                  <a:cubicBezTo>
                    <a:pt x="34255" y="29409"/>
                    <a:pt x="33981" y="29481"/>
                    <a:pt x="33695" y="29540"/>
                  </a:cubicBezTo>
                  <a:cubicBezTo>
                    <a:pt x="33552" y="29564"/>
                    <a:pt x="33410" y="29600"/>
                    <a:pt x="33267" y="29624"/>
                  </a:cubicBezTo>
                  <a:cubicBezTo>
                    <a:pt x="33029" y="29671"/>
                    <a:pt x="32779" y="29719"/>
                    <a:pt x="32540" y="29755"/>
                  </a:cubicBezTo>
                  <a:cubicBezTo>
                    <a:pt x="32386" y="29778"/>
                    <a:pt x="32243" y="29814"/>
                    <a:pt x="32088" y="29826"/>
                  </a:cubicBezTo>
                  <a:cubicBezTo>
                    <a:pt x="31850" y="29862"/>
                    <a:pt x="31612" y="29898"/>
                    <a:pt x="31374" y="29921"/>
                  </a:cubicBezTo>
                  <a:lnTo>
                    <a:pt x="30933" y="29969"/>
                  </a:lnTo>
                  <a:cubicBezTo>
                    <a:pt x="30671" y="29993"/>
                    <a:pt x="30409" y="30017"/>
                    <a:pt x="30147" y="30028"/>
                  </a:cubicBezTo>
                  <a:cubicBezTo>
                    <a:pt x="30028" y="30040"/>
                    <a:pt x="29897" y="30052"/>
                    <a:pt x="29778" y="30052"/>
                  </a:cubicBezTo>
                  <a:cubicBezTo>
                    <a:pt x="29385" y="30076"/>
                    <a:pt x="29004" y="30088"/>
                    <a:pt x="28611" y="30088"/>
                  </a:cubicBezTo>
                  <a:lnTo>
                    <a:pt x="28588" y="30088"/>
                  </a:lnTo>
                  <a:cubicBezTo>
                    <a:pt x="28207" y="30088"/>
                    <a:pt x="27814" y="30076"/>
                    <a:pt x="27433" y="30052"/>
                  </a:cubicBezTo>
                  <a:cubicBezTo>
                    <a:pt x="27314" y="30052"/>
                    <a:pt x="27194" y="30040"/>
                    <a:pt x="27075" y="30028"/>
                  </a:cubicBezTo>
                  <a:cubicBezTo>
                    <a:pt x="26790" y="30017"/>
                    <a:pt x="26504" y="29993"/>
                    <a:pt x="26230" y="29957"/>
                  </a:cubicBezTo>
                  <a:cubicBezTo>
                    <a:pt x="26075" y="29945"/>
                    <a:pt x="25932" y="29933"/>
                    <a:pt x="25790" y="29921"/>
                  </a:cubicBezTo>
                  <a:cubicBezTo>
                    <a:pt x="25516" y="29886"/>
                    <a:pt x="25242" y="29850"/>
                    <a:pt x="24956" y="29802"/>
                  </a:cubicBezTo>
                  <a:lnTo>
                    <a:pt x="24539" y="29743"/>
                  </a:lnTo>
                  <a:cubicBezTo>
                    <a:pt x="24182" y="29683"/>
                    <a:pt x="23837" y="29624"/>
                    <a:pt x="23480" y="29540"/>
                  </a:cubicBezTo>
                  <a:lnTo>
                    <a:pt x="23242" y="29505"/>
                  </a:lnTo>
                  <a:lnTo>
                    <a:pt x="23075" y="29457"/>
                  </a:lnTo>
                  <a:cubicBezTo>
                    <a:pt x="22813" y="29397"/>
                    <a:pt x="22539" y="29338"/>
                    <a:pt x="22265" y="29266"/>
                  </a:cubicBezTo>
                  <a:lnTo>
                    <a:pt x="22003" y="29195"/>
                  </a:lnTo>
                  <a:cubicBezTo>
                    <a:pt x="21753" y="29136"/>
                    <a:pt x="21503" y="29064"/>
                    <a:pt x="21265" y="28981"/>
                  </a:cubicBezTo>
                  <a:cubicBezTo>
                    <a:pt x="21182" y="28957"/>
                    <a:pt x="21098" y="28933"/>
                    <a:pt x="21015" y="28909"/>
                  </a:cubicBezTo>
                  <a:cubicBezTo>
                    <a:pt x="20694" y="28814"/>
                    <a:pt x="20372" y="28707"/>
                    <a:pt x="20051" y="28600"/>
                  </a:cubicBezTo>
                  <a:cubicBezTo>
                    <a:pt x="19908" y="28540"/>
                    <a:pt x="19753" y="28481"/>
                    <a:pt x="19598" y="28421"/>
                  </a:cubicBezTo>
                  <a:cubicBezTo>
                    <a:pt x="19408" y="28350"/>
                    <a:pt x="19217" y="28278"/>
                    <a:pt x="19027" y="28207"/>
                  </a:cubicBezTo>
                  <a:cubicBezTo>
                    <a:pt x="18872" y="28147"/>
                    <a:pt x="18717" y="28076"/>
                    <a:pt x="18562" y="28016"/>
                  </a:cubicBezTo>
                  <a:cubicBezTo>
                    <a:pt x="18372" y="27933"/>
                    <a:pt x="18181" y="27850"/>
                    <a:pt x="17991" y="27766"/>
                  </a:cubicBezTo>
                  <a:lnTo>
                    <a:pt x="17789" y="27671"/>
                  </a:lnTo>
                  <a:cubicBezTo>
                    <a:pt x="17550" y="27564"/>
                    <a:pt x="17312" y="27445"/>
                    <a:pt x="17074" y="27326"/>
                  </a:cubicBezTo>
                  <a:lnTo>
                    <a:pt x="16800" y="27195"/>
                  </a:lnTo>
                  <a:cubicBezTo>
                    <a:pt x="16550" y="27064"/>
                    <a:pt x="16312" y="26933"/>
                    <a:pt x="16074" y="26802"/>
                  </a:cubicBezTo>
                  <a:lnTo>
                    <a:pt x="15895" y="26707"/>
                  </a:lnTo>
                  <a:cubicBezTo>
                    <a:pt x="15610" y="26552"/>
                    <a:pt x="15336" y="26385"/>
                    <a:pt x="15050" y="26207"/>
                  </a:cubicBezTo>
                  <a:cubicBezTo>
                    <a:pt x="14693" y="25992"/>
                    <a:pt x="14348" y="25766"/>
                    <a:pt x="14002" y="25528"/>
                  </a:cubicBezTo>
                  <a:cubicBezTo>
                    <a:pt x="13955" y="25504"/>
                    <a:pt x="13907" y="25468"/>
                    <a:pt x="13871" y="25433"/>
                  </a:cubicBezTo>
                  <a:cubicBezTo>
                    <a:pt x="13574" y="25230"/>
                    <a:pt x="13276" y="25016"/>
                    <a:pt x="12978" y="24790"/>
                  </a:cubicBezTo>
                  <a:cubicBezTo>
                    <a:pt x="12859" y="24706"/>
                    <a:pt x="12752" y="24623"/>
                    <a:pt x="12645" y="24528"/>
                  </a:cubicBezTo>
                  <a:cubicBezTo>
                    <a:pt x="12419" y="24361"/>
                    <a:pt x="12193" y="24183"/>
                    <a:pt x="11978" y="23992"/>
                  </a:cubicBezTo>
                  <a:cubicBezTo>
                    <a:pt x="11859" y="23897"/>
                    <a:pt x="11740" y="23790"/>
                    <a:pt x="11621" y="23682"/>
                  </a:cubicBezTo>
                  <a:cubicBezTo>
                    <a:pt x="11407" y="23504"/>
                    <a:pt x="11204" y="23325"/>
                    <a:pt x="11002" y="23135"/>
                  </a:cubicBezTo>
                  <a:cubicBezTo>
                    <a:pt x="10895" y="23040"/>
                    <a:pt x="10788" y="22932"/>
                    <a:pt x="10681" y="22825"/>
                  </a:cubicBezTo>
                  <a:cubicBezTo>
                    <a:pt x="10335" y="22492"/>
                    <a:pt x="10002" y="22158"/>
                    <a:pt x="9668" y="21813"/>
                  </a:cubicBezTo>
                  <a:cubicBezTo>
                    <a:pt x="9478" y="21599"/>
                    <a:pt x="9287" y="21385"/>
                    <a:pt x="9109" y="21170"/>
                  </a:cubicBezTo>
                  <a:cubicBezTo>
                    <a:pt x="9037" y="21099"/>
                    <a:pt x="8990" y="21027"/>
                    <a:pt x="8930" y="20956"/>
                  </a:cubicBezTo>
                  <a:cubicBezTo>
                    <a:pt x="8799" y="20813"/>
                    <a:pt x="8680" y="20670"/>
                    <a:pt x="8561" y="20527"/>
                  </a:cubicBezTo>
                  <a:lnTo>
                    <a:pt x="8442" y="20373"/>
                  </a:lnTo>
                  <a:cubicBezTo>
                    <a:pt x="8287" y="20182"/>
                    <a:pt x="8133" y="19980"/>
                    <a:pt x="7978" y="19777"/>
                  </a:cubicBezTo>
                  <a:cubicBezTo>
                    <a:pt x="7918" y="19706"/>
                    <a:pt x="7859" y="19622"/>
                    <a:pt x="7799" y="19539"/>
                  </a:cubicBezTo>
                  <a:cubicBezTo>
                    <a:pt x="7668" y="19361"/>
                    <a:pt x="7537" y="19170"/>
                    <a:pt x="7418" y="18991"/>
                  </a:cubicBezTo>
                  <a:cubicBezTo>
                    <a:pt x="7359" y="18908"/>
                    <a:pt x="7299" y="18825"/>
                    <a:pt x="7252" y="18741"/>
                  </a:cubicBezTo>
                  <a:cubicBezTo>
                    <a:pt x="7168" y="18610"/>
                    <a:pt x="7085" y="18479"/>
                    <a:pt x="7001" y="18348"/>
                  </a:cubicBezTo>
                  <a:cubicBezTo>
                    <a:pt x="6930" y="18253"/>
                    <a:pt x="6871" y="18146"/>
                    <a:pt x="6811" y="18051"/>
                  </a:cubicBezTo>
                  <a:cubicBezTo>
                    <a:pt x="6728" y="17920"/>
                    <a:pt x="6644" y="17777"/>
                    <a:pt x="6573" y="17646"/>
                  </a:cubicBezTo>
                  <a:cubicBezTo>
                    <a:pt x="6513" y="17551"/>
                    <a:pt x="6454" y="17456"/>
                    <a:pt x="6394" y="17348"/>
                  </a:cubicBezTo>
                  <a:cubicBezTo>
                    <a:pt x="6347" y="17241"/>
                    <a:pt x="6299" y="17158"/>
                    <a:pt x="6239" y="17063"/>
                  </a:cubicBezTo>
                  <a:cubicBezTo>
                    <a:pt x="6180" y="16932"/>
                    <a:pt x="6109" y="16813"/>
                    <a:pt x="6037" y="16682"/>
                  </a:cubicBezTo>
                  <a:cubicBezTo>
                    <a:pt x="5989" y="16586"/>
                    <a:pt x="5942" y="16491"/>
                    <a:pt x="5894" y="16384"/>
                  </a:cubicBezTo>
                  <a:cubicBezTo>
                    <a:pt x="5847" y="16289"/>
                    <a:pt x="5787" y="16170"/>
                    <a:pt x="5728" y="16051"/>
                  </a:cubicBezTo>
                  <a:cubicBezTo>
                    <a:pt x="5561" y="15705"/>
                    <a:pt x="5406" y="15348"/>
                    <a:pt x="5263" y="14991"/>
                  </a:cubicBezTo>
                  <a:cubicBezTo>
                    <a:pt x="5227" y="14931"/>
                    <a:pt x="5204" y="14860"/>
                    <a:pt x="5180" y="14789"/>
                  </a:cubicBezTo>
                  <a:cubicBezTo>
                    <a:pt x="5037" y="14455"/>
                    <a:pt x="4906" y="14110"/>
                    <a:pt x="4787" y="13765"/>
                  </a:cubicBezTo>
                  <a:cubicBezTo>
                    <a:pt x="4775" y="13717"/>
                    <a:pt x="4763" y="13669"/>
                    <a:pt x="4739" y="13622"/>
                  </a:cubicBezTo>
                  <a:cubicBezTo>
                    <a:pt x="4644" y="13312"/>
                    <a:pt x="4537" y="12991"/>
                    <a:pt x="4442" y="12681"/>
                  </a:cubicBezTo>
                  <a:cubicBezTo>
                    <a:pt x="4430" y="12622"/>
                    <a:pt x="4418" y="12574"/>
                    <a:pt x="4406" y="12514"/>
                  </a:cubicBezTo>
                  <a:cubicBezTo>
                    <a:pt x="4311" y="12193"/>
                    <a:pt x="4227" y="11860"/>
                    <a:pt x="4156" y="11526"/>
                  </a:cubicBezTo>
                  <a:cubicBezTo>
                    <a:pt x="4144" y="11455"/>
                    <a:pt x="4132" y="11383"/>
                    <a:pt x="4108" y="11312"/>
                  </a:cubicBezTo>
                  <a:cubicBezTo>
                    <a:pt x="4037" y="10979"/>
                    <a:pt x="3977" y="10645"/>
                    <a:pt x="3930" y="10312"/>
                  </a:cubicBezTo>
                  <a:lnTo>
                    <a:pt x="3930" y="10300"/>
                  </a:lnTo>
                  <a:cubicBezTo>
                    <a:pt x="3870" y="9955"/>
                    <a:pt x="3834" y="9621"/>
                    <a:pt x="3799" y="9276"/>
                  </a:cubicBezTo>
                  <a:cubicBezTo>
                    <a:pt x="3799" y="9204"/>
                    <a:pt x="3787" y="9133"/>
                    <a:pt x="3775" y="9062"/>
                  </a:cubicBezTo>
                  <a:cubicBezTo>
                    <a:pt x="3751" y="8728"/>
                    <a:pt x="3727" y="8395"/>
                    <a:pt x="3715" y="8062"/>
                  </a:cubicBezTo>
                  <a:lnTo>
                    <a:pt x="3715" y="7895"/>
                  </a:lnTo>
                  <a:cubicBezTo>
                    <a:pt x="3703" y="7561"/>
                    <a:pt x="3703" y="7228"/>
                    <a:pt x="3715" y="6895"/>
                  </a:cubicBezTo>
                  <a:lnTo>
                    <a:pt x="3715" y="6799"/>
                  </a:lnTo>
                  <a:cubicBezTo>
                    <a:pt x="3727" y="6430"/>
                    <a:pt x="3751" y="6061"/>
                    <a:pt x="3787" y="5692"/>
                  </a:cubicBezTo>
                  <a:cubicBezTo>
                    <a:pt x="3787" y="5621"/>
                    <a:pt x="3799" y="5549"/>
                    <a:pt x="3811" y="5466"/>
                  </a:cubicBezTo>
                  <a:cubicBezTo>
                    <a:pt x="3811" y="5371"/>
                    <a:pt x="3823" y="5264"/>
                    <a:pt x="3834" y="5168"/>
                  </a:cubicBezTo>
                  <a:cubicBezTo>
                    <a:pt x="3858" y="5037"/>
                    <a:pt x="3870" y="4918"/>
                    <a:pt x="3894" y="4799"/>
                  </a:cubicBezTo>
                  <a:cubicBezTo>
                    <a:pt x="3906" y="4692"/>
                    <a:pt x="3918" y="4597"/>
                    <a:pt x="3930" y="4502"/>
                  </a:cubicBezTo>
                  <a:cubicBezTo>
                    <a:pt x="3953" y="4394"/>
                    <a:pt x="3977" y="4263"/>
                    <a:pt x="3989" y="4144"/>
                  </a:cubicBezTo>
                  <a:cubicBezTo>
                    <a:pt x="4013" y="4025"/>
                    <a:pt x="4037" y="3906"/>
                    <a:pt x="4061" y="3787"/>
                  </a:cubicBezTo>
                  <a:cubicBezTo>
                    <a:pt x="4084" y="3668"/>
                    <a:pt x="4108" y="3561"/>
                    <a:pt x="4132" y="3454"/>
                  </a:cubicBezTo>
                  <a:cubicBezTo>
                    <a:pt x="4156" y="3335"/>
                    <a:pt x="4180" y="3216"/>
                    <a:pt x="4215" y="3097"/>
                  </a:cubicBezTo>
                  <a:cubicBezTo>
                    <a:pt x="4239" y="2978"/>
                    <a:pt x="4263" y="2882"/>
                    <a:pt x="4287" y="2787"/>
                  </a:cubicBezTo>
                  <a:cubicBezTo>
                    <a:pt x="4334" y="2620"/>
                    <a:pt x="4370" y="2466"/>
                    <a:pt x="4418" y="2311"/>
                  </a:cubicBezTo>
                  <a:cubicBezTo>
                    <a:pt x="4442" y="2227"/>
                    <a:pt x="4465" y="2132"/>
                    <a:pt x="4501" y="2049"/>
                  </a:cubicBezTo>
                  <a:cubicBezTo>
                    <a:pt x="4549" y="1870"/>
                    <a:pt x="4608" y="1680"/>
                    <a:pt x="4680" y="1501"/>
                  </a:cubicBezTo>
                  <a:cubicBezTo>
                    <a:pt x="4692" y="1442"/>
                    <a:pt x="4715" y="1382"/>
                    <a:pt x="4739" y="1323"/>
                  </a:cubicBezTo>
                  <a:cubicBezTo>
                    <a:pt x="4787" y="1180"/>
                    <a:pt x="4846" y="1025"/>
                    <a:pt x="4906" y="882"/>
                  </a:cubicBezTo>
                  <a:cubicBezTo>
                    <a:pt x="4930" y="799"/>
                    <a:pt x="4954" y="727"/>
                    <a:pt x="4989" y="656"/>
                  </a:cubicBezTo>
                  <a:cubicBezTo>
                    <a:pt x="5073" y="442"/>
                    <a:pt x="5168" y="215"/>
                    <a:pt x="5263" y="1"/>
                  </a:cubicBezTo>
                  <a:lnTo>
                    <a:pt x="1560" y="8264"/>
                  </a:lnTo>
                  <a:cubicBezTo>
                    <a:pt x="1453" y="8478"/>
                    <a:pt x="1358" y="8693"/>
                    <a:pt x="1275" y="8919"/>
                  </a:cubicBezTo>
                  <a:cubicBezTo>
                    <a:pt x="1251" y="8990"/>
                    <a:pt x="1215" y="9062"/>
                    <a:pt x="1191" y="9133"/>
                  </a:cubicBezTo>
                  <a:cubicBezTo>
                    <a:pt x="1132" y="9288"/>
                    <a:pt x="1072" y="9431"/>
                    <a:pt x="1025" y="9585"/>
                  </a:cubicBezTo>
                  <a:lnTo>
                    <a:pt x="1013" y="9609"/>
                  </a:lnTo>
                  <a:cubicBezTo>
                    <a:pt x="1001" y="9657"/>
                    <a:pt x="977" y="9705"/>
                    <a:pt x="965" y="9752"/>
                  </a:cubicBezTo>
                  <a:cubicBezTo>
                    <a:pt x="905" y="9943"/>
                    <a:pt x="846" y="10121"/>
                    <a:pt x="786" y="10300"/>
                  </a:cubicBezTo>
                  <a:cubicBezTo>
                    <a:pt x="763" y="10395"/>
                    <a:pt x="739" y="10478"/>
                    <a:pt x="715" y="10562"/>
                  </a:cubicBezTo>
                  <a:cubicBezTo>
                    <a:pt x="667" y="10728"/>
                    <a:pt x="620" y="10883"/>
                    <a:pt x="584" y="11038"/>
                  </a:cubicBezTo>
                  <a:cubicBezTo>
                    <a:pt x="572" y="11074"/>
                    <a:pt x="560" y="11121"/>
                    <a:pt x="548" y="11157"/>
                  </a:cubicBezTo>
                  <a:cubicBezTo>
                    <a:pt x="524" y="11229"/>
                    <a:pt x="513" y="11288"/>
                    <a:pt x="501" y="11348"/>
                  </a:cubicBezTo>
                  <a:cubicBezTo>
                    <a:pt x="477" y="11467"/>
                    <a:pt x="441" y="11586"/>
                    <a:pt x="417" y="11705"/>
                  </a:cubicBezTo>
                  <a:cubicBezTo>
                    <a:pt x="394" y="11824"/>
                    <a:pt x="370" y="11931"/>
                    <a:pt x="346" y="12038"/>
                  </a:cubicBezTo>
                  <a:cubicBezTo>
                    <a:pt x="322" y="12145"/>
                    <a:pt x="298" y="12276"/>
                    <a:pt x="286" y="12395"/>
                  </a:cubicBezTo>
                  <a:lnTo>
                    <a:pt x="251" y="12550"/>
                  </a:lnTo>
                  <a:cubicBezTo>
                    <a:pt x="239" y="12586"/>
                    <a:pt x="239" y="12681"/>
                    <a:pt x="227" y="12741"/>
                  </a:cubicBezTo>
                  <a:cubicBezTo>
                    <a:pt x="203" y="12848"/>
                    <a:pt x="191" y="12943"/>
                    <a:pt x="179" y="13038"/>
                  </a:cubicBezTo>
                  <a:cubicBezTo>
                    <a:pt x="155" y="13169"/>
                    <a:pt x="143" y="13288"/>
                    <a:pt x="132" y="13419"/>
                  </a:cubicBezTo>
                  <a:cubicBezTo>
                    <a:pt x="120" y="13515"/>
                    <a:pt x="108" y="13610"/>
                    <a:pt x="96" y="13717"/>
                  </a:cubicBezTo>
                  <a:cubicBezTo>
                    <a:pt x="96" y="13753"/>
                    <a:pt x="84" y="13800"/>
                    <a:pt x="84" y="13836"/>
                  </a:cubicBezTo>
                  <a:cubicBezTo>
                    <a:pt x="72" y="13884"/>
                    <a:pt x="84" y="13907"/>
                    <a:pt x="84" y="13943"/>
                  </a:cubicBezTo>
                  <a:cubicBezTo>
                    <a:pt x="48" y="14312"/>
                    <a:pt x="24" y="14681"/>
                    <a:pt x="13" y="15050"/>
                  </a:cubicBezTo>
                  <a:cubicBezTo>
                    <a:pt x="13" y="15062"/>
                    <a:pt x="13" y="15062"/>
                    <a:pt x="13" y="15074"/>
                  </a:cubicBezTo>
                  <a:lnTo>
                    <a:pt x="13" y="15146"/>
                  </a:lnTo>
                  <a:cubicBezTo>
                    <a:pt x="1" y="15479"/>
                    <a:pt x="13" y="15812"/>
                    <a:pt x="13" y="16146"/>
                  </a:cubicBezTo>
                  <a:lnTo>
                    <a:pt x="13" y="16265"/>
                  </a:lnTo>
                  <a:lnTo>
                    <a:pt x="13" y="16313"/>
                  </a:lnTo>
                  <a:cubicBezTo>
                    <a:pt x="24" y="16646"/>
                    <a:pt x="48" y="16979"/>
                    <a:pt x="72" y="17313"/>
                  </a:cubicBezTo>
                  <a:lnTo>
                    <a:pt x="72" y="17408"/>
                  </a:lnTo>
                  <a:cubicBezTo>
                    <a:pt x="72" y="17444"/>
                    <a:pt x="84" y="17491"/>
                    <a:pt x="96" y="17527"/>
                  </a:cubicBezTo>
                  <a:cubicBezTo>
                    <a:pt x="120" y="17872"/>
                    <a:pt x="167" y="18206"/>
                    <a:pt x="215" y="18551"/>
                  </a:cubicBezTo>
                  <a:lnTo>
                    <a:pt x="215" y="18551"/>
                  </a:lnTo>
                  <a:lnTo>
                    <a:pt x="215" y="18563"/>
                  </a:lnTo>
                  <a:cubicBezTo>
                    <a:pt x="274" y="18896"/>
                    <a:pt x="334" y="19230"/>
                    <a:pt x="405" y="19563"/>
                  </a:cubicBezTo>
                  <a:cubicBezTo>
                    <a:pt x="405" y="19599"/>
                    <a:pt x="417" y="19646"/>
                    <a:pt x="429" y="19682"/>
                  </a:cubicBezTo>
                  <a:cubicBezTo>
                    <a:pt x="429" y="19730"/>
                    <a:pt x="441" y="19742"/>
                    <a:pt x="453" y="19777"/>
                  </a:cubicBezTo>
                  <a:cubicBezTo>
                    <a:pt x="524" y="20111"/>
                    <a:pt x="596" y="20432"/>
                    <a:pt x="691" y="20765"/>
                  </a:cubicBezTo>
                  <a:cubicBezTo>
                    <a:pt x="691" y="20777"/>
                    <a:pt x="703" y="20801"/>
                    <a:pt x="703" y="20813"/>
                  </a:cubicBezTo>
                  <a:cubicBezTo>
                    <a:pt x="715" y="20849"/>
                    <a:pt x="727" y="20885"/>
                    <a:pt x="739" y="20932"/>
                  </a:cubicBezTo>
                  <a:cubicBezTo>
                    <a:pt x="822" y="21242"/>
                    <a:pt x="929" y="21563"/>
                    <a:pt x="1036" y="21873"/>
                  </a:cubicBezTo>
                  <a:cubicBezTo>
                    <a:pt x="1048" y="21908"/>
                    <a:pt x="1048" y="21932"/>
                    <a:pt x="1060" y="21968"/>
                  </a:cubicBezTo>
                  <a:lnTo>
                    <a:pt x="1084" y="22016"/>
                  </a:lnTo>
                  <a:cubicBezTo>
                    <a:pt x="1203" y="22361"/>
                    <a:pt x="1322" y="22694"/>
                    <a:pt x="1465" y="23040"/>
                  </a:cubicBezTo>
                  <a:cubicBezTo>
                    <a:pt x="1477" y="23075"/>
                    <a:pt x="1489" y="23111"/>
                    <a:pt x="1501" y="23147"/>
                  </a:cubicBezTo>
                  <a:cubicBezTo>
                    <a:pt x="1513" y="23182"/>
                    <a:pt x="1537" y="23206"/>
                    <a:pt x="1548" y="23242"/>
                  </a:cubicBezTo>
                  <a:cubicBezTo>
                    <a:pt x="1691" y="23599"/>
                    <a:pt x="1846" y="23944"/>
                    <a:pt x="2013" y="24302"/>
                  </a:cubicBezTo>
                  <a:cubicBezTo>
                    <a:pt x="2025" y="24325"/>
                    <a:pt x="2037" y="24337"/>
                    <a:pt x="2048" y="24361"/>
                  </a:cubicBezTo>
                  <a:cubicBezTo>
                    <a:pt x="2084" y="24456"/>
                    <a:pt x="2132" y="24540"/>
                    <a:pt x="2179" y="24635"/>
                  </a:cubicBezTo>
                  <a:cubicBezTo>
                    <a:pt x="2227" y="24718"/>
                    <a:pt x="2275" y="24837"/>
                    <a:pt x="2334" y="24933"/>
                  </a:cubicBezTo>
                  <a:cubicBezTo>
                    <a:pt x="2394" y="25052"/>
                    <a:pt x="2465" y="25183"/>
                    <a:pt x="2525" y="25302"/>
                  </a:cubicBezTo>
                  <a:cubicBezTo>
                    <a:pt x="2584" y="25397"/>
                    <a:pt x="2632" y="25492"/>
                    <a:pt x="2691" y="25587"/>
                  </a:cubicBezTo>
                  <a:cubicBezTo>
                    <a:pt x="2703" y="25611"/>
                    <a:pt x="2715" y="25635"/>
                    <a:pt x="2715" y="25659"/>
                  </a:cubicBezTo>
                  <a:cubicBezTo>
                    <a:pt x="2763" y="25730"/>
                    <a:pt x="2810" y="25802"/>
                    <a:pt x="2858" y="25885"/>
                  </a:cubicBezTo>
                  <a:cubicBezTo>
                    <a:pt x="2941" y="26016"/>
                    <a:pt x="3013" y="26159"/>
                    <a:pt x="3096" y="26290"/>
                  </a:cubicBezTo>
                  <a:cubicBezTo>
                    <a:pt x="3156" y="26397"/>
                    <a:pt x="3227" y="26492"/>
                    <a:pt x="3287" y="26588"/>
                  </a:cubicBezTo>
                  <a:cubicBezTo>
                    <a:pt x="3370" y="26719"/>
                    <a:pt x="3453" y="26850"/>
                    <a:pt x="3537" y="26980"/>
                  </a:cubicBezTo>
                  <a:lnTo>
                    <a:pt x="3596" y="27076"/>
                  </a:lnTo>
                  <a:lnTo>
                    <a:pt x="3703" y="27231"/>
                  </a:lnTo>
                  <a:cubicBezTo>
                    <a:pt x="3834" y="27409"/>
                    <a:pt x="3953" y="27600"/>
                    <a:pt x="4084" y="27778"/>
                  </a:cubicBezTo>
                  <a:lnTo>
                    <a:pt x="4263" y="28016"/>
                  </a:lnTo>
                  <a:cubicBezTo>
                    <a:pt x="4418" y="28219"/>
                    <a:pt x="4561" y="28421"/>
                    <a:pt x="4727" y="28612"/>
                  </a:cubicBezTo>
                  <a:cubicBezTo>
                    <a:pt x="4763" y="28659"/>
                    <a:pt x="4787" y="28695"/>
                    <a:pt x="4823" y="28743"/>
                  </a:cubicBezTo>
                  <a:cubicBezTo>
                    <a:pt x="4835" y="28755"/>
                    <a:pt x="4846" y="28755"/>
                    <a:pt x="4846" y="28766"/>
                  </a:cubicBezTo>
                  <a:cubicBezTo>
                    <a:pt x="4966" y="28921"/>
                    <a:pt x="5085" y="29064"/>
                    <a:pt x="5216" y="29207"/>
                  </a:cubicBezTo>
                  <a:cubicBezTo>
                    <a:pt x="5275" y="29278"/>
                    <a:pt x="5335" y="29350"/>
                    <a:pt x="5394" y="29421"/>
                  </a:cubicBezTo>
                  <a:cubicBezTo>
                    <a:pt x="5573" y="29636"/>
                    <a:pt x="5763" y="29850"/>
                    <a:pt x="5954" y="30052"/>
                  </a:cubicBezTo>
                  <a:cubicBezTo>
                    <a:pt x="6287" y="30409"/>
                    <a:pt x="6620" y="30743"/>
                    <a:pt x="6966" y="31076"/>
                  </a:cubicBezTo>
                  <a:cubicBezTo>
                    <a:pt x="7001" y="31112"/>
                    <a:pt x="7037" y="31148"/>
                    <a:pt x="7085" y="31195"/>
                  </a:cubicBezTo>
                  <a:cubicBezTo>
                    <a:pt x="7156" y="31255"/>
                    <a:pt x="7228" y="31314"/>
                    <a:pt x="7299" y="31386"/>
                  </a:cubicBezTo>
                  <a:cubicBezTo>
                    <a:pt x="7490" y="31564"/>
                    <a:pt x="7692" y="31755"/>
                    <a:pt x="7906" y="31933"/>
                  </a:cubicBezTo>
                  <a:cubicBezTo>
                    <a:pt x="8025" y="32041"/>
                    <a:pt x="8144" y="32136"/>
                    <a:pt x="8264" y="32243"/>
                  </a:cubicBezTo>
                  <a:cubicBezTo>
                    <a:pt x="8490" y="32422"/>
                    <a:pt x="8716" y="32600"/>
                    <a:pt x="8930" y="32779"/>
                  </a:cubicBezTo>
                  <a:cubicBezTo>
                    <a:pt x="9037" y="32862"/>
                    <a:pt x="9157" y="32957"/>
                    <a:pt x="9264" y="33041"/>
                  </a:cubicBezTo>
                  <a:cubicBezTo>
                    <a:pt x="9561" y="33255"/>
                    <a:pt x="9859" y="33469"/>
                    <a:pt x="10157" y="33684"/>
                  </a:cubicBezTo>
                  <a:cubicBezTo>
                    <a:pt x="10204" y="33708"/>
                    <a:pt x="10240" y="33743"/>
                    <a:pt x="10288" y="33779"/>
                  </a:cubicBezTo>
                  <a:cubicBezTo>
                    <a:pt x="10633" y="34017"/>
                    <a:pt x="10990" y="34243"/>
                    <a:pt x="11347" y="34458"/>
                  </a:cubicBezTo>
                  <a:lnTo>
                    <a:pt x="11407" y="34505"/>
                  </a:lnTo>
                  <a:cubicBezTo>
                    <a:pt x="11669" y="34660"/>
                    <a:pt x="11931" y="34803"/>
                    <a:pt x="12193" y="34958"/>
                  </a:cubicBezTo>
                  <a:lnTo>
                    <a:pt x="12371" y="35053"/>
                  </a:lnTo>
                  <a:cubicBezTo>
                    <a:pt x="12609" y="35184"/>
                    <a:pt x="12847" y="35315"/>
                    <a:pt x="13086" y="35434"/>
                  </a:cubicBezTo>
                  <a:lnTo>
                    <a:pt x="13359" y="35577"/>
                  </a:lnTo>
                  <a:cubicBezTo>
                    <a:pt x="13598" y="35696"/>
                    <a:pt x="13848" y="35815"/>
                    <a:pt x="14086" y="35922"/>
                  </a:cubicBezTo>
                  <a:cubicBezTo>
                    <a:pt x="14145" y="35946"/>
                    <a:pt x="14217" y="35982"/>
                    <a:pt x="14288" y="36017"/>
                  </a:cubicBezTo>
                  <a:lnTo>
                    <a:pt x="14360" y="36041"/>
                  </a:lnTo>
                  <a:cubicBezTo>
                    <a:pt x="14514" y="36124"/>
                    <a:pt x="14681" y="36184"/>
                    <a:pt x="14848" y="36255"/>
                  </a:cubicBezTo>
                  <a:cubicBezTo>
                    <a:pt x="15014" y="36327"/>
                    <a:pt x="15157" y="36386"/>
                    <a:pt x="15312" y="36446"/>
                  </a:cubicBezTo>
                  <a:cubicBezTo>
                    <a:pt x="15503" y="36529"/>
                    <a:pt x="15693" y="36601"/>
                    <a:pt x="15884" y="36672"/>
                  </a:cubicBezTo>
                  <a:cubicBezTo>
                    <a:pt x="16038" y="36720"/>
                    <a:pt x="16181" y="36791"/>
                    <a:pt x="16348" y="36839"/>
                  </a:cubicBezTo>
                  <a:lnTo>
                    <a:pt x="16384" y="36851"/>
                  </a:lnTo>
                  <a:cubicBezTo>
                    <a:pt x="16693" y="36958"/>
                    <a:pt x="16991" y="37065"/>
                    <a:pt x="17300" y="37148"/>
                  </a:cubicBezTo>
                  <a:cubicBezTo>
                    <a:pt x="17384" y="37184"/>
                    <a:pt x="17467" y="37208"/>
                    <a:pt x="17550" y="37232"/>
                  </a:cubicBezTo>
                  <a:cubicBezTo>
                    <a:pt x="17729" y="37279"/>
                    <a:pt x="17896" y="37339"/>
                    <a:pt x="18074" y="37375"/>
                  </a:cubicBezTo>
                  <a:lnTo>
                    <a:pt x="18301" y="37434"/>
                  </a:lnTo>
                  <a:lnTo>
                    <a:pt x="18562" y="37506"/>
                  </a:lnTo>
                  <a:cubicBezTo>
                    <a:pt x="18824" y="37577"/>
                    <a:pt x="19098" y="37637"/>
                    <a:pt x="19360" y="37696"/>
                  </a:cubicBezTo>
                  <a:lnTo>
                    <a:pt x="19527" y="37732"/>
                  </a:lnTo>
                  <a:lnTo>
                    <a:pt x="19586" y="37744"/>
                  </a:lnTo>
                  <a:lnTo>
                    <a:pt x="19765" y="37779"/>
                  </a:lnTo>
                  <a:cubicBezTo>
                    <a:pt x="20122" y="37851"/>
                    <a:pt x="20479" y="37922"/>
                    <a:pt x="20825" y="37982"/>
                  </a:cubicBezTo>
                  <a:cubicBezTo>
                    <a:pt x="20884" y="37994"/>
                    <a:pt x="20944" y="38006"/>
                    <a:pt x="21003" y="38006"/>
                  </a:cubicBezTo>
                  <a:cubicBezTo>
                    <a:pt x="21087" y="38029"/>
                    <a:pt x="21170" y="38029"/>
                    <a:pt x="21253" y="38041"/>
                  </a:cubicBezTo>
                  <a:cubicBezTo>
                    <a:pt x="21527" y="38089"/>
                    <a:pt x="21801" y="38125"/>
                    <a:pt x="22087" y="38149"/>
                  </a:cubicBezTo>
                  <a:cubicBezTo>
                    <a:pt x="22170" y="38160"/>
                    <a:pt x="22253" y="38172"/>
                    <a:pt x="22349" y="38184"/>
                  </a:cubicBezTo>
                  <a:lnTo>
                    <a:pt x="22515" y="38196"/>
                  </a:lnTo>
                  <a:cubicBezTo>
                    <a:pt x="22801" y="38232"/>
                    <a:pt x="23075" y="38244"/>
                    <a:pt x="23361" y="38268"/>
                  </a:cubicBezTo>
                  <a:cubicBezTo>
                    <a:pt x="23456" y="38268"/>
                    <a:pt x="23551" y="38279"/>
                    <a:pt x="23646" y="38291"/>
                  </a:cubicBezTo>
                  <a:lnTo>
                    <a:pt x="23718" y="38291"/>
                  </a:lnTo>
                  <a:cubicBezTo>
                    <a:pt x="24111" y="38303"/>
                    <a:pt x="24492" y="38315"/>
                    <a:pt x="24873" y="38315"/>
                  </a:cubicBezTo>
                  <a:lnTo>
                    <a:pt x="24897" y="38315"/>
                  </a:lnTo>
                  <a:cubicBezTo>
                    <a:pt x="25289" y="38315"/>
                    <a:pt x="25670" y="38303"/>
                    <a:pt x="26063" y="38291"/>
                  </a:cubicBezTo>
                  <a:lnTo>
                    <a:pt x="26135" y="38291"/>
                  </a:lnTo>
                  <a:cubicBezTo>
                    <a:pt x="26230" y="38291"/>
                    <a:pt x="26337" y="38268"/>
                    <a:pt x="26432" y="38268"/>
                  </a:cubicBezTo>
                  <a:cubicBezTo>
                    <a:pt x="26694" y="38256"/>
                    <a:pt x="26956" y="38232"/>
                    <a:pt x="27206" y="38208"/>
                  </a:cubicBezTo>
                  <a:cubicBezTo>
                    <a:pt x="27254" y="38208"/>
                    <a:pt x="27302" y="38208"/>
                    <a:pt x="27349" y="38196"/>
                  </a:cubicBezTo>
                  <a:cubicBezTo>
                    <a:pt x="27456" y="38184"/>
                    <a:pt x="27552" y="38172"/>
                    <a:pt x="27647" y="38160"/>
                  </a:cubicBezTo>
                  <a:cubicBezTo>
                    <a:pt x="27885" y="38137"/>
                    <a:pt x="28123" y="38101"/>
                    <a:pt x="28361" y="38065"/>
                  </a:cubicBezTo>
                  <a:cubicBezTo>
                    <a:pt x="28433" y="38053"/>
                    <a:pt x="28504" y="38053"/>
                    <a:pt x="28564" y="38041"/>
                  </a:cubicBezTo>
                  <a:cubicBezTo>
                    <a:pt x="28635" y="38029"/>
                    <a:pt x="28730" y="38006"/>
                    <a:pt x="28814" y="37994"/>
                  </a:cubicBezTo>
                  <a:cubicBezTo>
                    <a:pt x="29052" y="37958"/>
                    <a:pt x="29302" y="37910"/>
                    <a:pt x="29540" y="37863"/>
                  </a:cubicBezTo>
                  <a:cubicBezTo>
                    <a:pt x="29635" y="37851"/>
                    <a:pt x="29719" y="37839"/>
                    <a:pt x="29802" y="37815"/>
                  </a:cubicBezTo>
                  <a:cubicBezTo>
                    <a:pt x="29861" y="37803"/>
                    <a:pt x="29921" y="37791"/>
                    <a:pt x="29969" y="37779"/>
                  </a:cubicBezTo>
                  <a:cubicBezTo>
                    <a:pt x="30254" y="37708"/>
                    <a:pt x="30540" y="37648"/>
                    <a:pt x="30814" y="37577"/>
                  </a:cubicBezTo>
                  <a:cubicBezTo>
                    <a:pt x="30897" y="37553"/>
                    <a:pt x="30981" y="37529"/>
                    <a:pt x="31064" y="37506"/>
                  </a:cubicBezTo>
                  <a:lnTo>
                    <a:pt x="31135" y="37482"/>
                  </a:lnTo>
                  <a:cubicBezTo>
                    <a:pt x="31540" y="37375"/>
                    <a:pt x="31933" y="37256"/>
                    <a:pt x="32314" y="37125"/>
                  </a:cubicBezTo>
                  <a:lnTo>
                    <a:pt x="32374" y="37101"/>
                  </a:lnTo>
                  <a:cubicBezTo>
                    <a:pt x="32648" y="37017"/>
                    <a:pt x="32909" y="36910"/>
                    <a:pt x="33171" y="36803"/>
                  </a:cubicBezTo>
                  <a:cubicBezTo>
                    <a:pt x="33243" y="36779"/>
                    <a:pt x="33314" y="36756"/>
                    <a:pt x="33374" y="36732"/>
                  </a:cubicBezTo>
                  <a:cubicBezTo>
                    <a:pt x="33505" y="36672"/>
                    <a:pt x="33636" y="36625"/>
                    <a:pt x="33755" y="36577"/>
                  </a:cubicBezTo>
                  <a:cubicBezTo>
                    <a:pt x="33850" y="36541"/>
                    <a:pt x="33945" y="36494"/>
                    <a:pt x="34041" y="36458"/>
                  </a:cubicBezTo>
                  <a:lnTo>
                    <a:pt x="34338" y="36315"/>
                  </a:lnTo>
                  <a:cubicBezTo>
                    <a:pt x="34553" y="36220"/>
                    <a:pt x="34767" y="36113"/>
                    <a:pt x="34981" y="36005"/>
                  </a:cubicBezTo>
                  <a:lnTo>
                    <a:pt x="35207" y="35886"/>
                  </a:lnTo>
                  <a:lnTo>
                    <a:pt x="35279" y="35851"/>
                  </a:lnTo>
                  <a:cubicBezTo>
                    <a:pt x="35410" y="35791"/>
                    <a:pt x="35529" y="35708"/>
                    <a:pt x="35660" y="35648"/>
                  </a:cubicBezTo>
                  <a:cubicBezTo>
                    <a:pt x="35827" y="35553"/>
                    <a:pt x="35993" y="35458"/>
                    <a:pt x="36160" y="35362"/>
                  </a:cubicBezTo>
                  <a:cubicBezTo>
                    <a:pt x="36315" y="35267"/>
                    <a:pt x="36434" y="35184"/>
                    <a:pt x="36577" y="35101"/>
                  </a:cubicBezTo>
                  <a:cubicBezTo>
                    <a:pt x="36719" y="35005"/>
                    <a:pt x="36898" y="34898"/>
                    <a:pt x="37065" y="34803"/>
                  </a:cubicBezTo>
                  <a:lnTo>
                    <a:pt x="37136" y="34755"/>
                  </a:lnTo>
                  <a:cubicBezTo>
                    <a:pt x="37374" y="34589"/>
                    <a:pt x="37624" y="34422"/>
                    <a:pt x="37862" y="34243"/>
                  </a:cubicBezTo>
                  <a:lnTo>
                    <a:pt x="41577" y="25980"/>
                  </a:lnTo>
                  <a:cubicBezTo>
                    <a:pt x="41327" y="26183"/>
                    <a:pt x="41065" y="26373"/>
                    <a:pt x="40791" y="26552"/>
                  </a:cubicBezTo>
                  <a:close/>
                </a:path>
              </a:pathLst>
            </a:custGeom>
            <a:gradFill>
              <a:gsLst>
                <a:gs pos="0">
                  <a:srgbClr val="FF62FF"/>
                </a:gs>
                <a:gs pos="100000">
                  <a:srgbClr val="A2B5FA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4"/>
            <p:cNvSpPr/>
            <p:nvPr/>
          </p:nvSpPr>
          <p:spPr>
            <a:xfrm>
              <a:off x="4628250" y="3943775"/>
              <a:ext cx="227425" cy="351850"/>
            </a:xfrm>
            <a:custGeom>
              <a:avLst/>
              <a:gdLst/>
              <a:ahLst/>
              <a:cxnLst/>
              <a:rect l="l" t="t" r="r" b="b"/>
              <a:pathLst>
                <a:path w="9097" h="14074" extrusionOk="0">
                  <a:moveTo>
                    <a:pt x="9097" y="5811"/>
                  </a:moveTo>
                  <a:lnTo>
                    <a:pt x="5382" y="14073"/>
                  </a:lnTo>
                  <a:lnTo>
                    <a:pt x="0" y="8263"/>
                  </a:lnTo>
                  <a:lnTo>
                    <a:pt x="3703" y="0"/>
                  </a:lnTo>
                  <a:close/>
                </a:path>
              </a:pathLst>
            </a:custGeom>
            <a:gradFill>
              <a:gsLst>
                <a:gs pos="0">
                  <a:srgbClr val="F9F6EF"/>
                </a:gs>
                <a:gs pos="100000">
                  <a:srgbClr val="F148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4"/>
            <p:cNvSpPr/>
            <p:nvPr/>
          </p:nvSpPr>
          <p:spPr>
            <a:xfrm>
              <a:off x="3534950" y="2972225"/>
              <a:ext cx="286075" cy="444425"/>
            </a:xfrm>
            <a:custGeom>
              <a:avLst/>
              <a:gdLst/>
              <a:ahLst/>
              <a:cxnLst/>
              <a:rect l="l" t="t" r="r" b="b"/>
              <a:pathLst>
                <a:path w="11443" h="17777" extrusionOk="0">
                  <a:moveTo>
                    <a:pt x="5525" y="6227"/>
                  </a:moveTo>
                  <a:cubicBezTo>
                    <a:pt x="4835" y="7275"/>
                    <a:pt x="4227" y="8382"/>
                    <a:pt x="3715" y="9525"/>
                  </a:cubicBezTo>
                  <a:lnTo>
                    <a:pt x="1" y="17776"/>
                  </a:lnTo>
                  <a:cubicBezTo>
                    <a:pt x="929" y="15705"/>
                    <a:pt x="2168" y="13776"/>
                    <a:pt x="3656" y="12049"/>
                  </a:cubicBezTo>
                  <a:cubicBezTo>
                    <a:pt x="4870" y="10633"/>
                    <a:pt x="6228" y="9371"/>
                    <a:pt x="7728" y="8263"/>
                  </a:cubicBezTo>
                  <a:lnTo>
                    <a:pt x="11443" y="0"/>
                  </a:lnTo>
                  <a:cubicBezTo>
                    <a:pt x="9121" y="1715"/>
                    <a:pt x="7109" y="3822"/>
                    <a:pt x="5525" y="6227"/>
                  </a:cubicBez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4"/>
            <p:cNvSpPr/>
            <p:nvPr/>
          </p:nvSpPr>
          <p:spPr>
            <a:xfrm>
              <a:off x="3728125" y="2972225"/>
              <a:ext cx="227450" cy="351850"/>
            </a:xfrm>
            <a:custGeom>
              <a:avLst/>
              <a:gdLst/>
              <a:ahLst/>
              <a:cxnLst/>
              <a:rect l="l" t="t" r="r" b="b"/>
              <a:pathLst>
                <a:path w="9098" h="14074" extrusionOk="0">
                  <a:moveTo>
                    <a:pt x="9097" y="5822"/>
                  </a:moveTo>
                  <a:lnTo>
                    <a:pt x="5382" y="14074"/>
                  </a:lnTo>
                  <a:lnTo>
                    <a:pt x="1" y="8263"/>
                  </a:lnTo>
                  <a:lnTo>
                    <a:pt x="3716" y="0"/>
                  </a:lnTo>
                  <a:close/>
                </a:path>
              </a:pathLst>
            </a:custGeom>
            <a:gradFill>
              <a:gsLst>
                <a:gs pos="0">
                  <a:srgbClr val="F9F6EF"/>
                </a:gs>
                <a:gs pos="100000">
                  <a:srgbClr val="F148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4"/>
            <p:cNvSpPr/>
            <p:nvPr/>
          </p:nvSpPr>
          <p:spPr>
            <a:xfrm>
              <a:off x="3398625" y="3178800"/>
              <a:ext cx="1364175" cy="1346625"/>
            </a:xfrm>
            <a:custGeom>
              <a:avLst/>
              <a:gdLst/>
              <a:ahLst/>
              <a:cxnLst/>
              <a:rect l="l" t="t" r="r" b="b"/>
              <a:pathLst>
                <a:path w="54567" h="53865" extrusionOk="0">
                  <a:moveTo>
                    <a:pt x="13181" y="0"/>
                  </a:moveTo>
                  <a:lnTo>
                    <a:pt x="18562" y="5811"/>
                  </a:lnTo>
                  <a:cubicBezTo>
                    <a:pt x="9407" y="12621"/>
                    <a:pt x="8823" y="25563"/>
                    <a:pt x="17265" y="34671"/>
                  </a:cubicBezTo>
                  <a:cubicBezTo>
                    <a:pt x="25706" y="43779"/>
                    <a:pt x="40017" y="45661"/>
                    <a:pt x="49185" y="38850"/>
                  </a:cubicBezTo>
                  <a:lnTo>
                    <a:pt x="54567" y="44672"/>
                  </a:lnTo>
                  <a:cubicBezTo>
                    <a:pt x="42184" y="53864"/>
                    <a:pt x="22825" y="51328"/>
                    <a:pt x="11419" y="39017"/>
                  </a:cubicBezTo>
                  <a:cubicBezTo>
                    <a:pt x="1" y="26694"/>
                    <a:pt x="798" y="9204"/>
                    <a:pt x="13181" y="0"/>
                  </a:cubicBezTo>
                  <a:close/>
                </a:path>
              </a:pathLst>
            </a:custGeom>
            <a:gradFill>
              <a:gsLst>
                <a:gs pos="0">
                  <a:srgbClr val="CF65B0"/>
                </a:gs>
                <a:gs pos="100000">
                  <a:srgbClr val="FEFFB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2" name="Google Shape;1122;p44"/>
          <p:cNvGrpSpPr/>
          <p:nvPr/>
        </p:nvGrpSpPr>
        <p:grpSpPr>
          <a:xfrm>
            <a:off x="7104456" y="3682954"/>
            <a:ext cx="430572" cy="434127"/>
            <a:chOff x="5754575" y="1298500"/>
            <a:chExt cx="1262675" cy="1273100"/>
          </a:xfrm>
        </p:grpSpPr>
        <p:sp>
          <p:nvSpPr>
            <p:cNvPr id="1123" name="Google Shape;1123;p44"/>
            <p:cNvSpPr/>
            <p:nvPr/>
          </p:nvSpPr>
          <p:spPr>
            <a:xfrm>
              <a:off x="5754575" y="2039675"/>
              <a:ext cx="1178150" cy="531925"/>
            </a:xfrm>
            <a:custGeom>
              <a:avLst/>
              <a:gdLst/>
              <a:ahLst/>
              <a:cxnLst/>
              <a:rect l="l" t="t" r="r" b="b"/>
              <a:pathLst>
                <a:path w="47126" h="21277" extrusionOk="0">
                  <a:moveTo>
                    <a:pt x="1" y="2048"/>
                  </a:moveTo>
                  <a:lnTo>
                    <a:pt x="15181" y="21277"/>
                  </a:lnTo>
                  <a:lnTo>
                    <a:pt x="47125" y="19229"/>
                  </a:lnTo>
                  <a:lnTo>
                    <a:pt x="31945" y="0"/>
                  </a:lnTo>
                  <a:close/>
                </a:path>
              </a:pathLst>
            </a:custGeom>
            <a:gradFill>
              <a:gsLst>
                <a:gs pos="0">
                  <a:srgbClr val="372F68"/>
                </a:gs>
                <a:gs pos="100000">
                  <a:srgbClr val="9135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4"/>
            <p:cNvSpPr/>
            <p:nvPr/>
          </p:nvSpPr>
          <p:spPr>
            <a:xfrm>
              <a:off x="6553200" y="1298500"/>
              <a:ext cx="464050" cy="1221900"/>
            </a:xfrm>
            <a:custGeom>
              <a:avLst/>
              <a:gdLst/>
              <a:ahLst/>
              <a:cxnLst/>
              <a:rect l="l" t="t" r="r" b="b"/>
              <a:pathLst>
                <a:path w="18562" h="48876" extrusionOk="0">
                  <a:moveTo>
                    <a:pt x="0" y="29647"/>
                  </a:moveTo>
                  <a:lnTo>
                    <a:pt x="15180" y="48876"/>
                  </a:lnTo>
                  <a:lnTo>
                    <a:pt x="18562" y="19229"/>
                  </a:lnTo>
                  <a:lnTo>
                    <a:pt x="3381" y="1"/>
                  </a:ln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4"/>
            <p:cNvSpPr/>
            <p:nvPr/>
          </p:nvSpPr>
          <p:spPr>
            <a:xfrm>
              <a:off x="5754575" y="1298500"/>
              <a:ext cx="883175" cy="792400"/>
            </a:xfrm>
            <a:custGeom>
              <a:avLst/>
              <a:gdLst/>
              <a:ahLst/>
              <a:cxnLst/>
              <a:rect l="l" t="t" r="r" b="b"/>
              <a:pathLst>
                <a:path w="35327" h="31696" extrusionOk="0">
                  <a:moveTo>
                    <a:pt x="3382" y="2049"/>
                  </a:moveTo>
                  <a:lnTo>
                    <a:pt x="1" y="31695"/>
                  </a:lnTo>
                  <a:lnTo>
                    <a:pt x="31945" y="29647"/>
                  </a:lnTo>
                  <a:lnTo>
                    <a:pt x="35326" y="1"/>
                  </a:lnTo>
                  <a:close/>
                </a:path>
              </a:pathLst>
            </a:custGeom>
            <a:gradFill>
              <a:gsLst>
                <a:gs pos="0">
                  <a:srgbClr val="FF62FF"/>
                </a:gs>
                <a:gs pos="100000">
                  <a:srgbClr val="A2B5FA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43"/>
          <p:cNvSpPr/>
          <p:nvPr/>
        </p:nvSpPr>
        <p:spPr>
          <a:xfrm>
            <a:off x="5005650" y="993150"/>
            <a:ext cx="3078300" cy="31572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algn="bl" rotWithShape="0">
              <a:schemeClr val="lt1">
                <a:alpha val="9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43"/>
          <p:cNvSpPr txBox="1">
            <a:spLocks noGrp="1"/>
          </p:cNvSpPr>
          <p:nvPr>
            <p:ph type="title"/>
          </p:nvPr>
        </p:nvSpPr>
        <p:spPr>
          <a:xfrm>
            <a:off x="874888" y="1385366"/>
            <a:ext cx="2592931" cy="6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LATAR BELAKANG</a:t>
            </a:r>
            <a:endParaRPr dirty="0"/>
          </a:p>
        </p:txBody>
      </p:sp>
      <p:sp>
        <p:nvSpPr>
          <p:cNvPr id="1092" name="Google Shape;1092;p43"/>
          <p:cNvSpPr txBox="1">
            <a:spLocks noGrp="1"/>
          </p:cNvSpPr>
          <p:nvPr>
            <p:ph type="subTitle" idx="1"/>
          </p:nvPr>
        </p:nvSpPr>
        <p:spPr>
          <a:xfrm>
            <a:off x="874888" y="2270798"/>
            <a:ext cx="3687461" cy="1845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dirty="0" err="1"/>
              <a:t>Telur</a:t>
            </a:r>
            <a:r>
              <a:rPr lang="en-ID" sz="1100" dirty="0"/>
              <a:t> </a:t>
            </a:r>
            <a:r>
              <a:rPr lang="en-ID" sz="1100" dirty="0" err="1"/>
              <a:t>tetas</a:t>
            </a:r>
            <a:r>
              <a:rPr lang="en-ID" sz="1100" dirty="0"/>
              <a:t> </a:t>
            </a:r>
            <a:r>
              <a:rPr lang="en-ID" sz="1100" dirty="0" err="1"/>
              <a:t>merupakan</a:t>
            </a:r>
            <a:r>
              <a:rPr lang="en-ID" sz="1100" dirty="0"/>
              <a:t> </a:t>
            </a:r>
            <a:r>
              <a:rPr lang="en-ID" sz="1100" dirty="0" err="1"/>
              <a:t>telur</a:t>
            </a:r>
            <a:r>
              <a:rPr lang="en-ID" sz="1100" dirty="0"/>
              <a:t> yang </a:t>
            </a:r>
            <a:r>
              <a:rPr lang="en-ID" sz="1100" dirty="0" err="1"/>
              <a:t>sudah</a:t>
            </a:r>
            <a:r>
              <a:rPr lang="en-ID" sz="1100" dirty="0"/>
              <a:t> </a:t>
            </a:r>
            <a:r>
              <a:rPr lang="en-ID" sz="1100" dirty="0" err="1"/>
              <a:t>dibuahi</a:t>
            </a:r>
            <a:r>
              <a:rPr lang="en-ID" sz="1100" dirty="0"/>
              <a:t> oleh </a:t>
            </a:r>
            <a:r>
              <a:rPr lang="en-ID" sz="1100" dirty="0" err="1"/>
              <a:t>sel</a:t>
            </a:r>
            <a:r>
              <a:rPr lang="en-ID" sz="1100" dirty="0"/>
              <a:t> </a:t>
            </a:r>
            <a:r>
              <a:rPr lang="en-ID" sz="1100" dirty="0" err="1"/>
              <a:t>jantan</a:t>
            </a:r>
            <a:r>
              <a:rPr lang="en-ID" sz="1100" dirty="0"/>
              <a:t>. </a:t>
            </a:r>
            <a:r>
              <a:rPr lang="en-ID" sz="1100" dirty="0" err="1"/>
              <a:t>Telur</a:t>
            </a:r>
            <a:r>
              <a:rPr lang="en-ID" sz="1100" dirty="0"/>
              <a:t> yang </a:t>
            </a:r>
            <a:r>
              <a:rPr lang="en-ID" sz="1100" dirty="0" err="1"/>
              <a:t>dapat</a:t>
            </a:r>
            <a:r>
              <a:rPr lang="en-ID" sz="1100" dirty="0"/>
              <a:t> </a:t>
            </a:r>
            <a:r>
              <a:rPr lang="en-ID" sz="1100" dirty="0" err="1"/>
              <a:t>ditetaskan</a:t>
            </a:r>
            <a:r>
              <a:rPr lang="en-ID" sz="1100" dirty="0"/>
              <a:t> </a:t>
            </a:r>
            <a:r>
              <a:rPr lang="en-ID" sz="1100" dirty="0" err="1"/>
              <a:t>adalah</a:t>
            </a:r>
            <a:r>
              <a:rPr lang="en-ID" sz="1100" dirty="0"/>
              <a:t> </a:t>
            </a:r>
            <a:r>
              <a:rPr lang="en-ID" sz="1100" dirty="0" err="1"/>
              <a:t>harus</a:t>
            </a:r>
            <a:r>
              <a:rPr lang="en-ID" sz="1100" dirty="0"/>
              <a:t> </a:t>
            </a:r>
            <a:r>
              <a:rPr lang="en-ID" sz="1100" dirty="0" err="1"/>
              <a:t>fertil</a:t>
            </a:r>
            <a:r>
              <a:rPr lang="en-ID" sz="1100" dirty="0"/>
              <a:t> </a:t>
            </a:r>
            <a:r>
              <a:rPr lang="en-ID" sz="1100" dirty="0" err="1"/>
              <a:t>atau</a:t>
            </a:r>
            <a:r>
              <a:rPr lang="en-ID" sz="1100" dirty="0"/>
              <a:t> yang </a:t>
            </a:r>
            <a:r>
              <a:rPr lang="en-ID" sz="1100" dirty="0" err="1"/>
              <a:t>lazim</a:t>
            </a:r>
            <a:r>
              <a:rPr lang="en-ID" sz="1100" dirty="0"/>
              <a:t> </a:t>
            </a:r>
            <a:r>
              <a:rPr lang="en-ID" sz="1100" dirty="0" err="1"/>
              <a:t>disebut</a:t>
            </a:r>
            <a:r>
              <a:rPr lang="en-ID" sz="1100" dirty="0"/>
              <a:t> </a:t>
            </a:r>
            <a:r>
              <a:rPr lang="en-ID" sz="1100" dirty="0" err="1"/>
              <a:t>dengan</a:t>
            </a:r>
            <a:r>
              <a:rPr lang="en-ID" sz="1100" dirty="0"/>
              <a:t> </a:t>
            </a:r>
            <a:r>
              <a:rPr lang="en-ID" sz="1100" dirty="0" err="1"/>
              <a:t>telur</a:t>
            </a:r>
            <a:r>
              <a:rPr lang="en-ID" sz="1100" dirty="0"/>
              <a:t> </a:t>
            </a:r>
            <a:r>
              <a:rPr lang="en-ID" sz="1100" dirty="0" err="1"/>
              <a:t>tetas</a:t>
            </a:r>
            <a:r>
              <a:rPr lang="en-ID" sz="1100" dirty="0"/>
              <a:t>. </a:t>
            </a:r>
            <a:r>
              <a:rPr lang="en-ID" sz="1100" dirty="0" err="1"/>
              <a:t>Bila</a:t>
            </a:r>
            <a:r>
              <a:rPr lang="en-ID" sz="1100" dirty="0"/>
              <a:t> </a:t>
            </a:r>
            <a:r>
              <a:rPr lang="en-ID" sz="1100" dirty="0" err="1"/>
              <a:t>tidak</a:t>
            </a:r>
            <a:r>
              <a:rPr lang="en-ID" sz="1100" dirty="0"/>
              <a:t> </a:t>
            </a:r>
            <a:r>
              <a:rPr lang="en-ID" sz="1100" dirty="0" err="1"/>
              <a:t>dibuahi</a:t>
            </a:r>
            <a:r>
              <a:rPr lang="en-ID" sz="1100" dirty="0"/>
              <a:t> oleh </a:t>
            </a:r>
            <a:r>
              <a:rPr lang="en-ID" sz="1100" dirty="0" err="1"/>
              <a:t>sel</a:t>
            </a:r>
            <a:r>
              <a:rPr lang="en-ID" sz="1100" dirty="0"/>
              <a:t> </a:t>
            </a:r>
            <a:r>
              <a:rPr lang="en-ID" sz="1100" dirty="0" err="1"/>
              <a:t>jantan</a:t>
            </a:r>
            <a:r>
              <a:rPr lang="en-ID" sz="1100" dirty="0"/>
              <a:t>, </a:t>
            </a:r>
            <a:r>
              <a:rPr lang="en-ID" sz="1100" dirty="0" err="1"/>
              <a:t>telur</a:t>
            </a:r>
            <a:r>
              <a:rPr lang="en-ID" sz="1100" dirty="0"/>
              <a:t> </a:t>
            </a:r>
            <a:r>
              <a:rPr lang="en-ID" sz="1100" dirty="0" err="1"/>
              <a:t>tersebut</a:t>
            </a:r>
            <a:r>
              <a:rPr lang="en-ID" sz="1100" dirty="0"/>
              <a:t> </a:t>
            </a:r>
            <a:r>
              <a:rPr lang="en-ID" sz="1100" dirty="0" err="1"/>
              <a:t>disebut</a:t>
            </a:r>
            <a:r>
              <a:rPr lang="en-ID" sz="1100" dirty="0"/>
              <a:t> </a:t>
            </a:r>
            <a:r>
              <a:rPr lang="en-ID" sz="1100" dirty="0" err="1"/>
              <a:t>telur</a:t>
            </a:r>
            <a:r>
              <a:rPr lang="en-ID" sz="1100" dirty="0"/>
              <a:t> </a:t>
            </a:r>
            <a:r>
              <a:rPr lang="en-ID" sz="1100" dirty="0" err="1"/>
              <a:t>infertil</a:t>
            </a:r>
            <a:r>
              <a:rPr lang="en-ID" sz="1100" dirty="0"/>
              <a:t> </a:t>
            </a:r>
            <a:r>
              <a:rPr lang="en-ID" sz="1100" dirty="0" err="1"/>
              <a:t>atau</a:t>
            </a:r>
            <a:r>
              <a:rPr lang="en-ID" sz="1100" dirty="0"/>
              <a:t> </a:t>
            </a:r>
            <a:r>
              <a:rPr lang="en-ID" sz="1100" dirty="0" err="1"/>
              <a:t>lazim</a:t>
            </a:r>
            <a:r>
              <a:rPr lang="en-ID" sz="1100" dirty="0"/>
              <a:t> </a:t>
            </a:r>
            <a:r>
              <a:rPr lang="en-ID" sz="1100" dirty="0" err="1"/>
              <a:t>disebut</a:t>
            </a:r>
            <a:r>
              <a:rPr lang="en-ID" sz="1100" dirty="0"/>
              <a:t> </a:t>
            </a:r>
            <a:r>
              <a:rPr lang="en-ID" sz="1100" dirty="0" err="1"/>
              <a:t>telur</a:t>
            </a:r>
            <a:r>
              <a:rPr lang="en-ID" sz="1100" dirty="0"/>
              <a:t> </a:t>
            </a:r>
            <a:r>
              <a:rPr lang="en-ID" sz="1100" dirty="0" err="1"/>
              <a:t>konsumsi</a:t>
            </a:r>
            <a:r>
              <a:rPr lang="en-ID" sz="1100" dirty="0"/>
              <a:t>, </a:t>
            </a:r>
            <a:r>
              <a:rPr lang="en-ID" sz="1100" dirty="0" err="1"/>
              <a:t>artinya</a:t>
            </a:r>
            <a:r>
              <a:rPr lang="en-ID" sz="1100" dirty="0"/>
              <a:t> </a:t>
            </a:r>
            <a:r>
              <a:rPr lang="en-ID" sz="1100" dirty="0" err="1"/>
              <a:t>telur</a:t>
            </a:r>
            <a:r>
              <a:rPr lang="en-ID" sz="1100" dirty="0"/>
              <a:t> </a:t>
            </a:r>
            <a:r>
              <a:rPr lang="en-ID" sz="1100" dirty="0" err="1"/>
              <a:t>tersebut</a:t>
            </a:r>
            <a:r>
              <a:rPr lang="en-ID" sz="1100" dirty="0"/>
              <a:t> </a:t>
            </a:r>
            <a:r>
              <a:rPr lang="en-ID" sz="1100" dirty="0" err="1"/>
              <a:t>tidak</a:t>
            </a:r>
            <a:r>
              <a:rPr lang="en-ID" sz="1100" dirty="0"/>
              <a:t> </a:t>
            </a:r>
            <a:r>
              <a:rPr lang="en-ID" sz="1100" dirty="0" err="1"/>
              <a:t>dapat</a:t>
            </a:r>
            <a:r>
              <a:rPr lang="en-ID" sz="1100" dirty="0"/>
              <a:t> </a:t>
            </a:r>
            <a:r>
              <a:rPr lang="en-ID" sz="1100" dirty="0" err="1"/>
              <a:t>menetas</a:t>
            </a:r>
            <a:r>
              <a:rPr lang="en-ID" sz="1100" dirty="0"/>
              <a:t> </a:t>
            </a:r>
            <a:r>
              <a:rPr lang="en-ID" sz="1100" dirty="0" err="1"/>
              <a:t>jika</a:t>
            </a:r>
            <a:r>
              <a:rPr lang="en-ID" sz="1100" dirty="0"/>
              <a:t> </a:t>
            </a:r>
            <a:r>
              <a:rPr lang="en-ID" sz="1100" dirty="0" err="1"/>
              <a:t>ditetaskan</a:t>
            </a:r>
            <a:r>
              <a:rPr lang="en-ID" sz="1100" dirty="0"/>
              <a:t>, </a:t>
            </a:r>
            <a:r>
              <a:rPr lang="en-ID" sz="1100" dirty="0" err="1"/>
              <a:t>melainkan</a:t>
            </a:r>
            <a:r>
              <a:rPr lang="en-ID" sz="1100" dirty="0"/>
              <a:t> </a:t>
            </a:r>
            <a:r>
              <a:rPr lang="en-ID" sz="1100" dirty="0" err="1"/>
              <a:t>hanya</a:t>
            </a:r>
            <a:r>
              <a:rPr lang="en-ID" sz="1100" dirty="0"/>
              <a:t> </a:t>
            </a:r>
            <a:r>
              <a:rPr lang="en-ID" sz="1100" dirty="0" err="1"/>
              <a:t>untuk</a:t>
            </a:r>
            <a:r>
              <a:rPr lang="en-ID" sz="1100" dirty="0"/>
              <a:t> </a:t>
            </a:r>
            <a:r>
              <a:rPr lang="en-ID" sz="1100" dirty="0" err="1"/>
              <a:t>dikonsumsi</a:t>
            </a:r>
            <a:r>
              <a:rPr lang="en-ID" sz="1100" dirty="0"/>
              <a:t> </a:t>
            </a:r>
            <a:r>
              <a:rPr lang="en-ID" sz="1100" dirty="0" err="1"/>
              <a:t>saja</a:t>
            </a:r>
            <a:r>
              <a:rPr lang="en-ID" sz="1100" dirty="0"/>
              <a:t>. Banyak </a:t>
            </a:r>
            <a:r>
              <a:rPr lang="en-ID" sz="1100" dirty="0" err="1"/>
              <a:t>peternak</a:t>
            </a:r>
            <a:r>
              <a:rPr lang="en-ID" sz="1100" dirty="0"/>
              <a:t> </a:t>
            </a:r>
            <a:r>
              <a:rPr lang="en-ID" sz="1100" dirty="0" err="1"/>
              <a:t>mengalami</a:t>
            </a:r>
            <a:r>
              <a:rPr lang="en-ID" sz="1100" dirty="0"/>
              <a:t> </a:t>
            </a:r>
            <a:r>
              <a:rPr lang="en-ID" sz="1100" dirty="0" err="1"/>
              <a:t>kesulitan</a:t>
            </a:r>
            <a:r>
              <a:rPr lang="en-ID" sz="1100" dirty="0"/>
              <a:t> </a:t>
            </a:r>
            <a:r>
              <a:rPr lang="en-ID" sz="1100" dirty="0" err="1"/>
              <a:t>dalam</a:t>
            </a:r>
            <a:r>
              <a:rPr lang="en-ID" sz="1100" dirty="0"/>
              <a:t> </a:t>
            </a:r>
            <a:r>
              <a:rPr lang="en-ID" sz="1100" dirty="0" err="1"/>
              <a:t>membedakan</a:t>
            </a:r>
            <a:r>
              <a:rPr lang="en-ID" sz="1100" dirty="0"/>
              <a:t> </a:t>
            </a:r>
            <a:r>
              <a:rPr lang="en-ID" sz="1100" dirty="0" err="1"/>
              <a:t>antara</a:t>
            </a:r>
            <a:r>
              <a:rPr lang="en-ID" sz="1100" dirty="0"/>
              <a:t> </a:t>
            </a:r>
            <a:r>
              <a:rPr lang="en-ID" sz="1100" dirty="0" err="1"/>
              <a:t>telur</a:t>
            </a:r>
            <a:r>
              <a:rPr lang="en-ID" sz="1100" dirty="0"/>
              <a:t> </a:t>
            </a:r>
            <a:r>
              <a:rPr lang="en-ID" sz="1100" dirty="0" err="1"/>
              <a:t>fertil</a:t>
            </a:r>
            <a:r>
              <a:rPr lang="en-ID" sz="1100" dirty="0"/>
              <a:t> dan </a:t>
            </a:r>
            <a:r>
              <a:rPr lang="en-ID" sz="1100" dirty="0" err="1"/>
              <a:t>infertil</a:t>
            </a:r>
            <a:r>
              <a:rPr lang="en-ID" sz="1100" dirty="0"/>
              <a:t>.</a:t>
            </a:r>
            <a:endParaRPr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A23C79-C626-4930-BA45-141181AEC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903" y="993150"/>
            <a:ext cx="3107793" cy="3157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41"/>
          <p:cNvSpPr txBox="1">
            <a:spLocks noGrp="1"/>
          </p:cNvSpPr>
          <p:nvPr>
            <p:ph type="title" idx="2"/>
          </p:nvPr>
        </p:nvSpPr>
        <p:spPr>
          <a:xfrm>
            <a:off x="3273075" y="997406"/>
            <a:ext cx="9282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56" name="Google Shape;1056;p41"/>
          <p:cNvSpPr txBox="1">
            <a:spLocks noGrp="1"/>
          </p:cNvSpPr>
          <p:nvPr>
            <p:ph type="title" idx="3"/>
          </p:nvPr>
        </p:nvSpPr>
        <p:spPr>
          <a:xfrm>
            <a:off x="4201500" y="997399"/>
            <a:ext cx="4442700" cy="666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sz="1400" dirty="0"/>
              <a:t>Masyarakat yang </a:t>
            </a:r>
            <a:r>
              <a:rPr lang="en-ID" sz="1400" dirty="0" err="1"/>
              <a:t>kesulitan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membedakan</a:t>
            </a:r>
            <a:r>
              <a:rPr lang="en-ID" sz="1400" dirty="0"/>
              <a:t> </a:t>
            </a:r>
            <a:r>
              <a:rPr lang="en-ID" sz="1400" dirty="0" err="1"/>
              <a:t>antara</a:t>
            </a:r>
            <a:r>
              <a:rPr lang="en-ID" sz="1400" dirty="0"/>
              <a:t> </a:t>
            </a:r>
            <a:r>
              <a:rPr lang="en-ID" sz="1400" dirty="0" err="1"/>
              <a:t>telur</a:t>
            </a:r>
            <a:r>
              <a:rPr lang="en-ID" sz="1400" dirty="0"/>
              <a:t> </a:t>
            </a:r>
            <a:r>
              <a:rPr lang="en-ID" sz="1400" dirty="0" err="1"/>
              <a:t>konsumsi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telur</a:t>
            </a:r>
            <a:r>
              <a:rPr lang="en-ID" sz="1400" dirty="0"/>
              <a:t> yang di </a:t>
            </a:r>
            <a:r>
              <a:rPr lang="en-ID" sz="1400" dirty="0" err="1"/>
              <a:t>tetaskan</a:t>
            </a:r>
            <a:br>
              <a:rPr lang="en-ID" sz="1800" dirty="0"/>
            </a:br>
            <a:endParaRPr dirty="0"/>
          </a:p>
        </p:txBody>
      </p:sp>
      <p:sp>
        <p:nvSpPr>
          <p:cNvPr id="1058" name="Google Shape;1058;p41"/>
          <p:cNvSpPr txBox="1">
            <a:spLocks noGrp="1"/>
          </p:cNvSpPr>
          <p:nvPr>
            <p:ph type="title" idx="5"/>
          </p:nvPr>
        </p:nvSpPr>
        <p:spPr>
          <a:xfrm>
            <a:off x="3273075" y="1847604"/>
            <a:ext cx="9282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59" name="Google Shape;1059;p41"/>
          <p:cNvSpPr txBox="1">
            <a:spLocks noGrp="1"/>
          </p:cNvSpPr>
          <p:nvPr>
            <p:ph type="title" idx="6"/>
          </p:nvPr>
        </p:nvSpPr>
        <p:spPr>
          <a:xfrm>
            <a:off x="4201475" y="1847600"/>
            <a:ext cx="4442700" cy="850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sz="1400" dirty="0" err="1"/>
              <a:t>Peternak</a:t>
            </a:r>
            <a:r>
              <a:rPr lang="en-ID" sz="1400" dirty="0"/>
              <a:t> </a:t>
            </a:r>
            <a:r>
              <a:rPr lang="en-ID" sz="1400" dirty="0" err="1"/>
              <a:t>sulit</a:t>
            </a:r>
            <a:r>
              <a:rPr lang="en-ID" sz="1400" dirty="0"/>
              <a:t> </a:t>
            </a:r>
            <a:r>
              <a:rPr lang="en-ID" sz="1400" dirty="0" err="1"/>
              <a:t>membedakan</a:t>
            </a:r>
            <a:r>
              <a:rPr lang="en-ID" sz="1400" dirty="0"/>
              <a:t> </a:t>
            </a:r>
            <a:r>
              <a:rPr lang="en-ID" sz="1400" dirty="0" err="1"/>
              <a:t>antara</a:t>
            </a:r>
            <a:r>
              <a:rPr lang="en-ID" sz="1400" dirty="0"/>
              <a:t> </a:t>
            </a:r>
            <a:r>
              <a:rPr lang="en-ID" sz="1400" dirty="0" err="1"/>
              <a:t>telur</a:t>
            </a:r>
            <a:r>
              <a:rPr lang="en-ID" sz="1400" dirty="0"/>
              <a:t>  </a:t>
            </a:r>
            <a:r>
              <a:rPr lang="en-ID" sz="1400" dirty="0" err="1"/>
              <a:t>fertill</a:t>
            </a:r>
            <a:r>
              <a:rPr lang="en-ID" sz="1400" dirty="0"/>
              <a:t> dan </a:t>
            </a:r>
            <a:r>
              <a:rPr lang="en-ID" sz="1400" dirty="0" err="1"/>
              <a:t>infertil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cangkang</a:t>
            </a:r>
            <a:r>
              <a:rPr lang="en-ID" sz="1400" dirty="0"/>
              <a:t> dan </a:t>
            </a:r>
            <a:r>
              <a:rPr lang="en-ID" sz="1400" dirty="0" err="1"/>
              <a:t>bentuk</a:t>
            </a:r>
            <a:r>
              <a:rPr lang="en-ID" sz="1400" dirty="0"/>
              <a:t> </a:t>
            </a:r>
            <a:r>
              <a:rPr lang="en-ID" sz="1400" dirty="0" err="1"/>
              <a:t>telurnya</a:t>
            </a:r>
            <a:br>
              <a:rPr lang="en-ID" sz="1800" dirty="0"/>
            </a:br>
            <a:endParaRPr dirty="0"/>
          </a:p>
        </p:txBody>
      </p:sp>
      <p:sp>
        <p:nvSpPr>
          <p:cNvPr id="1061" name="Google Shape;1061;p41"/>
          <p:cNvSpPr txBox="1">
            <a:spLocks noGrp="1"/>
          </p:cNvSpPr>
          <p:nvPr>
            <p:ph type="title" idx="8"/>
          </p:nvPr>
        </p:nvSpPr>
        <p:spPr>
          <a:xfrm>
            <a:off x="3273075" y="2697806"/>
            <a:ext cx="9282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062" name="Google Shape;1062;p41"/>
          <p:cNvSpPr txBox="1">
            <a:spLocks noGrp="1"/>
          </p:cNvSpPr>
          <p:nvPr>
            <p:ph type="title" idx="9"/>
          </p:nvPr>
        </p:nvSpPr>
        <p:spPr>
          <a:xfrm>
            <a:off x="4201500" y="2697799"/>
            <a:ext cx="4442700" cy="850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sz="1400" dirty="0"/>
              <a:t>Masyarakat </a:t>
            </a:r>
            <a:r>
              <a:rPr lang="en-ID" sz="1400" dirty="0" err="1"/>
              <a:t>menganggap</a:t>
            </a:r>
            <a:r>
              <a:rPr lang="en-ID" sz="1400" dirty="0"/>
              <a:t> </a:t>
            </a:r>
            <a:r>
              <a:rPr lang="en-ID" sz="1400" dirty="0" err="1"/>
              <a:t>telur</a:t>
            </a:r>
            <a:r>
              <a:rPr lang="en-ID" sz="1400" dirty="0"/>
              <a:t> yang </a:t>
            </a:r>
            <a:r>
              <a:rPr lang="en-ID" sz="1400" dirty="0" err="1"/>
              <a:t>retak</a:t>
            </a:r>
            <a:r>
              <a:rPr lang="en-ID" sz="1400" dirty="0"/>
              <a:t> di </a:t>
            </a:r>
            <a:r>
              <a:rPr lang="en-ID" sz="1400" dirty="0" err="1"/>
              <a:t>anggap</a:t>
            </a:r>
            <a:r>
              <a:rPr lang="en-ID" sz="1400" dirty="0"/>
              <a:t> </a:t>
            </a:r>
            <a:r>
              <a:rPr lang="en-ID" sz="1400" dirty="0" err="1"/>
              <a:t>telur</a:t>
            </a:r>
            <a:r>
              <a:rPr lang="en-ID" sz="1400" dirty="0"/>
              <a:t> yang </a:t>
            </a:r>
            <a:r>
              <a:rPr lang="en-ID" sz="1400" dirty="0" err="1"/>
              <a:t>buruk</a:t>
            </a:r>
            <a:r>
              <a:rPr lang="en-ID" sz="1400" dirty="0"/>
              <a:t>.</a:t>
            </a:r>
            <a:br>
              <a:rPr lang="en-ID" sz="1800" dirty="0"/>
            </a:br>
            <a:endParaRPr dirty="0"/>
          </a:p>
        </p:txBody>
      </p:sp>
      <p:sp>
        <p:nvSpPr>
          <p:cNvPr id="1067" name="Google Shape;1067;p41"/>
          <p:cNvSpPr txBox="1">
            <a:spLocks noGrp="1"/>
          </p:cNvSpPr>
          <p:nvPr>
            <p:ph type="title"/>
          </p:nvPr>
        </p:nvSpPr>
        <p:spPr>
          <a:xfrm>
            <a:off x="713400" y="1663475"/>
            <a:ext cx="2531100" cy="14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Masalah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54"/>
          <p:cNvSpPr txBox="1">
            <a:spLocks noGrp="1"/>
          </p:cNvSpPr>
          <p:nvPr>
            <p:ph type="title"/>
          </p:nvPr>
        </p:nvSpPr>
        <p:spPr>
          <a:xfrm>
            <a:off x="2589900" y="2069596"/>
            <a:ext cx="3964200" cy="20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</a:t>
            </a:r>
            <a:endParaRPr dirty="0"/>
          </a:p>
        </p:txBody>
      </p:sp>
      <p:sp>
        <p:nvSpPr>
          <p:cNvPr id="1314" name="Google Shape;1314;p54"/>
          <p:cNvSpPr txBox="1">
            <a:spLocks noGrp="1"/>
          </p:cNvSpPr>
          <p:nvPr>
            <p:ph type="subTitle" idx="1"/>
          </p:nvPr>
        </p:nvSpPr>
        <p:spPr>
          <a:xfrm>
            <a:off x="2562900" y="3931613"/>
            <a:ext cx="40182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5" name="Google Shape;1315;p54"/>
          <p:cNvSpPr txBox="1">
            <a:spLocks noGrp="1"/>
          </p:cNvSpPr>
          <p:nvPr>
            <p:ph type="title" idx="2"/>
          </p:nvPr>
        </p:nvSpPr>
        <p:spPr>
          <a:xfrm>
            <a:off x="3786600" y="954153"/>
            <a:ext cx="1570800" cy="10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16" name="Google Shape;1316;p54"/>
          <p:cNvSpPr/>
          <p:nvPr/>
        </p:nvSpPr>
        <p:spPr>
          <a:xfrm>
            <a:off x="3998088" y="860308"/>
            <a:ext cx="1147800" cy="11478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algn="bl" rotWithShape="0">
              <a:schemeClr val="lt1">
                <a:alpha val="9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51"/>
          <p:cNvSpPr/>
          <p:nvPr/>
        </p:nvSpPr>
        <p:spPr>
          <a:xfrm>
            <a:off x="3162900" y="1135700"/>
            <a:ext cx="2818200" cy="26109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algn="bl" rotWithShape="0">
              <a:schemeClr val="lt1">
                <a:alpha val="9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51"/>
          <p:cNvSpPr txBox="1">
            <a:spLocks noGrp="1"/>
          </p:cNvSpPr>
          <p:nvPr>
            <p:ph type="title" idx="3"/>
          </p:nvPr>
        </p:nvSpPr>
        <p:spPr>
          <a:xfrm>
            <a:off x="603500" y="390625"/>
            <a:ext cx="7936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ALAT DAN BAHAN </a:t>
            </a:r>
            <a:endParaRPr dirty="0"/>
          </a:p>
        </p:txBody>
      </p:sp>
      <p:sp>
        <p:nvSpPr>
          <p:cNvPr id="1254" name="Google Shape;1254;p51"/>
          <p:cNvSpPr txBox="1">
            <a:spLocks noGrp="1"/>
          </p:cNvSpPr>
          <p:nvPr>
            <p:ph type="subTitle" idx="1"/>
          </p:nvPr>
        </p:nvSpPr>
        <p:spPr>
          <a:xfrm>
            <a:off x="3255150" y="1318472"/>
            <a:ext cx="2633700" cy="2110527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137160" lvl="0" indent="-226059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dirty="0"/>
              <a:t>Sensor photodioda</a:t>
            </a:r>
            <a:endParaRPr dirty="0">
              <a:solidFill>
                <a:schemeClr val="lt1"/>
              </a:solidFill>
            </a:endParaRPr>
          </a:p>
          <a:p>
            <a:pPr marL="137160" lvl="0" indent="-226059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dirty="0"/>
              <a:t>Cassing</a:t>
            </a:r>
            <a:endParaRPr dirty="0">
              <a:solidFill>
                <a:schemeClr val="lt1"/>
              </a:solidFill>
            </a:endParaRPr>
          </a:p>
          <a:p>
            <a:pPr marL="137160" lvl="0" indent="-226059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dirty="0"/>
              <a:t>Kamera</a:t>
            </a:r>
            <a:endParaRPr dirty="0">
              <a:solidFill>
                <a:schemeClr val="lt1"/>
              </a:solidFill>
            </a:endParaRPr>
          </a:p>
          <a:p>
            <a:pPr marL="137160" lvl="0" indent="-226059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dirty="0">
                <a:solidFill>
                  <a:schemeClr val="lt1"/>
                </a:solidFill>
              </a:rPr>
              <a:t>Laptop/Pc</a:t>
            </a:r>
            <a:endParaRPr dirty="0">
              <a:solidFill>
                <a:schemeClr val="lt1"/>
              </a:solidFill>
            </a:endParaRPr>
          </a:p>
          <a:p>
            <a:pPr marL="137160" lvl="0" indent="-226059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dirty="0"/>
              <a:t>Buzzer</a:t>
            </a:r>
          </a:p>
          <a:p>
            <a:pPr marL="137160" lvl="0" indent="-226059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dirty="0">
                <a:solidFill>
                  <a:schemeClr val="lt1"/>
                </a:solidFill>
              </a:rPr>
              <a:t>Arduino Uno</a:t>
            </a:r>
          </a:p>
          <a:p>
            <a:pPr marL="137160" lvl="0" indent="-226059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dirty="0"/>
              <a:t>Lampu LED</a:t>
            </a:r>
          </a:p>
          <a:p>
            <a:pPr marL="137160" lvl="0" indent="-226059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dirty="0">
                <a:solidFill>
                  <a:schemeClr val="lt1"/>
                </a:solidFill>
              </a:rPr>
              <a:t>LCD Dsiplay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51"/>
          <p:cNvSpPr txBox="1">
            <a:spLocks noGrp="1"/>
          </p:cNvSpPr>
          <p:nvPr>
            <p:ph type="title" idx="3"/>
          </p:nvPr>
        </p:nvSpPr>
        <p:spPr>
          <a:xfrm>
            <a:off x="603500" y="390625"/>
            <a:ext cx="7936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FLOWCHART ALAT TERTANAM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9F48E7-F566-467D-AA06-69940D3D2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280" y="862142"/>
            <a:ext cx="3146215" cy="420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00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51"/>
          <p:cNvSpPr txBox="1">
            <a:spLocks noGrp="1"/>
          </p:cNvSpPr>
          <p:nvPr>
            <p:ph type="title" idx="3"/>
          </p:nvPr>
        </p:nvSpPr>
        <p:spPr>
          <a:xfrm>
            <a:off x="603500" y="390625"/>
            <a:ext cx="7936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FLOWCHART PCV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ED14F-13CE-442C-AF71-4419FE6E6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500" y="1019075"/>
            <a:ext cx="10668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5471"/>
      </p:ext>
    </p:extLst>
  </p:cSld>
  <p:clrMapOvr>
    <a:masterClrMapping/>
  </p:clrMapOvr>
</p:sld>
</file>

<file path=ppt/theme/theme1.xml><?xml version="1.0" encoding="utf-8"?>
<a:theme xmlns:a="http://schemas.openxmlformats.org/drawingml/2006/main" name="3D Shapes Style Consulting Toolkit by Slidesgo">
  <a:themeElements>
    <a:clrScheme name="Simple Light">
      <a:dk1>
        <a:srgbClr val="140A78"/>
      </a:dk1>
      <a:lt1>
        <a:srgbClr val="FFFFFF"/>
      </a:lt1>
      <a:dk2>
        <a:srgbClr val="FFE883"/>
      </a:dk2>
      <a:lt2>
        <a:srgbClr val="FFFFFF"/>
      </a:lt2>
      <a:accent1>
        <a:srgbClr val="0D0092"/>
      </a:accent1>
      <a:accent2>
        <a:srgbClr val="4868FA"/>
      </a:accent2>
      <a:accent3>
        <a:srgbClr val="8099FF"/>
      </a:accent3>
      <a:accent4>
        <a:srgbClr val="FFFFFF"/>
      </a:accent4>
      <a:accent5>
        <a:srgbClr val="FFE883"/>
      </a:accent5>
      <a:accent6>
        <a:srgbClr val="FF52FF"/>
      </a:accent6>
      <a:hlink>
        <a:srgbClr val="FF62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389</Words>
  <Application>Microsoft Office PowerPoint</Application>
  <PresentationFormat>On-screen Show (16:9)</PresentationFormat>
  <Paragraphs>70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Nunito</vt:lpstr>
      <vt:lpstr>Alef</vt:lpstr>
      <vt:lpstr>Roboto Condensed Light</vt:lpstr>
      <vt:lpstr>Spartan ExtraBold</vt:lpstr>
      <vt:lpstr>Times New Roman</vt:lpstr>
      <vt:lpstr>Arial</vt:lpstr>
      <vt:lpstr>Spartan</vt:lpstr>
      <vt:lpstr>3D Shapes Style Consulting Toolkit by Slidesgo</vt:lpstr>
      <vt:lpstr>SISTEM PENDETEKSI TELUR AYAM FERTIL DAN INFERTIL BERBASIS MICROKONTROLLER ARDUINO UNO</vt:lpstr>
      <vt:lpstr>ANGGOTA KELOMPOK</vt:lpstr>
      <vt:lpstr>INTRODUCTION</vt:lpstr>
      <vt:lpstr>LATAR BELAKANG</vt:lpstr>
      <vt:lpstr>01</vt:lpstr>
      <vt:lpstr>METHOD</vt:lpstr>
      <vt:lpstr>ALAT DAN BAHAN </vt:lpstr>
      <vt:lpstr>FLOWCHART ALAT TERTANAM</vt:lpstr>
      <vt:lpstr>FLOWCHART PCV</vt:lpstr>
      <vt:lpstr>LOKASI DAN TEMPAT </vt:lpstr>
      <vt:lpstr>Referensi</vt:lpstr>
      <vt:lpstr>Referensi</vt:lpstr>
      <vt:lpstr>Referensi</vt:lpstr>
      <vt:lpstr>Result and Discussion </vt:lpstr>
      <vt:lpstr>KESIMPULAN</vt:lpstr>
      <vt:lpstr>TERIMA KASIH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PENDEKTEKSI KUALITAS TELUR AYAM BERBASIS MICROKONTROLLER ARDUINO UNO</dc:title>
  <dc:creator>ASUS</dc:creator>
  <cp:lastModifiedBy>figo fajar</cp:lastModifiedBy>
  <cp:revision>20</cp:revision>
  <dcterms:modified xsi:type="dcterms:W3CDTF">2021-11-26T10:09:10Z</dcterms:modified>
</cp:coreProperties>
</file>