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8" r:id="rId12"/>
    <p:sldId id="266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023942E2-8541-4EDF-B13A-F838C884EDDF}">
          <p14:sldIdLst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7"/>
            <p14:sldId id="269"/>
            <p14:sldId id="268"/>
            <p14:sldId id="266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07F39-EB8C-430E-8412-C09E496B49E6}" type="doc">
      <dgm:prSet loTypeId="urn:microsoft.com/office/officeart/2009/3/layout/StepUpProcess" loCatId="process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pt-PT"/>
        </a:p>
      </dgm:t>
    </dgm:pt>
    <dgm:pt modelId="{55C74EB9-517C-4F3B-99F3-F51CC5C6D0A7}">
      <dgm:prSet phldrT="[Texto]"/>
      <dgm:spPr/>
      <dgm:t>
        <a:bodyPr/>
        <a:lstStyle/>
        <a:p>
          <a:r>
            <a:rPr lang="pt-PT" dirty="0"/>
            <a:t>Reunião com o cliente</a:t>
          </a:r>
        </a:p>
      </dgm:t>
    </dgm:pt>
    <dgm:pt modelId="{01D2C364-AC76-48F7-B674-7CB16DDFA533}" type="parTrans" cxnId="{6484C646-4C9D-478B-A57B-DAF49504348E}">
      <dgm:prSet/>
      <dgm:spPr/>
      <dgm:t>
        <a:bodyPr/>
        <a:lstStyle/>
        <a:p>
          <a:endParaRPr lang="pt-PT"/>
        </a:p>
      </dgm:t>
    </dgm:pt>
    <dgm:pt modelId="{EA4A9AC5-D042-48DE-AE85-E0E2B37A04A0}" type="sibTrans" cxnId="{6484C646-4C9D-478B-A57B-DAF49504348E}">
      <dgm:prSet/>
      <dgm:spPr/>
      <dgm:t>
        <a:bodyPr/>
        <a:lstStyle/>
        <a:p>
          <a:endParaRPr lang="pt-PT"/>
        </a:p>
      </dgm:t>
    </dgm:pt>
    <dgm:pt modelId="{F97904DA-DA22-437E-8035-919139FA1036}">
      <dgm:prSet phldrT="[Texto]"/>
      <dgm:spPr/>
      <dgm:t>
        <a:bodyPr/>
        <a:lstStyle/>
        <a:p>
          <a:r>
            <a:rPr lang="pt-PT" dirty="0"/>
            <a:t>Análise de requisitos</a:t>
          </a:r>
        </a:p>
      </dgm:t>
    </dgm:pt>
    <dgm:pt modelId="{87C0E15D-9FB3-4A1A-BE39-33E1D56A0F58}" type="parTrans" cxnId="{1610DD38-34ED-4A01-8829-0017743AD2A6}">
      <dgm:prSet/>
      <dgm:spPr/>
      <dgm:t>
        <a:bodyPr/>
        <a:lstStyle/>
        <a:p>
          <a:endParaRPr lang="pt-PT"/>
        </a:p>
      </dgm:t>
    </dgm:pt>
    <dgm:pt modelId="{D72CD856-553F-418F-AC74-CD0962E6B211}" type="sibTrans" cxnId="{1610DD38-34ED-4A01-8829-0017743AD2A6}">
      <dgm:prSet/>
      <dgm:spPr/>
      <dgm:t>
        <a:bodyPr/>
        <a:lstStyle/>
        <a:p>
          <a:endParaRPr lang="pt-PT"/>
        </a:p>
      </dgm:t>
    </dgm:pt>
    <dgm:pt modelId="{A3F3EF83-DE49-4AF0-AE08-7E3F8E3BF8C6}">
      <dgm:prSet phldrT="[Texto]"/>
      <dgm:spPr/>
      <dgm:t>
        <a:bodyPr/>
        <a:lstStyle/>
        <a:p>
          <a:r>
            <a:rPr lang="pt-PT" dirty="0"/>
            <a:t>Criação de documentação</a:t>
          </a:r>
        </a:p>
      </dgm:t>
    </dgm:pt>
    <dgm:pt modelId="{25528DF7-7EB9-47A1-AB14-748237F567BC}" type="parTrans" cxnId="{6AF9D60D-10E2-4CD4-9CF5-E92D7A4FF388}">
      <dgm:prSet/>
      <dgm:spPr/>
      <dgm:t>
        <a:bodyPr/>
        <a:lstStyle/>
        <a:p>
          <a:endParaRPr lang="pt-PT"/>
        </a:p>
      </dgm:t>
    </dgm:pt>
    <dgm:pt modelId="{B2692407-A08F-4461-B1D4-571E8C23DBF5}" type="sibTrans" cxnId="{6AF9D60D-10E2-4CD4-9CF5-E92D7A4FF388}">
      <dgm:prSet/>
      <dgm:spPr/>
      <dgm:t>
        <a:bodyPr/>
        <a:lstStyle/>
        <a:p>
          <a:endParaRPr lang="pt-PT"/>
        </a:p>
      </dgm:t>
    </dgm:pt>
    <dgm:pt modelId="{5B0BDEB5-3249-4E05-BF5A-72A5BFA5B052}">
      <dgm:prSet/>
      <dgm:spPr/>
      <dgm:t>
        <a:bodyPr/>
        <a:lstStyle/>
        <a:p>
          <a:r>
            <a:rPr lang="pt-PT" dirty="0"/>
            <a:t>Desenvolvimento</a:t>
          </a:r>
        </a:p>
      </dgm:t>
    </dgm:pt>
    <dgm:pt modelId="{518A24F3-FD8F-42FE-8713-6CB779B27412}" type="parTrans" cxnId="{9F43DD55-2EAB-4A6F-95D3-E757ECF62A17}">
      <dgm:prSet/>
      <dgm:spPr/>
      <dgm:t>
        <a:bodyPr/>
        <a:lstStyle/>
        <a:p>
          <a:endParaRPr lang="pt-PT"/>
        </a:p>
      </dgm:t>
    </dgm:pt>
    <dgm:pt modelId="{54445C89-05B5-4EF2-8C0A-7776B4DC5682}" type="sibTrans" cxnId="{9F43DD55-2EAB-4A6F-95D3-E757ECF62A17}">
      <dgm:prSet/>
      <dgm:spPr/>
      <dgm:t>
        <a:bodyPr/>
        <a:lstStyle/>
        <a:p>
          <a:endParaRPr lang="pt-PT"/>
        </a:p>
      </dgm:t>
    </dgm:pt>
    <dgm:pt modelId="{2CAAD472-9DFB-44FB-A58D-72EA195BB0E5}">
      <dgm:prSet/>
      <dgm:spPr/>
      <dgm:t>
        <a:bodyPr/>
        <a:lstStyle/>
        <a:p>
          <a:r>
            <a:rPr lang="pt-PT" dirty="0"/>
            <a:t>Testes</a:t>
          </a:r>
        </a:p>
      </dgm:t>
    </dgm:pt>
    <dgm:pt modelId="{8B8B773C-B575-493A-BD8F-574B7CFA1256}" type="parTrans" cxnId="{4CB42097-BCF5-434A-95B2-8B329C58C57D}">
      <dgm:prSet/>
      <dgm:spPr/>
      <dgm:t>
        <a:bodyPr/>
        <a:lstStyle/>
        <a:p>
          <a:endParaRPr lang="pt-PT"/>
        </a:p>
      </dgm:t>
    </dgm:pt>
    <dgm:pt modelId="{83EFC7F2-CA45-4EF9-986F-7BB0D4B0AF83}" type="sibTrans" cxnId="{4CB42097-BCF5-434A-95B2-8B329C58C57D}">
      <dgm:prSet/>
      <dgm:spPr/>
      <dgm:t>
        <a:bodyPr/>
        <a:lstStyle/>
        <a:p>
          <a:endParaRPr lang="pt-PT"/>
        </a:p>
      </dgm:t>
    </dgm:pt>
    <dgm:pt modelId="{29ACF7BA-11D1-4B3F-B84B-C68A453697D7}">
      <dgm:prSet/>
      <dgm:spPr/>
      <dgm:t>
        <a:bodyPr/>
        <a:lstStyle/>
        <a:p>
          <a:r>
            <a:rPr lang="pt-PT" dirty="0"/>
            <a:t>Publicação</a:t>
          </a:r>
        </a:p>
      </dgm:t>
    </dgm:pt>
    <dgm:pt modelId="{AA9870FB-4A8A-478F-89A8-89C3C4EC8442}" type="parTrans" cxnId="{847DAD9F-B253-4E07-B16F-B8EF5537A393}">
      <dgm:prSet/>
      <dgm:spPr/>
      <dgm:t>
        <a:bodyPr/>
        <a:lstStyle/>
        <a:p>
          <a:endParaRPr lang="pt-PT"/>
        </a:p>
      </dgm:t>
    </dgm:pt>
    <dgm:pt modelId="{3A709820-7C31-4CB8-B258-BCB0ECB69744}" type="sibTrans" cxnId="{847DAD9F-B253-4E07-B16F-B8EF5537A393}">
      <dgm:prSet/>
      <dgm:spPr/>
      <dgm:t>
        <a:bodyPr/>
        <a:lstStyle/>
        <a:p>
          <a:endParaRPr lang="pt-PT"/>
        </a:p>
      </dgm:t>
    </dgm:pt>
    <dgm:pt modelId="{8311B726-B3E3-459A-B701-3BE6416C5E3A}">
      <dgm:prSet/>
      <dgm:spPr/>
      <dgm:t>
        <a:bodyPr/>
        <a:lstStyle/>
        <a:p>
          <a:r>
            <a:rPr lang="pt-PT" dirty="0"/>
            <a:t>1 dia</a:t>
          </a:r>
        </a:p>
      </dgm:t>
    </dgm:pt>
    <dgm:pt modelId="{C6E26250-4B4C-458A-8A15-6B9E20A9EA8A}" type="parTrans" cxnId="{E4A4DCA8-9C25-4873-8037-9E71D179F5D3}">
      <dgm:prSet/>
      <dgm:spPr/>
      <dgm:t>
        <a:bodyPr/>
        <a:lstStyle/>
        <a:p>
          <a:endParaRPr lang="pt-PT"/>
        </a:p>
      </dgm:t>
    </dgm:pt>
    <dgm:pt modelId="{27E905DD-5DCA-4CD5-8D24-35DB627A9F43}" type="sibTrans" cxnId="{E4A4DCA8-9C25-4873-8037-9E71D179F5D3}">
      <dgm:prSet/>
      <dgm:spPr/>
      <dgm:t>
        <a:bodyPr/>
        <a:lstStyle/>
        <a:p>
          <a:endParaRPr lang="pt-PT"/>
        </a:p>
      </dgm:t>
    </dgm:pt>
    <dgm:pt modelId="{E056B83E-55B9-46F1-AA15-C26FCBC23C57}">
      <dgm:prSet/>
      <dgm:spPr/>
      <dgm:t>
        <a:bodyPr/>
        <a:lstStyle/>
        <a:p>
          <a:r>
            <a:rPr lang="pt-PT" dirty="0"/>
            <a:t>1 dia</a:t>
          </a:r>
        </a:p>
      </dgm:t>
    </dgm:pt>
    <dgm:pt modelId="{F88CD411-2A72-4A99-B5ED-715DD08A4949}" type="parTrans" cxnId="{A7AA11E4-4C76-408F-9DC5-E1A8D7A63395}">
      <dgm:prSet/>
      <dgm:spPr/>
      <dgm:t>
        <a:bodyPr/>
        <a:lstStyle/>
        <a:p>
          <a:endParaRPr lang="pt-PT"/>
        </a:p>
      </dgm:t>
    </dgm:pt>
    <dgm:pt modelId="{249E181B-601E-424C-953F-FAA8CCCCAB80}" type="sibTrans" cxnId="{A7AA11E4-4C76-408F-9DC5-E1A8D7A63395}">
      <dgm:prSet/>
      <dgm:spPr/>
      <dgm:t>
        <a:bodyPr/>
        <a:lstStyle/>
        <a:p>
          <a:endParaRPr lang="pt-PT"/>
        </a:p>
      </dgm:t>
    </dgm:pt>
    <dgm:pt modelId="{8CD3BE5B-64E8-4D0A-818E-87225A56328A}">
      <dgm:prSet/>
      <dgm:spPr/>
      <dgm:t>
        <a:bodyPr/>
        <a:lstStyle/>
        <a:p>
          <a:r>
            <a:rPr lang="pt-PT" dirty="0"/>
            <a:t>3 dias</a:t>
          </a:r>
        </a:p>
      </dgm:t>
    </dgm:pt>
    <dgm:pt modelId="{C9031DA1-FC66-4725-AB37-CE7E56D4926B}" type="parTrans" cxnId="{20154930-B477-4255-B2FB-43B735622F69}">
      <dgm:prSet/>
      <dgm:spPr/>
      <dgm:t>
        <a:bodyPr/>
        <a:lstStyle/>
        <a:p>
          <a:endParaRPr lang="pt-PT"/>
        </a:p>
      </dgm:t>
    </dgm:pt>
    <dgm:pt modelId="{CE80D8E7-607D-4DE0-87DE-40B78233078F}" type="sibTrans" cxnId="{20154930-B477-4255-B2FB-43B735622F69}">
      <dgm:prSet/>
      <dgm:spPr/>
      <dgm:t>
        <a:bodyPr/>
        <a:lstStyle/>
        <a:p>
          <a:endParaRPr lang="pt-PT"/>
        </a:p>
      </dgm:t>
    </dgm:pt>
    <dgm:pt modelId="{FD3A9970-9D7D-4713-A4BC-BF268E49F1C3}">
      <dgm:prSet/>
      <dgm:spPr/>
      <dgm:t>
        <a:bodyPr/>
        <a:lstStyle/>
        <a:p>
          <a:r>
            <a:rPr lang="pt-PT" dirty="0"/>
            <a:t>5 dias</a:t>
          </a:r>
        </a:p>
      </dgm:t>
    </dgm:pt>
    <dgm:pt modelId="{5A669E22-D883-4310-A744-F76156C70384}" type="parTrans" cxnId="{298B8CC6-09F9-48A2-8ACE-CCBA2B8CE21F}">
      <dgm:prSet/>
      <dgm:spPr/>
      <dgm:t>
        <a:bodyPr/>
        <a:lstStyle/>
        <a:p>
          <a:endParaRPr lang="pt-PT"/>
        </a:p>
      </dgm:t>
    </dgm:pt>
    <dgm:pt modelId="{C7580ED5-6A43-4A56-BB22-6278D4450C2B}" type="sibTrans" cxnId="{298B8CC6-09F9-48A2-8ACE-CCBA2B8CE21F}">
      <dgm:prSet/>
      <dgm:spPr/>
      <dgm:t>
        <a:bodyPr/>
        <a:lstStyle/>
        <a:p>
          <a:endParaRPr lang="pt-PT"/>
        </a:p>
      </dgm:t>
    </dgm:pt>
    <dgm:pt modelId="{1DB87755-3B76-45AC-8B25-B4C53AA28540}">
      <dgm:prSet/>
      <dgm:spPr/>
      <dgm:t>
        <a:bodyPr/>
        <a:lstStyle/>
        <a:p>
          <a:r>
            <a:rPr lang="pt-PT" dirty="0"/>
            <a:t>2 dias</a:t>
          </a:r>
        </a:p>
      </dgm:t>
    </dgm:pt>
    <dgm:pt modelId="{FFC64FF6-515E-4DC8-B604-EB93599CD155}" type="parTrans" cxnId="{1873451F-682C-47D1-91F8-6A98C35E816E}">
      <dgm:prSet/>
      <dgm:spPr/>
      <dgm:t>
        <a:bodyPr/>
        <a:lstStyle/>
        <a:p>
          <a:endParaRPr lang="pt-PT"/>
        </a:p>
      </dgm:t>
    </dgm:pt>
    <dgm:pt modelId="{F6603495-B65B-4BA7-A6E2-2910EDDE3AAB}" type="sibTrans" cxnId="{1873451F-682C-47D1-91F8-6A98C35E816E}">
      <dgm:prSet/>
      <dgm:spPr/>
      <dgm:t>
        <a:bodyPr/>
        <a:lstStyle/>
        <a:p>
          <a:endParaRPr lang="pt-PT"/>
        </a:p>
      </dgm:t>
    </dgm:pt>
    <dgm:pt modelId="{B4BF1BF7-8CB7-414C-8049-02A2EB0127C8}">
      <dgm:prSet/>
      <dgm:spPr/>
      <dgm:t>
        <a:bodyPr/>
        <a:lstStyle/>
        <a:p>
          <a:r>
            <a:rPr lang="pt-PT" dirty="0"/>
            <a:t>1 dia</a:t>
          </a:r>
        </a:p>
      </dgm:t>
    </dgm:pt>
    <dgm:pt modelId="{9A8F2AD3-5216-44BC-8C43-114CA25C7142}" type="parTrans" cxnId="{9F87860F-54DE-4A3B-82BC-096585B962AA}">
      <dgm:prSet/>
      <dgm:spPr/>
      <dgm:t>
        <a:bodyPr/>
        <a:lstStyle/>
        <a:p>
          <a:endParaRPr lang="pt-PT"/>
        </a:p>
      </dgm:t>
    </dgm:pt>
    <dgm:pt modelId="{4632D585-DCB0-46BB-A15E-2546E94358A1}" type="sibTrans" cxnId="{9F87860F-54DE-4A3B-82BC-096585B962AA}">
      <dgm:prSet/>
      <dgm:spPr/>
      <dgm:t>
        <a:bodyPr/>
        <a:lstStyle/>
        <a:p>
          <a:endParaRPr lang="pt-PT"/>
        </a:p>
      </dgm:t>
    </dgm:pt>
    <dgm:pt modelId="{A8324446-256B-4A1F-9C5B-F4422EB4D0EB}" type="pres">
      <dgm:prSet presAssocID="{AA507F39-EB8C-430E-8412-C09E496B49E6}" presName="rootnode" presStyleCnt="0">
        <dgm:presLayoutVars>
          <dgm:chMax/>
          <dgm:chPref/>
          <dgm:dir/>
          <dgm:animLvl val="lvl"/>
        </dgm:presLayoutVars>
      </dgm:prSet>
      <dgm:spPr/>
    </dgm:pt>
    <dgm:pt modelId="{91A7A651-0A4D-4E9A-8115-71CE7B4C7F00}" type="pres">
      <dgm:prSet presAssocID="{55C74EB9-517C-4F3B-99F3-F51CC5C6D0A7}" presName="composite" presStyleCnt="0"/>
      <dgm:spPr/>
    </dgm:pt>
    <dgm:pt modelId="{4558C6CC-38CA-46E9-846B-9DC914769169}" type="pres">
      <dgm:prSet presAssocID="{55C74EB9-517C-4F3B-99F3-F51CC5C6D0A7}" presName="LShape" presStyleLbl="alignNode1" presStyleIdx="0" presStyleCnt="11"/>
      <dgm:spPr/>
    </dgm:pt>
    <dgm:pt modelId="{728E0650-39D8-4CEF-907F-D00D5D0A9EE3}" type="pres">
      <dgm:prSet presAssocID="{55C74EB9-517C-4F3B-99F3-F51CC5C6D0A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BCB39BF-B292-48BD-9E43-598FCD8ECBB8}" type="pres">
      <dgm:prSet presAssocID="{55C74EB9-517C-4F3B-99F3-F51CC5C6D0A7}" presName="Triangle" presStyleLbl="alignNode1" presStyleIdx="1" presStyleCnt="11"/>
      <dgm:spPr/>
    </dgm:pt>
    <dgm:pt modelId="{11A7C0D0-7FED-4733-9D16-B8EDD25AEAF3}" type="pres">
      <dgm:prSet presAssocID="{EA4A9AC5-D042-48DE-AE85-E0E2B37A04A0}" presName="sibTrans" presStyleCnt="0"/>
      <dgm:spPr/>
    </dgm:pt>
    <dgm:pt modelId="{B10B7A67-CE5D-4AA6-B0CA-0E7E76BDFF6D}" type="pres">
      <dgm:prSet presAssocID="{EA4A9AC5-D042-48DE-AE85-E0E2B37A04A0}" presName="space" presStyleCnt="0"/>
      <dgm:spPr/>
    </dgm:pt>
    <dgm:pt modelId="{89935C35-DA99-4BBF-BA72-C585FD537208}" type="pres">
      <dgm:prSet presAssocID="{F97904DA-DA22-437E-8035-919139FA1036}" presName="composite" presStyleCnt="0"/>
      <dgm:spPr/>
    </dgm:pt>
    <dgm:pt modelId="{981CF6C9-2FA4-4A5D-A9BA-31C4450BCDF5}" type="pres">
      <dgm:prSet presAssocID="{F97904DA-DA22-437E-8035-919139FA1036}" presName="LShape" presStyleLbl="alignNode1" presStyleIdx="2" presStyleCnt="11"/>
      <dgm:spPr/>
    </dgm:pt>
    <dgm:pt modelId="{83F9CC18-D63F-48DA-BBA6-EF960F48FB70}" type="pres">
      <dgm:prSet presAssocID="{F97904DA-DA22-437E-8035-919139FA103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9072BEE-CBFB-40F6-A463-B01C42D807DE}" type="pres">
      <dgm:prSet presAssocID="{F97904DA-DA22-437E-8035-919139FA1036}" presName="Triangle" presStyleLbl="alignNode1" presStyleIdx="3" presStyleCnt="11"/>
      <dgm:spPr/>
    </dgm:pt>
    <dgm:pt modelId="{CC3C14F7-EBFA-4E7E-8D52-653C67585D41}" type="pres">
      <dgm:prSet presAssocID="{D72CD856-553F-418F-AC74-CD0962E6B211}" presName="sibTrans" presStyleCnt="0"/>
      <dgm:spPr/>
    </dgm:pt>
    <dgm:pt modelId="{C7F901FD-920A-4F59-ADAA-A58EAAD928C4}" type="pres">
      <dgm:prSet presAssocID="{D72CD856-553F-418F-AC74-CD0962E6B211}" presName="space" presStyleCnt="0"/>
      <dgm:spPr/>
    </dgm:pt>
    <dgm:pt modelId="{EBEF25A1-35F8-42B9-8CA3-25BD07DC3E0B}" type="pres">
      <dgm:prSet presAssocID="{A3F3EF83-DE49-4AF0-AE08-7E3F8E3BF8C6}" presName="composite" presStyleCnt="0"/>
      <dgm:spPr/>
    </dgm:pt>
    <dgm:pt modelId="{A33F77A3-8A58-4E36-AC4D-2C2105F21DAC}" type="pres">
      <dgm:prSet presAssocID="{A3F3EF83-DE49-4AF0-AE08-7E3F8E3BF8C6}" presName="LShape" presStyleLbl="alignNode1" presStyleIdx="4" presStyleCnt="11"/>
      <dgm:spPr/>
    </dgm:pt>
    <dgm:pt modelId="{38BE9F1F-59CF-4240-ABA5-4249060FDE3E}" type="pres">
      <dgm:prSet presAssocID="{A3F3EF83-DE49-4AF0-AE08-7E3F8E3BF8C6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2E5908A-C5CF-4D20-9A19-897B32555B64}" type="pres">
      <dgm:prSet presAssocID="{A3F3EF83-DE49-4AF0-AE08-7E3F8E3BF8C6}" presName="Triangle" presStyleLbl="alignNode1" presStyleIdx="5" presStyleCnt="11"/>
      <dgm:spPr/>
    </dgm:pt>
    <dgm:pt modelId="{E1A9D3CE-36D8-4559-ACCC-DB25F2404C3B}" type="pres">
      <dgm:prSet presAssocID="{B2692407-A08F-4461-B1D4-571E8C23DBF5}" presName="sibTrans" presStyleCnt="0"/>
      <dgm:spPr/>
    </dgm:pt>
    <dgm:pt modelId="{93A24BBB-EE0B-4614-872A-6D3F1DE529B4}" type="pres">
      <dgm:prSet presAssocID="{B2692407-A08F-4461-B1D4-571E8C23DBF5}" presName="space" presStyleCnt="0"/>
      <dgm:spPr/>
    </dgm:pt>
    <dgm:pt modelId="{A6B1EB11-6D0A-4C2D-9FDC-5C9B90D1AC6D}" type="pres">
      <dgm:prSet presAssocID="{5B0BDEB5-3249-4E05-BF5A-72A5BFA5B052}" presName="composite" presStyleCnt="0"/>
      <dgm:spPr/>
    </dgm:pt>
    <dgm:pt modelId="{2ACE7A73-5C45-4402-8E83-D0CCCFAAFD5D}" type="pres">
      <dgm:prSet presAssocID="{5B0BDEB5-3249-4E05-BF5A-72A5BFA5B052}" presName="LShape" presStyleLbl="alignNode1" presStyleIdx="6" presStyleCnt="11"/>
      <dgm:spPr/>
    </dgm:pt>
    <dgm:pt modelId="{4574F751-EAB8-4FAB-987E-B7265613E0A9}" type="pres">
      <dgm:prSet presAssocID="{5B0BDEB5-3249-4E05-BF5A-72A5BFA5B05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204562E-6BBA-448A-8A4A-0CE048263858}" type="pres">
      <dgm:prSet presAssocID="{5B0BDEB5-3249-4E05-BF5A-72A5BFA5B052}" presName="Triangle" presStyleLbl="alignNode1" presStyleIdx="7" presStyleCnt="11"/>
      <dgm:spPr/>
    </dgm:pt>
    <dgm:pt modelId="{22336EB2-C681-4A91-A657-6C1C9610764E}" type="pres">
      <dgm:prSet presAssocID="{54445C89-05B5-4EF2-8C0A-7776B4DC5682}" presName="sibTrans" presStyleCnt="0"/>
      <dgm:spPr/>
    </dgm:pt>
    <dgm:pt modelId="{6F3D2F20-1B93-486B-8EE2-54F409F87C3A}" type="pres">
      <dgm:prSet presAssocID="{54445C89-05B5-4EF2-8C0A-7776B4DC5682}" presName="space" presStyleCnt="0"/>
      <dgm:spPr/>
    </dgm:pt>
    <dgm:pt modelId="{5AAA1BE1-7BAB-4924-92F6-0DAB82950A8F}" type="pres">
      <dgm:prSet presAssocID="{2CAAD472-9DFB-44FB-A58D-72EA195BB0E5}" presName="composite" presStyleCnt="0"/>
      <dgm:spPr/>
    </dgm:pt>
    <dgm:pt modelId="{B4859EAD-FD9B-4D15-9F82-876B654E21C7}" type="pres">
      <dgm:prSet presAssocID="{2CAAD472-9DFB-44FB-A58D-72EA195BB0E5}" presName="LShape" presStyleLbl="alignNode1" presStyleIdx="8" presStyleCnt="11"/>
      <dgm:spPr/>
    </dgm:pt>
    <dgm:pt modelId="{FFF42B60-DBED-4CA1-87FA-93B5C6FCB974}" type="pres">
      <dgm:prSet presAssocID="{2CAAD472-9DFB-44FB-A58D-72EA195BB0E5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65D799B-220C-42CD-9192-2C743B4C6E0D}" type="pres">
      <dgm:prSet presAssocID="{2CAAD472-9DFB-44FB-A58D-72EA195BB0E5}" presName="Triangle" presStyleLbl="alignNode1" presStyleIdx="9" presStyleCnt="11"/>
      <dgm:spPr/>
    </dgm:pt>
    <dgm:pt modelId="{77D72D0B-342B-4BFD-AD1A-A3EBB9207C7C}" type="pres">
      <dgm:prSet presAssocID="{83EFC7F2-CA45-4EF9-986F-7BB0D4B0AF83}" presName="sibTrans" presStyleCnt="0"/>
      <dgm:spPr/>
    </dgm:pt>
    <dgm:pt modelId="{CB0C6DCA-4656-4CCA-BE9E-C0CC7407B4FA}" type="pres">
      <dgm:prSet presAssocID="{83EFC7F2-CA45-4EF9-986F-7BB0D4B0AF83}" presName="space" presStyleCnt="0"/>
      <dgm:spPr/>
    </dgm:pt>
    <dgm:pt modelId="{A5D2C205-8490-470E-AB8F-AEDADE87F659}" type="pres">
      <dgm:prSet presAssocID="{29ACF7BA-11D1-4B3F-B84B-C68A453697D7}" presName="composite" presStyleCnt="0"/>
      <dgm:spPr/>
    </dgm:pt>
    <dgm:pt modelId="{094ACE1E-3DAB-4875-A49C-7B842188B581}" type="pres">
      <dgm:prSet presAssocID="{29ACF7BA-11D1-4B3F-B84B-C68A453697D7}" presName="LShape" presStyleLbl="alignNode1" presStyleIdx="10" presStyleCnt="11"/>
      <dgm:spPr/>
    </dgm:pt>
    <dgm:pt modelId="{05E29266-6D01-4971-8226-F5730B1565D0}" type="pres">
      <dgm:prSet presAssocID="{29ACF7BA-11D1-4B3F-B84B-C68A453697D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F92560C-FA14-4BF4-AE02-2326ACDACD4A}" type="presOf" srcId="{1DB87755-3B76-45AC-8B25-B4C53AA28540}" destId="{FFF42B60-DBED-4CA1-87FA-93B5C6FCB974}" srcOrd="0" destOrd="1" presId="urn:microsoft.com/office/officeart/2009/3/layout/StepUpProcess"/>
    <dgm:cxn modelId="{6AF9D60D-10E2-4CD4-9CF5-E92D7A4FF388}" srcId="{AA507F39-EB8C-430E-8412-C09E496B49E6}" destId="{A3F3EF83-DE49-4AF0-AE08-7E3F8E3BF8C6}" srcOrd="2" destOrd="0" parTransId="{25528DF7-7EB9-47A1-AB14-748237F567BC}" sibTransId="{B2692407-A08F-4461-B1D4-571E8C23DBF5}"/>
    <dgm:cxn modelId="{9F87860F-54DE-4A3B-82BC-096585B962AA}" srcId="{29ACF7BA-11D1-4B3F-B84B-C68A453697D7}" destId="{B4BF1BF7-8CB7-414C-8049-02A2EB0127C8}" srcOrd="0" destOrd="0" parTransId="{9A8F2AD3-5216-44BC-8C43-114CA25C7142}" sibTransId="{4632D585-DCB0-46BB-A15E-2546E94358A1}"/>
    <dgm:cxn modelId="{1873451F-682C-47D1-91F8-6A98C35E816E}" srcId="{2CAAD472-9DFB-44FB-A58D-72EA195BB0E5}" destId="{1DB87755-3B76-45AC-8B25-B4C53AA28540}" srcOrd="0" destOrd="0" parTransId="{FFC64FF6-515E-4DC8-B604-EB93599CD155}" sibTransId="{F6603495-B65B-4BA7-A6E2-2910EDDE3AAB}"/>
    <dgm:cxn modelId="{CD081B21-1627-4508-B678-82D30E19E4AA}" type="presOf" srcId="{5B0BDEB5-3249-4E05-BF5A-72A5BFA5B052}" destId="{4574F751-EAB8-4FAB-987E-B7265613E0A9}" srcOrd="0" destOrd="0" presId="urn:microsoft.com/office/officeart/2009/3/layout/StepUpProcess"/>
    <dgm:cxn modelId="{9947CD22-D175-4135-A84F-A63F4BC17CAA}" type="presOf" srcId="{AA507F39-EB8C-430E-8412-C09E496B49E6}" destId="{A8324446-256B-4A1F-9C5B-F4422EB4D0EB}" srcOrd="0" destOrd="0" presId="urn:microsoft.com/office/officeart/2009/3/layout/StepUpProcess"/>
    <dgm:cxn modelId="{5FDC592A-F98F-477E-879C-20325A89A977}" type="presOf" srcId="{E056B83E-55B9-46F1-AA15-C26FCBC23C57}" destId="{83F9CC18-D63F-48DA-BBA6-EF960F48FB70}" srcOrd="0" destOrd="1" presId="urn:microsoft.com/office/officeart/2009/3/layout/StepUpProcess"/>
    <dgm:cxn modelId="{379F212D-3AFD-405F-9C42-B4B530B69105}" type="presOf" srcId="{2CAAD472-9DFB-44FB-A58D-72EA195BB0E5}" destId="{FFF42B60-DBED-4CA1-87FA-93B5C6FCB974}" srcOrd="0" destOrd="0" presId="urn:microsoft.com/office/officeart/2009/3/layout/StepUpProcess"/>
    <dgm:cxn modelId="{20154930-B477-4255-B2FB-43B735622F69}" srcId="{A3F3EF83-DE49-4AF0-AE08-7E3F8E3BF8C6}" destId="{8CD3BE5B-64E8-4D0A-818E-87225A56328A}" srcOrd="0" destOrd="0" parTransId="{C9031DA1-FC66-4725-AB37-CE7E56D4926B}" sibTransId="{CE80D8E7-607D-4DE0-87DE-40B78233078F}"/>
    <dgm:cxn modelId="{1610DD38-34ED-4A01-8829-0017743AD2A6}" srcId="{AA507F39-EB8C-430E-8412-C09E496B49E6}" destId="{F97904DA-DA22-437E-8035-919139FA1036}" srcOrd="1" destOrd="0" parTransId="{87C0E15D-9FB3-4A1A-BE39-33E1D56A0F58}" sibTransId="{D72CD856-553F-418F-AC74-CD0962E6B211}"/>
    <dgm:cxn modelId="{759AD13F-80BE-4799-9858-06DB466C8B86}" type="presOf" srcId="{FD3A9970-9D7D-4713-A4BC-BF268E49F1C3}" destId="{4574F751-EAB8-4FAB-987E-B7265613E0A9}" srcOrd="0" destOrd="1" presId="urn:microsoft.com/office/officeart/2009/3/layout/StepUpProcess"/>
    <dgm:cxn modelId="{6484C646-4C9D-478B-A57B-DAF49504348E}" srcId="{AA507F39-EB8C-430E-8412-C09E496B49E6}" destId="{55C74EB9-517C-4F3B-99F3-F51CC5C6D0A7}" srcOrd="0" destOrd="0" parTransId="{01D2C364-AC76-48F7-B674-7CB16DDFA533}" sibTransId="{EA4A9AC5-D042-48DE-AE85-E0E2B37A04A0}"/>
    <dgm:cxn modelId="{D33A0F67-44B8-44F7-B862-13D6C528DAAC}" type="presOf" srcId="{29ACF7BA-11D1-4B3F-B84B-C68A453697D7}" destId="{05E29266-6D01-4971-8226-F5730B1565D0}" srcOrd="0" destOrd="0" presId="urn:microsoft.com/office/officeart/2009/3/layout/StepUpProcess"/>
    <dgm:cxn modelId="{C7398F53-B3DA-43BF-8E50-69C752CDC3F3}" type="presOf" srcId="{8CD3BE5B-64E8-4D0A-818E-87225A56328A}" destId="{38BE9F1F-59CF-4240-ABA5-4249060FDE3E}" srcOrd="0" destOrd="1" presId="urn:microsoft.com/office/officeart/2009/3/layout/StepUpProcess"/>
    <dgm:cxn modelId="{9F43DD55-2EAB-4A6F-95D3-E757ECF62A17}" srcId="{AA507F39-EB8C-430E-8412-C09E496B49E6}" destId="{5B0BDEB5-3249-4E05-BF5A-72A5BFA5B052}" srcOrd="3" destOrd="0" parTransId="{518A24F3-FD8F-42FE-8713-6CB779B27412}" sibTransId="{54445C89-05B5-4EF2-8C0A-7776B4DC5682}"/>
    <dgm:cxn modelId="{AE154A7C-14D8-46C6-ACFC-517C5A23BF9D}" type="presOf" srcId="{8311B726-B3E3-459A-B701-3BE6416C5E3A}" destId="{728E0650-39D8-4CEF-907F-D00D5D0A9EE3}" srcOrd="0" destOrd="1" presId="urn:microsoft.com/office/officeart/2009/3/layout/StepUpProcess"/>
    <dgm:cxn modelId="{4CB42097-BCF5-434A-95B2-8B329C58C57D}" srcId="{AA507F39-EB8C-430E-8412-C09E496B49E6}" destId="{2CAAD472-9DFB-44FB-A58D-72EA195BB0E5}" srcOrd="4" destOrd="0" parTransId="{8B8B773C-B575-493A-BD8F-574B7CFA1256}" sibTransId="{83EFC7F2-CA45-4EF9-986F-7BB0D4B0AF83}"/>
    <dgm:cxn modelId="{EBAB689C-7405-4911-9DCE-F487794C96A3}" type="presOf" srcId="{A3F3EF83-DE49-4AF0-AE08-7E3F8E3BF8C6}" destId="{38BE9F1F-59CF-4240-ABA5-4249060FDE3E}" srcOrd="0" destOrd="0" presId="urn:microsoft.com/office/officeart/2009/3/layout/StepUpProcess"/>
    <dgm:cxn modelId="{E5BAD19C-5818-48A2-A3BD-4BF56E0FF9ED}" type="presOf" srcId="{55C74EB9-517C-4F3B-99F3-F51CC5C6D0A7}" destId="{728E0650-39D8-4CEF-907F-D00D5D0A9EE3}" srcOrd="0" destOrd="0" presId="urn:microsoft.com/office/officeart/2009/3/layout/StepUpProcess"/>
    <dgm:cxn modelId="{847DAD9F-B253-4E07-B16F-B8EF5537A393}" srcId="{AA507F39-EB8C-430E-8412-C09E496B49E6}" destId="{29ACF7BA-11D1-4B3F-B84B-C68A453697D7}" srcOrd="5" destOrd="0" parTransId="{AA9870FB-4A8A-478F-89A8-89C3C4EC8442}" sibTransId="{3A709820-7C31-4CB8-B258-BCB0ECB69744}"/>
    <dgm:cxn modelId="{E4A4DCA8-9C25-4873-8037-9E71D179F5D3}" srcId="{55C74EB9-517C-4F3B-99F3-F51CC5C6D0A7}" destId="{8311B726-B3E3-459A-B701-3BE6416C5E3A}" srcOrd="0" destOrd="0" parTransId="{C6E26250-4B4C-458A-8A15-6B9E20A9EA8A}" sibTransId="{27E905DD-5DCA-4CD5-8D24-35DB627A9F43}"/>
    <dgm:cxn modelId="{168467AE-B4D4-477A-ACE3-D0219CF82E50}" type="presOf" srcId="{B4BF1BF7-8CB7-414C-8049-02A2EB0127C8}" destId="{05E29266-6D01-4971-8226-F5730B1565D0}" srcOrd="0" destOrd="1" presId="urn:microsoft.com/office/officeart/2009/3/layout/StepUpProcess"/>
    <dgm:cxn modelId="{298B8CC6-09F9-48A2-8ACE-CCBA2B8CE21F}" srcId="{5B0BDEB5-3249-4E05-BF5A-72A5BFA5B052}" destId="{FD3A9970-9D7D-4713-A4BC-BF268E49F1C3}" srcOrd="0" destOrd="0" parTransId="{5A669E22-D883-4310-A744-F76156C70384}" sibTransId="{C7580ED5-6A43-4A56-BB22-6278D4450C2B}"/>
    <dgm:cxn modelId="{BD32A4C8-480E-416F-97E3-8123392420E9}" type="presOf" srcId="{F97904DA-DA22-437E-8035-919139FA1036}" destId="{83F9CC18-D63F-48DA-BBA6-EF960F48FB70}" srcOrd="0" destOrd="0" presId="urn:microsoft.com/office/officeart/2009/3/layout/StepUpProcess"/>
    <dgm:cxn modelId="{A7AA11E4-4C76-408F-9DC5-E1A8D7A63395}" srcId="{F97904DA-DA22-437E-8035-919139FA1036}" destId="{E056B83E-55B9-46F1-AA15-C26FCBC23C57}" srcOrd="0" destOrd="0" parTransId="{F88CD411-2A72-4A99-B5ED-715DD08A4949}" sibTransId="{249E181B-601E-424C-953F-FAA8CCCCAB80}"/>
    <dgm:cxn modelId="{3E6607BB-2F94-4B2B-A0F2-5F15FE5D6026}" type="presParOf" srcId="{A8324446-256B-4A1F-9C5B-F4422EB4D0EB}" destId="{91A7A651-0A4D-4E9A-8115-71CE7B4C7F00}" srcOrd="0" destOrd="0" presId="urn:microsoft.com/office/officeart/2009/3/layout/StepUpProcess"/>
    <dgm:cxn modelId="{7D036F4A-E4CE-4F08-BFC2-5FD0E4C42500}" type="presParOf" srcId="{91A7A651-0A4D-4E9A-8115-71CE7B4C7F00}" destId="{4558C6CC-38CA-46E9-846B-9DC914769169}" srcOrd="0" destOrd="0" presId="urn:microsoft.com/office/officeart/2009/3/layout/StepUpProcess"/>
    <dgm:cxn modelId="{6B30A065-230E-46A3-9C08-78A0603AE30D}" type="presParOf" srcId="{91A7A651-0A4D-4E9A-8115-71CE7B4C7F00}" destId="{728E0650-39D8-4CEF-907F-D00D5D0A9EE3}" srcOrd="1" destOrd="0" presId="urn:microsoft.com/office/officeart/2009/3/layout/StepUpProcess"/>
    <dgm:cxn modelId="{DEDD016E-38F4-4B2D-8D15-2D3391051945}" type="presParOf" srcId="{91A7A651-0A4D-4E9A-8115-71CE7B4C7F00}" destId="{4BCB39BF-B292-48BD-9E43-598FCD8ECBB8}" srcOrd="2" destOrd="0" presId="urn:microsoft.com/office/officeart/2009/3/layout/StepUpProcess"/>
    <dgm:cxn modelId="{A3C920B6-8118-4DA6-A5A9-492A81B90195}" type="presParOf" srcId="{A8324446-256B-4A1F-9C5B-F4422EB4D0EB}" destId="{11A7C0D0-7FED-4733-9D16-B8EDD25AEAF3}" srcOrd="1" destOrd="0" presId="urn:microsoft.com/office/officeart/2009/3/layout/StepUpProcess"/>
    <dgm:cxn modelId="{816D7699-1E92-4859-8D70-1EAB7A1A9FAD}" type="presParOf" srcId="{11A7C0D0-7FED-4733-9D16-B8EDD25AEAF3}" destId="{B10B7A67-CE5D-4AA6-B0CA-0E7E76BDFF6D}" srcOrd="0" destOrd="0" presId="urn:microsoft.com/office/officeart/2009/3/layout/StepUpProcess"/>
    <dgm:cxn modelId="{510C4204-89E8-475F-9EDF-EBF6AA2A21A6}" type="presParOf" srcId="{A8324446-256B-4A1F-9C5B-F4422EB4D0EB}" destId="{89935C35-DA99-4BBF-BA72-C585FD537208}" srcOrd="2" destOrd="0" presId="urn:microsoft.com/office/officeart/2009/3/layout/StepUpProcess"/>
    <dgm:cxn modelId="{48CDE1E5-27F0-4857-A631-C0EB98EDDDB6}" type="presParOf" srcId="{89935C35-DA99-4BBF-BA72-C585FD537208}" destId="{981CF6C9-2FA4-4A5D-A9BA-31C4450BCDF5}" srcOrd="0" destOrd="0" presId="urn:microsoft.com/office/officeart/2009/3/layout/StepUpProcess"/>
    <dgm:cxn modelId="{5D5B31B8-D538-4EC2-B3E2-2CC08141C42A}" type="presParOf" srcId="{89935C35-DA99-4BBF-BA72-C585FD537208}" destId="{83F9CC18-D63F-48DA-BBA6-EF960F48FB70}" srcOrd="1" destOrd="0" presId="urn:microsoft.com/office/officeart/2009/3/layout/StepUpProcess"/>
    <dgm:cxn modelId="{84E49726-044B-4BB9-8D79-C8F65B9150EE}" type="presParOf" srcId="{89935C35-DA99-4BBF-BA72-C585FD537208}" destId="{99072BEE-CBFB-40F6-A463-B01C42D807DE}" srcOrd="2" destOrd="0" presId="urn:microsoft.com/office/officeart/2009/3/layout/StepUpProcess"/>
    <dgm:cxn modelId="{30C9F530-E59E-42D6-B0B4-8AB6E2A4A4B8}" type="presParOf" srcId="{A8324446-256B-4A1F-9C5B-F4422EB4D0EB}" destId="{CC3C14F7-EBFA-4E7E-8D52-653C67585D41}" srcOrd="3" destOrd="0" presId="urn:microsoft.com/office/officeart/2009/3/layout/StepUpProcess"/>
    <dgm:cxn modelId="{BF35F614-F8A3-4EF6-8977-9E962A0080CC}" type="presParOf" srcId="{CC3C14F7-EBFA-4E7E-8D52-653C67585D41}" destId="{C7F901FD-920A-4F59-ADAA-A58EAAD928C4}" srcOrd="0" destOrd="0" presId="urn:microsoft.com/office/officeart/2009/3/layout/StepUpProcess"/>
    <dgm:cxn modelId="{8925A334-05CE-4346-BC67-8BD69D84D998}" type="presParOf" srcId="{A8324446-256B-4A1F-9C5B-F4422EB4D0EB}" destId="{EBEF25A1-35F8-42B9-8CA3-25BD07DC3E0B}" srcOrd="4" destOrd="0" presId="urn:microsoft.com/office/officeart/2009/3/layout/StepUpProcess"/>
    <dgm:cxn modelId="{0B99BF0F-7D89-42CA-A3D5-34D5E46C731B}" type="presParOf" srcId="{EBEF25A1-35F8-42B9-8CA3-25BD07DC3E0B}" destId="{A33F77A3-8A58-4E36-AC4D-2C2105F21DAC}" srcOrd="0" destOrd="0" presId="urn:microsoft.com/office/officeart/2009/3/layout/StepUpProcess"/>
    <dgm:cxn modelId="{3D808337-3E6D-4B63-85E5-3E63EBCEF9D1}" type="presParOf" srcId="{EBEF25A1-35F8-42B9-8CA3-25BD07DC3E0B}" destId="{38BE9F1F-59CF-4240-ABA5-4249060FDE3E}" srcOrd="1" destOrd="0" presId="urn:microsoft.com/office/officeart/2009/3/layout/StepUpProcess"/>
    <dgm:cxn modelId="{909C49DC-AC2D-4E92-B63F-61337C2DACAA}" type="presParOf" srcId="{EBEF25A1-35F8-42B9-8CA3-25BD07DC3E0B}" destId="{E2E5908A-C5CF-4D20-9A19-897B32555B64}" srcOrd="2" destOrd="0" presId="urn:microsoft.com/office/officeart/2009/3/layout/StepUpProcess"/>
    <dgm:cxn modelId="{ECA6B65F-E454-4EC9-944E-593D8C6E852A}" type="presParOf" srcId="{A8324446-256B-4A1F-9C5B-F4422EB4D0EB}" destId="{E1A9D3CE-36D8-4559-ACCC-DB25F2404C3B}" srcOrd="5" destOrd="0" presId="urn:microsoft.com/office/officeart/2009/3/layout/StepUpProcess"/>
    <dgm:cxn modelId="{48E988C9-1003-4E5A-8377-6F8BEA1FDCF4}" type="presParOf" srcId="{E1A9D3CE-36D8-4559-ACCC-DB25F2404C3B}" destId="{93A24BBB-EE0B-4614-872A-6D3F1DE529B4}" srcOrd="0" destOrd="0" presId="urn:microsoft.com/office/officeart/2009/3/layout/StepUpProcess"/>
    <dgm:cxn modelId="{DFEE65C1-286E-4272-B279-9C86A34025FB}" type="presParOf" srcId="{A8324446-256B-4A1F-9C5B-F4422EB4D0EB}" destId="{A6B1EB11-6D0A-4C2D-9FDC-5C9B90D1AC6D}" srcOrd="6" destOrd="0" presId="urn:microsoft.com/office/officeart/2009/3/layout/StepUpProcess"/>
    <dgm:cxn modelId="{1E5DB1B4-6FAD-4197-9396-4A9C4BEBD817}" type="presParOf" srcId="{A6B1EB11-6D0A-4C2D-9FDC-5C9B90D1AC6D}" destId="{2ACE7A73-5C45-4402-8E83-D0CCCFAAFD5D}" srcOrd="0" destOrd="0" presId="urn:microsoft.com/office/officeart/2009/3/layout/StepUpProcess"/>
    <dgm:cxn modelId="{DF4CD665-05B7-456F-94E5-EC9385D3FBB7}" type="presParOf" srcId="{A6B1EB11-6D0A-4C2D-9FDC-5C9B90D1AC6D}" destId="{4574F751-EAB8-4FAB-987E-B7265613E0A9}" srcOrd="1" destOrd="0" presId="urn:microsoft.com/office/officeart/2009/3/layout/StepUpProcess"/>
    <dgm:cxn modelId="{46ECC193-520B-4901-B2AE-AF9A9BA93AA3}" type="presParOf" srcId="{A6B1EB11-6D0A-4C2D-9FDC-5C9B90D1AC6D}" destId="{0204562E-6BBA-448A-8A4A-0CE048263858}" srcOrd="2" destOrd="0" presId="urn:microsoft.com/office/officeart/2009/3/layout/StepUpProcess"/>
    <dgm:cxn modelId="{C2839397-23C0-4C86-92E9-BCCD3E2D492E}" type="presParOf" srcId="{A8324446-256B-4A1F-9C5B-F4422EB4D0EB}" destId="{22336EB2-C681-4A91-A657-6C1C9610764E}" srcOrd="7" destOrd="0" presId="urn:microsoft.com/office/officeart/2009/3/layout/StepUpProcess"/>
    <dgm:cxn modelId="{033B2749-7F79-4B71-99BC-FB6487C77CB8}" type="presParOf" srcId="{22336EB2-C681-4A91-A657-6C1C9610764E}" destId="{6F3D2F20-1B93-486B-8EE2-54F409F87C3A}" srcOrd="0" destOrd="0" presId="urn:microsoft.com/office/officeart/2009/3/layout/StepUpProcess"/>
    <dgm:cxn modelId="{692339BA-6CDA-4589-9F5F-F9B66940C610}" type="presParOf" srcId="{A8324446-256B-4A1F-9C5B-F4422EB4D0EB}" destId="{5AAA1BE1-7BAB-4924-92F6-0DAB82950A8F}" srcOrd="8" destOrd="0" presId="urn:microsoft.com/office/officeart/2009/3/layout/StepUpProcess"/>
    <dgm:cxn modelId="{3662747C-ECBD-4B4C-851C-87787196C206}" type="presParOf" srcId="{5AAA1BE1-7BAB-4924-92F6-0DAB82950A8F}" destId="{B4859EAD-FD9B-4D15-9F82-876B654E21C7}" srcOrd="0" destOrd="0" presId="urn:microsoft.com/office/officeart/2009/3/layout/StepUpProcess"/>
    <dgm:cxn modelId="{F95F554D-13CC-48A1-A13A-C3A58D56EC1E}" type="presParOf" srcId="{5AAA1BE1-7BAB-4924-92F6-0DAB82950A8F}" destId="{FFF42B60-DBED-4CA1-87FA-93B5C6FCB974}" srcOrd="1" destOrd="0" presId="urn:microsoft.com/office/officeart/2009/3/layout/StepUpProcess"/>
    <dgm:cxn modelId="{51C0A4FC-E8D9-46F6-9E44-46403159EB19}" type="presParOf" srcId="{5AAA1BE1-7BAB-4924-92F6-0DAB82950A8F}" destId="{565D799B-220C-42CD-9192-2C743B4C6E0D}" srcOrd="2" destOrd="0" presId="urn:microsoft.com/office/officeart/2009/3/layout/StepUpProcess"/>
    <dgm:cxn modelId="{2367AEA8-3872-4786-B265-1361F2C1D06A}" type="presParOf" srcId="{A8324446-256B-4A1F-9C5B-F4422EB4D0EB}" destId="{77D72D0B-342B-4BFD-AD1A-A3EBB9207C7C}" srcOrd="9" destOrd="0" presId="urn:microsoft.com/office/officeart/2009/3/layout/StepUpProcess"/>
    <dgm:cxn modelId="{60B14695-0193-4622-A1B7-8883600906F7}" type="presParOf" srcId="{77D72D0B-342B-4BFD-AD1A-A3EBB9207C7C}" destId="{CB0C6DCA-4656-4CCA-BE9E-C0CC7407B4FA}" srcOrd="0" destOrd="0" presId="urn:microsoft.com/office/officeart/2009/3/layout/StepUpProcess"/>
    <dgm:cxn modelId="{6DEDFA5C-4A7A-4A7F-8143-764181296C7C}" type="presParOf" srcId="{A8324446-256B-4A1F-9C5B-F4422EB4D0EB}" destId="{A5D2C205-8490-470E-AB8F-AEDADE87F659}" srcOrd="10" destOrd="0" presId="urn:microsoft.com/office/officeart/2009/3/layout/StepUpProcess"/>
    <dgm:cxn modelId="{E9F540F0-2CEA-4B65-A47B-A48BD6E54C56}" type="presParOf" srcId="{A5D2C205-8490-470E-AB8F-AEDADE87F659}" destId="{094ACE1E-3DAB-4875-A49C-7B842188B581}" srcOrd="0" destOrd="0" presId="urn:microsoft.com/office/officeart/2009/3/layout/StepUpProcess"/>
    <dgm:cxn modelId="{3F40990F-8013-4561-9AB7-3A9D9352C704}" type="presParOf" srcId="{A5D2C205-8490-470E-AB8F-AEDADE87F659}" destId="{05E29266-6D01-4971-8226-F5730B1565D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8C6CC-38CA-46E9-846B-9DC914769169}">
      <dsp:nvSpPr>
        <dsp:cNvPr id="0" name=""/>
        <dsp:cNvSpPr/>
      </dsp:nvSpPr>
      <dsp:spPr>
        <a:xfrm rot="5400000">
          <a:off x="323147" y="2238280"/>
          <a:ext cx="967715" cy="161025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E0650-39D8-4CEF-907F-D00D5D0A9EE3}">
      <dsp:nvSpPr>
        <dsp:cNvPr id="0" name=""/>
        <dsp:cNvSpPr/>
      </dsp:nvSpPr>
      <dsp:spPr>
        <a:xfrm>
          <a:off x="161611" y="2719399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Reunião com o cliente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100" kern="1200" dirty="0"/>
            <a:t>1 dia</a:t>
          </a:r>
        </a:p>
      </dsp:txBody>
      <dsp:txXfrm>
        <a:off x="161611" y="2719399"/>
        <a:ext cx="1453748" cy="1274296"/>
      </dsp:txXfrm>
    </dsp:sp>
    <dsp:sp modelId="{4BCB39BF-B292-48BD-9E43-598FCD8ECBB8}">
      <dsp:nvSpPr>
        <dsp:cNvPr id="0" name=""/>
        <dsp:cNvSpPr/>
      </dsp:nvSpPr>
      <dsp:spPr>
        <a:xfrm>
          <a:off x="1341068" y="2119731"/>
          <a:ext cx="274292" cy="2742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1CF6C9-2FA4-4A5D-A9BA-31C4450BCDF5}">
      <dsp:nvSpPr>
        <dsp:cNvPr id="0" name=""/>
        <dsp:cNvSpPr/>
      </dsp:nvSpPr>
      <dsp:spPr>
        <a:xfrm rot="5400000">
          <a:off x="2102819" y="1797898"/>
          <a:ext cx="967715" cy="161025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F9CC18-D63F-48DA-BBA6-EF960F48FB70}">
      <dsp:nvSpPr>
        <dsp:cNvPr id="0" name=""/>
        <dsp:cNvSpPr/>
      </dsp:nvSpPr>
      <dsp:spPr>
        <a:xfrm>
          <a:off x="1941284" y="2279018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Análise de requisitos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100" kern="1200" dirty="0"/>
            <a:t>1 dia</a:t>
          </a:r>
        </a:p>
      </dsp:txBody>
      <dsp:txXfrm>
        <a:off x="1941284" y="2279018"/>
        <a:ext cx="1453748" cy="1274296"/>
      </dsp:txXfrm>
    </dsp:sp>
    <dsp:sp modelId="{99072BEE-CBFB-40F6-A463-B01C42D807DE}">
      <dsp:nvSpPr>
        <dsp:cNvPr id="0" name=""/>
        <dsp:cNvSpPr/>
      </dsp:nvSpPr>
      <dsp:spPr>
        <a:xfrm>
          <a:off x="3120740" y="1679349"/>
          <a:ext cx="274292" cy="2742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F77A3-8A58-4E36-AC4D-2C2105F21DAC}">
      <dsp:nvSpPr>
        <dsp:cNvPr id="0" name=""/>
        <dsp:cNvSpPr/>
      </dsp:nvSpPr>
      <dsp:spPr>
        <a:xfrm rot="5400000">
          <a:off x="3882492" y="1357516"/>
          <a:ext cx="967715" cy="161025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BE9F1F-59CF-4240-ABA5-4249060FDE3E}">
      <dsp:nvSpPr>
        <dsp:cNvPr id="0" name=""/>
        <dsp:cNvSpPr/>
      </dsp:nvSpPr>
      <dsp:spPr>
        <a:xfrm>
          <a:off x="3720956" y="1838636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Criação de documentação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100" kern="1200" dirty="0"/>
            <a:t>3 dias</a:t>
          </a:r>
        </a:p>
      </dsp:txBody>
      <dsp:txXfrm>
        <a:off x="3720956" y="1838636"/>
        <a:ext cx="1453748" cy="1274296"/>
      </dsp:txXfrm>
    </dsp:sp>
    <dsp:sp modelId="{E2E5908A-C5CF-4D20-9A19-897B32555B64}">
      <dsp:nvSpPr>
        <dsp:cNvPr id="0" name=""/>
        <dsp:cNvSpPr/>
      </dsp:nvSpPr>
      <dsp:spPr>
        <a:xfrm>
          <a:off x="4900413" y="1238967"/>
          <a:ext cx="274292" cy="2742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E7A73-5C45-4402-8E83-D0CCCFAAFD5D}">
      <dsp:nvSpPr>
        <dsp:cNvPr id="0" name=""/>
        <dsp:cNvSpPr/>
      </dsp:nvSpPr>
      <dsp:spPr>
        <a:xfrm rot="5400000">
          <a:off x="5662165" y="917134"/>
          <a:ext cx="967715" cy="161025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4F751-EAB8-4FAB-987E-B7265613E0A9}">
      <dsp:nvSpPr>
        <dsp:cNvPr id="0" name=""/>
        <dsp:cNvSpPr/>
      </dsp:nvSpPr>
      <dsp:spPr>
        <a:xfrm>
          <a:off x="5500629" y="1398254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Desenvolvimento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100" kern="1200" dirty="0"/>
            <a:t>5 dias</a:t>
          </a:r>
        </a:p>
      </dsp:txBody>
      <dsp:txXfrm>
        <a:off x="5500629" y="1398254"/>
        <a:ext cx="1453748" cy="1274296"/>
      </dsp:txXfrm>
    </dsp:sp>
    <dsp:sp modelId="{0204562E-6BBA-448A-8A4A-0CE048263858}">
      <dsp:nvSpPr>
        <dsp:cNvPr id="0" name=""/>
        <dsp:cNvSpPr/>
      </dsp:nvSpPr>
      <dsp:spPr>
        <a:xfrm>
          <a:off x="6680085" y="798585"/>
          <a:ext cx="274292" cy="2742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59EAD-FD9B-4D15-9F82-876B654E21C7}">
      <dsp:nvSpPr>
        <dsp:cNvPr id="0" name=""/>
        <dsp:cNvSpPr/>
      </dsp:nvSpPr>
      <dsp:spPr>
        <a:xfrm rot="5400000">
          <a:off x="7441837" y="476753"/>
          <a:ext cx="967715" cy="161025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42B60-DBED-4CA1-87FA-93B5C6FCB974}">
      <dsp:nvSpPr>
        <dsp:cNvPr id="0" name=""/>
        <dsp:cNvSpPr/>
      </dsp:nvSpPr>
      <dsp:spPr>
        <a:xfrm>
          <a:off x="7280301" y="957872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Testes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100" kern="1200" dirty="0"/>
            <a:t>2 dias</a:t>
          </a:r>
        </a:p>
      </dsp:txBody>
      <dsp:txXfrm>
        <a:off x="7280301" y="957872"/>
        <a:ext cx="1453748" cy="1274296"/>
      </dsp:txXfrm>
    </dsp:sp>
    <dsp:sp modelId="{565D799B-220C-42CD-9192-2C743B4C6E0D}">
      <dsp:nvSpPr>
        <dsp:cNvPr id="0" name=""/>
        <dsp:cNvSpPr/>
      </dsp:nvSpPr>
      <dsp:spPr>
        <a:xfrm>
          <a:off x="8459758" y="358204"/>
          <a:ext cx="274292" cy="2742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ACE1E-3DAB-4875-A49C-7B842188B581}">
      <dsp:nvSpPr>
        <dsp:cNvPr id="0" name=""/>
        <dsp:cNvSpPr/>
      </dsp:nvSpPr>
      <dsp:spPr>
        <a:xfrm rot="5400000">
          <a:off x="9221510" y="36371"/>
          <a:ext cx="967715" cy="161025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29266-6D01-4971-8226-F5730B1565D0}">
      <dsp:nvSpPr>
        <dsp:cNvPr id="0" name=""/>
        <dsp:cNvSpPr/>
      </dsp:nvSpPr>
      <dsp:spPr>
        <a:xfrm>
          <a:off x="9059974" y="517491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Publicação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100" kern="1200" dirty="0"/>
            <a:t>1 dia</a:t>
          </a:r>
        </a:p>
      </dsp:txBody>
      <dsp:txXfrm>
        <a:off x="9059974" y="517491"/>
        <a:ext cx="1453748" cy="127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C1F7-B34C-4313-B19A-0E162D31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C4E54-5CF2-494C-923D-C8FDEFE3B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FE773B-F3D9-462C-81EE-DB6F22AB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98CBB-A3DF-4C27-A68F-FC9E10BB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8A8DE6-18E8-4187-86E8-169A17B2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21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92010-B166-4B4D-B833-106B3F17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D380B3-21CF-4D83-961F-76610095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8BCE20-DDB9-460E-B151-8A8FCD5C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C5F872-844B-425E-A65E-34111527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5F5B3-2E3F-404F-9F19-3CEEB2E9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7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8A4ECD-E0A4-4243-9DE8-7C377AC65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5F5281-8639-4A20-A210-2DFF21ED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99C170-B4B4-4F8A-B18B-7DA20AE8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27831E-CE3B-4D59-9345-2255CE4B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5AF7AD-E8B4-4ED1-8563-AD5AEEFF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053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7A9F-28DC-4E6C-AB0C-622D105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E98156-2F73-4C20-B1FF-EAD9D2E7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A33C37-E419-4587-862E-F6DA3E85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70CFC6-3208-434E-BC34-49180344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794030-6747-4D79-B8F5-17222F27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1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D8283-21A8-436B-83BE-3834342F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33C193-64BE-4582-A3D9-48A92B01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EC7D3D-C6D0-4F77-9329-AF31FB30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0E1245-A940-484F-AFAF-248139D2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94F915-B169-490F-AB9F-81514B2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1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A82E3-3040-497B-A321-78E934AB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892340-E26B-40B2-9FF3-0C3279F2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A174482-2E2A-4A32-B231-66A347C7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57F2AC-3226-4B7F-B010-BE35A7F8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C34B0D-C5D9-4448-B058-CC4EC863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B5F03A-42AB-4C43-AA0E-219DDC9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6A1A-08EC-4272-90CA-533FC688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B55BDB-32AB-4FA5-AD08-B077465F4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8067F1B-C39A-412B-AA67-CEFC3EE4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3EF881-05C6-4B93-9FFE-5AB0C3114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BA59EB7-30B3-4560-8FDC-0704B4D0D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D968B1-66E1-496E-99C0-19FE3C57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3F986F0-458A-41E8-B12C-1E6DB029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616E4DD-05A1-4F80-A0C1-FF962B8F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29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5A4B-3BFA-4918-ABF3-2F87ECA1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7DF8BEE-94FC-4BD8-9B15-A6624565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B90EE29-CBEA-4DA2-8B30-48C7E116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0D6446D-CF5B-49F1-B636-AAA73ED2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92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9FE2219-E544-4FC2-ACBF-DFE836C8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D9353E8-9C5B-4B84-9316-BC6BE3F9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039BC5-FE55-4294-8AF2-D818FFB7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5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391D-2D8B-40F8-A016-15A18123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30E6A7-2BD2-4BBD-98EF-1E08F5DE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517E19-A86D-4E99-B23D-01B4AD519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645501-4CB7-4988-BBF2-57FFAAD3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F8F001-0D15-4388-814B-7707D2A7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D52AE6-8CE8-4C53-96E5-99F8CD4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4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3B30-FB7A-4D9F-986D-9C6ED460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5B16DA4-D050-4ECF-A908-F6CFA461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BF1DDD-D912-42A8-A6CB-DA13BC5D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482C38-0749-4BE2-BD98-D4A3B230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AC6E9F-B9F2-4F00-8285-92C8E3CF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807A51-5672-4BE9-9CC1-7437D43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61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F01A63B-8463-4204-8C10-6B0372A0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B3956C-9670-449C-AE68-C395F751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A8E061-0CAB-4F9F-9DD9-8DF8ED8F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7765-33DC-4193-8C8B-731D2BD7D338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14ECA6-D824-4448-AF6B-5D762F13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D8169-9172-4E55-8041-481D0135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CC74-27CE-4634-BD08-9D903B8992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89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D4C7CB-FC02-4921-B15C-C92E13CC8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4AA5B2-E0FA-4F87-9EC6-C55DB840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35" y="536358"/>
            <a:ext cx="8440527" cy="19032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8068A4-B43A-40DB-B125-738A5B5D7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4" y="90151"/>
            <a:ext cx="2548610" cy="8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1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D2099-04CC-46F3-ABA2-720A98AF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Requisitos Funcionais -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DCF8F2-3B3E-49D8-A964-5DF1CC55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141"/>
            <a:ext cx="10515600" cy="461573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pt-PT" dirty="0"/>
              <a:t>Apenas um utilizador registado poderá jogar e/ou consultar a </a:t>
            </a:r>
            <a:r>
              <a:rPr lang="pt-PT" dirty="0" err="1"/>
              <a:t>Scoreboard</a:t>
            </a:r>
            <a:r>
              <a:rPr lang="pt-PT" dirty="0"/>
              <a:t> dos jogos;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Cada jogo tem a sua </a:t>
            </a:r>
            <a:r>
              <a:rPr lang="pt-PT" dirty="0" err="1"/>
              <a:t>Scoreboard</a:t>
            </a:r>
            <a:r>
              <a:rPr lang="pt-PT" dirty="0"/>
              <a:t> com o top 5 de melhores resultados;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O utilizador só consegue verificar a </a:t>
            </a:r>
            <a:r>
              <a:rPr lang="pt-PT" dirty="0" err="1"/>
              <a:t>Scoreboard</a:t>
            </a:r>
            <a:r>
              <a:rPr lang="pt-PT" dirty="0"/>
              <a:t> após selecionar o jogo que pretende jogar;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O utilizador consegue editar os seus dados como email, password e nome de utilizador;</a:t>
            </a:r>
          </a:p>
        </p:txBody>
      </p:sp>
    </p:spTree>
    <p:extLst>
      <p:ext uri="{BB962C8B-B14F-4D97-AF65-F5344CB8AC3E}">
        <p14:creationId xmlns:p14="http://schemas.microsoft.com/office/powerpoint/2010/main" val="162679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D2099-04CC-46F3-ABA2-720A98AF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Requisitos Funcionais - Administrador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DCF8F2-3B3E-49D8-A964-5DF1CC55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175"/>
            <a:ext cx="10515600" cy="2913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O administrador tem total controlo da plataforma;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O administrador consegue consultar, editar e eliminar utilizadores;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O administrador publica jogos criados por si ou criados por terceiros;</a:t>
            </a:r>
          </a:p>
        </p:txBody>
      </p:sp>
    </p:spTree>
    <p:extLst>
      <p:ext uri="{BB962C8B-B14F-4D97-AF65-F5344CB8AC3E}">
        <p14:creationId xmlns:p14="http://schemas.microsoft.com/office/powerpoint/2010/main" val="54774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0A11-813B-4F72-A721-27B2187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Atores / Diagrama de classes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68D5C44-777B-4196-9343-4831425C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80" y="1944002"/>
            <a:ext cx="6575067" cy="45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C7B20-FB3D-4263-8B44-60FB679F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Linguagens de programação utilizadas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9A483F46-FBF7-4850-AEDA-6E03DA010396}"/>
              </a:ext>
            </a:extLst>
          </p:cNvPr>
          <p:cNvGrpSpPr/>
          <p:nvPr/>
        </p:nvGrpSpPr>
        <p:grpSpPr>
          <a:xfrm>
            <a:off x="925255" y="2115693"/>
            <a:ext cx="4861650" cy="3883300"/>
            <a:chOff x="2244725" y="2692929"/>
            <a:chExt cx="3076575" cy="2457450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C4D4128-BC75-4171-B465-D0247079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C587138A-8C59-4B0B-BEFB-8E8CA78C7A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6EC610DC-FC18-45E2-B52D-32E77D57A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91D794F4-CCA1-4E5B-8B3B-2970F46C9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EFF21075-4DF2-472D-A2C8-705F3126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Imagem 9" descr="web.jpg">
            <a:extLst>
              <a:ext uri="{FF2B5EF4-FFF2-40B4-BE49-F238E27FC236}">
                <a16:creationId xmlns:a16="http://schemas.microsoft.com/office/drawing/2014/main" id="{5DD0FCAF-4DDD-4AD7-96D9-ED5472FC19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0369" y="2275192"/>
            <a:ext cx="4506404" cy="2474522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EA8340A5-F768-48C5-A462-6D861E7B5E39}"/>
              </a:ext>
            </a:extLst>
          </p:cNvPr>
          <p:cNvSpPr txBox="1"/>
          <p:nvPr/>
        </p:nvSpPr>
        <p:spPr>
          <a:xfrm>
            <a:off x="6400701" y="1986488"/>
            <a:ext cx="25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t-PT" b="1" dirty="0"/>
              <a:t>Linguagem de Marcação</a:t>
            </a:r>
          </a:p>
        </p:txBody>
      </p:sp>
      <p:pic>
        <p:nvPicPr>
          <p:cNvPr id="12" name="Imagem 11" descr="29515.png">
            <a:extLst>
              <a:ext uri="{FF2B5EF4-FFF2-40B4-BE49-F238E27FC236}">
                <a16:creationId xmlns:a16="http://schemas.microsoft.com/office/drawing/2014/main" id="{8003A56B-5107-4FCA-B10F-47068157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69" y="2427752"/>
            <a:ext cx="1071429" cy="1071429"/>
          </a:xfrm>
          <a:prstGeom prst="rect">
            <a:avLst/>
          </a:prstGeom>
        </p:spPr>
      </p:pic>
      <p:pic>
        <p:nvPicPr>
          <p:cNvPr id="13" name="Imagem 12" descr="2306109.png">
            <a:extLst>
              <a:ext uri="{FF2B5EF4-FFF2-40B4-BE49-F238E27FC236}">
                <a16:creationId xmlns:a16="http://schemas.microsoft.com/office/drawing/2014/main" id="{B2A14E41-ACCD-491D-9721-0AD88D6D5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712" y="2445339"/>
            <a:ext cx="1071429" cy="1071429"/>
          </a:xfrm>
          <a:prstGeom prst="rect">
            <a:avLst/>
          </a:prstGeom>
        </p:spPr>
      </p:pic>
      <p:pic>
        <p:nvPicPr>
          <p:cNvPr id="14" name="Imagem 13" descr="images.png">
            <a:extLst>
              <a:ext uri="{FF2B5EF4-FFF2-40B4-BE49-F238E27FC236}">
                <a16:creationId xmlns:a16="http://schemas.microsoft.com/office/drawing/2014/main" id="{566326AE-7709-4DF1-A503-5E89C881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482" y="2427604"/>
            <a:ext cx="1071563" cy="1071563"/>
          </a:xfrm>
          <a:prstGeom prst="rect">
            <a:avLst/>
          </a:prstGeom>
        </p:spPr>
      </p:pic>
      <p:pic>
        <p:nvPicPr>
          <p:cNvPr id="15" name="Imagem 14" descr="transferir (1).png">
            <a:extLst>
              <a:ext uri="{FF2B5EF4-FFF2-40B4-BE49-F238E27FC236}">
                <a16:creationId xmlns:a16="http://schemas.microsoft.com/office/drawing/2014/main" id="{1BAF7C3A-E8C9-4F60-B2A2-1F1117108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95" y="4470049"/>
            <a:ext cx="1071563" cy="1071563"/>
          </a:xfrm>
          <a:prstGeom prst="rect">
            <a:avLst/>
          </a:prstGeom>
        </p:spPr>
      </p:pic>
      <p:pic>
        <p:nvPicPr>
          <p:cNvPr id="17" name="Imagem 16" descr="images (1).png">
            <a:extLst>
              <a:ext uri="{FF2B5EF4-FFF2-40B4-BE49-F238E27FC236}">
                <a16:creationId xmlns:a16="http://schemas.microsoft.com/office/drawing/2014/main" id="{AD722BCB-3EE0-439F-A13D-D4DC9880D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9120" y="4435865"/>
            <a:ext cx="1071563" cy="1071563"/>
          </a:xfrm>
          <a:prstGeom prst="rect">
            <a:avLst/>
          </a:prstGeom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36C168D5-3140-420B-881F-1DB3B090A314}"/>
              </a:ext>
            </a:extLst>
          </p:cNvPr>
          <p:cNvSpPr txBox="1"/>
          <p:nvPr/>
        </p:nvSpPr>
        <p:spPr>
          <a:xfrm>
            <a:off x="9159569" y="2006498"/>
            <a:ext cx="25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b="1" dirty="0"/>
              <a:t>Linguagem de Estilos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8F18CC41-8A83-4635-8566-A005E04D8B3C}"/>
              </a:ext>
            </a:extLst>
          </p:cNvPr>
          <p:cNvSpPr txBox="1"/>
          <p:nvPr/>
        </p:nvSpPr>
        <p:spPr>
          <a:xfrm>
            <a:off x="6351851" y="4027036"/>
            <a:ext cx="282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PT" b="1" dirty="0"/>
              <a:t>Linguagem de Programação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62CA0CA5-7A58-447F-A917-1B3BEBA524D5}"/>
              </a:ext>
            </a:extLst>
          </p:cNvPr>
          <p:cNvSpPr txBox="1"/>
          <p:nvPr/>
        </p:nvSpPr>
        <p:spPr>
          <a:xfrm>
            <a:off x="9689170" y="4022822"/>
            <a:ext cx="16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b="1" dirty="0"/>
              <a:t>Base de Dados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E81C598-1168-4E56-BABA-E9C497E37D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319" y="4338370"/>
            <a:ext cx="1281369" cy="13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1864-586C-4A41-B923-3C981722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Análise de requisitos da Base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F6F33A-218D-45B4-A02F-19DD73C6A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1957589"/>
            <a:ext cx="6259132" cy="41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8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C6E3E-7F67-4FAF-9E41-C060AD37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Identificação de atributos - Utilizador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1278165-9DED-46F4-BF76-524BDB8E4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438973"/>
              </p:ext>
            </p:extLst>
          </p:nvPr>
        </p:nvGraphicFramePr>
        <p:xfrm>
          <a:off x="838200" y="2495326"/>
          <a:ext cx="10515600" cy="29311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24697">
                  <a:extLst>
                    <a:ext uri="{9D8B030D-6E8A-4147-A177-3AD203B41FA5}">
                      <a16:colId xmlns:a16="http://schemas.microsoft.com/office/drawing/2014/main" val="3058665201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2665093030"/>
                    </a:ext>
                  </a:extLst>
                </a:gridCol>
                <a:gridCol w="4301543">
                  <a:extLst>
                    <a:ext uri="{9D8B030D-6E8A-4147-A177-3AD203B41FA5}">
                      <a16:colId xmlns:a16="http://schemas.microsoft.com/office/drawing/2014/main" val="608568268"/>
                    </a:ext>
                  </a:extLst>
                </a:gridCol>
                <a:gridCol w="2866622">
                  <a:extLst>
                    <a:ext uri="{9D8B030D-6E8A-4147-A177-3AD203B41FA5}">
                      <a16:colId xmlns:a16="http://schemas.microsoft.com/office/drawing/2014/main" val="114977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Domínio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7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 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Conjunto máximo de 9 caracteres, sem espaços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Código que identifica cada 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Conjunto máximo de 50 caracteres, com espaços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Nome de cada 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Conjunto máximo de 50 caracteres, espaços e algarismos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Email de cada 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7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Conjunto máximo de 20 caracteres, espaços e algarismos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Password de cada 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08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C6E3E-7F67-4FAF-9E41-C060AD37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Identificação de atributos - Jogo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1278165-9DED-46F4-BF76-524BDB8E4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07356"/>
              </p:ext>
            </p:extLst>
          </p:nvPr>
        </p:nvGraphicFramePr>
        <p:xfrm>
          <a:off x="838200" y="2495326"/>
          <a:ext cx="10515600" cy="22910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24697">
                  <a:extLst>
                    <a:ext uri="{9D8B030D-6E8A-4147-A177-3AD203B41FA5}">
                      <a16:colId xmlns:a16="http://schemas.microsoft.com/office/drawing/2014/main" val="3058665201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2665093030"/>
                    </a:ext>
                  </a:extLst>
                </a:gridCol>
                <a:gridCol w="4301543">
                  <a:extLst>
                    <a:ext uri="{9D8B030D-6E8A-4147-A177-3AD203B41FA5}">
                      <a16:colId xmlns:a16="http://schemas.microsoft.com/office/drawing/2014/main" val="608568268"/>
                    </a:ext>
                  </a:extLst>
                </a:gridCol>
                <a:gridCol w="2866622">
                  <a:extLst>
                    <a:ext uri="{9D8B030D-6E8A-4147-A177-3AD203B41FA5}">
                      <a16:colId xmlns:a16="http://schemas.microsoft.com/office/drawing/2014/main" val="114977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Domínio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7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 jogo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Conjunto máximo de 9 caracteres, sem espaços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Código que identifica cada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 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Conjunto máximo de 9 caracteres, sem espaços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Código que identifica cada 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Conjunto máximo de 9 algarismos, sem espaços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Pontuação de cada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6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1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85212-AD2E-4107-9B8F-A94C303B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Considerações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70FB0-C36E-4037-8759-87168E92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pt-PT" dirty="0"/>
              <a:t>O grupo 2 tinha inicialmente como projeto uma web service para o Cencal WebService que permitisse aos formandos, formadores e visitantes ter um contacto mais próximo com o centro de formação e também fazer gestão da sua área pessoal. </a:t>
            </a:r>
          </a:p>
          <a:p>
            <a:pPr algn="just">
              <a:lnSpc>
                <a:spcPct val="100000"/>
              </a:lnSpc>
              <a:buNone/>
            </a:pPr>
            <a:r>
              <a:rPr lang="pt-PT" dirty="0"/>
              <a:t>Devido a um elemento do grupo ter desistido do curso o grupo conclui-o que, a carga de trabalho bem como a quantidade de horas disponíveis para concluir o projeto distribuídas pelos restantes membros não era possível concluir o projeto no prazo estipulado.</a:t>
            </a:r>
          </a:p>
          <a:p>
            <a:pPr algn="just">
              <a:lnSpc>
                <a:spcPct val="100000"/>
              </a:lnSpc>
              <a:buNone/>
            </a:pPr>
            <a:r>
              <a:rPr lang="pt-PT" dirty="0"/>
              <a:t>Assim sendo foi definido um novo projeto.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88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E734-28C3-4E49-9027-940A31D3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Equipa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7BD98F7-72C7-4391-9DB7-DB36D19DC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06" y="2639852"/>
            <a:ext cx="1237000" cy="1237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036F53-3B8C-49F3-8D54-0F5F87702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71" y="2535815"/>
            <a:ext cx="1330080" cy="13300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89AE28-A00D-4CFA-AA1D-DE96ACE81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25" y="2663688"/>
            <a:ext cx="1189328" cy="11893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6BB8B4-5F50-4B1F-AB18-ED35074E7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82" y="2499937"/>
            <a:ext cx="1353079" cy="135307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68A157-91D9-471F-B582-DA893457DA9E}"/>
              </a:ext>
            </a:extLst>
          </p:cNvPr>
          <p:cNvSpPr txBox="1"/>
          <p:nvPr/>
        </p:nvSpPr>
        <p:spPr>
          <a:xfrm>
            <a:off x="1196689" y="4121239"/>
            <a:ext cx="19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Gestor de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180B97-E767-4919-86C0-3A2D352CF4AB}"/>
              </a:ext>
            </a:extLst>
          </p:cNvPr>
          <p:cNvSpPr txBox="1"/>
          <p:nvPr/>
        </p:nvSpPr>
        <p:spPr>
          <a:xfrm>
            <a:off x="3615769" y="4131970"/>
            <a:ext cx="216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Gestor de Qualidade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A86355-2309-4735-9499-CCDF3788426C}"/>
              </a:ext>
            </a:extLst>
          </p:cNvPr>
          <p:cNvSpPr txBox="1"/>
          <p:nvPr/>
        </p:nvSpPr>
        <p:spPr>
          <a:xfrm>
            <a:off x="6423544" y="4131970"/>
            <a:ext cx="16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Gestor de Risco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BAADD3-253A-4458-AFC6-0B70BC38D445}"/>
              </a:ext>
            </a:extLst>
          </p:cNvPr>
          <p:cNvSpPr txBox="1"/>
          <p:nvPr/>
        </p:nvSpPr>
        <p:spPr>
          <a:xfrm>
            <a:off x="8870301" y="4121239"/>
            <a:ext cx="160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Programador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7AA44B-BBE9-4BCA-B8AD-282A5EFC21B8}"/>
              </a:ext>
            </a:extLst>
          </p:cNvPr>
          <p:cNvSpPr txBox="1"/>
          <p:nvPr/>
        </p:nvSpPr>
        <p:spPr>
          <a:xfrm>
            <a:off x="1441019" y="4477599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João Costa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BE7900-DF21-4430-B186-A5BD678CEF2C}"/>
              </a:ext>
            </a:extLst>
          </p:cNvPr>
          <p:cNvSpPr txBox="1"/>
          <p:nvPr/>
        </p:nvSpPr>
        <p:spPr>
          <a:xfrm>
            <a:off x="6416501" y="4477599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João Figueiredo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2881666-6EE4-4A3C-AAA3-BE1E8465E3F5}"/>
              </a:ext>
            </a:extLst>
          </p:cNvPr>
          <p:cNvSpPr txBox="1"/>
          <p:nvPr/>
        </p:nvSpPr>
        <p:spPr>
          <a:xfrm>
            <a:off x="4011994" y="4490478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João Santos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2E0319A-E1E4-435F-B5AC-4CA9B94E4C3E}"/>
              </a:ext>
            </a:extLst>
          </p:cNvPr>
          <p:cNvSpPr txBox="1"/>
          <p:nvPr/>
        </p:nvSpPr>
        <p:spPr>
          <a:xfrm>
            <a:off x="8794327" y="4456684"/>
            <a:ext cx="16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Rodrigo Ervilha</a:t>
            </a:r>
          </a:p>
        </p:txBody>
      </p:sp>
    </p:spTree>
    <p:extLst>
      <p:ext uri="{BB962C8B-B14F-4D97-AF65-F5344CB8AC3E}">
        <p14:creationId xmlns:p14="http://schemas.microsoft.com/office/powerpoint/2010/main" val="39331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3D5F2A-EF25-4174-8EA9-9270F85763BC}"/>
              </a:ext>
            </a:extLst>
          </p:cNvPr>
          <p:cNvSpPr txBox="1"/>
          <p:nvPr/>
        </p:nvSpPr>
        <p:spPr>
          <a:xfrm>
            <a:off x="1858851" y="2256470"/>
            <a:ext cx="8474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“</a:t>
            </a:r>
            <a:r>
              <a:rPr lang="pt-PT" sz="3600" dirty="0">
                <a:solidFill>
                  <a:srgbClr val="FF0000"/>
                </a:solidFill>
              </a:rPr>
              <a:t>Great</a:t>
            </a:r>
            <a:r>
              <a:rPr lang="pt-PT" sz="3600" dirty="0"/>
              <a:t> </a:t>
            </a:r>
            <a:r>
              <a:rPr lang="pt-PT" sz="3600" dirty="0" err="1"/>
              <a:t>things</a:t>
            </a:r>
            <a:r>
              <a:rPr lang="pt-PT" sz="3600" dirty="0"/>
              <a:t> in business are  </a:t>
            </a:r>
            <a:r>
              <a:rPr lang="pt-PT" sz="3600" dirty="0" err="1"/>
              <a:t>never</a:t>
            </a:r>
            <a:r>
              <a:rPr lang="pt-PT" sz="3600" dirty="0"/>
              <a:t> </a:t>
            </a:r>
            <a:r>
              <a:rPr lang="pt-PT" sz="3600" dirty="0" err="1"/>
              <a:t>done</a:t>
            </a:r>
            <a:r>
              <a:rPr lang="pt-PT" sz="3600" dirty="0"/>
              <a:t> </a:t>
            </a:r>
            <a:r>
              <a:rPr lang="pt-PT" sz="3600" dirty="0" err="1"/>
              <a:t>by</a:t>
            </a:r>
            <a:r>
              <a:rPr lang="pt-PT" sz="3600" dirty="0"/>
              <a:t> </a:t>
            </a:r>
            <a:r>
              <a:rPr lang="pt-PT" sz="3600" dirty="0" err="1"/>
              <a:t>one</a:t>
            </a:r>
            <a:r>
              <a:rPr lang="pt-PT" sz="3600" dirty="0"/>
              <a:t> </a:t>
            </a:r>
            <a:r>
              <a:rPr lang="pt-PT" sz="3600" dirty="0" err="1"/>
              <a:t>person</a:t>
            </a:r>
            <a:r>
              <a:rPr lang="pt-PT" sz="3600" dirty="0"/>
              <a:t>. </a:t>
            </a:r>
            <a:r>
              <a:rPr lang="pt-PT" sz="3600" dirty="0" err="1"/>
              <a:t>They´re</a:t>
            </a:r>
            <a:r>
              <a:rPr lang="pt-PT" sz="3600" dirty="0"/>
              <a:t> </a:t>
            </a:r>
            <a:r>
              <a:rPr lang="pt-PT" sz="3600" dirty="0" err="1"/>
              <a:t>done</a:t>
            </a:r>
            <a:r>
              <a:rPr lang="pt-PT" sz="3600" dirty="0"/>
              <a:t> </a:t>
            </a:r>
            <a:r>
              <a:rPr lang="pt-PT" sz="3600" dirty="0" err="1"/>
              <a:t>by</a:t>
            </a:r>
            <a:r>
              <a:rPr lang="pt-PT" sz="3600" dirty="0"/>
              <a:t> a </a:t>
            </a:r>
            <a:r>
              <a:rPr lang="pt-PT" sz="3600" dirty="0">
                <a:solidFill>
                  <a:srgbClr val="FF0000"/>
                </a:solidFill>
              </a:rPr>
              <a:t>team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people</a:t>
            </a:r>
            <a:r>
              <a:rPr lang="pt-PT" sz="3600" dirty="0"/>
              <a:t>.”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C227D9-A4F3-41B7-8EB5-AF5901C2F461}"/>
              </a:ext>
            </a:extLst>
          </p:cNvPr>
          <p:cNvSpPr txBox="1"/>
          <p:nvPr/>
        </p:nvSpPr>
        <p:spPr>
          <a:xfrm>
            <a:off x="8448914" y="4010796"/>
            <a:ext cx="188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- Steve Jobs</a:t>
            </a:r>
          </a:p>
        </p:txBody>
      </p:sp>
    </p:spTree>
    <p:extLst>
      <p:ext uri="{BB962C8B-B14F-4D97-AF65-F5344CB8AC3E}">
        <p14:creationId xmlns:p14="http://schemas.microsoft.com/office/powerpoint/2010/main" val="19389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D3C3F-88FA-4AA0-9C9A-1347181E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Ideia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E807373-CDEC-42CA-A08E-45DA40E5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94" y="1705809"/>
            <a:ext cx="3729720" cy="372972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A799CA-0B2C-4413-B7AD-0E0D74F4EED8}"/>
              </a:ext>
            </a:extLst>
          </p:cNvPr>
          <p:cNvSpPr txBox="1"/>
          <p:nvPr/>
        </p:nvSpPr>
        <p:spPr>
          <a:xfrm>
            <a:off x="6270938" y="2202289"/>
            <a:ext cx="434296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A ideia do projeto é criar uma plataforma online onde os utilizadores poderão jogar vários jogos em formato 2D criados pelo grupo.</a:t>
            </a:r>
          </a:p>
        </p:txBody>
      </p:sp>
    </p:spTree>
    <p:extLst>
      <p:ext uri="{BB962C8B-B14F-4D97-AF65-F5344CB8AC3E}">
        <p14:creationId xmlns:p14="http://schemas.microsoft.com/office/powerpoint/2010/main" val="226415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306124-89CC-4BAD-AA67-DFE055922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75" y="2042424"/>
            <a:ext cx="1386576" cy="13865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5948C3-91A7-4599-BB64-1B1CE69C3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48" y="2042424"/>
            <a:ext cx="1366186" cy="13661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118C6F-C70B-43CD-A7BD-B94B3DDC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37" y="2062814"/>
            <a:ext cx="1366186" cy="13661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E7BE86-EF5E-48C5-B4E3-101875397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26" y="2042423"/>
            <a:ext cx="1386577" cy="138657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865C62-30B7-41C3-8D1F-070A481911A3}"/>
              </a:ext>
            </a:extLst>
          </p:cNvPr>
          <p:cNvSpPr txBox="1"/>
          <p:nvPr/>
        </p:nvSpPr>
        <p:spPr>
          <a:xfrm>
            <a:off x="1323317" y="356744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Missão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35D948-C2C4-451C-A39C-9D958A3927EB}"/>
              </a:ext>
            </a:extLst>
          </p:cNvPr>
          <p:cNvSpPr txBox="1"/>
          <p:nvPr/>
        </p:nvSpPr>
        <p:spPr>
          <a:xfrm>
            <a:off x="3776477" y="3567448"/>
            <a:ext cx="1280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Objetivo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C778BE-C2F2-4ACD-A6AF-C1C0F0DFDF32}"/>
              </a:ext>
            </a:extLst>
          </p:cNvPr>
          <p:cNvSpPr txBox="1"/>
          <p:nvPr/>
        </p:nvSpPr>
        <p:spPr>
          <a:xfrm>
            <a:off x="6401330" y="3567447"/>
            <a:ext cx="1446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Estratégia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F63FF0-FF0A-4D5A-A9B7-54792A38606E}"/>
              </a:ext>
            </a:extLst>
          </p:cNvPr>
          <p:cNvSpPr txBox="1"/>
          <p:nvPr/>
        </p:nvSpPr>
        <p:spPr>
          <a:xfrm>
            <a:off x="9401126" y="3567447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Visão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7FCA33-4BC3-4F0B-B169-7D72C142DC44}"/>
              </a:ext>
            </a:extLst>
          </p:cNvPr>
          <p:cNvSpPr txBox="1"/>
          <p:nvPr/>
        </p:nvSpPr>
        <p:spPr>
          <a:xfrm>
            <a:off x="6096000" y="4167559"/>
            <a:ext cx="2318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Divisão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do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projeto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fases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distribuição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pelos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membros</a:t>
            </a:r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da </a:t>
            </a:r>
            <a:r>
              <a:rPr lang="en-GB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equipa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2669D4-5EF2-49D0-AEE3-6C3B820E1CFB}"/>
              </a:ext>
            </a:extLst>
          </p:cNvPr>
          <p:cNvSpPr txBox="1"/>
          <p:nvPr/>
        </p:nvSpPr>
        <p:spPr>
          <a:xfrm>
            <a:off x="764431" y="4167559"/>
            <a:ext cx="2173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Criar uma plataforma online com: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interface de utilizador limpa;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estilo néon retro;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gráficos retro apelativos;</a:t>
            </a:r>
          </a:p>
          <a:p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22C4E8-C309-4604-B961-A4516B0F4DA6}"/>
              </a:ext>
            </a:extLst>
          </p:cNvPr>
          <p:cNvSpPr txBox="1"/>
          <p:nvPr/>
        </p:nvSpPr>
        <p:spPr>
          <a:xfrm>
            <a:off x="3430215" y="4187951"/>
            <a:ext cx="217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Criar uma plataforma online grátis de jogos retro 2D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5CF02F-8949-45DD-A58E-70FF0D6CEBF2}"/>
              </a:ext>
            </a:extLst>
          </p:cNvPr>
          <p:cNvSpPr txBox="1"/>
          <p:nvPr/>
        </p:nvSpPr>
        <p:spPr>
          <a:xfrm>
            <a:off x="8983484" y="4167559"/>
            <a:ext cx="217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Nostalgia, diversão, simplicidade com tecnologias atuais </a:t>
            </a:r>
          </a:p>
        </p:txBody>
      </p:sp>
    </p:spTree>
    <p:extLst>
      <p:ext uri="{BB962C8B-B14F-4D97-AF65-F5344CB8AC3E}">
        <p14:creationId xmlns:p14="http://schemas.microsoft.com/office/powerpoint/2010/main" val="281892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F0C82-2885-4D57-82AF-91CA5F53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Etapas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E9B151-F8B9-44A4-AEDC-ACEBD795E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83" y="3606877"/>
            <a:ext cx="8087985" cy="7848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5439B7-9607-400D-88F4-EB9D1AA7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83" y="2254420"/>
            <a:ext cx="1076291" cy="107629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E527C35-31DF-42DC-BEA9-FB72B7372611}"/>
              </a:ext>
            </a:extLst>
          </p:cNvPr>
          <p:cNvSpPr/>
          <p:nvPr/>
        </p:nvSpPr>
        <p:spPr>
          <a:xfrm>
            <a:off x="2121166" y="42986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D2D0D2-8D67-43BA-A0CB-9C52D7299E16}"/>
              </a:ext>
            </a:extLst>
          </p:cNvPr>
          <p:cNvSpPr/>
          <p:nvPr/>
        </p:nvSpPr>
        <p:spPr>
          <a:xfrm>
            <a:off x="3857668" y="42986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78153D-50BC-4DB7-849C-CEDD1E8B7645}"/>
              </a:ext>
            </a:extLst>
          </p:cNvPr>
          <p:cNvSpPr/>
          <p:nvPr/>
        </p:nvSpPr>
        <p:spPr>
          <a:xfrm>
            <a:off x="5560276" y="42986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8049E7-342B-494F-A480-D517D6DD1D03}"/>
              </a:ext>
            </a:extLst>
          </p:cNvPr>
          <p:cNvSpPr/>
          <p:nvPr/>
        </p:nvSpPr>
        <p:spPr>
          <a:xfrm>
            <a:off x="7262886" y="42986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3EE6C-ECB2-42B3-9AC5-B7A13F4882FD}"/>
              </a:ext>
            </a:extLst>
          </p:cNvPr>
          <p:cNvSpPr/>
          <p:nvPr/>
        </p:nvSpPr>
        <p:spPr>
          <a:xfrm>
            <a:off x="9029891" y="42770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811405-3070-4073-AFD9-458CF88C1BA7}"/>
              </a:ext>
            </a:extLst>
          </p:cNvPr>
          <p:cNvSpPr txBox="1"/>
          <p:nvPr/>
        </p:nvSpPr>
        <p:spPr>
          <a:xfrm>
            <a:off x="1770889" y="5083423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Analisar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ABCCDC-74C0-43E6-82AE-4D5076CEA510}"/>
              </a:ext>
            </a:extLst>
          </p:cNvPr>
          <p:cNvSpPr txBox="1"/>
          <p:nvPr/>
        </p:nvSpPr>
        <p:spPr>
          <a:xfrm>
            <a:off x="3264225" y="5083421"/>
            <a:ext cx="1739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Documentar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92EB7-13FB-4F9B-85AE-4200894A7C80}"/>
              </a:ext>
            </a:extLst>
          </p:cNvPr>
          <p:cNvSpPr txBox="1"/>
          <p:nvPr/>
        </p:nvSpPr>
        <p:spPr>
          <a:xfrm>
            <a:off x="5022808" y="5083421"/>
            <a:ext cx="172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Desenvolver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D7D727-7598-4EB4-A470-815FC1729292}"/>
              </a:ext>
            </a:extLst>
          </p:cNvPr>
          <p:cNvSpPr txBox="1"/>
          <p:nvPr/>
        </p:nvSpPr>
        <p:spPr>
          <a:xfrm>
            <a:off x="7107293" y="5083421"/>
            <a:ext cx="93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Testar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5A4EC4-0A87-4A8C-BAB1-54DE6BAEAD1D}"/>
              </a:ext>
            </a:extLst>
          </p:cNvPr>
          <p:cNvSpPr txBox="1"/>
          <p:nvPr/>
        </p:nvSpPr>
        <p:spPr>
          <a:xfrm>
            <a:off x="8408109" y="5069013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Implementar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9E20F38-1931-426A-8BBD-37478A826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920" y="2254420"/>
            <a:ext cx="1234617" cy="12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76473-9ED4-4671-B5AE-8F0CFC7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Cronograma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2B61C144-E1A6-4A0C-8231-DE0F12239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32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54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D2099-04CC-46F3-ABA2-720A98AF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Requisitos Funcionais - Geral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DCF8F2-3B3E-49D8-A964-5DF1CC55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141"/>
            <a:ext cx="10515600" cy="4615733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PT" dirty="0"/>
              <a:t>Um utilizador não registado apenas poderá registar-se;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O sistema deverá avisar o utilizador de qualquer erro que eventualmente surja;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Caso o utilizador tenha três erros de acesso o registo será eliminado do sistema;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pPr algn="just">
              <a:lnSpc>
                <a:spcPct val="16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9698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540</Words>
  <Application>Microsoft Office PowerPoint</Application>
  <PresentationFormat>Ecrã Panorâmico</PresentationFormat>
  <Paragraphs>110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Tema do Office</vt:lpstr>
      <vt:lpstr>Apresentação do PowerPoint</vt:lpstr>
      <vt:lpstr>Considerações</vt:lpstr>
      <vt:lpstr>Equipa</vt:lpstr>
      <vt:lpstr>Apresentação do PowerPoint</vt:lpstr>
      <vt:lpstr>Ideia</vt:lpstr>
      <vt:lpstr>Apresentação do PowerPoint</vt:lpstr>
      <vt:lpstr>Etapas</vt:lpstr>
      <vt:lpstr>Cronograma</vt:lpstr>
      <vt:lpstr>Requisitos Funcionais - Geral</vt:lpstr>
      <vt:lpstr>Requisitos Funcionais - Utilizador</vt:lpstr>
      <vt:lpstr>Requisitos Funcionais - Administrador</vt:lpstr>
      <vt:lpstr>Atores / Diagrama de classes</vt:lpstr>
      <vt:lpstr>Linguagens de programação utilizadas</vt:lpstr>
      <vt:lpstr>Análise de requisitos da Base de Dados</vt:lpstr>
      <vt:lpstr>Identificação de atributos - Utilizador</vt:lpstr>
      <vt:lpstr>Identificação de atributos - 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Archaic</dc:title>
  <dc:creator>João Figueiredo</dc:creator>
  <cp:lastModifiedBy>João Figueiredo</cp:lastModifiedBy>
  <cp:revision>32</cp:revision>
  <dcterms:created xsi:type="dcterms:W3CDTF">2022-02-08T09:41:03Z</dcterms:created>
  <dcterms:modified xsi:type="dcterms:W3CDTF">2022-02-09T11:02:05Z</dcterms:modified>
</cp:coreProperties>
</file>