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7"/>
  </p:notesMasterIdLst>
  <p:handoutMasterIdLst>
    <p:handoutMasterId r:id="rId18"/>
  </p:handoutMasterIdLst>
  <p:sldIdLst>
    <p:sldId id="256" r:id="rId5"/>
    <p:sldId id="277" r:id="rId6"/>
    <p:sldId id="278" r:id="rId7"/>
    <p:sldId id="286" r:id="rId8"/>
    <p:sldId id="289" r:id="rId9"/>
    <p:sldId id="287" r:id="rId10"/>
    <p:sldId id="290" r:id="rId11"/>
    <p:sldId id="265" r:id="rId12"/>
    <p:sldId id="273" r:id="rId13"/>
    <p:sldId id="260" r:id="rId14"/>
    <p:sldId id="288" r:id="rId15"/>
    <p:sldId id="283" r:id="rId16"/>
  </p:sldIdLst>
  <p:sldSz cx="9144000" cy="5143500" type="screen16x9"/>
  <p:notesSz cx="6858000" cy="9144000"/>
  <p:defaultTextStyle>
    <a:defPPr>
      <a:defRPr lang="en-US"/>
    </a:defPPr>
    <a:lvl1pPr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08194"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816388"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224582"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632776" algn="l" defTabSz="408194"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040969" algn="l" defTabSz="408194" rtl="0" eaLnBrk="1" latinLnBrk="0" hangingPunct="1">
      <a:defRPr kern="1200">
        <a:solidFill>
          <a:schemeClr val="tx1"/>
        </a:solidFill>
        <a:latin typeface="Arial" charset="0"/>
        <a:ea typeface="ヒラギノ角ゴ Pro W3" charset="0"/>
        <a:cs typeface="ヒラギノ角ゴ Pro W3" charset="0"/>
      </a:defRPr>
    </a:lvl6pPr>
    <a:lvl7pPr marL="2449163" algn="l" defTabSz="408194" rtl="0" eaLnBrk="1" latinLnBrk="0" hangingPunct="1">
      <a:defRPr kern="1200">
        <a:solidFill>
          <a:schemeClr val="tx1"/>
        </a:solidFill>
        <a:latin typeface="Arial" charset="0"/>
        <a:ea typeface="ヒラギノ角ゴ Pro W3" charset="0"/>
        <a:cs typeface="ヒラギノ角ゴ Pro W3" charset="0"/>
      </a:defRPr>
    </a:lvl7pPr>
    <a:lvl8pPr marL="2857357" algn="l" defTabSz="408194" rtl="0" eaLnBrk="1" latinLnBrk="0" hangingPunct="1">
      <a:defRPr kern="1200">
        <a:solidFill>
          <a:schemeClr val="tx1"/>
        </a:solidFill>
        <a:latin typeface="Arial" charset="0"/>
        <a:ea typeface="ヒラギノ角ゴ Pro W3" charset="0"/>
        <a:cs typeface="ヒラギノ角ゴ Pro W3" charset="0"/>
      </a:defRPr>
    </a:lvl8pPr>
    <a:lvl9pPr marL="3265551" algn="l" defTabSz="408194"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808">
          <p15:clr>
            <a:srgbClr val="A4A3A4"/>
          </p15:clr>
        </p15:guide>
        <p15:guide id="2" orient="horz" pos="2419">
          <p15:clr>
            <a:srgbClr val="A4A3A4"/>
          </p15:clr>
        </p15:guide>
        <p15:guide id="3" orient="horz" pos="894">
          <p15:clr>
            <a:srgbClr val="A4A3A4"/>
          </p15:clr>
        </p15:guide>
        <p15:guide id="4" orient="horz" pos="3103">
          <p15:clr>
            <a:srgbClr val="A4A3A4"/>
          </p15:clr>
        </p15:guide>
        <p15:guide id="5" pos="2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BC7"/>
    <a:srgbClr val="00A3E0"/>
    <a:srgbClr val="4161AD"/>
    <a:srgbClr val="3A508E"/>
    <a:srgbClr val="4E4A8A"/>
    <a:srgbClr val="3D4A8A"/>
    <a:srgbClr val="3A62C7"/>
    <a:srgbClr val="44408E"/>
    <a:srgbClr val="414AAD"/>
    <a:srgbClr val="296B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5" autoAdjust="0"/>
    <p:restoredTop sz="50000" autoAdjust="0"/>
  </p:normalViewPr>
  <p:slideViewPr>
    <p:cSldViewPr snapToGrid="0" snapToObjects="1">
      <p:cViewPr>
        <p:scale>
          <a:sx n="128" d="100"/>
          <a:sy n="128" d="100"/>
        </p:scale>
        <p:origin x="-90" y="72"/>
      </p:cViewPr>
      <p:guideLst>
        <p:guide orient="horz" pos="808"/>
        <p:guide orient="horz" pos="2419"/>
        <p:guide orient="horz" pos="894"/>
        <p:guide orient="horz" pos="3103"/>
        <p:guide pos="223"/>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C76210-A518-BF4A-B6B1-163457AAA693}" type="datetimeFigureOut">
              <a:rPr lang="en-US" smtClean="0"/>
              <a:t>11/24/2021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057659-F127-F047-BBDD-B8E2DD7A78BA}" type="slidenum">
              <a:rPr lang="en-US" smtClean="0"/>
              <a:t>‹Nº›</a:t>
            </a:fld>
            <a:endParaRPr lang="en-US"/>
          </a:p>
        </p:txBody>
      </p:sp>
    </p:spTree>
    <p:extLst>
      <p:ext uri="{BB962C8B-B14F-4D97-AF65-F5344CB8AC3E}">
        <p14:creationId xmlns:p14="http://schemas.microsoft.com/office/powerpoint/2010/main" val="3310897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a:cs typeface="Arial"/>
              </a:defRPr>
            </a:lvl1pPr>
          </a:lstStyle>
          <a:p>
            <a:fld id="{2993A11A-F6A3-7043-ACF7-3661B650AFBB}" type="datetimeFigureOut">
              <a:rPr lang="en-US" smtClean="0"/>
              <a:pPr/>
              <a:t>11/24/2021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Arial"/>
                <a:cs typeface="Arial"/>
              </a:defRPr>
            </a:lvl1pPr>
          </a:lstStyle>
          <a:p>
            <a:fld id="{F9EC3AE7-E7CD-3E40-8A99-1203D93D3F3D}" type="slidenum">
              <a:rPr lang="en-US" smtClean="0"/>
              <a:pPr/>
              <a:t>‹Nº›</a:t>
            </a:fld>
            <a:endParaRPr lang="en-US" dirty="0"/>
          </a:p>
        </p:txBody>
      </p:sp>
    </p:spTree>
    <p:extLst>
      <p:ext uri="{BB962C8B-B14F-4D97-AF65-F5344CB8AC3E}">
        <p14:creationId xmlns:p14="http://schemas.microsoft.com/office/powerpoint/2010/main" val="778668903"/>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100" kern="1200">
        <a:solidFill>
          <a:schemeClr val="tx1"/>
        </a:solidFill>
        <a:latin typeface="Arial"/>
        <a:ea typeface="+mn-ea"/>
        <a:cs typeface="+mn-cs"/>
      </a:defRPr>
    </a:lvl1pPr>
    <a:lvl2pPr marL="408194" algn="l" defTabSz="408194" rtl="0" eaLnBrk="1" latinLnBrk="0" hangingPunct="1">
      <a:defRPr sz="1100" kern="1200">
        <a:solidFill>
          <a:schemeClr val="tx1"/>
        </a:solidFill>
        <a:latin typeface="Arial"/>
        <a:ea typeface="+mn-ea"/>
        <a:cs typeface="+mn-cs"/>
      </a:defRPr>
    </a:lvl2pPr>
    <a:lvl3pPr marL="816388" algn="l" defTabSz="408194" rtl="0" eaLnBrk="1" latinLnBrk="0" hangingPunct="1">
      <a:defRPr sz="1100" kern="1200">
        <a:solidFill>
          <a:schemeClr val="tx1"/>
        </a:solidFill>
        <a:latin typeface="Arial"/>
        <a:ea typeface="+mn-ea"/>
        <a:cs typeface="+mn-cs"/>
      </a:defRPr>
    </a:lvl3pPr>
    <a:lvl4pPr marL="1224582" algn="l" defTabSz="408194" rtl="0" eaLnBrk="1" latinLnBrk="0" hangingPunct="1">
      <a:defRPr sz="1100" kern="1200">
        <a:solidFill>
          <a:schemeClr val="tx1"/>
        </a:solidFill>
        <a:latin typeface="Arial"/>
        <a:ea typeface="+mn-ea"/>
        <a:cs typeface="+mn-cs"/>
      </a:defRPr>
    </a:lvl4pPr>
    <a:lvl5pPr marL="1632776" algn="l" defTabSz="408194" rtl="0" eaLnBrk="1" latinLnBrk="0" hangingPunct="1">
      <a:defRPr sz="1100" kern="1200">
        <a:solidFill>
          <a:schemeClr val="tx1"/>
        </a:solidFill>
        <a:latin typeface="Arial"/>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spTree>
      <p:nvGrpSpPr>
        <p:cNvPr id="1" name=""/>
        <p:cNvGrpSpPr/>
        <p:nvPr/>
      </p:nvGrpSpPr>
      <p:grpSpPr>
        <a:xfrm>
          <a:off x="0" y="0"/>
          <a:ext cx="0" cy="0"/>
          <a:chOff x="0" y="0"/>
          <a:chExt cx="0" cy="0"/>
        </a:xfrm>
      </p:grpSpPr>
      <p:sp>
        <p:nvSpPr>
          <p:cNvPr id="18" name="Rectangle 17"/>
          <p:cNvSpPr/>
          <p:nvPr userDrawn="1"/>
        </p:nvSpPr>
        <p:spPr>
          <a:xfrm>
            <a:off x="0" y="999487"/>
            <a:ext cx="9144000" cy="2313432"/>
          </a:xfrm>
          <a:prstGeom prst="rect">
            <a:avLst/>
          </a:prstGeom>
          <a:gradFill flip="none" rotWithShape="1">
            <a:gsLst>
              <a:gs pos="15000">
                <a:srgbClr val="3A397B">
                  <a:lumMod val="100000"/>
                </a:srgbClr>
              </a:gs>
              <a:gs pos="100000">
                <a:srgbClr val="00A3E0"/>
              </a:gs>
            </a:gsLst>
            <a:lin ang="18900000" scaled="1"/>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itle 1"/>
          <p:cNvSpPr>
            <a:spLocks noGrp="1"/>
          </p:cNvSpPr>
          <p:nvPr>
            <p:ph type="ctrTitle"/>
          </p:nvPr>
        </p:nvSpPr>
        <p:spPr bwMode="white">
          <a:xfrm>
            <a:off x="360046" y="1485900"/>
            <a:ext cx="8429625" cy="1456666"/>
          </a:xfrm>
        </p:spPr>
        <p:txBody>
          <a:bodyPr anchor="ctr">
            <a:noAutofit/>
          </a:bodyPr>
          <a:lstStyle>
            <a:lvl1pPr>
              <a:lnSpc>
                <a:spcPct val="90000"/>
              </a:lnSpc>
              <a:defRPr sz="4000" b="0" i="0" baseline="0">
                <a:solidFill>
                  <a:schemeClr val="bg1"/>
                </a:solidFill>
                <a:latin typeface="EMprint" charset="0"/>
                <a:ea typeface="EMprint" charset="0"/>
                <a:cs typeface="EMprint" charset="0"/>
              </a:defRPr>
            </a:lvl1pPr>
          </a:lstStyle>
          <a:p>
            <a:r>
              <a:rPr lang="en-US"/>
              <a:t>Click to edit Master title style</a:t>
            </a:r>
            <a:endParaRPr lang="en-US" dirty="0"/>
          </a:p>
        </p:txBody>
      </p:sp>
      <p:sp>
        <p:nvSpPr>
          <p:cNvPr id="12" name="Content Placeholder 4"/>
          <p:cNvSpPr>
            <a:spLocks noGrp="1"/>
          </p:cNvSpPr>
          <p:nvPr>
            <p:ph sz="quarter" idx="11" hasCustomPrompt="1"/>
          </p:nvPr>
        </p:nvSpPr>
        <p:spPr bwMode="white">
          <a:xfrm>
            <a:off x="360045" y="1182634"/>
            <a:ext cx="5026672" cy="235744"/>
          </a:xfrm>
        </p:spPr>
        <p:txBody>
          <a:bodyPr/>
          <a:lstStyle>
            <a:lvl1pPr marL="0" indent="0">
              <a:buNone/>
              <a:defRPr lang="en-US" sz="1400" kern="1200" baseline="0" dirty="0" smtClean="0">
                <a:solidFill>
                  <a:schemeClr val="bg1"/>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dirty="0"/>
              <a:t>Month Date, Year or sub-headline</a:t>
            </a:r>
          </a:p>
        </p:txBody>
      </p:sp>
      <p:sp>
        <p:nvSpPr>
          <p:cNvPr id="16" name="Content Placeholder 4"/>
          <p:cNvSpPr>
            <a:spLocks noGrp="1"/>
          </p:cNvSpPr>
          <p:nvPr>
            <p:ph sz="quarter" idx="13" hasCustomPrompt="1"/>
          </p:nvPr>
        </p:nvSpPr>
        <p:spPr bwMode="white">
          <a:xfrm>
            <a:off x="360045" y="3575345"/>
            <a:ext cx="5026672" cy="559098"/>
          </a:xfrm>
          <a:noFill/>
          <a:ln>
            <a:noFill/>
          </a:ln>
        </p:spPr>
        <p:txBody>
          <a:bodyPr vert="horz" wrap="square" lIns="0" tIns="0" rIns="0" bIns="0" numCol="1" anchor="t" anchorCtr="0" compatLnSpc="1">
            <a:prstTxWarp prst="textNoShape">
              <a:avLst/>
            </a:prstTxWarp>
          </a:bodyPr>
          <a:lstStyle>
            <a:lvl1pPr marL="0" indent="0">
              <a:buNone/>
              <a:defRPr lang="en-US" sz="1100" dirty="0" smtClean="0">
                <a:solidFill>
                  <a:schemeClr val="tx1">
                    <a:lumMod val="50000"/>
                    <a:lumOff val="50000"/>
                  </a:schemeClr>
                </a:solidFill>
                <a:latin typeface="EMprint" charset="0"/>
                <a:ea typeface="EMprint" charset="0"/>
                <a:cs typeface="EMprint" charset="0"/>
              </a:defRPr>
            </a:lvl1pPr>
          </a:lstStyle>
          <a:p>
            <a:pPr>
              <a:lnSpc>
                <a:spcPct val="110000"/>
              </a:lnSpc>
            </a:pPr>
            <a:r>
              <a:rPr lang="en-US" sz="1100" dirty="0">
                <a:solidFill>
                  <a:srgbClr val="7F7F7F"/>
                </a:solidFill>
              </a:rPr>
              <a:t>Presenter name (optional)</a:t>
            </a:r>
          </a:p>
          <a:p>
            <a:r>
              <a:rPr lang="en-US" sz="1100" dirty="0">
                <a:solidFill>
                  <a:srgbClr val="7F7F7F"/>
                </a:solidFill>
              </a:rPr>
              <a:t>Title (optional)</a:t>
            </a:r>
          </a:p>
          <a:p>
            <a:r>
              <a:rPr lang="en-US" sz="1100" dirty="0">
                <a:solidFill>
                  <a:srgbClr val="7F7F7F"/>
                </a:solidFill>
              </a:rPr>
              <a:t>Location (optional)</a:t>
            </a:r>
          </a:p>
        </p:txBody>
      </p:sp>
      <p:pic>
        <p:nvPicPr>
          <p:cNvPr id="10" name="Picture 9" descr="exmo_red.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0766" y="318304"/>
            <a:ext cx="1938905" cy="388620"/>
          </a:xfrm>
          <a:prstGeom prst="rect">
            <a:avLst/>
          </a:prstGeom>
        </p:spPr>
      </p:pic>
      <p:sp>
        <p:nvSpPr>
          <p:cNvPr id="14" name="Footer Placeholder 2"/>
          <p:cNvSpPr>
            <a:spLocks noGrp="1"/>
          </p:cNvSpPr>
          <p:nvPr>
            <p:ph type="ftr" sz="quarter" idx="3"/>
          </p:nvPr>
        </p:nvSpPr>
        <p:spPr>
          <a:xfrm>
            <a:off x="360045" y="4768455"/>
            <a:ext cx="1312230" cy="228600"/>
          </a:xfrm>
          <a:prstGeom prst="rect">
            <a:avLst/>
          </a:prstGeom>
          <a:noFill/>
          <a:ln>
            <a:noFill/>
          </a:ln>
        </p:spPr>
        <p:txBody>
          <a:bodyPr lIns="0" tIns="0" rIns="0" bIns="0" anchor="b"/>
          <a:lstStyle>
            <a:lvl1pPr algn="l">
              <a:defRPr lang="en-US" sz="700">
                <a:latin typeface="EMprint" charset="0"/>
                <a:ea typeface="EMprint" charset="0"/>
                <a:cs typeface="EMprint" charset="0"/>
              </a:defRPr>
            </a:lvl1pPr>
          </a:lstStyle>
          <a:p>
            <a:r>
              <a:rPr lang="en-US"/>
              <a:t>Hernan Mogliasso</a:t>
            </a:r>
            <a:endParaRPr lang="en-US"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5700" y="4100784"/>
            <a:ext cx="912085" cy="912085"/>
          </a:xfrm>
          <a:prstGeom prst="rect">
            <a:avLst/>
          </a:prstGeom>
        </p:spPr>
      </p:pic>
    </p:spTree>
    <p:extLst>
      <p:ext uri="{BB962C8B-B14F-4D97-AF65-F5344CB8AC3E}">
        <p14:creationId xmlns:p14="http://schemas.microsoft.com/office/powerpoint/2010/main" val="130594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15000">
              <a:schemeClr val="bg2"/>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57189" y="1289305"/>
            <a:ext cx="8429625" cy="1642871"/>
          </a:xfrm>
        </p:spPr>
        <p:txBody>
          <a:bodyPr anchor="b">
            <a:noAutofit/>
          </a:bodyPr>
          <a:lstStyle>
            <a:lvl1pPr>
              <a:lnSpc>
                <a:spcPct val="90000"/>
              </a:lnSpc>
              <a:defRPr sz="11600" b="0" i="0" baseline="0">
                <a:solidFill>
                  <a:schemeClr val="bg1"/>
                </a:solidFill>
                <a:latin typeface="EMprint" charset="0"/>
                <a:ea typeface="EMprint" charset="0"/>
                <a:cs typeface="EMprint" charset="0"/>
              </a:defRPr>
            </a:lvl1pPr>
          </a:lstStyle>
          <a:p>
            <a:r>
              <a:rPr lang="en-US" dirty="0"/>
              <a:t>Data</a:t>
            </a:r>
          </a:p>
        </p:txBody>
      </p:sp>
      <p:sp>
        <p:nvSpPr>
          <p:cNvPr id="12" name="Content Placeholder 4"/>
          <p:cNvSpPr>
            <a:spLocks noGrp="1"/>
          </p:cNvSpPr>
          <p:nvPr>
            <p:ph sz="quarter" idx="11"/>
          </p:nvPr>
        </p:nvSpPr>
        <p:spPr>
          <a:xfrm>
            <a:off x="357189" y="2817495"/>
            <a:ext cx="8429625" cy="1371600"/>
          </a:xfrm>
        </p:spPr>
        <p:txBody>
          <a:bodyPr/>
          <a:lstStyle>
            <a:lvl1pPr marL="0" indent="0">
              <a:lnSpc>
                <a:spcPct val="90000"/>
              </a:lnSpc>
              <a:buNone/>
              <a:defRPr lang="en-US" sz="3200" kern="1200" dirty="0" smtClean="0">
                <a:solidFill>
                  <a:schemeClr val="bg1"/>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Tree>
    <p:extLst>
      <p:ext uri="{BB962C8B-B14F-4D97-AF65-F5344CB8AC3E}">
        <p14:creationId xmlns:p14="http://schemas.microsoft.com/office/powerpoint/2010/main" val="39765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60046" y="1289305"/>
            <a:ext cx="8429625" cy="1642871"/>
          </a:xfrm>
        </p:spPr>
        <p:txBody>
          <a:bodyPr anchor="b">
            <a:noAutofit/>
          </a:bodyPr>
          <a:lstStyle>
            <a:lvl1pPr>
              <a:lnSpc>
                <a:spcPct val="90000"/>
              </a:lnSpc>
              <a:defRPr sz="11600" b="0" i="0" baseline="0">
                <a:solidFill>
                  <a:schemeClr val="bg2"/>
                </a:solidFill>
                <a:latin typeface="EMprint" charset="0"/>
                <a:ea typeface="EMprint" charset="0"/>
                <a:cs typeface="EMprint" charset="0"/>
              </a:defRPr>
            </a:lvl1pPr>
          </a:lstStyle>
          <a:p>
            <a:r>
              <a:rPr lang="en-US" dirty="0"/>
              <a:t>Data</a:t>
            </a:r>
          </a:p>
        </p:txBody>
      </p:sp>
      <p:sp>
        <p:nvSpPr>
          <p:cNvPr id="12" name="Content Placeholder 4"/>
          <p:cNvSpPr>
            <a:spLocks noGrp="1"/>
          </p:cNvSpPr>
          <p:nvPr>
            <p:ph sz="quarter" idx="11"/>
          </p:nvPr>
        </p:nvSpPr>
        <p:spPr>
          <a:xfrm>
            <a:off x="360044" y="2817495"/>
            <a:ext cx="8429625" cy="1371600"/>
          </a:xfrm>
        </p:spPr>
        <p:txBody>
          <a:bodyPr/>
          <a:lstStyle>
            <a:lvl1pPr marL="0" indent="0">
              <a:lnSpc>
                <a:spcPct val="90000"/>
              </a:lnSpc>
              <a:buNone/>
              <a:defRPr lang="en-US" sz="3200" kern="1200" dirty="0" smtClean="0">
                <a:solidFill>
                  <a:schemeClr val="bg2"/>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2" name="Slide Number Placeholder 1"/>
          <p:cNvSpPr>
            <a:spLocks noGrp="1"/>
          </p:cNvSpPr>
          <p:nvPr>
            <p:ph type="sldNum" sz="quarter" idx="12"/>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3"/>
          </p:nvPr>
        </p:nvSpPr>
        <p:spPr/>
        <p:txBody>
          <a:bodyPr/>
          <a:lstStyle/>
          <a:p>
            <a:pPr algn="r"/>
            <a:r>
              <a:rPr lang="en-US"/>
              <a:t>Hernan Mogliasso</a:t>
            </a:r>
            <a:endParaRPr lang="en-US" dirty="0"/>
          </a:p>
        </p:txBody>
      </p:sp>
    </p:spTree>
    <p:extLst>
      <p:ext uri="{BB962C8B-B14F-4D97-AF65-F5344CB8AC3E}">
        <p14:creationId xmlns:p14="http://schemas.microsoft.com/office/powerpoint/2010/main" val="119560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314576"/>
            <a:ext cx="3653684" cy="13716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1600" b="0" i="0" baseline="0" dirty="0" smtClean="0">
                <a:solidFill>
                  <a:srgbClr val="00A3E0"/>
                </a:solidFill>
                <a:latin typeface="EMprint" charset="0"/>
                <a:ea typeface="EMprint" charset="0"/>
                <a:cs typeface="EMprint" charset="0"/>
              </a:defRPr>
            </a:lvl1pPr>
          </a:lstStyle>
          <a:p>
            <a:pPr lvl="0">
              <a:lnSpc>
                <a:spcPct val="90000"/>
              </a:lnSpc>
            </a:pPr>
            <a:r>
              <a:rPr lang="en-US" dirty="0"/>
              <a:t>Data</a:t>
            </a:r>
          </a:p>
        </p:txBody>
      </p:sp>
      <p:sp>
        <p:nvSpPr>
          <p:cNvPr id="7" name="Content Placeholder 4"/>
          <p:cNvSpPr>
            <a:spLocks noGrp="1"/>
          </p:cNvSpPr>
          <p:nvPr>
            <p:ph sz="quarter" idx="14" hasCustomPrompt="1"/>
          </p:nvPr>
        </p:nvSpPr>
        <p:spPr>
          <a:xfrm>
            <a:off x="360045" y="1314576"/>
            <a:ext cx="3653684" cy="13716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1600" dirty="0" smtClean="0">
                <a:solidFill>
                  <a:srgbClr val="3A397B"/>
                </a:solidFill>
                <a:latin typeface="EMprint" charset="0"/>
                <a:ea typeface="EMprint" charset="0"/>
                <a:cs typeface="EMprint" charset="0"/>
              </a:defRPr>
            </a:lvl1pPr>
          </a:lstStyle>
          <a:p>
            <a:pPr lvl="0"/>
            <a:r>
              <a:rPr lang="en-US" dirty="0"/>
              <a:t>Data</a:t>
            </a:r>
          </a:p>
        </p:txBody>
      </p:sp>
      <p:sp>
        <p:nvSpPr>
          <p:cNvPr id="12" name="Content Placeholder 4"/>
          <p:cNvSpPr>
            <a:spLocks noGrp="1"/>
          </p:cNvSpPr>
          <p:nvPr>
            <p:ph sz="quarter" idx="11"/>
          </p:nvPr>
        </p:nvSpPr>
        <p:spPr>
          <a:xfrm>
            <a:off x="360045" y="2798898"/>
            <a:ext cx="3653684" cy="1371600"/>
          </a:xfrm>
        </p:spPr>
        <p:txBody>
          <a:bodyPr/>
          <a:lstStyle>
            <a:lvl1pPr marL="0" indent="0">
              <a:lnSpc>
                <a:spcPct val="90000"/>
              </a:lnSpc>
              <a:buNone/>
              <a:defRPr lang="en-US" sz="2600" kern="1200" dirty="0" smtClean="0">
                <a:solidFill>
                  <a:srgbClr val="3A397B"/>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5" name="Content Placeholder 4"/>
          <p:cNvSpPr>
            <a:spLocks noGrp="1"/>
          </p:cNvSpPr>
          <p:nvPr>
            <p:ph sz="quarter" idx="12"/>
          </p:nvPr>
        </p:nvSpPr>
        <p:spPr>
          <a:xfrm>
            <a:off x="5099050" y="2798898"/>
            <a:ext cx="3653684" cy="1371600"/>
          </a:xfrm>
        </p:spPr>
        <p:txBody>
          <a:bodyPr/>
          <a:lstStyle>
            <a:lvl1pPr marL="0" indent="0">
              <a:lnSpc>
                <a:spcPct val="90000"/>
              </a:lnSpc>
              <a:buNone/>
              <a:defRPr lang="en-US" sz="2600" kern="1200" dirty="0" smtClean="0">
                <a:solidFill>
                  <a:srgbClr val="00A3E0"/>
                </a:solidFill>
                <a:latin typeface="EMprint" charset="0"/>
                <a:ea typeface="EMprint" charset="0"/>
                <a:cs typeface="EMprint"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a:t>Edit Master text styles</a:t>
            </a:r>
          </a:p>
        </p:txBody>
      </p:sp>
      <p:sp>
        <p:nvSpPr>
          <p:cNvPr id="2" name="Slide Number Placeholder 1"/>
          <p:cNvSpPr>
            <a:spLocks noGrp="1"/>
          </p:cNvSpPr>
          <p:nvPr>
            <p:ph type="sldNum" sz="quarter" idx="15"/>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6"/>
          </p:nvPr>
        </p:nvSpPr>
        <p:spPr/>
        <p:txBody>
          <a:bodyPr/>
          <a:lstStyle/>
          <a:p>
            <a:pPr algn="r"/>
            <a:r>
              <a:rPr lang="en-US"/>
              <a:t>Hernan Mogliasso</a:t>
            </a:r>
            <a:endParaRPr lang="en-US" dirty="0"/>
          </a:p>
        </p:txBody>
      </p:sp>
    </p:spTree>
    <p:extLst>
      <p:ext uri="{BB962C8B-B14F-4D97-AF65-F5344CB8AC3E}">
        <p14:creationId xmlns:p14="http://schemas.microsoft.com/office/powerpoint/2010/main" val="11848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rgbClr val="000000"/>
                </a:solidFill>
              </a:defRPr>
            </a:lvl1pPr>
          </a:lstStyle>
          <a:p>
            <a:pPr lvl="0">
              <a:lnSpc>
                <a:spcPct val="90000"/>
              </a:lnSpc>
            </a:pPr>
            <a:r>
              <a:rPr lang="en-US"/>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273568912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360046"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1" baseline="0" dirty="0">
                <a:gradFill>
                  <a:gsLst>
                    <a:gs pos="15000">
                      <a:srgbClr val="3A397B"/>
                    </a:gs>
                    <a:gs pos="100000">
                      <a:schemeClr val="tx2"/>
                    </a:gs>
                  </a:gsLst>
                  <a:lin ang="18900000" scaled="0"/>
                </a:gradFill>
              </a:defRPr>
            </a:lvl1pPr>
          </a:lstStyle>
          <a:p>
            <a:pPr lvl="0">
              <a:lnSpc>
                <a:spcPct val="90000"/>
              </a:lnSpc>
            </a:pPr>
            <a:r>
              <a:rPr lang="en-US"/>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414871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15000">
              <a:srgbClr val="3A397B"/>
            </a:gs>
            <a:gs pos="100000">
              <a:schemeClr val="tx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357189" y="857250"/>
            <a:ext cx="8429625" cy="3429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5500" b="0" baseline="0" dirty="0">
                <a:solidFill>
                  <a:schemeClr val="bg1"/>
                </a:solidFill>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19064134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15000">
              <a:srgbClr val="3A397B"/>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chemeClr val="bg1"/>
                </a:solidFill>
              </a:defRPr>
            </a:lvl1pPr>
            <a:lvl2pPr marL="1418" indent="0">
              <a:buNone/>
              <a:defRPr sz="3400">
                <a:solidFill>
                  <a:schemeClr val="bg1"/>
                </a:solidFill>
              </a:defRPr>
            </a:lvl2pPr>
            <a:lvl3pPr>
              <a:defRPr sz="3900"/>
            </a:lvl3pPr>
            <a:lvl4pPr>
              <a:defRPr sz="3900"/>
            </a:lvl4pPr>
            <a:lvl5pPr>
              <a:defRPr sz="39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60467618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7189" y="857250"/>
            <a:ext cx="8429625" cy="3429000"/>
          </a:xfrm>
        </p:spPr>
        <p:txBody>
          <a:bodyPr anchor="ctr"/>
          <a:lstStyle>
            <a:lvl1pPr marL="0" indent="0">
              <a:buNone/>
              <a:defRPr sz="3800">
                <a:solidFill>
                  <a:srgbClr val="000000"/>
                </a:solidFill>
              </a:defRPr>
            </a:lvl1pPr>
            <a:lvl2pPr marL="1418" indent="0">
              <a:buNone/>
              <a:defRPr sz="3400">
                <a:solidFill>
                  <a:srgbClr val="000000"/>
                </a:solidFill>
              </a:defRPr>
            </a:lvl2pPr>
            <a:lvl3pPr>
              <a:defRPr sz="3900"/>
            </a:lvl3pPr>
            <a:lvl4pPr>
              <a:defRPr sz="3900"/>
            </a:lvl4pPr>
            <a:lvl5pPr>
              <a:defRPr sz="3900"/>
            </a:lvl5pPr>
          </a:lstStyle>
          <a:p>
            <a:pPr lvl="0"/>
            <a:r>
              <a:rPr lang="en-US"/>
              <a:t>Edit Master text styles</a:t>
            </a:r>
          </a:p>
          <a:p>
            <a:pPr lvl="1"/>
            <a:r>
              <a:rPr lang="en-US"/>
              <a:t>Second level</a:t>
            </a:r>
          </a:p>
        </p:txBody>
      </p:sp>
      <p:sp>
        <p:nvSpPr>
          <p:cNvPr id="2" name="Slide Number Placeholder 1"/>
          <p:cNvSpPr>
            <a:spLocks noGrp="1"/>
          </p:cNvSpPr>
          <p:nvPr>
            <p:ph type="sldNum" sz="quarter" idx="11"/>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2"/>
          </p:nvPr>
        </p:nvSpPr>
        <p:spPr/>
        <p:txBody>
          <a:bodyPr/>
          <a:lstStyle/>
          <a:p>
            <a:pPr algn="r"/>
            <a:r>
              <a:rPr lang="en-US"/>
              <a:t>Hernan Mogliasso</a:t>
            </a:r>
            <a:endParaRPr lang="en-US" dirty="0"/>
          </a:p>
        </p:txBody>
      </p:sp>
    </p:spTree>
    <p:extLst>
      <p:ext uri="{BB962C8B-B14F-4D97-AF65-F5344CB8AC3E}">
        <p14:creationId xmlns:p14="http://schemas.microsoft.com/office/powerpoint/2010/main" val="298882622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Graphic Blue">
    <p:spTree>
      <p:nvGrpSpPr>
        <p:cNvPr id="1" name=""/>
        <p:cNvGrpSpPr/>
        <p:nvPr/>
      </p:nvGrpSpPr>
      <p:grpSpPr>
        <a:xfrm>
          <a:off x="0" y="0"/>
          <a:ext cx="0" cy="0"/>
          <a:chOff x="0" y="0"/>
          <a:chExt cx="0" cy="0"/>
        </a:xfrm>
      </p:grpSpPr>
      <p:sp>
        <p:nvSpPr>
          <p:cNvPr id="14" name="Picture Placeholder 5"/>
          <p:cNvSpPr>
            <a:spLocks noGrp="1"/>
          </p:cNvSpPr>
          <p:nvPr>
            <p:ph type="pic" sz="quarter" idx="10"/>
          </p:nvPr>
        </p:nvSpPr>
        <p:spPr>
          <a:xfrm>
            <a:off x="1" y="0"/>
            <a:ext cx="9144000" cy="5143500"/>
          </a:xfrm>
          <a:solidFill>
            <a:schemeClr val="bg1">
              <a:lumMod val="85000"/>
            </a:schemeClr>
          </a:solidFill>
        </p:spPr>
        <p:txBody>
          <a:bodyPr rtlCol="0">
            <a:noAutofit/>
          </a:bodyPr>
          <a:lstStyle>
            <a:lvl1pPr marL="0" indent="0">
              <a:buNone/>
              <a:defRPr sz="900"/>
            </a:lvl1pPr>
          </a:lstStyle>
          <a:p>
            <a:pPr lvl="0"/>
            <a:r>
              <a:rPr lang="en-US" noProof="0"/>
              <a:t>Click icon to add picture</a:t>
            </a:r>
            <a:endParaRPr lang="en-US" noProof="0" dirty="0"/>
          </a:p>
        </p:txBody>
      </p:sp>
      <p:sp>
        <p:nvSpPr>
          <p:cNvPr id="16" name="Content Placeholder 4"/>
          <p:cNvSpPr>
            <a:spLocks noGrp="1"/>
          </p:cNvSpPr>
          <p:nvPr>
            <p:ph sz="quarter" idx="12" hasCustomPrompt="1"/>
          </p:nvPr>
        </p:nvSpPr>
        <p:spPr bwMode="white">
          <a:xfrm>
            <a:off x="475488" y="307152"/>
            <a:ext cx="4579112" cy="235744"/>
          </a:xfrm>
          <a:noFill/>
          <a:ln>
            <a:noFill/>
          </a:ln>
        </p:spPr>
        <p:txBody>
          <a:bodyPr vert="horz" wrap="square" lIns="0" tIns="0" rIns="0" bIns="0" numCol="1" anchor="t" anchorCtr="0" compatLnSpc="1">
            <a:prstTxWarp prst="textNoShape">
              <a:avLst/>
            </a:prstTxWarp>
          </a:bodyPr>
          <a:lstStyle>
            <a:lvl1pPr marL="0" indent="0">
              <a:buNone/>
              <a:defRPr lang="en-US" sz="900" dirty="0">
                <a:solidFill>
                  <a:schemeClr val="bg1"/>
                </a:solidFill>
                <a:latin typeface="EMprint" charset="0"/>
                <a:ea typeface="EMprint" charset="0"/>
                <a:cs typeface="EMprint" charset="0"/>
              </a:defRPr>
            </a:lvl1pPr>
          </a:lstStyle>
          <a:p>
            <a:r>
              <a:rPr lang="en-US" sz="900" dirty="0">
                <a:solidFill>
                  <a:schemeClr val="tx1">
                    <a:lumMod val="50000"/>
                    <a:lumOff val="50000"/>
                  </a:schemeClr>
                </a:solidFill>
              </a:rPr>
              <a:t>Extra copy line separated by two spaces, no comma (optional)</a:t>
            </a:r>
          </a:p>
        </p:txBody>
      </p:sp>
      <p:sp>
        <p:nvSpPr>
          <p:cNvPr id="12" name="Content Placeholder 4"/>
          <p:cNvSpPr>
            <a:spLocks noGrp="1"/>
          </p:cNvSpPr>
          <p:nvPr>
            <p:ph sz="quarter" idx="11" hasCustomPrompt="1"/>
          </p:nvPr>
        </p:nvSpPr>
        <p:spPr bwMode="white">
          <a:xfrm>
            <a:off x="475488" y="1182634"/>
            <a:ext cx="5029200" cy="235744"/>
          </a:xfrm>
        </p:spPr>
        <p:txBody>
          <a:bodyPr/>
          <a:lstStyle>
            <a:lvl1pPr marL="0" indent="0">
              <a:buNone/>
              <a:defRPr lang="en-US" sz="1200" kern="1200" dirty="0" smtClean="0">
                <a:solidFill>
                  <a:schemeClr val="bg1"/>
                </a:solidFill>
                <a:latin typeface="EMprint" charset="0"/>
                <a:ea typeface="EMprint" charset="0"/>
                <a:cs typeface="EMprint" charset="0"/>
              </a:defRPr>
            </a:lvl1pPr>
            <a:lvl2pPr>
              <a:defRPr lang="en-US" sz="900" kern="1200" dirty="0" smtClean="0">
                <a:solidFill>
                  <a:schemeClr val="bg1"/>
                </a:solidFill>
                <a:latin typeface="+mn-lt"/>
                <a:ea typeface="+mn-ea"/>
                <a:cs typeface="+mn-cs"/>
              </a:defRPr>
            </a:lvl2pPr>
            <a:lvl3pPr>
              <a:defRPr lang="en-US" sz="900" kern="1200" dirty="0" smtClean="0">
                <a:solidFill>
                  <a:schemeClr val="bg1"/>
                </a:solidFill>
                <a:latin typeface="+mn-lt"/>
                <a:ea typeface="+mn-ea"/>
                <a:cs typeface="+mn-cs"/>
              </a:defRPr>
            </a:lvl3pPr>
            <a:lvl4pPr>
              <a:defRPr lang="en-US" sz="900" kern="1200" dirty="0" smtClean="0">
                <a:solidFill>
                  <a:schemeClr val="bg1"/>
                </a:solidFill>
                <a:latin typeface="+mn-lt"/>
                <a:ea typeface="+mn-ea"/>
                <a:cs typeface="+mn-cs"/>
              </a:defRPr>
            </a:lvl4pPr>
            <a:lvl5pPr>
              <a:defRPr lang="en-US" sz="900" kern="1200" dirty="0" smtClean="0">
                <a:solidFill>
                  <a:schemeClr val="bg1"/>
                </a:solidFill>
                <a:latin typeface="+mn-lt"/>
                <a:ea typeface="+mn-ea"/>
                <a:cs typeface="+mn-cs"/>
              </a:defRPr>
            </a:lvl5pPr>
          </a:lstStyle>
          <a:p>
            <a:r>
              <a:rPr lang="en-US" dirty="0"/>
              <a:t>Month Date, Year or sub-headline</a:t>
            </a:r>
          </a:p>
        </p:txBody>
      </p:sp>
      <p:sp>
        <p:nvSpPr>
          <p:cNvPr id="8" name="Footer Placeholder 2"/>
          <p:cNvSpPr>
            <a:spLocks noGrp="1"/>
          </p:cNvSpPr>
          <p:nvPr>
            <p:ph type="ftr" sz="quarter" idx="3"/>
          </p:nvPr>
        </p:nvSpPr>
        <p:spPr>
          <a:xfrm>
            <a:off x="7377745" y="4700588"/>
            <a:ext cx="1312230" cy="171450"/>
          </a:xfrm>
          <a:prstGeom prst="rect">
            <a:avLst/>
          </a:prstGeom>
          <a:noFill/>
          <a:ln>
            <a:noFill/>
          </a:ln>
        </p:spPr>
        <p:txBody>
          <a:bodyPr lIns="0" tIns="0" rIns="0" bIns="0" anchor="b"/>
          <a:lstStyle>
            <a:lvl1pPr>
              <a:defRPr lang="en-US" sz="600">
                <a:solidFill>
                  <a:schemeClr val="bg1"/>
                </a:solidFill>
                <a:latin typeface="EMprint" charset="0"/>
                <a:ea typeface="EMprint" charset="0"/>
                <a:cs typeface="EMprint" charset="0"/>
              </a:defRPr>
            </a:lvl1pPr>
          </a:lstStyle>
          <a:p>
            <a:pPr algn="r"/>
            <a:r>
              <a:rPr lang="en-US"/>
              <a:t>Hernan Mogliasso</a:t>
            </a:r>
            <a:endParaRPr lang="en-US" dirty="0"/>
          </a:p>
        </p:txBody>
      </p:sp>
      <p:sp>
        <p:nvSpPr>
          <p:cNvPr id="11" name="Title 1"/>
          <p:cNvSpPr>
            <a:spLocks noGrp="1"/>
          </p:cNvSpPr>
          <p:nvPr>
            <p:ph type="ctrTitle"/>
          </p:nvPr>
        </p:nvSpPr>
        <p:spPr bwMode="white">
          <a:xfrm>
            <a:off x="475488" y="1425620"/>
            <a:ext cx="7043728" cy="1714500"/>
          </a:xfrm>
        </p:spPr>
        <p:txBody>
          <a:bodyPr>
            <a:noAutofit/>
          </a:bodyPr>
          <a:lstStyle>
            <a:lvl1pPr>
              <a:lnSpc>
                <a:spcPct val="90000"/>
              </a:lnSpc>
              <a:defRPr sz="4050" b="0" i="0" baseline="0">
                <a:solidFill>
                  <a:schemeClr val="bg1"/>
                </a:solidFill>
                <a:latin typeface="EMprint" charset="0"/>
                <a:ea typeface="EMprint" charset="0"/>
                <a:cs typeface="EMprint" charset="0"/>
              </a:defRPr>
            </a:lvl1pPr>
          </a:lstStyle>
          <a:p>
            <a:r>
              <a:rPr lang="en-US"/>
              <a:t>Click to edit Master title style</a:t>
            </a:r>
            <a:endParaRPr lang="en-US" dirty="0"/>
          </a:p>
        </p:txBody>
      </p:sp>
      <p:pic>
        <p:nvPicPr>
          <p:cNvPr id="9" name="Picture 8"/>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8256956" y="272930"/>
            <a:ext cx="532715" cy="532715"/>
          </a:xfrm>
          <a:prstGeom prst="rect">
            <a:avLst/>
          </a:prstGeom>
        </p:spPr>
      </p:pic>
    </p:spTree>
    <p:extLst>
      <p:ext uri="{BB962C8B-B14F-4D97-AF65-F5344CB8AC3E}">
        <p14:creationId xmlns:p14="http://schemas.microsoft.com/office/powerpoint/2010/main" val="130231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Slide ">
    <p:spTree>
      <p:nvGrpSpPr>
        <p:cNvPr id="1" name=""/>
        <p:cNvGrpSpPr/>
        <p:nvPr/>
      </p:nvGrpSpPr>
      <p:grpSpPr>
        <a:xfrm>
          <a:off x="0" y="0"/>
          <a:ext cx="0" cy="0"/>
          <a:chOff x="0" y="0"/>
          <a:chExt cx="0" cy="0"/>
        </a:xfrm>
      </p:grpSpPr>
      <p:sp>
        <p:nvSpPr>
          <p:cNvPr id="13" name="Picture Placeholder 5"/>
          <p:cNvSpPr>
            <a:spLocks noGrp="1"/>
          </p:cNvSpPr>
          <p:nvPr>
            <p:ph type="pic" sz="quarter" idx="10"/>
          </p:nvPr>
        </p:nvSpPr>
        <p:spPr>
          <a:xfrm>
            <a:off x="0" y="0"/>
            <a:ext cx="9144000" cy="5143500"/>
          </a:xfrm>
          <a:solidFill>
            <a:schemeClr val="bg1">
              <a:lumMod val="85000"/>
            </a:schemeClr>
          </a:solidFill>
        </p:spPr>
        <p:txBody>
          <a:bodyPr rtlCol="0">
            <a:noAutofit/>
          </a:bodyPr>
          <a:lstStyle>
            <a:lvl1pPr marL="0" indent="0">
              <a:buNone/>
              <a:defRPr sz="1100"/>
            </a:lvl1pPr>
          </a:lstStyle>
          <a:p>
            <a:pPr lvl="0"/>
            <a:r>
              <a:rPr lang="en-US" noProof="0"/>
              <a:t>Click icon to add picture</a:t>
            </a:r>
            <a:endParaRPr lang="en-US" noProof="0" dirty="0"/>
          </a:p>
        </p:txBody>
      </p:sp>
      <p:sp>
        <p:nvSpPr>
          <p:cNvPr id="11" name="Title 1"/>
          <p:cNvSpPr>
            <a:spLocks noGrp="1"/>
          </p:cNvSpPr>
          <p:nvPr>
            <p:ph type="ctrTitle"/>
          </p:nvPr>
        </p:nvSpPr>
        <p:spPr bwMode="white">
          <a:xfrm>
            <a:off x="360046" y="1485900"/>
            <a:ext cx="8429625" cy="1456666"/>
          </a:xfrm>
        </p:spPr>
        <p:txBody>
          <a:bodyPr anchor="ctr">
            <a:noAutofit/>
          </a:bodyPr>
          <a:lstStyle>
            <a:lvl1pPr>
              <a:lnSpc>
                <a:spcPct val="90000"/>
              </a:lnSpc>
              <a:defRPr sz="4000" b="0" i="0" baseline="0">
                <a:solidFill>
                  <a:schemeClr val="bg1"/>
                </a:solidFill>
                <a:latin typeface="EMprint" charset="0"/>
                <a:ea typeface="EMprint" charset="0"/>
                <a:cs typeface="EMprint" charset="0"/>
              </a:defRPr>
            </a:lvl1pPr>
          </a:lstStyle>
          <a:p>
            <a:r>
              <a:rPr lang="en-US"/>
              <a:t>Click to edit Master title style</a:t>
            </a:r>
            <a:endParaRPr lang="en-US" dirty="0"/>
          </a:p>
        </p:txBody>
      </p:sp>
      <p:sp>
        <p:nvSpPr>
          <p:cNvPr id="12" name="Content Placeholder 4"/>
          <p:cNvSpPr>
            <a:spLocks noGrp="1"/>
          </p:cNvSpPr>
          <p:nvPr>
            <p:ph sz="quarter" idx="11" hasCustomPrompt="1"/>
          </p:nvPr>
        </p:nvSpPr>
        <p:spPr bwMode="white">
          <a:xfrm>
            <a:off x="360045" y="1182634"/>
            <a:ext cx="5026672" cy="235744"/>
          </a:xfrm>
        </p:spPr>
        <p:txBody>
          <a:bodyPr/>
          <a:lstStyle>
            <a:lvl1pPr marL="0" indent="0">
              <a:buNone/>
              <a:defRPr lang="en-US" sz="1400" b="1" i="0" kern="1200" baseline="0" dirty="0" smtClean="0">
                <a:solidFill>
                  <a:schemeClr val="bg1"/>
                </a:solidFill>
                <a:latin typeface="EMprint Semibold" charset="0"/>
                <a:ea typeface="EMprint Semibold" charset="0"/>
                <a:cs typeface="EMprint Semibold" charset="0"/>
              </a:defRPr>
            </a:lvl1pPr>
            <a:lvl2pPr>
              <a:defRPr lang="en-US" sz="1100" kern="1200" dirty="0" smtClean="0">
                <a:solidFill>
                  <a:schemeClr val="bg1"/>
                </a:solidFill>
                <a:latin typeface="+mn-lt"/>
                <a:ea typeface="+mn-ea"/>
                <a:cs typeface="+mn-cs"/>
              </a:defRPr>
            </a:lvl2pPr>
            <a:lvl3pPr>
              <a:defRPr lang="en-US" sz="1100" kern="1200" dirty="0" smtClean="0">
                <a:solidFill>
                  <a:schemeClr val="bg1"/>
                </a:solidFill>
                <a:latin typeface="+mn-lt"/>
                <a:ea typeface="+mn-ea"/>
                <a:cs typeface="+mn-cs"/>
              </a:defRPr>
            </a:lvl3pPr>
            <a:lvl4pPr>
              <a:defRPr lang="en-US" sz="1100" kern="1200" dirty="0" smtClean="0">
                <a:solidFill>
                  <a:schemeClr val="bg1"/>
                </a:solidFill>
                <a:latin typeface="+mn-lt"/>
                <a:ea typeface="+mn-ea"/>
                <a:cs typeface="+mn-cs"/>
              </a:defRPr>
            </a:lvl4pPr>
            <a:lvl5pPr>
              <a:defRPr lang="en-US" sz="1100" kern="1200" dirty="0" smtClean="0">
                <a:solidFill>
                  <a:schemeClr val="bg1"/>
                </a:solidFill>
                <a:latin typeface="+mn-lt"/>
                <a:ea typeface="+mn-ea"/>
                <a:cs typeface="+mn-cs"/>
              </a:defRPr>
            </a:lvl5pPr>
          </a:lstStyle>
          <a:p>
            <a:pPr lvl="0"/>
            <a:r>
              <a:rPr lang="en-US" dirty="0"/>
              <a:t>Month Date, Year or sub-headline</a:t>
            </a:r>
          </a:p>
        </p:txBody>
      </p:sp>
      <p:sp>
        <p:nvSpPr>
          <p:cNvPr id="16" name="Content Placeholder 4"/>
          <p:cNvSpPr>
            <a:spLocks noGrp="1"/>
          </p:cNvSpPr>
          <p:nvPr>
            <p:ph sz="quarter" idx="13" hasCustomPrompt="1"/>
          </p:nvPr>
        </p:nvSpPr>
        <p:spPr bwMode="white">
          <a:xfrm>
            <a:off x="360045" y="3575345"/>
            <a:ext cx="5026672" cy="559098"/>
          </a:xfrm>
          <a:noFill/>
          <a:ln>
            <a:noFill/>
          </a:ln>
        </p:spPr>
        <p:txBody>
          <a:bodyPr vert="horz" wrap="square" lIns="0" tIns="0" rIns="0" bIns="0" numCol="1" anchor="t" anchorCtr="0" compatLnSpc="1">
            <a:prstTxWarp prst="textNoShape">
              <a:avLst/>
            </a:prstTxWarp>
          </a:bodyPr>
          <a:lstStyle>
            <a:lvl1pPr marL="0" indent="0">
              <a:buNone/>
              <a:defRPr lang="en-US" sz="1100" b="1" i="0" dirty="0" smtClean="0">
                <a:solidFill>
                  <a:schemeClr val="bg1"/>
                </a:solidFill>
                <a:latin typeface="EMprint Semibold" charset="0"/>
                <a:ea typeface="EMprint Semibold" charset="0"/>
                <a:cs typeface="EMprint Semibold" charset="0"/>
              </a:defRPr>
            </a:lvl1pPr>
          </a:lstStyle>
          <a:p>
            <a:pPr>
              <a:lnSpc>
                <a:spcPct val="110000"/>
              </a:lnSpc>
            </a:pPr>
            <a:r>
              <a:rPr lang="en-US" sz="1100" dirty="0">
                <a:solidFill>
                  <a:srgbClr val="7F7F7F"/>
                </a:solidFill>
              </a:rPr>
              <a:t>Presenter name (optional)</a:t>
            </a:r>
          </a:p>
          <a:p>
            <a:r>
              <a:rPr lang="en-US" sz="1100" dirty="0">
                <a:solidFill>
                  <a:srgbClr val="7F7F7F"/>
                </a:solidFill>
              </a:rPr>
              <a:t>Title (optional)</a:t>
            </a:r>
          </a:p>
          <a:p>
            <a:r>
              <a:rPr lang="en-US" sz="1100" dirty="0">
                <a:solidFill>
                  <a:srgbClr val="7F7F7F"/>
                </a:solidFill>
              </a:rPr>
              <a:t>Location (optional)</a:t>
            </a:r>
          </a:p>
        </p:txBody>
      </p:sp>
      <p:pic>
        <p:nvPicPr>
          <p:cNvPr id="10" name="Picture 9" descr="exmo_red.png"/>
          <p:cNvPicPr>
            <a:picLocks noChangeAspect="1"/>
          </p:cNvPicPr>
          <p:nvPr userDrawn="1"/>
        </p:nvPicPr>
        <p:blipFill>
          <a:blip r:embed="rId2" cstate="print">
            <a:biLevel thresh="25000"/>
            <a:extLst>
              <a:ext uri="{28A0092B-C50C-407E-A947-70E740481C1C}">
                <a14:useLocalDpi xmlns:a14="http://schemas.microsoft.com/office/drawing/2010/main"/>
              </a:ext>
            </a:extLst>
          </a:blip>
          <a:stretch>
            <a:fillRect/>
          </a:stretch>
        </p:blipFill>
        <p:spPr>
          <a:xfrm>
            <a:off x="6850766" y="318304"/>
            <a:ext cx="1938905" cy="388620"/>
          </a:xfrm>
          <a:prstGeom prst="rect">
            <a:avLst/>
          </a:prstGeom>
        </p:spPr>
      </p:pic>
      <p:sp>
        <p:nvSpPr>
          <p:cNvPr id="14" name="Footer Placeholder 2"/>
          <p:cNvSpPr>
            <a:spLocks noGrp="1"/>
          </p:cNvSpPr>
          <p:nvPr>
            <p:ph type="ftr" sz="quarter" idx="3"/>
          </p:nvPr>
        </p:nvSpPr>
        <p:spPr>
          <a:xfrm>
            <a:off x="360045" y="4768455"/>
            <a:ext cx="1312230" cy="228600"/>
          </a:xfrm>
          <a:prstGeom prst="rect">
            <a:avLst/>
          </a:prstGeom>
          <a:noFill/>
          <a:ln>
            <a:noFill/>
          </a:ln>
        </p:spPr>
        <p:txBody>
          <a:bodyPr lIns="0" tIns="0" rIns="0" bIns="0" anchor="b"/>
          <a:lstStyle>
            <a:lvl1pPr algn="l">
              <a:defRPr lang="en-US" sz="700">
                <a:latin typeface="EMprint" charset="0"/>
                <a:ea typeface="EMprint" charset="0"/>
                <a:cs typeface="EMprint" charset="0"/>
              </a:defRPr>
            </a:lvl1pPr>
          </a:lstStyle>
          <a:p>
            <a:r>
              <a:rPr lang="en-US"/>
              <a:t>Hernan Mogliasso</a:t>
            </a:r>
            <a:endParaRPr lang="en-US" dirty="0"/>
          </a:p>
        </p:txBody>
      </p:sp>
      <p:pic>
        <p:nvPicPr>
          <p:cNvPr id="2" name="Picture 1"/>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8045700" y="4100784"/>
            <a:ext cx="912085" cy="912085"/>
          </a:xfrm>
          <a:prstGeom prst="rect">
            <a:avLst/>
          </a:prstGeom>
        </p:spPr>
      </p:pic>
    </p:spTree>
    <p:extLst>
      <p:ext uri="{BB962C8B-B14F-4D97-AF65-F5344CB8AC3E}">
        <p14:creationId xmlns:p14="http://schemas.microsoft.com/office/powerpoint/2010/main" val="4980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57189" y="220266"/>
            <a:ext cx="8429625" cy="571500"/>
          </a:xfrm>
        </p:spPr>
        <p:txBody>
          <a:bodyPr/>
          <a:lstStyle/>
          <a:p>
            <a:r>
              <a:rPr lang="en-US"/>
              <a:t>Click to edit Master title style</a:t>
            </a:r>
            <a:endParaRPr lang="en-US" dirty="0"/>
          </a:p>
        </p:txBody>
      </p:sp>
      <p:sp>
        <p:nvSpPr>
          <p:cNvPr id="3" name="Slide Number Placeholder 2"/>
          <p:cNvSpPr>
            <a:spLocks noGrp="1"/>
          </p:cNvSpPr>
          <p:nvPr>
            <p:ph type="sldNum" sz="quarter" idx="11"/>
          </p:nvPr>
        </p:nvSpPr>
        <p:spPr/>
        <p:txBody>
          <a:bodyPr/>
          <a:lstStyle/>
          <a:p>
            <a:pPr algn="r"/>
            <a:fld id="{6BCEAF00-35EE-2349-AC37-D94588E1CC52}" type="slidenum">
              <a:rPr lang="en-US" smtClean="0"/>
              <a:pPr algn="r"/>
              <a:t>‹Nº›</a:t>
            </a:fld>
            <a:endParaRPr lang="en-US"/>
          </a:p>
        </p:txBody>
      </p:sp>
      <p:sp>
        <p:nvSpPr>
          <p:cNvPr id="4" name="Footer Placeholder 3"/>
          <p:cNvSpPr>
            <a:spLocks noGrp="1"/>
          </p:cNvSpPr>
          <p:nvPr>
            <p:ph type="ftr" sz="quarter" idx="12"/>
          </p:nvPr>
        </p:nvSpPr>
        <p:spPr/>
        <p:txBody>
          <a:bodyPr/>
          <a:lstStyle/>
          <a:p>
            <a:pPr algn="r"/>
            <a:r>
              <a:rPr lang="en-US"/>
              <a:t>Hernan Mogliasso</a:t>
            </a:r>
            <a:endParaRPr lang="en-US" dirty="0"/>
          </a:p>
        </p:txBody>
      </p:sp>
    </p:spTree>
    <p:extLst>
      <p:ext uri="{BB962C8B-B14F-4D97-AF65-F5344CB8AC3E}">
        <p14:creationId xmlns:p14="http://schemas.microsoft.com/office/powerpoint/2010/main" val="321450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15000">
              <a:srgbClr val="3A397B"/>
            </a:gs>
            <a:gs pos="100000">
              <a:schemeClr val="tx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357189" y="982266"/>
            <a:ext cx="8429625" cy="3609975"/>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57189" y="220266"/>
            <a:ext cx="8429625" cy="57150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3970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9144000" cy="5143500"/>
          </a:xfrm>
          <a:solidFill>
            <a:schemeClr val="bg1">
              <a:lumMod val="85000"/>
            </a:schemeClr>
          </a:solidFill>
        </p:spPr>
        <p:txBody>
          <a:bodyPr rtlCol="0">
            <a:noAutofit/>
          </a:bodyPr>
          <a:lstStyle>
            <a:lvl1pPr marL="0" indent="0">
              <a:buNone/>
              <a:defRPr sz="1100"/>
            </a:lvl1pPr>
          </a:lstStyle>
          <a:p>
            <a:pPr lvl="0"/>
            <a:r>
              <a:rPr lang="en-US" noProof="0"/>
              <a:t>Click icon to add picture</a:t>
            </a:r>
            <a:endParaRPr lang="en-US" noProof="0" dirty="0"/>
          </a:p>
        </p:txBody>
      </p:sp>
      <p:sp>
        <p:nvSpPr>
          <p:cNvPr id="2" name="Title 1"/>
          <p:cNvSpPr>
            <a:spLocks noGrp="1"/>
          </p:cNvSpPr>
          <p:nvPr>
            <p:ph type="title"/>
          </p:nvPr>
        </p:nvSpPr>
        <p:spPr>
          <a:xfrm>
            <a:off x="357189" y="220097"/>
            <a:ext cx="8429625" cy="572053"/>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57189" y="982270"/>
            <a:ext cx="8429625" cy="3394473"/>
          </a:xfrm>
        </p:spPr>
        <p:txBody>
          <a:bodyPr/>
          <a:lstStyle>
            <a:lvl1pPr marL="0" indent="0">
              <a:buFontTx/>
              <a:buNone/>
              <a:defRPr sz="1600" b="0">
                <a:solidFill>
                  <a:schemeClr val="bg1"/>
                </a:solidFill>
              </a:defRPr>
            </a:lvl1pPr>
            <a:lvl2pPr marL="202679" indent="0">
              <a:buFontTx/>
              <a:buNone/>
              <a:defRPr sz="1400">
                <a:solidFill>
                  <a:schemeClr val="bg1"/>
                </a:solidFill>
              </a:defRPr>
            </a:lvl2pPr>
            <a:lvl3pPr marL="405359" indent="0">
              <a:buFontTx/>
              <a:buNone/>
              <a:defRPr sz="1400">
                <a:solidFill>
                  <a:schemeClr val="bg1"/>
                </a:solidFill>
              </a:defRPr>
            </a:lvl3pPr>
            <a:lvl4pPr marL="615126" indent="0">
              <a:buFontTx/>
              <a:buNone/>
              <a:defRPr sz="1400">
                <a:solidFill>
                  <a:schemeClr val="bg1"/>
                </a:solidFill>
              </a:defRPr>
            </a:lvl4pPr>
            <a:lvl5pPr marL="817804" indent="0">
              <a:buFontTx/>
              <a:buNone/>
              <a:defRPr sz="14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1435608" y="1289304"/>
            <a:ext cx="6286500" cy="3154680"/>
          </a:xfrm>
        </p:spPr>
        <p:txBody>
          <a:bodyPr rtlCol="0" anchor="ctr" anchorCtr="1">
            <a:noAutofit/>
          </a:bodyPr>
          <a:lstStyle>
            <a:lvl1pPr marL="0" indent="0">
              <a:buNone/>
              <a:defRPr sz="1100">
                <a:solidFill>
                  <a:srgbClr val="000000"/>
                </a:solidFill>
              </a:defRPr>
            </a:lvl1pPr>
          </a:lstStyle>
          <a:p>
            <a:pPr lvl="0"/>
            <a:r>
              <a:rPr lang="en-US" noProof="0"/>
              <a:t>Click icon to add chart</a:t>
            </a:r>
            <a:endParaRPr lang="en-US" noProof="0" dirty="0"/>
          </a:p>
        </p:txBody>
      </p:sp>
      <p:sp>
        <p:nvSpPr>
          <p:cNvPr id="8" name="Content Placeholder 7"/>
          <p:cNvSpPr>
            <a:spLocks noGrp="1"/>
          </p:cNvSpPr>
          <p:nvPr>
            <p:ph sz="quarter" idx="10" hasCustomPrompt="1"/>
          </p:nvPr>
        </p:nvSpPr>
        <p:spPr>
          <a:xfrm>
            <a:off x="357189" y="978408"/>
            <a:ext cx="8429625" cy="318568"/>
          </a:xfrm>
        </p:spPr>
        <p:txBody>
          <a:bodyPr/>
          <a:lstStyle>
            <a:lvl1pPr marL="0" indent="0">
              <a:buFont typeface="Arial"/>
              <a:buNone/>
              <a:defRPr sz="1400">
                <a:solidFill>
                  <a:srgbClr val="000000"/>
                </a:solidFill>
              </a:defRPr>
            </a:lvl1pPr>
            <a:lvl2pPr>
              <a:defRPr sz="1300"/>
            </a:lvl2pPr>
            <a:lvl3pPr>
              <a:defRPr sz="1300"/>
            </a:lvl3pPr>
            <a:lvl4pPr>
              <a:defRPr sz="1300"/>
            </a:lvl4pPr>
            <a:lvl5pPr>
              <a:defRPr sz="1300"/>
            </a:lvl5pPr>
          </a:lstStyle>
          <a:p>
            <a:pPr lvl="0"/>
            <a:r>
              <a:rPr lang="en-US" dirty="0"/>
              <a:t>Chart title goes here (optional)</a:t>
            </a:r>
          </a:p>
        </p:txBody>
      </p:sp>
      <p:sp>
        <p:nvSpPr>
          <p:cNvPr id="4" name="Title 3"/>
          <p:cNvSpPr>
            <a:spLocks noGrp="1"/>
          </p:cNvSpPr>
          <p:nvPr>
            <p:ph type="title"/>
          </p:nvPr>
        </p:nvSpPr>
        <p:spPr>
          <a:xfrm>
            <a:off x="357189" y="220266"/>
            <a:ext cx="8429625" cy="571500"/>
          </a:xfrm>
        </p:spPr>
        <p:txBody>
          <a:bodyPr/>
          <a:lstStyle/>
          <a:p>
            <a:r>
              <a:rPr lang="en-US"/>
              <a:t>Click to edit Master title style</a:t>
            </a:r>
            <a:endParaRPr lang="en-US" dirty="0"/>
          </a:p>
        </p:txBody>
      </p:sp>
      <p:sp>
        <p:nvSpPr>
          <p:cNvPr id="2" name="Slide Number Placeholder 1"/>
          <p:cNvSpPr>
            <a:spLocks noGrp="1"/>
          </p:cNvSpPr>
          <p:nvPr>
            <p:ph type="sldNum" sz="quarter" idx="13"/>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4"/>
          </p:nvPr>
        </p:nvSpPr>
        <p:spPr/>
        <p:txBody>
          <a:bodyPr/>
          <a:lstStyle/>
          <a:p>
            <a:pPr algn="r"/>
            <a:r>
              <a:rPr lang="en-US"/>
              <a:t>Hernan Mogliasso</a:t>
            </a:r>
            <a:endParaRPr lang="en-US" dirty="0"/>
          </a:p>
        </p:txBody>
      </p:sp>
    </p:spTree>
    <p:extLst>
      <p:ext uri="{BB962C8B-B14F-4D97-AF65-F5344CB8AC3E}">
        <p14:creationId xmlns:p14="http://schemas.microsoft.com/office/powerpoint/2010/main" val="413371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4" name="Footer Placeholder 3"/>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160367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BCEAF00-35EE-2349-AC37-D94588E1CC52}" type="slidenum">
              <a:rPr lang="en-US" smtClean="0"/>
              <a:pPr algn="r"/>
              <a:t>‹Nº›</a:t>
            </a:fld>
            <a:endParaRPr lang="en-US"/>
          </a:p>
        </p:txBody>
      </p:sp>
      <p:sp>
        <p:nvSpPr>
          <p:cNvPr id="3" name="Footer Placeholder 2"/>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392289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36057" y="1738595"/>
            <a:ext cx="1671886" cy="1671886"/>
          </a:xfrm>
          <a:prstGeom prst="rect">
            <a:avLst/>
          </a:prstGeom>
        </p:spPr>
      </p:pic>
    </p:spTree>
    <p:extLst>
      <p:ext uri="{BB962C8B-B14F-4D97-AF65-F5344CB8AC3E}">
        <p14:creationId xmlns:p14="http://schemas.microsoft.com/office/powerpoint/2010/main" val="144073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491221" y="4834653"/>
            <a:ext cx="297179" cy="131445"/>
          </a:xfrm>
          <a:prstGeom prst="rect">
            <a:avLst/>
          </a:prstGeom>
          <a:noFill/>
          <a:ln>
            <a:noFill/>
          </a:ln>
        </p:spPr>
        <p:txBody>
          <a:bodyPr lIns="0" tIns="0" rIns="0" bIns="0"/>
          <a:lstStyle>
            <a:lvl1pPr>
              <a:defRPr lang="en-US" sz="700" smtClean="0">
                <a:solidFill>
                  <a:schemeClr val="tx1"/>
                </a:solidFill>
                <a:latin typeface="EMprint" charset="0"/>
                <a:ea typeface="EMprint" charset="0"/>
                <a:cs typeface="EMprint" charset="0"/>
              </a:defRPr>
            </a:lvl1pPr>
          </a:lstStyle>
          <a:p>
            <a:pPr algn="r"/>
            <a:fld id="{6BCEAF00-35EE-2349-AC37-D94588E1CC52}" type="slidenum">
              <a:rPr lang="uk-UA" smtClean="0"/>
              <a:pPr algn="r"/>
              <a:t>‹Nº›</a:t>
            </a:fld>
            <a:endParaRPr lang="uk-UA"/>
          </a:p>
        </p:txBody>
      </p:sp>
      <p:sp>
        <p:nvSpPr>
          <p:cNvPr id="1026" name="Title Placeholder 1"/>
          <p:cNvSpPr>
            <a:spLocks noGrp="1"/>
          </p:cNvSpPr>
          <p:nvPr>
            <p:ph type="title"/>
          </p:nvPr>
        </p:nvSpPr>
        <p:spPr bwMode="auto">
          <a:xfrm>
            <a:off x="357189" y="220266"/>
            <a:ext cx="8429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57189" y="984648"/>
            <a:ext cx="8429625" cy="360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p:cNvSpPr>
            <a:spLocks noGrp="1"/>
          </p:cNvSpPr>
          <p:nvPr>
            <p:ph type="ftr" sz="quarter" idx="3"/>
          </p:nvPr>
        </p:nvSpPr>
        <p:spPr>
          <a:xfrm>
            <a:off x="5583813" y="4834653"/>
            <a:ext cx="2895600" cy="138667"/>
          </a:xfrm>
          <a:prstGeom prst="rect">
            <a:avLst/>
          </a:prstGeom>
          <a:noFill/>
          <a:ln>
            <a:noFill/>
          </a:ln>
        </p:spPr>
        <p:txBody>
          <a:bodyPr lIns="0" tIns="0" rIns="0" bIns="0"/>
          <a:lstStyle>
            <a:lvl1pPr>
              <a:defRPr lang="en-US" sz="700">
                <a:latin typeface="EMprint" charset="0"/>
                <a:ea typeface="EMprint" charset="0"/>
                <a:cs typeface="EMprint" charset="0"/>
              </a:defRPr>
            </a:lvl1pPr>
          </a:lstStyle>
          <a:p>
            <a:pPr algn="r"/>
            <a:r>
              <a:rPr lang="en-US"/>
              <a:t>Hernan Mogliasso</a:t>
            </a:r>
            <a:endParaRPr lang="en-US" dirty="0"/>
          </a:p>
        </p:txBody>
      </p:sp>
      <p:pic>
        <p:nvPicPr>
          <p:cNvPr id="10" name="Picture 9"/>
          <p:cNvPicPr>
            <a:picLocks noChangeAspect="1"/>
          </p:cNvPicPr>
          <p:nvPr userDrawn="1"/>
        </p:nvPicPr>
        <p:blipFill rotWithShape="1">
          <a:blip r:embed="rId20">
            <a:extLst>
              <a:ext uri="{28A0092B-C50C-407E-A947-70E740481C1C}">
                <a14:useLocalDpi xmlns:a14="http://schemas.microsoft.com/office/drawing/2010/main" val="0"/>
              </a:ext>
            </a:extLst>
          </a:blip>
          <a:srcRect l="7126" t="18457" r="63697" b="18457"/>
          <a:stretch/>
        </p:blipFill>
        <p:spPr>
          <a:xfrm>
            <a:off x="315915" y="4647367"/>
            <a:ext cx="386444" cy="370531"/>
          </a:xfrm>
          <a:prstGeom prst="rect">
            <a:avLst/>
          </a:prstGeom>
        </p:spPr>
      </p:pic>
    </p:spTree>
  </p:cSld>
  <p:clrMap bg1="lt1" tx1="dk1" bg2="lt2" tx2="dk2" accent1="accent1" accent2="accent2" accent3="accent3" accent4="accent4" accent5="accent5" accent6="accent6" hlink="hlink" folHlink="folHlink"/>
  <p:sldLayoutIdLst>
    <p:sldLayoutId id="2147483966" r:id="rId1"/>
    <p:sldLayoutId id="2147483967" r:id="rId2"/>
    <p:sldLayoutId id="2147483906" r:id="rId3"/>
    <p:sldLayoutId id="2147483935" r:id="rId4"/>
    <p:sldLayoutId id="2147483945" r:id="rId5"/>
    <p:sldLayoutId id="2147483908" r:id="rId6"/>
    <p:sldLayoutId id="2147483910" r:id="rId7"/>
    <p:sldLayoutId id="2147483913" r:id="rId8"/>
    <p:sldLayoutId id="2147483922" r:id="rId9"/>
    <p:sldLayoutId id="2147483947" r:id="rId10"/>
    <p:sldLayoutId id="2147483946" r:id="rId11"/>
    <p:sldLayoutId id="2147483960" r:id="rId12"/>
    <p:sldLayoutId id="2147483936" r:id="rId13"/>
    <p:sldLayoutId id="2147483953" r:id="rId14"/>
    <p:sldLayoutId id="2147483931" r:id="rId15"/>
    <p:sldLayoutId id="2147483959" r:id="rId16"/>
    <p:sldLayoutId id="2147483934" r:id="rId17"/>
    <p:sldLayoutId id="2147483964" r:id="rId18"/>
  </p:sldLayoutIdLst>
  <p:hf hdr="0" dt="0"/>
  <p:txStyles>
    <p:titleStyle>
      <a:lvl1pPr algn="l" defTabSz="408194" rtl="0" eaLnBrk="1" fontAlgn="base" hangingPunct="1">
        <a:spcBef>
          <a:spcPct val="0"/>
        </a:spcBef>
        <a:spcAft>
          <a:spcPct val="0"/>
        </a:spcAft>
        <a:defRPr sz="2600" kern="1200">
          <a:solidFill>
            <a:srgbClr val="00A3E0"/>
          </a:solidFill>
          <a:latin typeface="EMprint" charset="0"/>
          <a:ea typeface="EMprint" charset="0"/>
          <a:cs typeface="EMprint" charset="0"/>
        </a:defRPr>
      </a:lvl1pPr>
      <a:lvl2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2pPr>
      <a:lvl3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3pPr>
      <a:lvl4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4pPr>
      <a:lvl5pPr algn="l" defTabSz="408194" rtl="0" eaLnBrk="1" fontAlgn="base" hangingPunct="1">
        <a:spcBef>
          <a:spcPct val="0"/>
        </a:spcBef>
        <a:spcAft>
          <a:spcPct val="0"/>
        </a:spcAft>
        <a:defRPr sz="2500">
          <a:solidFill>
            <a:schemeClr val="tx1"/>
          </a:solidFill>
          <a:latin typeface="Arial" charset="0"/>
          <a:ea typeface="ヒラギノ角ゴ Pro W3" charset="0"/>
          <a:cs typeface="Arial" charset="0"/>
        </a:defRPr>
      </a:lvl5pPr>
      <a:lvl6pPr marL="408194" algn="l" defTabSz="408194" rtl="0" eaLnBrk="1" fontAlgn="base" hangingPunct="1">
        <a:spcBef>
          <a:spcPct val="0"/>
        </a:spcBef>
        <a:spcAft>
          <a:spcPct val="0"/>
        </a:spcAft>
        <a:defRPr sz="2500">
          <a:solidFill>
            <a:schemeClr val="tx1"/>
          </a:solidFill>
          <a:latin typeface="Arial" charset="0"/>
          <a:ea typeface="ヒラギノ角ゴ Pro W3" charset="0"/>
        </a:defRPr>
      </a:lvl6pPr>
      <a:lvl7pPr marL="816388" algn="l" defTabSz="408194" rtl="0" eaLnBrk="1" fontAlgn="base" hangingPunct="1">
        <a:spcBef>
          <a:spcPct val="0"/>
        </a:spcBef>
        <a:spcAft>
          <a:spcPct val="0"/>
        </a:spcAft>
        <a:defRPr sz="2500">
          <a:solidFill>
            <a:schemeClr val="tx1"/>
          </a:solidFill>
          <a:latin typeface="Arial" charset="0"/>
          <a:ea typeface="ヒラギノ角ゴ Pro W3" charset="0"/>
        </a:defRPr>
      </a:lvl7pPr>
      <a:lvl8pPr marL="1224582" algn="l" defTabSz="408194" rtl="0" eaLnBrk="1" fontAlgn="base" hangingPunct="1">
        <a:spcBef>
          <a:spcPct val="0"/>
        </a:spcBef>
        <a:spcAft>
          <a:spcPct val="0"/>
        </a:spcAft>
        <a:defRPr sz="2500">
          <a:solidFill>
            <a:schemeClr val="tx1"/>
          </a:solidFill>
          <a:latin typeface="Arial" charset="0"/>
          <a:ea typeface="ヒラギノ角ゴ Pro W3" charset="0"/>
        </a:defRPr>
      </a:lvl8pPr>
      <a:lvl9pPr marL="1632776" algn="l" defTabSz="408194" rtl="0" eaLnBrk="1" fontAlgn="base" hangingPunct="1">
        <a:spcBef>
          <a:spcPct val="0"/>
        </a:spcBef>
        <a:spcAft>
          <a:spcPct val="0"/>
        </a:spcAft>
        <a:defRPr sz="2500">
          <a:solidFill>
            <a:schemeClr val="tx1"/>
          </a:solidFill>
          <a:latin typeface="Arial" charset="0"/>
          <a:ea typeface="ヒラギノ角ゴ Pro W3" charset="0"/>
        </a:defRPr>
      </a:lvl9pPr>
    </p:titleStyle>
    <p:bodyStyle>
      <a:lvl1pPr marL="202680" indent="-202680" algn="l" defTabSz="408194" rtl="0" eaLnBrk="1" fontAlgn="base" hangingPunct="1">
        <a:spcBef>
          <a:spcPct val="0"/>
        </a:spcBef>
        <a:spcAft>
          <a:spcPct val="0"/>
        </a:spcAft>
        <a:buFont typeface="Arial" charset="0"/>
        <a:buChar char="•"/>
        <a:defRPr sz="1600" kern="1200">
          <a:solidFill>
            <a:srgbClr val="000000"/>
          </a:solidFill>
          <a:latin typeface="EMprint" charset="0"/>
          <a:ea typeface="EMprint" charset="0"/>
          <a:cs typeface="EMprint" charset="0"/>
        </a:defRPr>
      </a:lvl1pPr>
      <a:lvl2pPr marL="405359" indent="-202680" algn="l" defTabSz="408194" rtl="0" eaLnBrk="1" fontAlgn="base" hangingPunct="1">
        <a:spcBef>
          <a:spcPts val="536"/>
        </a:spcBef>
        <a:spcAft>
          <a:spcPct val="0"/>
        </a:spcAft>
        <a:buFont typeface="Arial" charset="0"/>
        <a:buChar char="•"/>
        <a:defRPr sz="1400" kern="1200">
          <a:solidFill>
            <a:srgbClr val="000000"/>
          </a:solidFill>
          <a:latin typeface="EMprint" charset="0"/>
          <a:ea typeface="EMprint" charset="0"/>
          <a:cs typeface="EMprint" charset="0"/>
        </a:defRPr>
      </a:lvl2pPr>
      <a:lvl3pPr marL="615126" indent="-209766" algn="l" defTabSz="408194"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3pPr>
      <a:lvl4pPr marL="817806" indent="-202680" algn="l" defTabSz="508826"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4pPr>
      <a:lvl5pPr marL="1020485" indent="-202680" algn="l" defTabSz="408194" rtl="0" eaLnBrk="1" fontAlgn="base" hangingPunct="1">
        <a:spcBef>
          <a:spcPct val="0"/>
        </a:spcBef>
        <a:spcAft>
          <a:spcPct val="0"/>
        </a:spcAft>
        <a:buFont typeface="Arial" charset="0"/>
        <a:buChar char="•"/>
        <a:defRPr sz="1400" kern="1200">
          <a:solidFill>
            <a:srgbClr val="000000"/>
          </a:solidFill>
          <a:latin typeface="EMprint" charset="0"/>
          <a:ea typeface="EMprint" charset="0"/>
          <a:cs typeface="EMprint" charset="0"/>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ipt de ordenador en una pantalla">
            <a:extLst>
              <a:ext uri="{FF2B5EF4-FFF2-40B4-BE49-F238E27FC236}">
                <a16:creationId xmlns="" xmlns:a16="http://schemas.microsoft.com/office/drawing/2014/main" id="{74ADECC2-887F-40C6-80EF-F5904EFD0000}"/>
              </a:ext>
            </a:extLst>
          </p:cNvPr>
          <p:cNvPicPr>
            <a:picLocks noChangeAspect="1"/>
          </p:cNvPicPr>
          <p:nvPr/>
        </p:nvPicPr>
        <p:blipFill rotWithShape="1">
          <a:blip r:embed="rId2"/>
          <a:srcRect t="5981" b="9749"/>
          <a:stretch/>
        </p:blipFill>
        <p:spPr>
          <a:xfrm>
            <a:off x="1" y="34182"/>
            <a:ext cx="9144000" cy="5143490"/>
          </a:xfrm>
          <a:prstGeom prst="rect">
            <a:avLst/>
          </a:prstGeom>
          <a:noFill/>
        </p:spPr>
      </p:pic>
      <p:sp>
        <p:nvSpPr>
          <p:cNvPr id="7" name="Content Placeholder 2"/>
          <p:cNvSpPr txBox="1">
            <a:spLocks/>
          </p:cNvSpPr>
          <p:nvPr/>
        </p:nvSpPr>
        <p:spPr bwMode="white">
          <a:xfrm>
            <a:off x="4717374" y="1925374"/>
            <a:ext cx="3748169" cy="75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rmAutofit/>
          </a:bodyPr>
          <a:lstStyle>
            <a:lvl1pPr marL="0" indent="0" algn="l" defTabSz="408194" rtl="0" eaLnBrk="1" fontAlgn="base" hangingPunct="1">
              <a:spcBef>
                <a:spcPct val="0"/>
              </a:spcBef>
              <a:spcAft>
                <a:spcPct val="0"/>
              </a:spcAft>
              <a:buFont typeface="Arial" charset="0"/>
              <a:buNone/>
              <a:defRPr lang="en-US" sz="1400" kern="1200" baseline="0" dirty="0" smtClean="0">
                <a:solidFill>
                  <a:schemeClr val="bg1"/>
                </a:solidFill>
                <a:latin typeface="EMprint" charset="0"/>
                <a:ea typeface="EMprint" charset="0"/>
                <a:cs typeface="EMprint" charset="0"/>
              </a:defRPr>
            </a:lvl1pPr>
            <a:lvl2pPr marL="405359" indent="-202680" algn="l" defTabSz="408194" rtl="0" eaLnBrk="1" fontAlgn="base" hangingPunct="1">
              <a:spcBef>
                <a:spcPts val="536"/>
              </a:spcBef>
              <a:spcAft>
                <a:spcPct val="0"/>
              </a:spcAft>
              <a:buFont typeface="Arial" charset="0"/>
              <a:buChar char="•"/>
              <a:defRPr lang="en-US" sz="1100" kern="1200" dirty="0" smtClean="0">
                <a:solidFill>
                  <a:schemeClr val="bg1"/>
                </a:solidFill>
                <a:latin typeface="+mn-lt"/>
                <a:ea typeface="+mn-ea"/>
                <a:cs typeface="+mn-cs"/>
              </a:defRPr>
            </a:lvl2pPr>
            <a:lvl3pPr marL="615126" indent="-209766" algn="l" defTabSz="408194"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3pPr>
            <a:lvl4pPr marL="817806" indent="-202680" algn="l" defTabSz="508826"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4pPr>
            <a:lvl5pPr marL="1020485" indent="-202680" algn="l" defTabSz="408194" rtl="0" eaLnBrk="1" fontAlgn="base" hangingPunct="1">
              <a:spcBef>
                <a:spcPct val="0"/>
              </a:spcBef>
              <a:spcAft>
                <a:spcPct val="0"/>
              </a:spcAft>
              <a:buFont typeface="Arial" charset="0"/>
              <a:buChar char="•"/>
              <a:defRPr lang="en-US" sz="1100" kern="1200" dirty="0" smtClean="0">
                <a:solidFill>
                  <a:schemeClr val="bg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90000"/>
              </a:lnSpc>
              <a:spcAft>
                <a:spcPts val="600"/>
              </a:spcAft>
            </a:pPr>
            <a:r>
              <a:rPr lang="en-US" sz="1000" kern="1200" dirty="0">
                <a:latin typeface="EMprint" charset="0"/>
                <a:ea typeface="EMprint" charset="0"/>
                <a:cs typeface="EMprint" charset="0"/>
              </a:rPr>
              <a:t>Dominguez, Luciano   ldominguez@inti.gob.ar</a:t>
            </a:r>
          </a:p>
          <a:p>
            <a:pPr>
              <a:lnSpc>
                <a:spcPct val="90000"/>
              </a:lnSpc>
              <a:spcAft>
                <a:spcPts val="600"/>
              </a:spcAft>
            </a:pPr>
            <a:r>
              <a:rPr lang="en-US" sz="1000" kern="1200" dirty="0">
                <a:latin typeface="EMprint" charset="0"/>
                <a:ea typeface="EMprint" charset="0"/>
                <a:cs typeface="EMprint" charset="0"/>
              </a:rPr>
              <a:t>Figueredo, Gaston  figueredogaston@gmail.com</a:t>
            </a:r>
          </a:p>
          <a:p>
            <a:pPr>
              <a:lnSpc>
                <a:spcPct val="90000"/>
              </a:lnSpc>
              <a:spcAft>
                <a:spcPts val="600"/>
              </a:spcAft>
            </a:pPr>
            <a:r>
              <a:rPr lang="en-US" sz="1000" kern="1200" dirty="0">
                <a:latin typeface="EMprint" charset="0"/>
                <a:ea typeface="EMprint" charset="0"/>
                <a:cs typeface="EMprint" charset="0"/>
              </a:rPr>
              <a:t>Mogliasso, Hernan hernan.mogliasso@gmail.com</a:t>
            </a:r>
          </a:p>
          <a:p>
            <a:pPr>
              <a:lnSpc>
                <a:spcPct val="90000"/>
              </a:lnSpc>
              <a:spcAft>
                <a:spcPts val="600"/>
              </a:spcAft>
            </a:pPr>
            <a:endParaRPr lang="en-US" sz="1000" kern="1200" dirty="0">
              <a:latin typeface="EMprint" charset="0"/>
              <a:ea typeface="EMprint" charset="0"/>
              <a:cs typeface="EMprint" charset="0"/>
            </a:endParaRPr>
          </a:p>
          <a:p>
            <a:pPr>
              <a:lnSpc>
                <a:spcPct val="90000"/>
              </a:lnSpc>
              <a:spcAft>
                <a:spcPts val="600"/>
              </a:spcAft>
            </a:pPr>
            <a:endParaRPr lang="en-US" sz="1000" kern="1200" dirty="0">
              <a:latin typeface="EMprint" charset="0"/>
              <a:ea typeface="EMprint" charset="0"/>
              <a:cs typeface="EMprint" charset="0"/>
            </a:endParaRPr>
          </a:p>
          <a:p>
            <a:pPr>
              <a:lnSpc>
                <a:spcPct val="90000"/>
              </a:lnSpc>
              <a:spcAft>
                <a:spcPts val="600"/>
              </a:spcAft>
            </a:pPr>
            <a:endParaRPr lang="en-US" sz="1000" kern="1200" dirty="0">
              <a:latin typeface="EMprint" charset="0"/>
              <a:ea typeface="EMprint" charset="0"/>
              <a:cs typeface="EMprint" charset="0"/>
            </a:endParaRPr>
          </a:p>
        </p:txBody>
      </p:sp>
      <p:sp>
        <p:nvSpPr>
          <p:cNvPr id="3" name="Content Placeholder 2"/>
          <p:cNvSpPr>
            <a:spLocks noGrp="1"/>
          </p:cNvSpPr>
          <p:nvPr>
            <p:ph sz="quarter" idx="11"/>
          </p:nvPr>
        </p:nvSpPr>
        <p:spPr>
          <a:xfrm>
            <a:off x="4717374" y="434633"/>
            <a:ext cx="2892425" cy="235744"/>
          </a:xfrm>
        </p:spPr>
        <p:txBody>
          <a:bodyPr vert="horz" wrap="square" lIns="0" tIns="0" rIns="0" bIns="0" numCol="1" anchor="t" anchorCtr="0" compatLnSpc="1">
            <a:prstTxWarp prst="textNoShape">
              <a:avLst/>
            </a:prstTxWarp>
            <a:normAutofit fontScale="92500"/>
          </a:bodyPr>
          <a:lstStyle/>
          <a:p>
            <a:pPr>
              <a:spcAft>
                <a:spcPts val="600"/>
              </a:spcAft>
            </a:pPr>
            <a:r>
              <a:rPr lang="en-US" kern="1200" dirty="0">
                <a:latin typeface="EMprint" charset="0"/>
                <a:ea typeface="EMprint" charset="0"/>
                <a:cs typeface="EMprint" charset="0"/>
              </a:rPr>
              <a:t>Curso de programación en Python - UNSAM</a:t>
            </a:r>
          </a:p>
        </p:txBody>
      </p:sp>
      <p:sp>
        <p:nvSpPr>
          <p:cNvPr id="2" name="Title 1"/>
          <p:cNvSpPr>
            <a:spLocks noGrp="1"/>
          </p:cNvSpPr>
          <p:nvPr>
            <p:ph type="ctrTitle"/>
          </p:nvPr>
        </p:nvSpPr>
        <p:spPr>
          <a:xfrm>
            <a:off x="4717374" y="1001692"/>
            <a:ext cx="3414341" cy="592366"/>
          </a:xfrm>
        </p:spPr>
        <p:txBody>
          <a:bodyPr vert="horz" wrap="square" lIns="0" tIns="0" rIns="0" bIns="0" numCol="1" anchor="t" anchorCtr="0" compatLnSpc="1">
            <a:prstTxWarp prst="textNoShape">
              <a:avLst/>
            </a:prstTxWarp>
            <a:normAutofit/>
          </a:bodyPr>
          <a:lstStyle/>
          <a:p>
            <a:r>
              <a:rPr lang="en-US" b="0" i="0" kern="1200" baseline="0" dirty="0" err="1" smtClean="0">
                <a:latin typeface="EMprint" charset="0"/>
                <a:ea typeface="EMprint" charset="0"/>
                <a:cs typeface="EMprint" charset="0"/>
              </a:rPr>
              <a:t>Sincrofasores</a:t>
            </a:r>
            <a:endParaRPr lang="en-US" b="0" i="0" kern="1200" baseline="0" dirty="0">
              <a:latin typeface="EMprint" charset="0"/>
              <a:ea typeface="EMprint" charset="0"/>
              <a:cs typeface="EMprint" charset="0"/>
            </a:endParaRPr>
          </a:p>
        </p:txBody>
      </p:sp>
      <p:sp>
        <p:nvSpPr>
          <p:cNvPr id="14" name="Slide Number Placeholder 5" hidden="1">
            <a:extLst>
              <a:ext uri="{FF2B5EF4-FFF2-40B4-BE49-F238E27FC236}">
                <a16:creationId xmlns="" xmlns:a16="http://schemas.microsoft.com/office/drawing/2014/main" id="{1CC75716-DAB9-498D-9F77-4E55FB047000}"/>
              </a:ext>
            </a:extLst>
          </p:cNvPr>
          <p:cNvSpPr>
            <a:spLocks noGrp="1"/>
          </p:cNvSpPr>
          <p:nvPr>
            <p:ph type="sldNum" sz="quarter" idx="4294967295"/>
          </p:nvPr>
        </p:nvSpPr>
        <p:spPr>
          <a:xfrm>
            <a:off x="8491221" y="4834653"/>
            <a:ext cx="297179" cy="131445"/>
          </a:xfrm>
        </p:spPr>
        <p:txBody>
          <a:bodyPr/>
          <a:lstStyle/>
          <a:p>
            <a:pPr algn="r">
              <a:spcAft>
                <a:spcPts val="600"/>
              </a:spcAft>
            </a:pPr>
            <a:fld id="{6BCEAF00-35EE-2349-AC37-D94588E1CC52}" type="slidenum">
              <a:rPr lang="en-US" smtClean="0"/>
              <a:pPr algn="r">
                <a:spcAft>
                  <a:spcPts val="600"/>
                </a:spcAft>
              </a:pPr>
              <a:t>1</a:t>
            </a:fld>
            <a:endParaRPr lang="en-US"/>
          </a:p>
        </p:txBody>
      </p:sp>
    </p:spTree>
    <p:extLst>
      <p:ext uri="{BB962C8B-B14F-4D97-AF65-F5344CB8AC3E}">
        <p14:creationId xmlns:p14="http://schemas.microsoft.com/office/powerpoint/2010/main" val="160674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Simulacion</a:t>
            </a:r>
            <a:r>
              <a:rPr lang="en-US" dirty="0"/>
              <a:t> de </a:t>
            </a:r>
            <a:r>
              <a:rPr lang="en-US" dirty="0" err="1"/>
              <a:t>corte</a:t>
            </a:r>
            <a:r>
              <a:rPr lang="en-US" dirty="0"/>
              <a:t> de </a:t>
            </a:r>
            <a:r>
              <a:rPr lang="en-US"/>
              <a:t>servicio</a:t>
            </a:r>
            <a:r>
              <a:rPr lang="en-US" dirty="0"/>
              <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10</a:t>
            </a:fld>
            <a:endParaRPr lang="en-US"/>
          </a:p>
        </p:txBody>
      </p:sp>
      <p:sp>
        <p:nvSpPr>
          <p:cNvPr id="5"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a:p>
            <a:pPr algn="r"/>
            <a:endParaRPr lang="en-US" dirty="0"/>
          </a:p>
        </p:txBody>
      </p:sp>
      <p:pic>
        <p:nvPicPr>
          <p:cNvPr id="3" name="Picture 2"/>
          <p:cNvPicPr>
            <a:picLocks noChangeAspect="1"/>
          </p:cNvPicPr>
          <p:nvPr/>
        </p:nvPicPr>
        <p:blipFill>
          <a:blip r:embed="rId2"/>
          <a:stretch>
            <a:fillRect/>
          </a:stretch>
        </p:blipFill>
        <p:spPr>
          <a:xfrm>
            <a:off x="1424051" y="566441"/>
            <a:ext cx="5397533" cy="4063660"/>
          </a:xfrm>
          <a:prstGeom prst="rect">
            <a:avLst/>
          </a:prstGeom>
        </p:spPr>
      </p:pic>
    </p:spTree>
    <p:extLst>
      <p:ext uri="{BB962C8B-B14F-4D97-AF65-F5344CB8AC3E}">
        <p14:creationId xmlns:p14="http://schemas.microsoft.com/office/powerpoint/2010/main" val="185926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Simulacion</a:t>
            </a:r>
            <a:r>
              <a:rPr lang="en-US" dirty="0"/>
              <a:t> de </a:t>
            </a:r>
            <a:r>
              <a:rPr lang="en-US" dirty="0" err="1"/>
              <a:t>corrimiento</a:t>
            </a:r>
            <a:r>
              <a:rPr lang="en-US" dirty="0"/>
              <a:t> de </a:t>
            </a:r>
            <a:r>
              <a:rPr lang="en-US" dirty="0" err="1"/>
              <a:t>fase</a:t>
            </a:r>
            <a:r>
              <a:rPr lang="en-US" dirty="0"/>
              <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11</a:t>
            </a:fld>
            <a:endParaRPr lang="en-US"/>
          </a:p>
        </p:txBody>
      </p:sp>
      <p:sp>
        <p:nvSpPr>
          <p:cNvPr id="5"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a:p>
            <a:pPr algn="r"/>
            <a:endParaRPr lang="en-US" dirty="0"/>
          </a:p>
        </p:txBody>
      </p:sp>
      <p:pic>
        <p:nvPicPr>
          <p:cNvPr id="6" name="Picture 5"/>
          <p:cNvPicPr>
            <a:picLocks noChangeAspect="1"/>
          </p:cNvPicPr>
          <p:nvPr/>
        </p:nvPicPr>
        <p:blipFill>
          <a:blip r:embed="rId2"/>
          <a:stretch>
            <a:fillRect/>
          </a:stretch>
        </p:blipFill>
        <p:spPr>
          <a:xfrm>
            <a:off x="1438433" y="658086"/>
            <a:ext cx="5981963" cy="4176567"/>
          </a:xfrm>
          <a:prstGeom prst="rect">
            <a:avLst/>
          </a:prstGeom>
        </p:spPr>
      </p:pic>
    </p:spTree>
    <p:extLst>
      <p:ext uri="{BB962C8B-B14F-4D97-AF65-F5344CB8AC3E}">
        <p14:creationId xmlns:p14="http://schemas.microsoft.com/office/powerpoint/2010/main" val="420654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a:t>Preguntas?</a:t>
            </a:r>
            <a:endParaRPr lang="en-US" dirty="0"/>
          </a:p>
        </p:txBody>
      </p:sp>
      <p:sp>
        <p:nvSpPr>
          <p:cNvPr id="3" name="Slide Number Placeholder 2"/>
          <p:cNvSpPr>
            <a:spLocks noGrp="1"/>
          </p:cNvSpPr>
          <p:nvPr>
            <p:ph type="sldNum" sz="quarter" idx="10"/>
          </p:nvPr>
        </p:nvSpPr>
        <p:spPr/>
        <p:txBody>
          <a:bodyPr/>
          <a:lstStyle/>
          <a:p>
            <a:pPr algn="r"/>
            <a:fld id="{6BCEAF00-35EE-2349-AC37-D94588E1CC52}" type="slidenum">
              <a:rPr lang="en-US" smtClean="0"/>
              <a:pPr algn="r"/>
              <a:t>12</a:t>
            </a:fld>
            <a:endParaRPr lang="en-US"/>
          </a:p>
        </p:txBody>
      </p:sp>
      <p:sp>
        <p:nvSpPr>
          <p:cNvPr id="4" name="Footer Placeholder 3"/>
          <p:cNvSpPr>
            <a:spLocks noGrp="1"/>
          </p:cNvSpPr>
          <p:nvPr>
            <p:ph type="ftr" sz="quarter" idx="11"/>
          </p:nvPr>
        </p:nvSpPr>
        <p:spPr/>
        <p:txBody>
          <a:bodyPr/>
          <a:lstStyle/>
          <a:p>
            <a:pPr algn="r"/>
            <a:r>
              <a:rPr lang="en-US"/>
              <a:t>Hernan Mogliasso</a:t>
            </a:r>
            <a:endParaRPr lang="en-US" dirty="0"/>
          </a:p>
        </p:txBody>
      </p:sp>
    </p:spTree>
    <p:extLst>
      <p:ext uri="{BB962C8B-B14F-4D97-AF65-F5344CB8AC3E}">
        <p14:creationId xmlns:p14="http://schemas.microsoft.com/office/powerpoint/2010/main" val="4957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err="1"/>
              <a:t>Introduccion</a:t>
            </a:r>
            <a:endParaRPr lang="en-US" dirty="0"/>
          </a:p>
        </p:txBody>
      </p:sp>
      <p:sp>
        <p:nvSpPr>
          <p:cNvPr id="3" name="Slide Number Placeholder 2"/>
          <p:cNvSpPr>
            <a:spLocks noGrp="1"/>
          </p:cNvSpPr>
          <p:nvPr>
            <p:ph type="sldNum" sz="quarter" idx="10"/>
          </p:nvPr>
        </p:nvSpPr>
        <p:spPr/>
        <p:txBody>
          <a:bodyPr/>
          <a:lstStyle/>
          <a:p>
            <a:pPr algn="r"/>
            <a:fld id="{6BCEAF00-35EE-2349-AC37-D94588E1CC52}" type="slidenum">
              <a:rPr lang="en-US" smtClean="0"/>
              <a:pPr algn="r"/>
              <a:t>2</a:t>
            </a:fld>
            <a:endParaRPr lang="en-US"/>
          </a:p>
        </p:txBody>
      </p:sp>
      <p:sp>
        <p:nvSpPr>
          <p:cNvPr id="5" name="Footer Placeholder 4"/>
          <p:cNvSpPr>
            <a:spLocks noGrp="1"/>
          </p:cNvSpPr>
          <p:nvPr>
            <p:ph type="ftr" sz="quarter" idx="11"/>
          </p:nvPr>
        </p:nvSpPr>
        <p:spPr/>
        <p:txBody>
          <a:bodyPr/>
          <a:lstStyle/>
          <a:p>
            <a:pPr algn="r"/>
            <a:r>
              <a:rPr lang="en-US" dirty="0"/>
              <a:t>Dominguez, </a:t>
            </a:r>
            <a:r>
              <a:rPr lang="en-US" dirty="0" err="1"/>
              <a:t>Figueredo</a:t>
            </a:r>
            <a:r>
              <a:rPr lang="en-US" dirty="0"/>
              <a:t>, Mogliasso</a:t>
            </a:r>
          </a:p>
        </p:txBody>
      </p:sp>
    </p:spTree>
    <p:extLst>
      <p:ext uri="{BB962C8B-B14F-4D97-AF65-F5344CB8AC3E}">
        <p14:creationId xmlns:p14="http://schemas.microsoft.com/office/powerpoint/2010/main" val="245933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sz="2000" dirty="0" err="1" smtClean="0"/>
              <a:t>Introducción</a:t>
            </a:r>
            <a:r>
              <a:rPr lang="en-US" sz="2000" dirty="0" smtClean="0"/>
              <a:t>- </a:t>
            </a:r>
            <a:r>
              <a:rPr lang="en-US" sz="2000" dirty="0" err="1" smtClean="0"/>
              <a:t>Redes</a:t>
            </a:r>
            <a:r>
              <a:rPr lang="en-US" sz="2000" dirty="0" smtClean="0"/>
              <a:t> </a:t>
            </a:r>
            <a:r>
              <a:rPr lang="en-US" sz="2000" dirty="0" err="1" smtClean="0"/>
              <a:t>Inteligentes</a:t>
            </a:r>
            <a:endParaRPr lang="en-US" sz="2000"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3</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sp>
        <p:nvSpPr>
          <p:cNvPr id="3" name="Rectangle 2"/>
          <p:cNvSpPr/>
          <p:nvPr/>
        </p:nvSpPr>
        <p:spPr>
          <a:xfrm>
            <a:off x="375428" y="756159"/>
            <a:ext cx="8270731" cy="1600438"/>
          </a:xfrm>
          <a:prstGeom prst="rect">
            <a:avLst/>
          </a:prstGeom>
        </p:spPr>
        <p:txBody>
          <a:bodyPr wrap="square">
            <a:spAutoFit/>
          </a:bodyPr>
          <a:lstStyle/>
          <a:p>
            <a:pPr marL="0" marR="0" indent="0" algn="just">
              <a:spcBef>
                <a:spcPts val="0"/>
              </a:spcBef>
              <a:spcAft>
                <a:spcPts val="0"/>
              </a:spcAft>
            </a:pPr>
            <a:r>
              <a:rPr lang="es-ES" sz="1400" dirty="0">
                <a:latin typeface="Calibri" panose="020F0502020204030204" pitchFamily="34" charset="0"/>
                <a:ea typeface="Times New Roman" panose="02020603050405020304" pitchFamily="18" charset="0"/>
                <a:cs typeface="Times New Roman" panose="02020603050405020304" pitchFamily="18" charset="0"/>
              </a:rPr>
              <a:t>Se está produciendo un cambio de paradigma energético a nivel mundial: la migración de la matriz de hidrocarburos a la de energías eléctricas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renovables. Esto lleva a la </a:t>
            </a:r>
            <a:r>
              <a:rPr lang="es-ES" sz="1400" i="1" dirty="0" smtClean="0">
                <a:latin typeface="Calibri" panose="020F0502020204030204" pitchFamily="34" charset="0"/>
                <a:ea typeface="Times New Roman" panose="02020603050405020304" pitchFamily="18" charset="0"/>
                <a:cs typeface="Times New Roman" panose="02020603050405020304" pitchFamily="18" charset="0"/>
              </a:rPr>
              <a:t>descentralización de la generación de energía</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(generación distribuida).</a:t>
            </a:r>
          </a:p>
          <a:p>
            <a:pPr marL="0" marR="0" indent="0" algn="just">
              <a:spcBef>
                <a:spcPts val="0"/>
              </a:spcBef>
              <a:spcAft>
                <a:spcPts val="0"/>
              </a:spcAft>
            </a:pPr>
            <a:endParaRPr lang="en-US" sz="1400" dirty="0">
              <a:latin typeface="Times New Roman" panose="02020603050405020304" pitchFamily="18" charset="0"/>
              <a:ea typeface="Times New Roman" panose="02020603050405020304" pitchFamily="18" charset="0"/>
            </a:endParaRPr>
          </a:p>
          <a:p>
            <a:r>
              <a:rPr lang="es-ES" sz="1400" dirty="0" smtClean="0">
                <a:latin typeface="Calibri" panose="020F0502020204030204" pitchFamily="34" charset="0"/>
                <a:ea typeface="Times New Roman" panose="02020603050405020304" pitchFamily="18" charset="0"/>
                <a:cs typeface="Times New Roman" panose="02020603050405020304" pitchFamily="18" charset="0"/>
              </a:rPr>
              <a:t>Además, una </a:t>
            </a:r>
            <a:r>
              <a:rPr lang="es-ES" sz="1400" dirty="0">
                <a:latin typeface="Calibri" panose="020F0502020204030204" pitchFamily="34" charset="0"/>
                <a:ea typeface="Times New Roman" panose="02020603050405020304" pitchFamily="18" charset="0"/>
                <a:cs typeface="Times New Roman" panose="02020603050405020304" pitchFamily="18" charset="0"/>
              </a:rPr>
              <a:t>gran diversidad de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tecnologías </a:t>
            </a:r>
            <a:r>
              <a:rPr lang="es-ES" sz="1400" dirty="0">
                <a:latin typeface="Calibri" panose="020F0502020204030204" pitchFamily="34" charset="0"/>
                <a:ea typeface="Times New Roman" panose="02020603050405020304" pitchFamily="18" charset="0"/>
                <a:cs typeface="Times New Roman" panose="02020603050405020304" pitchFamily="18" charset="0"/>
              </a:rPr>
              <a:t>están siendo aplicadas a las redes eléctricas,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las </a:t>
            </a:r>
            <a:r>
              <a:rPr lang="es-ES" sz="1400" dirty="0">
                <a:latin typeface="Calibri" panose="020F0502020204030204" pitchFamily="34" charset="0"/>
                <a:ea typeface="Times New Roman" panose="02020603050405020304" pitchFamily="18" charset="0"/>
                <a:cs typeface="Times New Roman" panose="02020603050405020304" pitchFamily="18" charset="0"/>
              </a:rPr>
              <a:t>cuales se pueden agrupar en un nuevo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concepto denominado </a:t>
            </a:r>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Redes </a:t>
            </a:r>
            <a:r>
              <a:rPr lang="es-ES" sz="1400" b="1" dirty="0">
                <a:latin typeface="Calibri" panose="020F0502020204030204" pitchFamily="34" charset="0"/>
                <a:ea typeface="Times New Roman" panose="02020603050405020304" pitchFamily="18" charset="0"/>
                <a:cs typeface="Times New Roman" panose="02020603050405020304" pitchFamily="18" charset="0"/>
              </a:rPr>
              <a:t>Inteligentes </a:t>
            </a:r>
            <a:endParaRPr lang="es-ES" sz="1400" b="1" dirty="0" smtClean="0">
              <a:latin typeface="Calibri" panose="020F0502020204030204" pitchFamily="34" charset="0"/>
              <a:ea typeface="Times New Roman" panose="02020603050405020304" pitchFamily="18" charset="0"/>
              <a:cs typeface="Times New Roman" panose="02020603050405020304" pitchFamily="18" charset="0"/>
            </a:endParaRPr>
          </a:p>
          <a:p>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a:t>
            </a:r>
            <a:r>
              <a:rPr lang="es-ES" sz="1400" b="1" dirty="0">
                <a:latin typeface="Calibri" panose="020F0502020204030204" pitchFamily="34" charset="0"/>
                <a:ea typeface="Times New Roman" panose="02020603050405020304" pitchFamily="18" charset="0"/>
                <a:cs typeface="Times New Roman" panose="02020603050405020304" pitchFamily="18" charset="0"/>
              </a:rPr>
              <a:t>Smart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Grids</a:t>
            </a:r>
            <a:r>
              <a:rPr lang="es-ES" sz="1400" b="1" dirty="0">
                <a:latin typeface="Calibri" panose="020F0502020204030204" pitchFamily="34" charset="0"/>
                <a:ea typeface="Times New Roman" panose="02020603050405020304" pitchFamily="18" charset="0"/>
                <a:cs typeface="Times New Roman" panose="02020603050405020304" pitchFamily="18" charset="0"/>
              </a:rPr>
              <a:t>)</a:t>
            </a:r>
            <a:r>
              <a:rPr lang="es-ES" sz="1400"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p:txBody>
      </p:sp>
      <p:sp>
        <p:nvSpPr>
          <p:cNvPr id="6" name="Rectangle 5"/>
          <p:cNvSpPr/>
          <p:nvPr/>
        </p:nvSpPr>
        <p:spPr>
          <a:xfrm>
            <a:off x="375429" y="2460417"/>
            <a:ext cx="5049489" cy="2031325"/>
          </a:xfrm>
          <a:prstGeom prst="rect">
            <a:avLst/>
          </a:prstGeom>
        </p:spPr>
        <p:txBody>
          <a:bodyPr wrap="square">
            <a:spAutoFit/>
          </a:bodyPr>
          <a:lstStyle/>
          <a:p>
            <a:pPr marL="0" marR="0" indent="0" algn="just">
              <a:spcBef>
                <a:spcPts val="0"/>
              </a:spcBef>
              <a:spcAft>
                <a:spcPts val="0"/>
              </a:spcAft>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Los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PMUs</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Phasor</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Measurement</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Units</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dirty="0">
                <a:latin typeface="Calibri" panose="020F0502020204030204" pitchFamily="34" charset="0"/>
                <a:ea typeface="Times New Roman" panose="02020603050405020304" pitchFamily="18" charset="0"/>
                <a:cs typeface="Times New Roman" panose="02020603050405020304" pitchFamily="18" charset="0"/>
              </a:rPr>
              <a:t>son unos nuevos instrumentos electrónicos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dedicados a la </a:t>
            </a:r>
            <a:r>
              <a:rPr lang="es-AR" sz="1400" dirty="0" err="1" smtClean="0">
                <a:latin typeface="Calibri" panose="020F0502020204030204" pitchFamily="34" charset="0"/>
                <a:ea typeface="Times New Roman" panose="02020603050405020304" pitchFamily="18" charset="0"/>
                <a:cs typeface="Times New Roman" panose="02020603050405020304" pitchFamily="18" charset="0"/>
              </a:rPr>
              <a:t>observabilidad</a:t>
            </a:r>
            <a:r>
              <a:rPr lang="es-AR" sz="1400" dirty="0">
                <a:latin typeface="Calibri" panose="020F0502020204030204" pitchFamily="34" charset="0"/>
                <a:ea typeface="Times New Roman" panose="02020603050405020304" pitchFamily="18" charset="0"/>
                <a:cs typeface="Times New Roman" panose="02020603050405020304" pitchFamily="18" charset="0"/>
              </a:rPr>
              <a:t>, el control y la protección de las </a:t>
            </a:r>
            <a:r>
              <a:rPr lang="es-AR" sz="1400" dirty="0" smtClean="0">
                <a:latin typeface="Calibri" panose="020F0502020204030204" pitchFamily="34" charset="0"/>
                <a:ea typeface="Times New Roman" panose="02020603050405020304" pitchFamily="18" charset="0"/>
                <a:cs typeface="Times New Roman" panose="02020603050405020304" pitchFamily="18" charset="0"/>
              </a:rPr>
              <a:t>Redes Inteligentes. </a:t>
            </a:r>
          </a:p>
          <a:p>
            <a:pPr marL="0" marR="0" indent="0" algn="just">
              <a:spcBef>
                <a:spcPts val="0"/>
              </a:spcBef>
              <a:spcAft>
                <a:spcPts val="0"/>
              </a:spcAft>
              <a:tabLst>
                <a:tab pos="180340" algn="l"/>
              </a:tabLst>
            </a:pPr>
            <a:endParaRPr lang="es-AR" sz="14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tabLst>
                <a:tab pos="180340" algn="l"/>
              </a:tabLst>
            </a:pPr>
            <a:r>
              <a:rPr lang="es-AR" sz="1400" dirty="0" smtClean="0">
                <a:latin typeface="Calibri" panose="020F0502020204030204" pitchFamily="34" charset="0"/>
                <a:ea typeface="Times New Roman" panose="02020603050405020304" pitchFamily="18" charset="0"/>
                <a:cs typeface="Times New Roman" panose="02020603050405020304" pitchFamily="18" charset="0"/>
              </a:rPr>
              <a:t>Estos </a:t>
            </a:r>
            <a:r>
              <a:rPr lang="es-AR" sz="1400" dirty="0">
                <a:latin typeface="Calibri" panose="020F0502020204030204" pitchFamily="34" charset="0"/>
                <a:ea typeface="Times New Roman" panose="02020603050405020304" pitchFamily="18" charset="0"/>
                <a:cs typeface="Times New Roman" panose="02020603050405020304" pitchFamily="18" charset="0"/>
              </a:rPr>
              <a:t>equipos </a:t>
            </a:r>
            <a:r>
              <a:rPr lang="es-AR" sz="1400" dirty="0" smtClean="0">
                <a:latin typeface="Calibri" panose="020F0502020204030204" pitchFamily="34" charset="0"/>
                <a:ea typeface="Times New Roman" panose="02020603050405020304" pitchFamily="18" charset="0"/>
                <a:cs typeface="Times New Roman" panose="02020603050405020304" pitchFamily="18" charset="0"/>
              </a:rPr>
              <a:t>integran el </a:t>
            </a:r>
            <a:r>
              <a:rPr lang="es-AR" sz="1400" dirty="0">
                <a:latin typeface="Calibri" panose="020F0502020204030204" pitchFamily="34" charset="0"/>
                <a:ea typeface="Times New Roman" panose="02020603050405020304" pitchFamily="18" charset="0"/>
                <a:cs typeface="Times New Roman" panose="02020603050405020304" pitchFamily="18" charset="0"/>
              </a:rPr>
              <a:t>cálculo de </a:t>
            </a:r>
            <a:r>
              <a:rPr lang="es-AR" sz="1400" dirty="0" err="1">
                <a:latin typeface="Calibri" panose="020F0502020204030204" pitchFamily="34" charset="0"/>
                <a:ea typeface="Times New Roman" panose="02020603050405020304" pitchFamily="18" charset="0"/>
                <a:cs typeface="Times New Roman" panose="02020603050405020304" pitchFamily="18" charset="0"/>
              </a:rPr>
              <a:t>fasores</a:t>
            </a:r>
            <a:r>
              <a:rPr lang="es-AR" sz="1400" dirty="0">
                <a:latin typeface="Calibri" panose="020F0502020204030204" pitchFamily="34" charset="0"/>
                <a:ea typeface="Times New Roman" panose="02020603050405020304" pitchFamily="18" charset="0"/>
                <a:cs typeface="Times New Roman" panose="02020603050405020304" pitchFamily="18" charset="0"/>
              </a:rPr>
              <a:t> de tensión y corriente, por un lado, y la utilización de la tecnología GPS como base de tiempo universal para un etiquetado temporal, por el otro, conformando  una nueva generación de equipos que plantean un salto en la medición de parámetros eléctricos de red.</a:t>
            </a:r>
            <a:endParaRPr lang="en-US" sz="1400" dirty="0">
              <a:effectLst/>
              <a:latin typeface="Times New Roman" panose="02020603050405020304" pitchFamily="18" charset="0"/>
              <a:ea typeface="Times New Roman" panose="02020603050405020304" pitchFamily="18" charset="0"/>
            </a:endParaRPr>
          </a:p>
        </p:txBody>
      </p:sp>
      <p:pic>
        <p:nvPicPr>
          <p:cNvPr id="35" name="2 Imagen" descr="smart grids 2.png"/>
          <p:cNvPicPr/>
          <p:nvPr/>
        </p:nvPicPr>
        <p:blipFill>
          <a:blip r:embed="rId2" cstate="print"/>
          <a:stretch>
            <a:fillRect/>
          </a:stretch>
        </p:blipFill>
        <p:spPr>
          <a:xfrm>
            <a:off x="5583813" y="1960880"/>
            <a:ext cx="3221241" cy="2733040"/>
          </a:xfrm>
          <a:prstGeom prst="rect">
            <a:avLst/>
          </a:prstGeom>
          <a:ln>
            <a:solidFill>
              <a:schemeClr val="accent1"/>
            </a:solidFill>
          </a:ln>
        </p:spPr>
      </p:pic>
    </p:spTree>
    <p:extLst>
      <p:ext uri="{BB962C8B-B14F-4D97-AF65-F5344CB8AC3E}">
        <p14:creationId xmlns:p14="http://schemas.microsoft.com/office/powerpoint/2010/main" val="12210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sz="2000" dirty="0" err="1"/>
              <a:t>Introducción</a:t>
            </a:r>
            <a:r>
              <a:rPr lang="en-US" sz="2000" dirty="0"/>
              <a:t> - </a:t>
            </a:r>
            <a:r>
              <a:rPr lang="en-US" sz="2000" dirty="0" err="1"/>
              <a:t>Fasores</a:t>
            </a:r>
            <a:endParaRPr lang="en-US" sz="2000"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4</a:t>
            </a:fld>
            <a:endParaRPr lang="en-US"/>
          </a:p>
        </p:txBody>
      </p:sp>
      <p:sp>
        <p:nvSpPr>
          <p:cNvPr id="34" name="Footer Placeholder 4"/>
          <p:cNvSpPr>
            <a:spLocks noGrp="1"/>
          </p:cNvSpPr>
          <p:nvPr>
            <p:ph type="ftr" sz="quarter" idx="12"/>
          </p:nvPr>
        </p:nvSpPr>
        <p:spPr/>
        <p:txBody>
          <a:bodyPr/>
          <a:lstStyle/>
          <a:p>
            <a:pPr algn="r"/>
            <a:r>
              <a:rPr lang="az-Cyrl-AZ" dirty="0"/>
              <a:t>ф</a:t>
            </a:r>
            <a:r>
              <a:rPr lang="en-US" dirty="0"/>
              <a:t>Dominguez, </a:t>
            </a:r>
            <a:r>
              <a:rPr lang="en-US" dirty="0" err="1"/>
              <a:t>Figueredo</a:t>
            </a:r>
            <a:r>
              <a:rPr lang="en-US" dirty="0"/>
              <a:t>, Mogliasso</a:t>
            </a:r>
          </a:p>
        </p:txBody>
      </p:sp>
      <mc:AlternateContent xmlns:mc="http://schemas.openxmlformats.org/markup-compatibility/2006" xmlns:a14="http://schemas.microsoft.com/office/drawing/2010/main">
        <mc:Choice Requires="a14">
          <p:sp>
            <p:nvSpPr>
              <p:cNvPr id="5" name="TextBox 4"/>
              <p:cNvSpPr txBox="1"/>
              <p:nvPr/>
            </p:nvSpPr>
            <p:spPr>
              <a:xfrm>
                <a:off x="375429" y="1048192"/>
                <a:ext cx="1363002"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𝑓</m:t>
                      </m:r>
                      <m:d>
                        <m:dPr>
                          <m:ctrlPr>
                            <a:rPr lang="en-US" sz="1100" b="0" i="1" smtClean="0">
                              <a:solidFill>
                                <a:schemeClr val="tx1">
                                  <a:lumMod val="75000"/>
                                  <a:lumOff val="25000"/>
                                </a:schemeClr>
                              </a:solidFill>
                              <a:latin typeface="Cambria Math"/>
                              <a:ea typeface="EMprint" panose="020B0503020204020204" pitchFamily="34" charset="0"/>
                            </a:rPr>
                          </m:ctrlPr>
                        </m:dPr>
                        <m:e>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𝑡</m:t>
                          </m:r>
                        </m:e>
                      </m:d>
                      <m:r>
                        <a:rPr lang="en-US" sz="1100" i="1" smtClean="0">
                          <a:solidFill>
                            <a:schemeClr val="tx1">
                              <a:lumMod val="75000"/>
                              <a:lumOff val="25000"/>
                            </a:schemeClr>
                          </a:solidFill>
                          <a:latin typeface="Cambria Math" panose="02040503050406030204" pitchFamily="18" charset="0"/>
                          <a:ea typeface="EMprint" panose="020B0503020204020204" pitchFamily="34" charset="0"/>
                        </a:rPr>
                        <m:t>=</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𝐴</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𝑐𝑜𝑠</m:t>
                      </m:r>
                      <m:d>
                        <m:dPr>
                          <m:ctrlPr>
                            <a:rPr lang="en-US" sz="1100" b="0" i="1" smtClean="0">
                              <a:solidFill>
                                <a:schemeClr val="tx1">
                                  <a:lumMod val="75000"/>
                                  <a:lumOff val="25000"/>
                                </a:schemeClr>
                              </a:solidFill>
                              <a:latin typeface="Cambria Math"/>
                              <a:ea typeface="EMprint" panose="020B0503020204020204" pitchFamily="34" charset="0"/>
                            </a:rPr>
                          </m:ctrlPr>
                        </m:dPr>
                        <m:e>
                          <m:r>
                            <a:rPr lang="az-Cyrl-AZ" sz="1100" b="0" i="1" smtClean="0">
                              <a:solidFill>
                                <a:schemeClr val="tx1">
                                  <a:lumMod val="75000"/>
                                  <a:lumOff val="25000"/>
                                </a:schemeClr>
                              </a:solidFill>
                              <a:latin typeface="Cambria Math" panose="02040503050406030204" pitchFamily="18" charset="0"/>
                              <a:ea typeface="EMprint" panose="020B0503020204020204" pitchFamily="34" charset="0"/>
                            </a:rPr>
                            <m:t>ѡ</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𝑡</m:t>
                          </m:r>
                          <m:r>
                            <a:rPr lang="en-US" sz="1100" b="0" i="1" smtClean="0">
                              <a:solidFill>
                                <a:schemeClr val="tx1">
                                  <a:lumMod val="75000"/>
                                  <a:lumOff val="25000"/>
                                </a:schemeClr>
                              </a:solidFill>
                              <a:latin typeface="Cambria Math" panose="02040503050406030204" pitchFamily="18" charset="0"/>
                              <a:ea typeface="EMprint" panose="020B0503020204020204" pitchFamily="34" charset="0"/>
                            </a:rPr>
                            <m:t>+Ѳ</m:t>
                          </m:r>
                        </m:e>
                      </m:d>
                    </m:oMath>
                  </m:oMathPara>
                </a14:m>
                <a:endParaRPr lang="en-US" sz="1100" dirty="0">
                  <a:solidFill>
                    <a:schemeClr val="tx1">
                      <a:lumMod val="75000"/>
                      <a:lumOff val="25000"/>
                    </a:schemeClr>
                  </a:solidFill>
                  <a:latin typeface="EMprint" panose="020B0503020204020204" pitchFamily="34" charset="0"/>
                  <a:ea typeface="EMprint" panose="020B05030202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5429" y="1048192"/>
                <a:ext cx="1363002" cy="169277"/>
              </a:xfrm>
              <a:prstGeom prst="rect">
                <a:avLst/>
              </a:prstGeom>
              <a:blipFill>
                <a:blip r:embed="rId2"/>
                <a:stretch>
                  <a:fillRect l="-3139" b="-35714"/>
                </a:stretch>
              </a:blipFill>
            </p:spPr>
            <p:txBody>
              <a:bodyPr/>
              <a:lstStyle/>
              <a:p>
                <a:r>
                  <a:rPr lang="en-US">
                    <a:noFill/>
                  </a:rPr>
                  <a:t> </a:t>
                </a:r>
              </a:p>
            </p:txBody>
          </p:sp>
        </mc:Fallback>
      </mc:AlternateContent>
      <p:pic>
        <p:nvPicPr>
          <p:cNvPr id="11" name="0 Imagen" descr="fasor.png"/>
          <p:cNvPicPr/>
          <p:nvPr/>
        </p:nvPicPr>
        <p:blipFill>
          <a:blip r:embed="rId3" cstate="print"/>
          <a:stretch>
            <a:fillRect/>
          </a:stretch>
        </p:blipFill>
        <p:spPr>
          <a:xfrm>
            <a:off x="5583813" y="761011"/>
            <a:ext cx="3139400" cy="2391067"/>
          </a:xfrm>
          <a:prstGeom prst="rect">
            <a:avLst/>
          </a:prstGeom>
          <a:ln>
            <a:solidFill>
              <a:schemeClr val="accent1"/>
            </a:solidFill>
          </a:ln>
        </p:spPr>
      </p:pic>
      <p:sp>
        <p:nvSpPr>
          <p:cNvPr id="7" name="Rectangle 6"/>
          <p:cNvSpPr/>
          <p:nvPr/>
        </p:nvSpPr>
        <p:spPr>
          <a:xfrm>
            <a:off x="320233" y="748582"/>
            <a:ext cx="4572000" cy="261610"/>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Times New Roman" panose="02020603050405020304" pitchFamily="18" charset="0"/>
              </a:rPr>
              <a:t>Las  señales eléctricas alternas se pueden modelizar como ondas </a:t>
            </a:r>
            <a:r>
              <a:rPr lang="es-AR" sz="1100" dirty="0" err="1">
                <a:latin typeface="Calibri" panose="020F0502020204030204" pitchFamily="34" charset="0"/>
                <a:ea typeface="Times New Roman" panose="02020603050405020304" pitchFamily="18" charset="0"/>
                <a:cs typeface="Times New Roman" panose="02020603050405020304" pitchFamily="18" charset="0"/>
              </a:rPr>
              <a:t>senoidales</a:t>
            </a:r>
            <a:endParaRPr lang="en-US" sz="1100" dirty="0"/>
          </a:p>
        </p:txBody>
      </p:sp>
      <mc:AlternateContent xmlns:mc="http://schemas.openxmlformats.org/markup-compatibility/2006" xmlns:a14="http://schemas.microsoft.com/office/drawing/2010/main">
        <mc:Choice Requires="a14">
          <p:sp>
            <p:nvSpPr>
              <p:cNvPr id="9" name="Rectangle 8"/>
              <p:cNvSpPr/>
              <p:nvPr/>
            </p:nvSpPr>
            <p:spPr>
              <a:xfrm>
                <a:off x="320233" y="1250514"/>
                <a:ext cx="4572000" cy="774956"/>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Times New Roman" panose="02020603050405020304" pitchFamily="18" charset="0"/>
                  </a:rPr>
                  <a:t>Siendo </a:t>
                </a:r>
                <a14:m>
                  <m:oMath xmlns:m="http://schemas.openxmlformats.org/officeDocument/2006/math">
                    <m:r>
                      <a:rPr lang="en-US" sz="1100" b="0" i="1" smtClean="0">
                        <a:latin typeface="Cambria Math" panose="02040503050406030204" pitchFamily="18" charset="0"/>
                        <a:ea typeface="Times New Roman" panose="02020603050405020304" pitchFamily="18" charset="0"/>
                        <a:cs typeface="Times New Roman" panose="02020603050405020304" pitchFamily="18" charset="0"/>
                      </a:rPr>
                      <m:t>𝐴</m:t>
                    </m:r>
                    <m:r>
                      <a:rPr lang="en-US" sz="1100" b="0" i="1"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la amplitud, </a:t>
                </a:r>
                <a14:m>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𝜔</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 la velocidad angular y  </a:t>
                </a:r>
                <a14:m>
                  <m:oMath xmlns:m="http://schemas.openxmlformats.org/officeDocument/2006/math">
                    <m:r>
                      <a:rPr lang="az-Cyrl-AZ" sz="1100" i="1" smtClean="0">
                        <a:effectLst/>
                        <a:latin typeface="Cambria Math" panose="02040503050406030204" pitchFamily="18" charset="0"/>
                        <a:ea typeface="Times New Roman" panose="02020603050405020304" pitchFamily="18" charset="0"/>
                        <a:cs typeface="Times New Roman" panose="02020603050405020304" pitchFamily="18" charset="0"/>
                      </a:rPr>
                      <m:t>Ѳ</m:t>
                    </m:r>
                  </m:oMath>
                </a14:m>
                <a:r>
                  <a:rPr lang="es-AR" sz="1100" dirty="0">
                    <a:effectLst/>
                    <a:latin typeface="Calibri" panose="020F0502020204030204" pitchFamily="34" charset="0"/>
                    <a:ea typeface="Times New Roman" panose="02020603050405020304" pitchFamily="18" charset="0"/>
                    <a:cs typeface="Times New Roman" panose="02020603050405020304" pitchFamily="18" charset="0"/>
                  </a:rPr>
                  <a:t> la fase</a:t>
                </a:r>
                <a:r>
                  <a:rPr lang="es-AR" sz="1100" dirty="0" smtClean="0">
                    <a:effectLst/>
                    <a:latin typeface="Calibri" panose="020F0502020204030204" pitchFamily="34" charset="0"/>
                    <a:ea typeface="Times New Roman" panose="02020603050405020304" pitchFamily="18" charset="0"/>
                    <a:cs typeface="Times New Roman" panose="02020603050405020304" pitchFamily="18" charset="0"/>
                  </a:rPr>
                  <a:t>.</a:t>
                </a:r>
              </a:p>
              <a:p>
                <a:r>
                  <a:rPr lang="es-AR" sz="1100" dirty="0" smtClean="0">
                    <a:effectLst/>
                    <a:latin typeface="Calibri" panose="020F0502020204030204" pitchFamily="34" charset="0"/>
                    <a:ea typeface="Times New Roman" panose="02020603050405020304" pitchFamily="18" charset="0"/>
                    <a:cs typeface="Times New Roman" panose="02020603050405020304" pitchFamily="18" charset="0"/>
                  </a:rPr>
                  <a:t> </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AR" sz="1100" dirty="0">
                    <a:effectLst/>
                    <a:latin typeface="Calibri" panose="020F0502020204030204" pitchFamily="34" charset="0"/>
                    <a:ea typeface="Times New Roman" panose="02020603050405020304" pitchFamily="18" charset="0"/>
                    <a:cs typeface="Times New Roman" panose="02020603050405020304" pitchFamily="18" charset="0"/>
                  </a:rPr>
                  <a:t>Utilizando la fórmula de Euler</a:t>
                </a:r>
              </a:p>
              <a:p>
                <a:pPr/>
                <a14:m>
                  <m:oMathPara xmlns:m="http://schemas.openxmlformats.org/officeDocument/2006/math">
                    <m:oMathParaPr>
                      <m:jc m:val="left"/>
                    </m:oMathParaPr>
                    <m:oMath xmlns:m="http://schemas.openxmlformats.org/officeDocument/2006/math">
                      <m:sSup>
                        <m:sSupPr>
                          <m:ctrlPr>
                            <a:rPr lang="en-US" sz="1100" i="1" smtClean="0">
                              <a:latin typeface="Cambria Math"/>
                            </a:rPr>
                          </m:ctrlPr>
                        </m:sSupPr>
                        <m:e>
                          <m:r>
                            <a:rPr lang="en-US" sz="1100" b="0" i="1" smtClean="0">
                              <a:latin typeface="Cambria Math" panose="02040503050406030204" pitchFamily="18" charset="0"/>
                            </a:rPr>
                            <m:t>𝑒</m:t>
                          </m:r>
                        </m:e>
                        <m:sup>
                          <m:r>
                            <a:rPr lang="en-US" sz="1100" b="0" i="1" smtClean="0">
                              <a:latin typeface="Cambria Math" panose="02040503050406030204" pitchFamily="18" charset="0"/>
                            </a:rPr>
                            <m:t>𝑗𝑥</m:t>
                          </m:r>
                          <m:r>
                            <a:rPr lang="en-US" sz="1100" b="0" i="1" smtClean="0">
                              <a:latin typeface="Cambria Math" panose="02040503050406030204" pitchFamily="18" charset="0"/>
                            </a:rPr>
                            <m:t> </m:t>
                          </m:r>
                        </m:sup>
                      </m:sSup>
                      <m:r>
                        <a:rPr lang="en-US" sz="1100" b="0" i="1" smtClean="0">
                          <a:latin typeface="Cambria Math" panose="02040503050406030204" pitchFamily="18" charset="0"/>
                        </a:rPr>
                        <m:t>=</m:t>
                      </m:r>
                      <m:func>
                        <m:funcPr>
                          <m:ctrlPr>
                            <a:rPr lang="en-US" sz="1100" b="0" i="1" smtClean="0">
                              <a:latin typeface="Cambria Math"/>
                            </a:rPr>
                          </m:ctrlPr>
                        </m:funcPr>
                        <m:fName>
                          <m:r>
                            <m:rPr>
                              <m:sty m:val="p"/>
                            </m:rPr>
                            <a:rPr lang="en-US" sz="1100" b="0" i="0" smtClean="0">
                              <a:latin typeface="Cambria Math" panose="02040503050406030204" pitchFamily="18" charset="0"/>
                            </a:rPr>
                            <m:t>cos</m:t>
                          </m:r>
                        </m:fName>
                        <m:e>
                          <m:d>
                            <m:dPr>
                              <m:ctrlPr>
                                <a:rPr lang="en-US" sz="1100" b="0" i="1" smtClean="0">
                                  <a:latin typeface="Cambria Math"/>
                                </a:rPr>
                              </m:ctrlPr>
                            </m:dPr>
                            <m:e>
                              <m:r>
                                <a:rPr lang="en-US" sz="1100" b="0" i="1" smtClean="0">
                                  <a:latin typeface="Cambria Math" panose="02040503050406030204" pitchFamily="18" charset="0"/>
                                </a:rPr>
                                <m:t>𝑥</m:t>
                              </m:r>
                            </m:e>
                          </m:d>
                        </m:e>
                      </m:func>
                      <m:r>
                        <a:rPr lang="en-US" sz="1100" b="0" i="1" smtClean="0">
                          <a:latin typeface="Cambria Math" panose="02040503050406030204" pitchFamily="18" charset="0"/>
                        </a:rPr>
                        <m:t>+</m:t>
                      </m:r>
                      <m:r>
                        <a:rPr lang="en-US" sz="1100" b="0" i="1" smtClean="0">
                          <a:latin typeface="Cambria Math" panose="02040503050406030204" pitchFamily="18" charset="0"/>
                        </a:rPr>
                        <m:t>𝑗𝑠𝑒𝑛</m:t>
                      </m:r>
                      <m:d>
                        <m:dPr>
                          <m:ctrlPr>
                            <a:rPr lang="en-US" sz="1100" b="0" i="1" smtClean="0">
                              <a:latin typeface="Cambria Math"/>
                            </a:rPr>
                          </m:ctrlPr>
                        </m:dPr>
                        <m:e>
                          <m:r>
                            <a:rPr lang="en-US" sz="1100" b="0" i="1" smtClean="0">
                              <a:latin typeface="Cambria Math" panose="02040503050406030204" pitchFamily="18" charset="0"/>
                            </a:rPr>
                            <m:t>𝑥</m:t>
                          </m:r>
                        </m:e>
                      </m:d>
                    </m:oMath>
                  </m:oMathPara>
                </a14:m>
                <a:endParaRPr lang="en-US" sz="1100" b="0" dirty="0"/>
              </a:p>
            </p:txBody>
          </p:sp>
        </mc:Choice>
        <mc:Fallback xmlns="">
          <p:sp>
            <p:nvSpPr>
              <p:cNvPr id="9" name="Rectangle 8"/>
              <p:cNvSpPr>
                <a:spLocks noRot="1" noChangeAspect="1" noMove="1" noResize="1" noEditPoints="1" noAdjustHandles="1" noChangeArrowheads="1" noChangeShapeType="1" noTextEdit="1"/>
              </p:cNvSpPr>
              <p:nvPr/>
            </p:nvSpPr>
            <p:spPr>
              <a:xfrm>
                <a:off x="320233" y="1250514"/>
                <a:ext cx="4572000" cy="774956"/>
              </a:xfrm>
              <a:prstGeom prst="rect">
                <a:avLst/>
              </a:prstGeom>
              <a:blipFill rotWithShape="1">
                <a:blip r:embed="rId4"/>
                <a:stretch>
                  <a:fillRect b="-157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0233" y="2047153"/>
                <a:ext cx="4572000" cy="639278"/>
              </a:xfrm>
              <a:prstGeom prst="rect">
                <a:avLst/>
              </a:prstGeom>
            </p:spPr>
            <p:txBody>
              <a:bodyPr>
                <a:spAutoFit/>
              </a:bodyPr>
              <a:lstStyle/>
              <a:p>
                <a:r>
                  <a:rPr lang="es-AR" sz="1100" dirty="0">
                    <a:latin typeface="Calibri" panose="020F0502020204030204" pitchFamily="34" charset="0"/>
                    <a:ea typeface="Times New Roman" panose="02020603050405020304" pitchFamily="18" charset="0"/>
                    <a:cs typeface="Calibri" panose="020F0502020204030204" pitchFamily="34" charset="0"/>
                  </a:rPr>
                  <a:t>Se puede representar a la señal </a:t>
                </a:r>
                <a14:m>
                  <m:oMath xmlns:m="http://schemas.openxmlformats.org/officeDocument/2006/math">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100" i="1">
                            <a:effectLst/>
                            <a:latin typeface="Cambria Math"/>
                          </a:rPr>
                        </m:ctrlPr>
                      </m:d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AR" sz="1100" dirty="0">
                    <a:effectLst/>
                    <a:latin typeface="Calibri" panose="020F0502020204030204" pitchFamily="34" charset="0"/>
                    <a:ea typeface="Times New Roman" panose="02020603050405020304" pitchFamily="18" charset="0"/>
                    <a:cs typeface="Calibri" panose="020F0502020204030204" pitchFamily="34" charset="0"/>
                  </a:rPr>
                  <a:t> a través de números complejos</a:t>
                </a:r>
              </a:p>
              <a:p>
                <a14:m>
                  <m:oMath xmlns:m="http://schemas.openxmlformats.org/officeDocument/2006/math">
                    <m:r>
                      <a:rPr lang="en-US" sz="1100" i="1" smtClean="0">
                        <a:latin typeface="Cambria Math" panose="02040503050406030204" pitchFamily="18" charset="0"/>
                        <a:cs typeface="Calibri" panose="020F0502020204030204" pitchFamily="34" charset="0"/>
                      </a:rPr>
                      <m:t>𝐴</m:t>
                    </m:r>
                    <m:r>
                      <a:rPr lang="en-US" sz="1100" i="1" smtClean="0">
                        <a:latin typeface="Cambria Math" panose="02040503050406030204" pitchFamily="18" charset="0"/>
                        <a:cs typeface="Calibri" panose="020F0502020204030204" pitchFamily="34" charset="0"/>
                      </a:rPr>
                      <m:t>=</m:t>
                    </m:r>
                    <m:r>
                      <a:rPr lang="en-US" sz="1100" b="0" i="1" smtClean="0">
                        <a:latin typeface="Cambria Math" panose="02040503050406030204" pitchFamily="18" charset="0"/>
                        <a:cs typeface="Calibri" panose="020F0502020204030204" pitchFamily="34" charset="0"/>
                      </a:rPr>
                      <m:t>𝑅𝑒</m:t>
                    </m:r>
                    <m:d>
                      <m:dPr>
                        <m:begChr m:val="{"/>
                        <m:endChr m:val="}"/>
                        <m:ctrlPr>
                          <a:rPr lang="en-US" sz="1100" b="0" i="1" smtClean="0">
                            <a:latin typeface="Cambria Math"/>
                            <a:cs typeface="Calibri" panose="020F0502020204030204" pitchFamily="34" charset="0"/>
                          </a:rPr>
                        </m:ctrlPr>
                      </m:dPr>
                      <m:e>
                        <m:r>
                          <a:rPr lang="en-US" sz="1100" b="0" i="1" smtClean="0">
                            <a:latin typeface="Cambria Math" panose="02040503050406030204" pitchFamily="18" charset="0"/>
                            <a:cs typeface="Calibri" panose="020F0502020204030204" pitchFamily="34" charset="0"/>
                          </a:rPr>
                          <m:t>𝐴</m:t>
                        </m:r>
                        <m:r>
                          <a:rPr lang="en-US" sz="1100" b="0" i="1" smtClean="0">
                            <a:latin typeface="Cambria Math" panose="02040503050406030204" pitchFamily="18" charset="0"/>
                            <a:cs typeface="Calibri" panose="020F0502020204030204" pitchFamily="34" charset="0"/>
                          </a:rPr>
                          <m:t>.</m:t>
                        </m:r>
                        <m:sSup>
                          <m:sSupPr>
                            <m:ctrlPr>
                              <a:rPr lang="en-US" sz="1100" b="0" i="1" smtClean="0">
                                <a:latin typeface="Cambria Math"/>
                                <a:cs typeface="Calibri" panose="020F0502020204030204" pitchFamily="34" charset="0"/>
                              </a:rPr>
                            </m:ctrlPr>
                          </m:sSupPr>
                          <m:e>
                            <m:r>
                              <a:rPr lang="en-US" sz="1100" b="0" i="1" smtClean="0">
                                <a:latin typeface="Cambria Math" panose="02040503050406030204" pitchFamily="18" charset="0"/>
                                <a:cs typeface="Calibri" panose="020F0502020204030204" pitchFamily="34" charset="0"/>
                              </a:rPr>
                              <m:t>𝑒</m:t>
                            </m:r>
                          </m:e>
                          <m:sup>
                            <m:r>
                              <a:rPr lang="en-US" sz="1100" b="0" i="1" smtClean="0">
                                <a:latin typeface="Cambria Math" panose="02040503050406030204" pitchFamily="18" charset="0"/>
                                <a:cs typeface="Calibri" panose="020F0502020204030204" pitchFamily="34" charset="0"/>
                              </a:rPr>
                              <m:t>𝑗</m:t>
                            </m:r>
                            <m:d>
                              <m:dPr>
                                <m:ctrlPr>
                                  <a:rPr lang="en-US" sz="1100" b="0" i="1" smtClean="0">
                                    <a:latin typeface="Cambria Math"/>
                                    <a:cs typeface="Calibri" panose="020F0502020204030204" pitchFamily="34" charset="0"/>
                                  </a:rPr>
                                </m:ctrlPr>
                              </m:dPr>
                              <m:e>
                                <m:r>
                                  <a:rPr lang="en-US" sz="1100" b="0" i="1" smtClean="0">
                                    <a:latin typeface="Cambria Math" panose="02040503050406030204" pitchFamily="18" charset="0"/>
                                    <a:cs typeface="Calibri" panose="020F0502020204030204" pitchFamily="34" charset="0"/>
                                  </a:rPr>
                                  <m:t>𝑤𝑡</m:t>
                                </m:r>
                                <m:r>
                                  <a:rPr lang="en-US" sz="1100" b="0" i="1" smtClean="0">
                                    <a:latin typeface="Cambria Math" panose="02040503050406030204" pitchFamily="18" charset="0"/>
                                    <a:cs typeface="Calibri" panose="020F0502020204030204" pitchFamily="34" charset="0"/>
                                  </a:rPr>
                                  <m:t>+Ѳ</m:t>
                                </m:r>
                              </m:e>
                            </m:d>
                          </m:sup>
                        </m:sSup>
                      </m:e>
                    </m:d>
                  </m:oMath>
                </a14:m>
                <a:r>
                  <a:rPr lang="en-US" sz="1100" dirty="0">
                    <a:latin typeface="Calibri" panose="020F0502020204030204" pitchFamily="34" charset="0"/>
                    <a:cs typeface="Calibri" panose="020F0502020204030204" pitchFamily="34" charset="0"/>
                  </a:rPr>
                  <a:t> = </a:t>
                </a:r>
                <a14:m>
                  <m:oMath xmlns:m="http://schemas.openxmlformats.org/officeDocument/2006/math">
                    <m:r>
                      <a:rPr lang="en-US" sz="1100" i="1">
                        <a:latin typeface="Cambria Math" panose="02040503050406030204" pitchFamily="18" charset="0"/>
                        <a:cs typeface="Calibri" panose="020F0502020204030204" pitchFamily="34" charset="0"/>
                      </a:rPr>
                      <m:t>𝑅𝑒</m:t>
                    </m:r>
                    <m:d>
                      <m:dPr>
                        <m:begChr m:val="{"/>
                        <m:endChr m:val="}"/>
                        <m:ctrlPr>
                          <a:rPr lang="en-US" sz="1100" i="1">
                            <a:latin typeface="Cambria Math"/>
                            <a:cs typeface="Calibri" panose="020F0502020204030204" pitchFamily="34" charset="0"/>
                          </a:rPr>
                        </m:ctrlPr>
                      </m:dPr>
                      <m:e>
                        <m:r>
                          <a:rPr lang="en-US" sz="1100" i="1">
                            <a:latin typeface="Cambria Math" panose="02040503050406030204" pitchFamily="18" charset="0"/>
                            <a:cs typeface="Calibri" panose="020F0502020204030204" pitchFamily="34" charset="0"/>
                          </a:rPr>
                          <m:t>𝐴</m:t>
                        </m:r>
                        <m:r>
                          <a:rPr lang="en-US" sz="1100" i="1">
                            <a:latin typeface="Cambria Math" panose="02040503050406030204" pitchFamily="18" charset="0"/>
                            <a:cs typeface="Calibri" panose="020F0502020204030204" pitchFamily="34" charset="0"/>
                          </a:rPr>
                          <m:t>.</m:t>
                        </m:r>
                        <m:sSup>
                          <m:sSupPr>
                            <m:ctrlPr>
                              <a:rPr lang="en-US" sz="1100" i="1">
                                <a:latin typeface="Cambria Math"/>
                                <a:cs typeface="Calibri" panose="020F0502020204030204" pitchFamily="34" charset="0"/>
                              </a:rPr>
                            </m:ctrlPr>
                          </m:sSupPr>
                          <m:e>
                            <m:r>
                              <a:rPr lang="en-US" sz="1100" i="1">
                                <a:latin typeface="Cambria Math" panose="02040503050406030204" pitchFamily="18" charset="0"/>
                                <a:cs typeface="Calibri" panose="020F0502020204030204" pitchFamily="34" charset="0"/>
                              </a:rPr>
                              <m:t>𝑒</m:t>
                            </m:r>
                          </m:e>
                          <m:sup>
                            <m:r>
                              <a:rPr lang="en-US" sz="1100" i="1">
                                <a:latin typeface="Cambria Math" panose="02040503050406030204" pitchFamily="18" charset="0"/>
                                <a:cs typeface="Calibri" panose="020F0502020204030204" pitchFamily="34" charset="0"/>
                              </a:rPr>
                              <m:t>𝑗</m:t>
                            </m:r>
                            <m:r>
                              <a:rPr lang="en-US" sz="1100" b="0" i="1" smtClean="0">
                                <a:latin typeface="Cambria Math" panose="02040503050406030204" pitchFamily="18" charset="0"/>
                                <a:cs typeface="Calibri" panose="020F0502020204030204" pitchFamily="34" charset="0"/>
                              </a:rPr>
                              <m:t>𝑤𝑡</m:t>
                            </m:r>
                          </m:sup>
                        </m:sSup>
                        <m:r>
                          <a:rPr lang="en-US" sz="1100" b="0" i="1" smtClean="0">
                            <a:latin typeface="Cambria Math" panose="02040503050406030204" pitchFamily="18" charset="0"/>
                            <a:cs typeface="Calibri" panose="020F0502020204030204" pitchFamily="34" charset="0"/>
                          </a:rPr>
                          <m:t>.</m:t>
                        </m:r>
                        <m:sSup>
                          <m:sSupPr>
                            <m:ctrlPr>
                              <a:rPr lang="en-US" sz="1100" i="1">
                                <a:latin typeface="Cambria Math"/>
                                <a:cs typeface="Calibri" panose="020F0502020204030204" pitchFamily="34" charset="0"/>
                              </a:rPr>
                            </m:ctrlPr>
                          </m:sSupPr>
                          <m:e>
                            <m:r>
                              <a:rPr lang="en-US" sz="1100" i="1">
                                <a:latin typeface="Cambria Math" panose="02040503050406030204" pitchFamily="18" charset="0"/>
                                <a:cs typeface="Calibri" panose="020F0502020204030204" pitchFamily="34" charset="0"/>
                              </a:rPr>
                              <m:t>𝑒</m:t>
                            </m:r>
                          </m:e>
                          <m:sup>
                            <m:r>
                              <a:rPr lang="en-US" sz="1100" i="1">
                                <a:latin typeface="Cambria Math" panose="02040503050406030204" pitchFamily="18" charset="0"/>
                                <a:cs typeface="Calibri" panose="020F0502020204030204" pitchFamily="34" charset="0"/>
                              </a:rPr>
                              <m:t>𝑗</m:t>
                            </m:r>
                            <m:r>
                              <a:rPr lang="az-Cyrl-AZ" sz="1100" i="1">
                                <a:latin typeface="Cambria Math" panose="02040503050406030204" pitchFamily="18" charset="0"/>
                                <a:cs typeface="Calibri" panose="020F0502020204030204" pitchFamily="34" charset="0"/>
                              </a:rPr>
                              <m:t>Ѳ</m:t>
                            </m:r>
                          </m:sup>
                        </m:sSup>
                      </m:e>
                    </m:d>
                  </m:oMath>
                </a14:m>
                <a:r>
                  <a:rPr lang="en-US" sz="1100" dirty="0">
                    <a:latin typeface="Calibri" panose="020F0502020204030204" pitchFamily="34" charset="0"/>
                    <a:cs typeface="Calibri" panose="020F0502020204030204" pitchFamily="34" charset="0"/>
                  </a:rPr>
                  <a:t> </a:t>
                </a:r>
              </a:p>
              <a:p>
                <a14:m>
                  <m:oMath xmlns:m="http://schemas.openxmlformats.org/officeDocument/2006/math">
                    <m:r>
                      <a:rPr lang="en-US" sz="1100" b="0" i="1" smtClean="0">
                        <a:latin typeface="Cambria Math" panose="02040503050406030204" pitchFamily="18" charset="0"/>
                        <a:cs typeface="Calibri" panose="020F0502020204030204" pitchFamily="34" charset="0"/>
                      </a:rPr>
                      <m:t>𝐹</m:t>
                    </m:r>
                    <m:r>
                      <a:rPr lang="en-US" sz="1100" b="0" i="1" smtClean="0">
                        <a:latin typeface="Cambria Math" panose="02040503050406030204" pitchFamily="18" charset="0"/>
                        <a:cs typeface="Calibri" panose="020F0502020204030204" pitchFamily="34" charset="0"/>
                      </a:rPr>
                      <m:t>=</m:t>
                    </m:r>
                    <m:r>
                      <a:rPr lang="en-US" sz="1100" b="0" i="1" smtClean="0">
                        <a:latin typeface="Cambria Math" panose="02040503050406030204" pitchFamily="18" charset="0"/>
                        <a:cs typeface="Calibri" panose="020F0502020204030204" pitchFamily="34" charset="0"/>
                      </a:rPr>
                      <m:t>𝐴</m:t>
                    </m:r>
                    <m:r>
                      <a:rPr lang="en-US" sz="1100" b="0" i="1" smtClean="0">
                        <a:latin typeface="Cambria Math" panose="02040503050406030204" pitchFamily="18" charset="0"/>
                        <a:cs typeface="Calibri" panose="020F0502020204030204" pitchFamily="34" charset="0"/>
                      </a:rPr>
                      <m:t>.</m:t>
                    </m:r>
                    <m:sSup>
                      <m:sSupPr>
                        <m:ctrlPr>
                          <a:rPr lang="en-US" sz="1100" b="0" i="1" smtClean="0">
                            <a:latin typeface="Cambria Math"/>
                            <a:cs typeface="Calibri" panose="020F0502020204030204" pitchFamily="34" charset="0"/>
                          </a:rPr>
                        </m:ctrlPr>
                      </m:sSupPr>
                      <m:e>
                        <m:r>
                          <a:rPr lang="en-US" sz="1100" b="0" i="1" smtClean="0">
                            <a:latin typeface="Cambria Math" panose="02040503050406030204" pitchFamily="18" charset="0"/>
                            <a:cs typeface="Calibri" panose="020F0502020204030204" pitchFamily="34" charset="0"/>
                          </a:rPr>
                          <m:t>𝑒</m:t>
                        </m:r>
                      </m:e>
                      <m:sup>
                        <m:r>
                          <a:rPr lang="en-US" sz="1100" b="0" i="1" smtClean="0">
                            <a:latin typeface="Cambria Math" panose="02040503050406030204" pitchFamily="18" charset="0"/>
                            <a:cs typeface="Calibri" panose="020F0502020204030204" pitchFamily="34" charset="0"/>
                          </a:rPr>
                          <m:t>𝑗</m:t>
                        </m:r>
                        <m:r>
                          <a:rPr lang="az-Cyrl-AZ" sz="1100" i="1">
                            <a:latin typeface="Cambria Math" panose="02040503050406030204" pitchFamily="18" charset="0"/>
                            <a:cs typeface="Calibri" panose="020F0502020204030204" pitchFamily="34" charset="0"/>
                          </a:rPr>
                          <m:t>Ѳ</m:t>
                        </m:r>
                      </m:sup>
                    </m:sSup>
                  </m:oMath>
                </a14:m>
                <a:r>
                  <a:rPr lang="en-US" sz="1100" dirty="0">
                    <a:latin typeface="Calibri" panose="020F0502020204030204" pitchFamily="34" charset="0"/>
                    <a:cs typeface="Calibri" panose="020F0502020204030204" pitchFamily="34" charset="0"/>
                  </a:rPr>
                  <a:t>  f</a:t>
                </a:r>
                <a:r>
                  <a:rPr lang="en-US" sz="1100" b="1" dirty="0">
                    <a:latin typeface="Calibri" panose="020F0502020204030204" pitchFamily="34" charset="0"/>
                    <a:cs typeface="Calibri" panose="020F0502020204030204" pitchFamily="34" charset="0"/>
                  </a:rPr>
                  <a:t>asor</a:t>
                </a:r>
                <a:r>
                  <a:rPr lang="en-US" sz="1100" dirty="0">
                    <a:latin typeface="Calibri" panose="020F0502020204030204" pitchFamily="34" charset="0"/>
                    <a:cs typeface="Calibri" panose="020F0502020204030204" pitchFamily="34" charset="0"/>
                  </a:rPr>
                  <a:t>.</a:t>
                </a:r>
              </a:p>
            </p:txBody>
          </p:sp>
        </mc:Choice>
        <mc:Fallback xmlns="">
          <p:sp>
            <p:nvSpPr>
              <p:cNvPr id="10" name="Rectangle 9"/>
              <p:cNvSpPr>
                <a:spLocks noRot="1" noChangeAspect="1" noMove="1" noResize="1" noEditPoints="1" noAdjustHandles="1" noChangeArrowheads="1" noChangeShapeType="1" noTextEdit="1"/>
              </p:cNvSpPr>
              <p:nvPr/>
            </p:nvSpPr>
            <p:spPr>
              <a:xfrm>
                <a:off x="320233" y="2047153"/>
                <a:ext cx="4572000" cy="639278"/>
              </a:xfrm>
              <a:prstGeom prst="rect">
                <a:avLst/>
              </a:prstGeom>
              <a:blipFill rotWithShape="1">
                <a:blip r:embed="rId5"/>
                <a:stretch>
                  <a:fillRect b="-4762"/>
                </a:stretch>
              </a:blipFill>
            </p:spPr>
            <p:txBody>
              <a:bodyPr/>
              <a:lstStyle/>
              <a:p>
                <a:r>
                  <a:rPr lang="es-AR">
                    <a:noFill/>
                  </a:rPr>
                  <a:t> </a:t>
                </a:r>
              </a:p>
            </p:txBody>
          </p:sp>
        </mc:Fallback>
      </mc:AlternateContent>
      <p:sp>
        <p:nvSpPr>
          <p:cNvPr id="12" name="Rectangle 11"/>
          <p:cNvSpPr/>
          <p:nvPr/>
        </p:nvSpPr>
        <p:spPr>
          <a:xfrm>
            <a:off x="320233" y="2909451"/>
            <a:ext cx="4572000" cy="830997"/>
          </a:xfrm>
          <a:prstGeom prst="rect">
            <a:avLst/>
          </a:prstGeom>
        </p:spPr>
        <p:txBody>
          <a:bodyPr>
            <a:spAutoFit/>
          </a:bodyPr>
          <a:lstStyle/>
          <a:p>
            <a:pPr algn="just">
              <a:spcBef>
                <a:spcPts val="0"/>
              </a:spcBef>
              <a:spcAft>
                <a:spcPts val="0"/>
              </a:spcAft>
            </a:pPr>
            <a:r>
              <a:rPr lang="es-AR" sz="1200" dirty="0" smtClean="0">
                <a:latin typeface="Calibri" panose="020F0502020204030204" pitchFamily="34" charset="0"/>
                <a:cs typeface="Calibri" panose="020F0502020204030204" pitchFamily="34" charset="0"/>
              </a:rPr>
              <a:t>Denominamos </a:t>
            </a:r>
            <a:r>
              <a:rPr lang="es-AR" sz="1200" b="1" i="1" dirty="0" err="1">
                <a:latin typeface="Calibri" panose="020F0502020204030204" pitchFamily="34" charset="0"/>
                <a:cs typeface="Calibri" panose="020F0502020204030204" pitchFamily="34" charset="0"/>
              </a:rPr>
              <a:t>fasor</a:t>
            </a:r>
            <a:r>
              <a:rPr lang="es-AR" sz="1200" dirty="0">
                <a:latin typeface="Calibri" panose="020F0502020204030204" pitchFamily="34" charset="0"/>
                <a:cs typeface="Calibri" panose="020F0502020204030204" pitchFamily="34" charset="0"/>
              </a:rPr>
              <a:t> a esta representación de un vector estático cuya longitud representa el valor eficaz de una onda </a:t>
            </a:r>
            <a:r>
              <a:rPr lang="es-AR" sz="1200" dirty="0" err="1">
                <a:latin typeface="Calibri" panose="020F0502020204030204" pitchFamily="34" charset="0"/>
                <a:cs typeface="Calibri" panose="020F0502020204030204" pitchFamily="34" charset="0"/>
              </a:rPr>
              <a:t>senoidal</a:t>
            </a:r>
            <a:r>
              <a:rPr lang="es-AR" sz="1200" dirty="0">
                <a:latin typeface="Calibri" panose="020F0502020204030204" pitchFamily="34" charset="0"/>
                <a:cs typeface="Calibri" panose="020F0502020204030204" pitchFamily="34" charset="0"/>
              </a:rPr>
              <a:t> y cuyo ángulo con respecto al eje real representa la fase de esta onda.</a:t>
            </a:r>
            <a:endParaRPr lang="en-US" sz="1200" dirty="0">
              <a:latin typeface="Calibri" panose="020F0502020204030204" pitchFamily="34" charset="0"/>
              <a:cs typeface="Calibri" panose="020F0502020204030204" pitchFamily="34" charset="0"/>
            </a:endParaRPr>
          </a:p>
          <a:p>
            <a:pPr marL="0" marR="0" indent="0" algn="just">
              <a:spcBef>
                <a:spcPts val="0"/>
              </a:spcBef>
              <a:spcAft>
                <a:spcPts val="0"/>
              </a:spcAft>
            </a:pPr>
            <a:endParaRPr lang="es-AR" sz="1200" dirty="0">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390104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sz="2000" dirty="0" err="1" smtClean="0"/>
              <a:t>Introducción</a:t>
            </a:r>
            <a:r>
              <a:rPr lang="en-US" sz="2000" dirty="0" smtClean="0"/>
              <a:t>- ¿</a:t>
            </a:r>
            <a:r>
              <a:rPr lang="en-US" sz="2000" dirty="0" err="1" smtClean="0"/>
              <a:t>Cómo</a:t>
            </a:r>
            <a:r>
              <a:rPr lang="en-US" sz="2000" dirty="0" smtClean="0"/>
              <a:t> </a:t>
            </a:r>
            <a:r>
              <a:rPr lang="en-US" sz="2000" dirty="0" err="1" smtClean="0"/>
              <a:t>funciona</a:t>
            </a:r>
            <a:r>
              <a:rPr lang="en-US" sz="2000" dirty="0" smtClean="0"/>
              <a:t> un PMU?</a:t>
            </a:r>
            <a:endParaRPr lang="en-US" sz="2000"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5</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sp>
        <p:nvSpPr>
          <p:cNvPr id="6" name="Rectangle 5"/>
          <p:cNvSpPr/>
          <p:nvPr/>
        </p:nvSpPr>
        <p:spPr>
          <a:xfrm>
            <a:off x="743414" y="3449658"/>
            <a:ext cx="8044985" cy="1384995"/>
          </a:xfrm>
          <a:prstGeom prst="rect">
            <a:avLst/>
          </a:prstGeom>
        </p:spPr>
        <p:txBody>
          <a:bodyPr wrap="square">
            <a:spAutoFit/>
          </a:bodyPr>
          <a:lstStyle/>
          <a:p>
            <a:pPr marL="0" marR="0" indent="0" algn="just">
              <a:spcBef>
                <a:spcPts val="0"/>
              </a:spcBef>
              <a:spcAft>
                <a:spcPts val="0"/>
              </a:spcAft>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Los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PMUs</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Phasor</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Measurement</a:t>
            </a:r>
            <a:r>
              <a:rPr lang="es-ES" sz="1400" b="1" dirty="0">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latin typeface="Calibri" panose="020F0502020204030204" pitchFamily="34" charset="0"/>
                <a:ea typeface="Times New Roman" panose="02020603050405020304" pitchFamily="18" charset="0"/>
                <a:cs typeface="Times New Roman" panose="02020603050405020304" pitchFamily="18" charset="0"/>
              </a:rPr>
              <a:t>Units</a:t>
            </a:r>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convierten a las señales eléctricas que miden en las subestaciones en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fasores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de tensión y corriente.</a:t>
            </a:r>
          </a:p>
          <a:p>
            <a:pPr marL="0" marR="0" indent="0" algn="just">
              <a:spcBef>
                <a:spcPts val="0"/>
              </a:spcBef>
              <a:spcAft>
                <a:spcPts val="0"/>
              </a:spcAft>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
            </a:r>
            <a:br>
              <a:rPr lang="es-ES" sz="1400" dirty="0">
                <a:latin typeface="Calibri" panose="020F0502020204030204" pitchFamily="34" charset="0"/>
                <a:ea typeface="Times New Roman" panose="02020603050405020304" pitchFamily="18" charset="0"/>
                <a:cs typeface="Times New Roman" panose="02020603050405020304" pitchFamily="18" charset="0"/>
              </a:rPr>
            </a:br>
            <a:r>
              <a:rPr lang="es-ES" sz="1400" dirty="0" smtClean="0">
                <a:latin typeface="Calibri" panose="020F0502020204030204" pitchFamily="34" charset="0"/>
                <a:ea typeface="Times New Roman" panose="02020603050405020304" pitchFamily="18" charset="0"/>
                <a:cs typeface="Times New Roman" panose="02020603050405020304" pitchFamily="18" charset="0"/>
              </a:rPr>
              <a:t>Al contar con un módulo GPS embebido, colocan una </a:t>
            </a:r>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estampa de tiempo UTC a cada medición</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tomando como referencia para el etiquetado la señal de </a:t>
            </a:r>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1PPS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(1 pulso por segundo) que entrega el GPS. Así es como se construyen los </a:t>
            </a:r>
            <a:r>
              <a:rPr lang="es-ES" sz="1400" b="1" dirty="0" smtClean="0">
                <a:latin typeface="Calibri" panose="020F0502020204030204" pitchFamily="34" charset="0"/>
                <a:ea typeface="Times New Roman" panose="02020603050405020304" pitchFamily="18" charset="0"/>
                <a:cs typeface="Times New Roman" panose="02020603050405020304" pitchFamily="18" charset="0"/>
              </a:rPr>
              <a:t>SINCROFASORES</a:t>
            </a:r>
            <a:endParaRPr lang="es-ES" sz="1400" b="1"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26" y="855320"/>
            <a:ext cx="3610917" cy="224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488" y="356839"/>
            <a:ext cx="2124307" cy="1180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207" y="1956025"/>
            <a:ext cx="3549113" cy="127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6 Conector recto de flecha"/>
          <p:cNvCxnSpPr/>
          <p:nvPr/>
        </p:nvCxnSpPr>
        <p:spPr>
          <a:xfrm flipV="1">
            <a:off x="3947532" y="1286107"/>
            <a:ext cx="1308409" cy="617034"/>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6450128" y="1552306"/>
            <a:ext cx="0" cy="343599"/>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17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sz="2000" dirty="0" err="1"/>
              <a:t>Introducción</a:t>
            </a:r>
            <a:r>
              <a:rPr lang="en-US" sz="2000" dirty="0"/>
              <a:t> – PMU Dataset</a:t>
            </a:r>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6</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graphicFrame>
        <p:nvGraphicFramePr>
          <p:cNvPr id="3" name="Table 2"/>
          <p:cNvGraphicFramePr>
            <a:graphicFrameLocks noGrp="1"/>
          </p:cNvGraphicFramePr>
          <p:nvPr>
            <p:extLst>
              <p:ext uri="{D42A27DB-BD31-4B8C-83A1-F6EECF244321}">
                <p14:modId xmlns:p14="http://schemas.microsoft.com/office/powerpoint/2010/main" val="1385410329"/>
              </p:ext>
            </p:extLst>
          </p:nvPr>
        </p:nvGraphicFramePr>
        <p:xfrm>
          <a:off x="375429" y="1338466"/>
          <a:ext cx="8347782" cy="541020"/>
        </p:xfrm>
        <a:graphic>
          <a:graphicData uri="http://schemas.openxmlformats.org/drawingml/2006/table">
            <a:tbl>
              <a:tblPr firstRow="1" firstCol="1" bandRow="1">
                <a:tableStyleId>{5C22544A-7EE6-4342-B048-85BDC9FD1C3A}</a:tableStyleId>
              </a:tblPr>
              <a:tblGrid>
                <a:gridCol w="1114938">
                  <a:extLst>
                    <a:ext uri="{9D8B030D-6E8A-4147-A177-3AD203B41FA5}">
                      <a16:colId xmlns="" xmlns:a16="http://schemas.microsoft.com/office/drawing/2014/main" val="3296371359"/>
                    </a:ext>
                  </a:extLst>
                </a:gridCol>
                <a:gridCol w="489674">
                  <a:extLst>
                    <a:ext uri="{9D8B030D-6E8A-4147-A177-3AD203B41FA5}">
                      <a16:colId xmlns="" xmlns:a16="http://schemas.microsoft.com/office/drawing/2014/main" val="2059792496"/>
                    </a:ext>
                  </a:extLst>
                </a:gridCol>
                <a:gridCol w="634763">
                  <a:extLst>
                    <a:ext uri="{9D8B030D-6E8A-4147-A177-3AD203B41FA5}">
                      <a16:colId xmlns="" xmlns:a16="http://schemas.microsoft.com/office/drawing/2014/main" val="3410594321"/>
                    </a:ext>
                  </a:extLst>
                </a:gridCol>
                <a:gridCol w="601946">
                  <a:extLst>
                    <a:ext uri="{9D8B030D-6E8A-4147-A177-3AD203B41FA5}">
                      <a16:colId xmlns="" xmlns:a16="http://schemas.microsoft.com/office/drawing/2014/main" val="2032565106"/>
                    </a:ext>
                  </a:extLst>
                </a:gridCol>
                <a:gridCol w="634763">
                  <a:extLst>
                    <a:ext uri="{9D8B030D-6E8A-4147-A177-3AD203B41FA5}">
                      <a16:colId xmlns="" xmlns:a16="http://schemas.microsoft.com/office/drawing/2014/main" val="4097232507"/>
                    </a:ext>
                  </a:extLst>
                </a:gridCol>
                <a:gridCol w="601946">
                  <a:extLst>
                    <a:ext uri="{9D8B030D-6E8A-4147-A177-3AD203B41FA5}">
                      <a16:colId xmlns="" xmlns:a16="http://schemas.microsoft.com/office/drawing/2014/main" val="4059208324"/>
                    </a:ext>
                  </a:extLst>
                </a:gridCol>
                <a:gridCol w="709898">
                  <a:extLst>
                    <a:ext uri="{9D8B030D-6E8A-4147-A177-3AD203B41FA5}">
                      <a16:colId xmlns="" xmlns:a16="http://schemas.microsoft.com/office/drawing/2014/main" val="885716952"/>
                    </a:ext>
                  </a:extLst>
                </a:gridCol>
                <a:gridCol w="489674">
                  <a:extLst>
                    <a:ext uri="{9D8B030D-6E8A-4147-A177-3AD203B41FA5}">
                      <a16:colId xmlns="" xmlns:a16="http://schemas.microsoft.com/office/drawing/2014/main" val="2599866992"/>
                    </a:ext>
                  </a:extLst>
                </a:gridCol>
                <a:gridCol w="612308">
                  <a:extLst>
                    <a:ext uri="{9D8B030D-6E8A-4147-A177-3AD203B41FA5}">
                      <a16:colId xmlns="" xmlns:a16="http://schemas.microsoft.com/office/drawing/2014/main" val="2337595088"/>
                    </a:ext>
                  </a:extLst>
                </a:gridCol>
                <a:gridCol w="760853">
                  <a:extLst>
                    <a:ext uri="{9D8B030D-6E8A-4147-A177-3AD203B41FA5}">
                      <a16:colId xmlns="" xmlns:a16="http://schemas.microsoft.com/office/drawing/2014/main" val="3266279937"/>
                    </a:ext>
                  </a:extLst>
                </a:gridCol>
                <a:gridCol w="1697019">
                  <a:extLst>
                    <a:ext uri="{9D8B030D-6E8A-4147-A177-3AD203B41FA5}">
                      <a16:colId xmlns="" xmlns:a16="http://schemas.microsoft.com/office/drawing/2014/main" val="1795625399"/>
                    </a:ext>
                  </a:extLst>
                </a:gridCol>
              </a:tblGrid>
              <a:tr h="190500">
                <a:tc>
                  <a:txBody>
                    <a:bodyPr/>
                    <a:lstStyle/>
                    <a:p>
                      <a:pPr marL="0" marR="0" algn="ctr">
                        <a:lnSpc>
                          <a:spcPct val="115000"/>
                        </a:lnSpc>
                        <a:spcBef>
                          <a:spcPts val="0"/>
                        </a:spcBef>
                        <a:spcAft>
                          <a:spcPts val="0"/>
                        </a:spcAft>
                      </a:pPr>
                      <a:r>
                        <a:rPr lang="es-AR" sz="1000" dirty="0" err="1">
                          <a:effectLst/>
                        </a:rPr>
                        <a:t>TimeStamp</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Flag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Phase1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V1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Phase2</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V2</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Phase3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V3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err="1">
                          <a:effectLst/>
                        </a:rPr>
                        <a:t>Freq</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dFreq/dt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SOC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 xmlns:a16="http://schemas.microsoft.com/office/drawing/2014/main" val="2950864592"/>
                  </a:ext>
                </a:extLst>
              </a:tr>
              <a:tr h="190500">
                <a:tc>
                  <a:txBody>
                    <a:bodyPr/>
                    <a:lstStyle/>
                    <a:p>
                      <a:pPr marL="0" marR="0" algn="ctr">
                        <a:lnSpc>
                          <a:spcPct val="115000"/>
                        </a:lnSpc>
                        <a:spcBef>
                          <a:spcPts val="0"/>
                        </a:spcBef>
                        <a:spcAft>
                          <a:spcPts val="0"/>
                        </a:spcAft>
                      </a:pPr>
                      <a:r>
                        <a:rPr lang="es-AR" sz="1000" dirty="0">
                          <a:effectLst/>
                        </a:rPr>
                        <a:t>2021-10-29 19:35:45.900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-82,77</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119,83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157,26</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119,94</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37,24</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119,90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49,955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a:effectLst/>
                        </a:rPr>
                        <a:t>-0,996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marL="0" marR="0" algn="ctr">
                        <a:lnSpc>
                          <a:spcPct val="115000"/>
                        </a:lnSpc>
                        <a:spcBef>
                          <a:spcPts val="0"/>
                        </a:spcBef>
                        <a:spcAft>
                          <a:spcPts val="0"/>
                        </a:spcAft>
                      </a:pPr>
                      <a:r>
                        <a:rPr lang="es-AR" sz="1000" dirty="0">
                          <a:effectLst/>
                        </a:rPr>
                        <a:t>637711329459000000</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 xmlns:a16="http://schemas.microsoft.com/office/drawing/2014/main" val="3405613259"/>
                  </a:ext>
                </a:extLst>
              </a:tr>
            </a:tbl>
          </a:graphicData>
        </a:graphic>
      </p:graphicFrame>
      <p:sp>
        <p:nvSpPr>
          <p:cNvPr id="6" name="Rectangle 5"/>
          <p:cNvSpPr/>
          <p:nvPr/>
        </p:nvSpPr>
        <p:spPr>
          <a:xfrm>
            <a:off x="259657" y="580849"/>
            <a:ext cx="8323509" cy="646331"/>
          </a:xfrm>
          <a:prstGeom prst="rect">
            <a:avLst/>
          </a:prstGeom>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Los PMU caracterizan las señales eléctricas de tensión y corriente </a:t>
            </a:r>
            <a:r>
              <a:rPr lang="es-ES" sz="1200" dirty="0" err="1">
                <a:latin typeface="Calibri" panose="020F0502020204030204" pitchFamily="34" charset="0"/>
                <a:ea typeface="Times New Roman" panose="02020603050405020304" pitchFamily="18" charset="0"/>
                <a:cs typeface="Times New Roman" panose="02020603050405020304" pitchFamily="18" charset="0"/>
              </a:rPr>
              <a:t>senoidales</a:t>
            </a:r>
            <a:r>
              <a:rPr lang="es-ES" sz="1200" dirty="0">
                <a:latin typeface="Calibri" panose="020F0502020204030204" pitchFamily="34" charset="0"/>
                <a:ea typeface="Times New Roman" panose="02020603050405020304" pitchFamily="18" charset="0"/>
                <a:cs typeface="Times New Roman" panose="02020603050405020304" pitchFamily="18" charset="0"/>
              </a:rPr>
              <a:t>, convirtiéndolas en </a:t>
            </a:r>
            <a:r>
              <a:rPr lang="es-ES" sz="1200" dirty="0" err="1">
                <a:latin typeface="Calibri" panose="020F0502020204030204" pitchFamily="34" charset="0"/>
                <a:ea typeface="Times New Roman" panose="02020603050405020304" pitchFamily="18" charset="0"/>
                <a:cs typeface="Times New Roman" panose="02020603050405020304" pitchFamily="18" charset="0"/>
              </a:rPr>
              <a:t>fasores</a:t>
            </a:r>
            <a:r>
              <a:rPr lang="es-ES" sz="1200" dirty="0">
                <a:latin typeface="Calibri" panose="020F0502020204030204" pitchFamily="34" charset="0"/>
                <a:ea typeface="Times New Roman" panose="02020603050405020304" pitchFamily="18" charset="0"/>
                <a:cs typeface="Times New Roman" panose="02020603050405020304" pitchFamily="18" charset="0"/>
              </a:rPr>
              <a:t>. Y además, colocan a estos </a:t>
            </a:r>
            <a:r>
              <a:rPr lang="es-ES" sz="1200" dirty="0" err="1">
                <a:latin typeface="Calibri" panose="020F0502020204030204" pitchFamily="34" charset="0"/>
                <a:ea typeface="Times New Roman" panose="02020603050405020304" pitchFamily="18" charset="0"/>
                <a:cs typeface="Times New Roman" panose="02020603050405020304" pitchFamily="18" charset="0"/>
              </a:rPr>
              <a:t>fasores</a:t>
            </a:r>
            <a:r>
              <a:rPr lang="es-ES" sz="1200" dirty="0">
                <a:latin typeface="Calibri" panose="020F0502020204030204" pitchFamily="34" charset="0"/>
                <a:ea typeface="Times New Roman" panose="02020603050405020304" pitchFamily="18" charset="0"/>
                <a:cs typeface="Times New Roman" panose="02020603050405020304" pitchFamily="18" charset="0"/>
              </a:rPr>
              <a:t> etiquetas temporales de tiempo UTC, que obtienen del receptor </a:t>
            </a:r>
            <a:r>
              <a:rPr lang="es-ES" sz="1200" dirty="0" smtClean="0">
                <a:latin typeface="Calibri" panose="020F0502020204030204" pitchFamily="34" charset="0"/>
                <a:ea typeface="Times New Roman" panose="02020603050405020304" pitchFamily="18" charset="0"/>
                <a:cs typeface="Times New Roman" panose="02020603050405020304" pitchFamily="18" charset="0"/>
              </a:rPr>
              <a:t>GPS</a:t>
            </a:r>
            <a:endParaRPr lang="es-ES" sz="1200" dirty="0">
              <a:latin typeface="Calibri" panose="020F0502020204030204" pitchFamily="34" charset="0"/>
              <a:ea typeface="Times New Roman" panose="02020603050405020304" pitchFamily="18" charset="0"/>
              <a:cs typeface="Times New Roman" panose="02020603050405020304" pitchFamily="18" charset="0"/>
            </a:endParaRPr>
          </a:p>
          <a:p>
            <a:r>
              <a:rPr lang="es-ES" sz="1200" dirty="0">
                <a:latin typeface="Calibri" panose="020F0502020204030204" pitchFamily="34" charset="0"/>
                <a:cs typeface="Times New Roman" panose="02020603050405020304" pitchFamily="18" charset="0"/>
              </a:rPr>
              <a:t>Un ejemplo de los datos que entrega el equipo es el siguiente:</a:t>
            </a:r>
            <a:endParaRPr lang="en-US" sz="1200" dirty="0"/>
          </a:p>
        </p:txBody>
      </p:sp>
      <p:sp>
        <p:nvSpPr>
          <p:cNvPr id="13" name="Rectangle 12"/>
          <p:cNvSpPr/>
          <p:nvPr/>
        </p:nvSpPr>
        <p:spPr>
          <a:xfrm>
            <a:off x="316301" y="1978522"/>
            <a:ext cx="8323509" cy="461665"/>
          </a:xfrm>
          <a:prstGeom prst="rect">
            <a:avLst/>
          </a:prstGeom>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Si analizamos el </a:t>
            </a:r>
            <a:r>
              <a:rPr lang="es-ES" sz="1200" dirty="0" err="1">
                <a:latin typeface="Calibri" panose="020F0502020204030204" pitchFamily="34" charset="0"/>
                <a:ea typeface="Times New Roman" panose="02020603050405020304" pitchFamily="18" charset="0"/>
                <a:cs typeface="Times New Roman" panose="02020603050405020304" pitchFamily="18" charset="0"/>
              </a:rPr>
              <a:t>dataset</a:t>
            </a:r>
            <a:r>
              <a:rPr lang="es-ES" sz="1200" dirty="0">
                <a:latin typeface="Calibri" panose="020F0502020204030204" pitchFamily="34" charset="0"/>
                <a:ea typeface="Times New Roman" panose="02020603050405020304" pitchFamily="18" charset="0"/>
                <a:cs typeface="Times New Roman" panose="02020603050405020304" pitchFamily="18" charset="0"/>
              </a:rPr>
              <a:t>, se puede ver que el equipo entrega una medición de una señal trifásica con su estampa de tiempo como índice.</a:t>
            </a:r>
            <a:endParaRPr lang="en-US" sz="1200" dirty="0"/>
          </a:p>
        </p:txBody>
      </p:sp>
    </p:spTree>
    <p:extLst>
      <p:ext uri="{BB962C8B-B14F-4D97-AF65-F5344CB8AC3E}">
        <p14:creationId xmlns:p14="http://schemas.microsoft.com/office/powerpoint/2010/main" val="368912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29" y="189511"/>
            <a:ext cx="8429625" cy="571500"/>
          </a:xfrm>
        </p:spPr>
        <p:txBody>
          <a:bodyPr/>
          <a:lstStyle/>
          <a:p>
            <a:r>
              <a:rPr lang="en-US" sz="2000" dirty="0" err="1" smtClean="0"/>
              <a:t>Introducción</a:t>
            </a:r>
            <a:r>
              <a:rPr lang="en-US" sz="2000" dirty="0" smtClean="0"/>
              <a:t>- </a:t>
            </a:r>
            <a:r>
              <a:rPr lang="en-US" sz="2000" dirty="0" err="1" smtClean="0"/>
              <a:t>Objetivos</a:t>
            </a:r>
            <a:r>
              <a:rPr lang="en-US" sz="2000" dirty="0" smtClean="0"/>
              <a:t> del </a:t>
            </a:r>
            <a:r>
              <a:rPr lang="en-US" sz="2000" dirty="0" err="1" smtClean="0"/>
              <a:t>trabajo</a:t>
            </a:r>
            <a:endParaRPr lang="en-US" sz="2000"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7</a:t>
            </a:fld>
            <a:endParaRPr lang="en-US"/>
          </a:p>
        </p:txBody>
      </p:sp>
      <p:sp>
        <p:nvSpPr>
          <p:cNvPr id="34" name="Footer Placeholder 4"/>
          <p:cNvSpPr>
            <a:spLocks noGrp="1"/>
          </p:cNvSpPr>
          <p:nvPr>
            <p:ph type="ftr" sz="quarter" idx="12"/>
          </p:nvPr>
        </p:nvSpPr>
        <p:spPr/>
        <p:txBody>
          <a:bodyPr/>
          <a:lstStyle/>
          <a:p>
            <a:pPr algn="r"/>
            <a:r>
              <a:rPr lang="en-US" dirty="0"/>
              <a:t>Dominguez, </a:t>
            </a:r>
            <a:r>
              <a:rPr lang="en-US" dirty="0" err="1"/>
              <a:t>Figueredo</a:t>
            </a:r>
            <a:r>
              <a:rPr lang="en-US" dirty="0"/>
              <a:t>, Mogliasso</a:t>
            </a:r>
          </a:p>
        </p:txBody>
      </p:sp>
      <p:sp>
        <p:nvSpPr>
          <p:cNvPr id="6" name="Rectangle 5"/>
          <p:cNvSpPr/>
          <p:nvPr/>
        </p:nvSpPr>
        <p:spPr>
          <a:xfrm>
            <a:off x="446236" y="761011"/>
            <a:ext cx="8044985" cy="3539430"/>
          </a:xfrm>
          <a:prstGeom prst="rect">
            <a:avLst/>
          </a:prstGeom>
        </p:spPr>
        <p:txBody>
          <a:bodyPr wrap="square">
            <a:spAutoFit/>
          </a:bodyPr>
          <a:lstStyle/>
          <a:p>
            <a:pPr marR="0" algn="just">
              <a:spcBef>
                <a:spcPts val="0"/>
              </a:spcBef>
              <a:spcAft>
                <a:spcPts val="0"/>
              </a:spcAft>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1. Crear un </a:t>
            </a:r>
            <a:r>
              <a:rPr lang="es-ES" sz="1400" i="1" dirty="0" err="1" smtClean="0">
                <a:latin typeface="Calibri" panose="020F0502020204030204" pitchFamily="34" charset="0"/>
                <a:ea typeface="Times New Roman" panose="02020603050405020304" pitchFamily="18" charset="0"/>
                <a:cs typeface="Times New Roman" panose="02020603050405020304" pitchFamily="18" charset="0"/>
              </a:rPr>
              <a:t>simulador_PMU</a:t>
            </a:r>
            <a:endParaRPr lang="es-ES" sz="1400" i="1" dirty="0" smtClean="0">
              <a:latin typeface="Calibri" panose="020F0502020204030204" pitchFamily="34" charset="0"/>
              <a:ea typeface="Times New Roman" panose="02020603050405020304" pitchFamily="18" charset="0"/>
              <a:cs typeface="Times New Roman" panose="02020603050405020304" pitchFamily="18" charset="0"/>
            </a:endParaRPr>
          </a:p>
          <a:p>
            <a:pPr marL="1102138" lvl="2" indent="-285750" algn="just">
              <a:spcBef>
                <a:spcPts val="0"/>
              </a:spcBef>
              <a:spcAft>
                <a:spcPts val="0"/>
              </a:spcAft>
              <a:buFont typeface="Wingdings" panose="05000000000000000000" pitchFamily="2" charset="2"/>
              <a:buChar char="ü"/>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Que genere señales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senoidales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de tensión y corriente (3 canales)</a:t>
            </a:r>
          </a:p>
          <a:p>
            <a:pPr marL="1102138" lvl="2" indent="-285750" algn="just">
              <a:spcBef>
                <a:spcPts val="0"/>
              </a:spcBef>
              <a:spcAft>
                <a:spcPts val="0"/>
              </a:spcAft>
              <a:buFont typeface="Wingdings" panose="05000000000000000000" pitchFamily="2" charset="2"/>
              <a:buChar char="ü"/>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Que tenga la posibilidad de agregar ruido en amplitud y fase a las señales generadas.</a:t>
            </a:r>
          </a:p>
          <a:p>
            <a:pPr marL="1102138" lvl="2" indent="-285750" algn="just">
              <a:spcBef>
                <a:spcPts val="0"/>
              </a:spcBef>
              <a:spcAft>
                <a:spcPts val="0"/>
              </a:spcAft>
              <a:buFont typeface="Wingdings" panose="05000000000000000000" pitchFamily="2" charset="2"/>
              <a:buChar char="ü"/>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Que a partir de estas señales, las etiquete en tiempo y genere los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sincrofasores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correspondientes.</a:t>
            </a:r>
          </a:p>
          <a:p>
            <a:pPr marL="1102138" lvl="2" indent="-285750" algn="just">
              <a:spcBef>
                <a:spcPts val="0"/>
              </a:spcBef>
              <a:spcAft>
                <a:spcPts val="0"/>
              </a:spcAft>
              <a:buFont typeface="Wingdings" panose="05000000000000000000" pitchFamily="2" charset="2"/>
              <a:buChar char="ü"/>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Que entregue un set de datos de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sincrofasores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con el formato exigido por la norma IEEE C37.118.2</a:t>
            </a:r>
          </a:p>
          <a:p>
            <a:pPr marR="0" algn="just">
              <a:spcBef>
                <a:spcPts val="0"/>
              </a:spcBef>
              <a:spcAft>
                <a:spcPts val="0"/>
              </a:spcAft>
              <a:tabLst>
                <a:tab pos="180340" algn="l"/>
              </a:tabLst>
            </a:pP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marR="0" algn="just">
              <a:spcBef>
                <a:spcPts val="0"/>
              </a:spcBef>
              <a:spcAft>
                <a:spcPts val="0"/>
              </a:spcAft>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2. </a:t>
            </a:r>
            <a:r>
              <a:rPr lang="es-ES" sz="1400" i="1" dirty="0" smtClean="0">
                <a:latin typeface="Calibri" panose="020F0502020204030204" pitchFamily="34" charset="0"/>
                <a:ea typeface="Times New Roman" panose="02020603050405020304" pitchFamily="18" charset="0"/>
                <a:cs typeface="Times New Roman" panose="02020603050405020304" pitchFamily="18" charset="0"/>
              </a:rPr>
              <a:t>Graficar y procesar la información </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generada por el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simulador_PMU</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a:t>
            </a:r>
          </a:p>
          <a:p>
            <a:pPr marL="1102138" marR="0" lvl="2" indent="-285750" algn="just">
              <a:spcBef>
                <a:spcPts val="0"/>
              </a:spcBef>
              <a:spcAft>
                <a:spcPts val="0"/>
              </a:spcAft>
              <a:buFont typeface="Wingdings" panose="05000000000000000000" pitchFamily="2" charset="2"/>
              <a:buChar char="ü"/>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Generar gráficos en el dominio del tiempo mostrando las señales generadas</a:t>
            </a:r>
          </a:p>
          <a:p>
            <a:pPr marL="1102138" marR="0" lvl="2" indent="-285750" algn="just">
              <a:spcBef>
                <a:spcPts val="0"/>
              </a:spcBef>
              <a:spcAft>
                <a:spcPts val="0"/>
              </a:spcAft>
              <a:buFont typeface="Wingdings" panose="05000000000000000000" pitchFamily="2" charset="2"/>
              <a:buChar char="ü"/>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Realizar la FFT a las señales generadas para analizar sus componentes armónicos.</a:t>
            </a:r>
            <a:br>
              <a:rPr lang="es-ES" sz="1400" dirty="0">
                <a:latin typeface="Calibri" panose="020F0502020204030204" pitchFamily="34" charset="0"/>
                <a:ea typeface="Times New Roman" panose="02020603050405020304" pitchFamily="18" charset="0"/>
                <a:cs typeface="Times New Roman" panose="02020603050405020304" pitchFamily="18" charset="0"/>
              </a:rPr>
            </a:br>
            <a:endParaRPr lang="es-ES"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R="0" algn="just">
              <a:spcBef>
                <a:spcPts val="0"/>
              </a:spcBef>
              <a:spcAft>
                <a:spcPts val="0"/>
              </a:spcAft>
              <a:tabLst>
                <a:tab pos="180340" algn="l"/>
              </a:tabLst>
            </a:pPr>
            <a:r>
              <a:rPr lang="es-ES" sz="1400" dirty="0" smtClean="0">
                <a:latin typeface="Calibri" panose="020F0502020204030204" pitchFamily="34" charset="0"/>
                <a:ea typeface="Times New Roman" panose="02020603050405020304" pitchFamily="18" charset="0"/>
                <a:cs typeface="Times New Roman" panose="02020603050405020304" pitchFamily="18" charset="0"/>
              </a:rPr>
              <a:t>3. </a:t>
            </a:r>
            <a:r>
              <a:rPr lang="es-ES" sz="1400" i="1" dirty="0" smtClean="0">
                <a:latin typeface="Calibri" panose="020F0502020204030204" pitchFamily="34" charset="0"/>
                <a:ea typeface="Times New Roman" panose="02020603050405020304" pitchFamily="18" charset="0"/>
                <a:cs typeface="Times New Roman" panose="02020603050405020304" pitchFamily="18" charset="0"/>
              </a:rPr>
              <a:t>Crear un simulador de </a:t>
            </a:r>
            <a:r>
              <a:rPr lang="es-ES" sz="1400" i="1" dirty="0" err="1" smtClean="0">
                <a:latin typeface="Calibri" panose="020F0502020204030204" pitchFamily="34" charset="0"/>
                <a:ea typeface="Times New Roman" panose="02020603050405020304" pitchFamily="18" charset="0"/>
                <a:cs typeface="Times New Roman" panose="02020603050405020304" pitchFamily="18" charset="0"/>
              </a:rPr>
              <a:t>streaming</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de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sincrofasores</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(utilizando el </a:t>
            </a:r>
            <a:r>
              <a:rPr lang="es-ES" sz="1400" dirty="0" err="1" smtClean="0">
                <a:latin typeface="Calibri" panose="020F0502020204030204" pitchFamily="34" charset="0"/>
                <a:ea typeface="Times New Roman" panose="02020603050405020304" pitchFamily="18" charset="0"/>
                <a:cs typeface="Times New Roman" panose="02020603050405020304" pitchFamily="18" charset="0"/>
              </a:rPr>
              <a:t>simulador_PMU</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 y </a:t>
            </a:r>
            <a:r>
              <a:rPr lang="es-ES" sz="1400" i="1" dirty="0" smtClean="0">
                <a:latin typeface="Calibri" panose="020F0502020204030204" pitchFamily="34" charset="0"/>
                <a:ea typeface="Times New Roman" panose="02020603050405020304" pitchFamily="18" charset="0"/>
                <a:cs typeface="Times New Roman" panose="02020603050405020304" pitchFamily="18" charset="0"/>
              </a:rPr>
              <a:t>un </a:t>
            </a:r>
            <a:r>
              <a:rPr lang="es-ES" sz="1400" i="1" dirty="0" err="1" smtClean="0">
                <a:latin typeface="Calibri" panose="020F0502020204030204" pitchFamily="34" charset="0"/>
                <a:ea typeface="Times New Roman" panose="02020603050405020304" pitchFamily="18" charset="0"/>
                <a:cs typeface="Times New Roman" panose="02020603050405020304" pitchFamily="18" charset="0"/>
              </a:rPr>
              <a:t>graficador</a:t>
            </a:r>
            <a:r>
              <a:rPr lang="es-ES" sz="1400" i="1" dirty="0" smtClean="0">
                <a:latin typeface="Calibri" panose="020F0502020204030204" pitchFamily="34" charset="0"/>
                <a:ea typeface="Times New Roman" panose="02020603050405020304" pitchFamily="18" charset="0"/>
                <a:cs typeface="Times New Roman" panose="02020603050405020304" pitchFamily="18" charset="0"/>
              </a:rPr>
              <a:t> en tiempo real</a:t>
            </a:r>
            <a:r>
              <a:rPr lang="es-ES" sz="1400" dirty="0" smtClean="0">
                <a:latin typeface="Calibri" panose="020F0502020204030204" pitchFamily="34" charset="0"/>
                <a:ea typeface="Times New Roman" panose="02020603050405020304" pitchFamily="18" charset="0"/>
                <a:cs typeface="Times New Roman" panose="02020603050405020304" pitchFamily="18" charset="0"/>
              </a:rPr>
              <a:t>.</a:t>
            </a:r>
          </a:p>
          <a:p>
            <a:pPr marL="1102138" lvl="2" indent="-285750" algn="just">
              <a:spcBef>
                <a:spcPts val="0"/>
              </a:spcBef>
              <a:spcAft>
                <a:spcPts val="0"/>
              </a:spcAft>
              <a:buFont typeface="Wingdings" panose="05000000000000000000" pitchFamily="2" charset="2"/>
              <a:buChar char="ü"/>
              <a:tabLst>
                <a:tab pos="180340" algn="l"/>
              </a:tabLst>
            </a:pPr>
            <a:r>
              <a:rPr lang="es-ES" sz="1400" dirty="0">
                <a:latin typeface="Calibri" panose="020F0502020204030204" pitchFamily="34" charset="0"/>
                <a:ea typeface="Times New Roman" panose="02020603050405020304" pitchFamily="18" charset="0"/>
                <a:cs typeface="Times New Roman" panose="02020603050405020304" pitchFamily="18" charset="0"/>
              </a:rPr>
              <a:t>Se simularan condiciones normales de funcionamiento de los tres canales, cortes de servicio y distintos fenómenos de alteración de la calidad del servicio.</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6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a:t>Desarrollo</a:t>
            </a:r>
            <a:r>
              <a:rPr lang="en-US" dirty="0"/>
              <a:t> del </a:t>
            </a:r>
            <a:r>
              <a:rPr lang="en-US" dirty="0" err="1"/>
              <a:t>proyecto</a:t>
            </a:r>
            <a:endParaRPr lang="en-US" dirty="0"/>
          </a:p>
        </p:txBody>
      </p:sp>
      <p:sp>
        <p:nvSpPr>
          <p:cNvPr id="4" name="Slide Number Placeholder 3"/>
          <p:cNvSpPr>
            <a:spLocks noGrp="1"/>
          </p:cNvSpPr>
          <p:nvPr>
            <p:ph type="sldNum" sz="quarter" idx="10"/>
          </p:nvPr>
        </p:nvSpPr>
        <p:spPr/>
        <p:txBody>
          <a:bodyPr/>
          <a:lstStyle/>
          <a:p>
            <a:pPr algn="r"/>
            <a:fld id="{6BCEAF00-35EE-2349-AC37-D94588E1CC52}" type="slidenum">
              <a:rPr lang="en-US" smtClean="0"/>
              <a:pPr algn="r"/>
              <a:t>8</a:t>
            </a:fld>
            <a:endParaRPr lang="en-US"/>
          </a:p>
        </p:txBody>
      </p:sp>
      <p:sp>
        <p:nvSpPr>
          <p:cNvPr id="2" name="Footer Placeholder 1"/>
          <p:cNvSpPr>
            <a:spLocks noGrp="1"/>
          </p:cNvSpPr>
          <p:nvPr>
            <p:ph type="ftr" sz="quarter" idx="11"/>
          </p:nvPr>
        </p:nvSpPr>
        <p:spPr/>
        <p:txBody>
          <a:bodyPr/>
          <a:lstStyle/>
          <a:p>
            <a:pPr algn="r"/>
            <a:r>
              <a:rPr lang="en-US" dirty="0"/>
              <a:t>Dominguez, </a:t>
            </a:r>
            <a:r>
              <a:rPr lang="en-US" dirty="0" err="1"/>
              <a:t>Figueredo</a:t>
            </a:r>
            <a:r>
              <a:rPr lang="en-US" dirty="0"/>
              <a:t>, Mogliasso</a:t>
            </a:r>
          </a:p>
        </p:txBody>
      </p:sp>
    </p:spTree>
    <p:extLst>
      <p:ext uri="{BB962C8B-B14F-4D97-AF65-F5344CB8AC3E}">
        <p14:creationId xmlns:p14="http://schemas.microsoft.com/office/powerpoint/2010/main" val="23155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Generación</a:t>
            </a:r>
            <a:r>
              <a:rPr lang="en-US" dirty="0"/>
              <a:t> de </a:t>
            </a:r>
            <a:r>
              <a:rPr lang="en-US" dirty="0" err="1"/>
              <a:t>señal</a:t>
            </a:r>
            <a:r>
              <a:rPr lang="en-US" dirty="0"/>
              <a:t> “random”</a:t>
            </a:r>
            <a:br>
              <a:rPr lang="en-US" dirty="0"/>
            </a:br>
            <a:endParaRPr lang="en-US" dirty="0"/>
          </a:p>
        </p:txBody>
      </p:sp>
      <p:sp>
        <p:nvSpPr>
          <p:cNvPr id="4" name="Slide Number Placeholder 3"/>
          <p:cNvSpPr>
            <a:spLocks noGrp="1"/>
          </p:cNvSpPr>
          <p:nvPr>
            <p:ph type="sldNum" sz="quarter" idx="11"/>
          </p:nvPr>
        </p:nvSpPr>
        <p:spPr/>
        <p:txBody>
          <a:bodyPr/>
          <a:lstStyle/>
          <a:p>
            <a:pPr algn="r"/>
            <a:fld id="{6BCEAF00-35EE-2349-AC37-D94588E1CC52}" type="slidenum">
              <a:rPr lang="en-US" smtClean="0"/>
              <a:pPr algn="r"/>
              <a:t>9</a:t>
            </a:fld>
            <a:endParaRPr lang="en-US"/>
          </a:p>
        </p:txBody>
      </p:sp>
      <p:sp>
        <p:nvSpPr>
          <p:cNvPr id="5" name="Footer Placeholder 4"/>
          <p:cNvSpPr>
            <a:spLocks noGrp="1"/>
          </p:cNvSpPr>
          <p:nvPr>
            <p:ph type="ftr" sz="quarter" idx="12"/>
          </p:nvPr>
        </p:nvSpPr>
        <p:spPr/>
        <p:txBody>
          <a:bodyPr/>
          <a:lstStyle/>
          <a:p>
            <a:pPr algn="r"/>
            <a:r>
              <a:rPr lang="en-US"/>
              <a:t>Hernan Mogliasso</a:t>
            </a:r>
            <a:endParaRPr lang="en-US" dirty="0"/>
          </a:p>
        </p:txBody>
      </p:sp>
      <p:pic>
        <p:nvPicPr>
          <p:cNvPr id="3" name="Picture 2"/>
          <p:cNvPicPr>
            <a:picLocks noChangeAspect="1"/>
          </p:cNvPicPr>
          <p:nvPr/>
        </p:nvPicPr>
        <p:blipFill>
          <a:blip r:embed="rId2"/>
          <a:stretch>
            <a:fillRect/>
          </a:stretch>
        </p:blipFill>
        <p:spPr>
          <a:xfrm>
            <a:off x="1869260" y="791766"/>
            <a:ext cx="5007930" cy="3847251"/>
          </a:xfrm>
          <a:prstGeom prst="rect">
            <a:avLst/>
          </a:prstGeom>
        </p:spPr>
      </p:pic>
    </p:spTree>
    <p:extLst>
      <p:ext uri="{BB962C8B-B14F-4D97-AF65-F5344CB8AC3E}">
        <p14:creationId xmlns:p14="http://schemas.microsoft.com/office/powerpoint/2010/main" val="2291028014"/>
      </p:ext>
    </p:extLst>
  </p:cSld>
  <p:clrMapOvr>
    <a:masterClrMapping/>
  </p:clrMapOvr>
</p:sld>
</file>

<file path=ppt/theme/theme1.xml><?xml version="1.0" encoding="utf-8"?>
<a:theme xmlns:a="http://schemas.openxmlformats.org/drawingml/2006/main" name="ExxonMobil_WSTemplate_Arial">
  <a:themeElements>
    <a:clrScheme name="Custom 7">
      <a:dk1>
        <a:srgbClr val="000000"/>
      </a:dk1>
      <a:lt1>
        <a:srgbClr val="FFFFFF"/>
      </a:lt1>
      <a:dk2>
        <a:srgbClr val="00AAE7"/>
      </a:dk2>
      <a:lt2>
        <a:srgbClr val="3A397B"/>
      </a:lt2>
      <a:accent1>
        <a:srgbClr val="0B66AE"/>
      </a:accent1>
      <a:accent2>
        <a:srgbClr val="002F6C"/>
      </a:accent2>
      <a:accent3>
        <a:srgbClr val="7A4183"/>
      </a:accent3>
      <a:accent4>
        <a:srgbClr val="B4D405"/>
      </a:accent4>
      <a:accent5>
        <a:srgbClr val="F2AC33"/>
      </a:accent5>
      <a:accent6>
        <a:srgbClr val="BBBFC0"/>
      </a:accent6>
      <a:hlink>
        <a:srgbClr val="0C479D"/>
      </a:hlink>
      <a:folHlink>
        <a:srgbClr val="BBBF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tx1">
                <a:lumMod val="75000"/>
                <a:lumOff val="25000"/>
              </a:schemeClr>
            </a:solidFill>
            <a:latin typeface="EMprint" panose="020B0503020204020204" pitchFamily="34" charset="0"/>
            <a:ea typeface="EMprint" panose="020B0503020204020204" pitchFamily="34" charset="0"/>
          </a:defRPr>
        </a:defPPr>
      </a:lstStyle>
    </a:txDef>
  </a:objectDefaults>
  <a:extraClrSchemeLst/>
  <a:extLst>
    <a:ext uri="{05A4C25C-085E-4340-85A3-A5531E510DB2}">
      <thm15:themeFamily xmlns="" xmlns:thm15="http://schemas.microsoft.com/office/thememl/2012/main" name="Presentation1" id="{F9614CC0-F90D-4152-AB2F-D4E0CD31C924}" vid="{DDFE8B92-76C4-47E9-9899-F0B1025D3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C9319659855F43B437D775ED310A32" ma:contentTypeVersion="2" ma:contentTypeDescription="Create a new document." ma:contentTypeScope="" ma:versionID="a7f5271ded3f81f7a7b88a2fd746f9b4">
  <xsd:schema xmlns:xsd="http://www.w3.org/2001/XMLSchema" xmlns:xs="http://www.w3.org/2001/XMLSchema" xmlns:p="http://schemas.microsoft.com/office/2006/metadata/properties" targetNamespace="http://schemas.microsoft.com/office/2006/metadata/properties" ma:root="true" ma:fieldsID="843248f2567309a8a3acabb583c191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7B2E9-0634-4270-B075-27E38F24A5F1}">
  <ds:schemaRefs>
    <ds:schemaRef ds:uri="http://schemas.microsoft.com/sharepoint/v3/contenttype/forms"/>
  </ds:schemaRefs>
</ds:datastoreItem>
</file>

<file path=customXml/itemProps2.xml><?xml version="1.0" encoding="utf-8"?>
<ds:datastoreItem xmlns:ds="http://schemas.openxmlformats.org/officeDocument/2006/customXml" ds:itemID="{8F4A769F-E3C2-4C69-A8E4-637FB1D1A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321201C-F0D0-434E-85BB-13AD0891A397}">
  <ds:schemaRef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EMIT-Template-Widescreen</Template>
  <TotalTime>808</TotalTime>
  <Words>648</Words>
  <Application>Microsoft Office PowerPoint</Application>
  <PresentationFormat>Presentación en pantalla (16:9)</PresentationFormat>
  <Paragraphs>95</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ExxonMobil_WSTemplate_Arial</vt:lpstr>
      <vt:lpstr>Sincrofasores</vt:lpstr>
      <vt:lpstr>Introduccion</vt:lpstr>
      <vt:lpstr>Introducción- Redes Inteligentes</vt:lpstr>
      <vt:lpstr>Introducción - Fasores</vt:lpstr>
      <vt:lpstr>Introducción- ¿Cómo funciona un PMU?</vt:lpstr>
      <vt:lpstr>Introducción – PMU Dataset</vt:lpstr>
      <vt:lpstr>Introducción- Objetivos del trabajo</vt:lpstr>
      <vt:lpstr>Desarrollo del proyecto</vt:lpstr>
      <vt:lpstr>Generación de señal “random” </vt:lpstr>
      <vt:lpstr>Simulacion de corte de servicio </vt:lpstr>
      <vt:lpstr>Simulacion de corrimiento de fase </vt:lpstr>
      <vt:lpstr>Preguntas?</vt:lpstr>
    </vt:vector>
  </TitlesOfParts>
  <Company>ExxonMobil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tips!</dc:title>
  <dc:creator>Mogliasso, Hernan</dc:creator>
  <cp:lastModifiedBy>Monoramiro</cp:lastModifiedBy>
  <cp:revision>56</cp:revision>
  <cp:lastPrinted>2014-03-03T16:56:29Z</cp:lastPrinted>
  <dcterms:created xsi:type="dcterms:W3CDTF">2020-10-01T13:05:04Z</dcterms:created>
  <dcterms:modified xsi:type="dcterms:W3CDTF">2021-11-25T00:55:59Z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0x0101004FC9319659855F43B437D775ED310A32</vt:lpwstr>
  </property>
</Properties>
</file>