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6"/>
  </p:notesMasterIdLst>
  <p:handoutMasterIdLst>
    <p:handoutMasterId r:id="rId17"/>
  </p:handoutMasterIdLst>
  <p:sldIdLst>
    <p:sldId id="256" r:id="rId5"/>
    <p:sldId id="284" r:id="rId6"/>
    <p:sldId id="277" r:id="rId7"/>
    <p:sldId id="278" r:id="rId8"/>
    <p:sldId id="286" r:id="rId9"/>
    <p:sldId id="287" r:id="rId10"/>
    <p:sldId id="265" r:id="rId11"/>
    <p:sldId id="273" r:id="rId12"/>
    <p:sldId id="260" r:id="rId13"/>
    <p:sldId id="288" r:id="rId14"/>
    <p:sldId id="283" r:id="rId15"/>
  </p:sldIdLst>
  <p:sldSz cx="9144000" cy="5143500" type="screen16x9"/>
  <p:notesSz cx="6858000" cy="9144000"/>
  <p:defaultTextStyle>
    <a:defPPr>
      <a:defRPr lang="en-US"/>
    </a:defPPr>
    <a:lvl1pPr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08194"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816388"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224582"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632776"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040969" algn="l" defTabSz="408194" rtl="0" eaLnBrk="1" latinLnBrk="0" hangingPunct="1">
      <a:defRPr kern="1200">
        <a:solidFill>
          <a:schemeClr val="tx1"/>
        </a:solidFill>
        <a:latin typeface="Arial" charset="0"/>
        <a:ea typeface="ヒラギノ角ゴ Pro W3" charset="0"/>
        <a:cs typeface="ヒラギノ角ゴ Pro W3" charset="0"/>
      </a:defRPr>
    </a:lvl6pPr>
    <a:lvl7pPr marL="2449163" algn="l" defTabSz="408194" rtl="0" eaLnBrk="1" latinLnBrk="0" hangingPunct="1">
      <a:defRPr kern="1200">
        <a:solidFill>
          <a:schemeClr val="tx1"/>
        </a:solidFill>
        <a:latin typeface="Arial" charset="0"/>
        <a:ea typeface="ヒラギノ角ゴ Pro W3" charset="0"/>
        <a:cs typeface="ヒラギノ角ゴ Pro W3" charset="0"/>
      </a:defRPr>
    </a:lvl7pPr>
    <a:lvl8pPr marL="2857357" algn="l" defTabSz="408194" rtl="0" eaLnBrk="1" latinLnBrk="0" hangingPunct="1">
      <a:defRPr kern="1200">
        <a:solidFill>
          <a:schemeClr val="tx1"/>
        </a:solidFill>
        <a:latin typeface="Arial" charset="0"/>
        <a:ea typeface="ヒラギノ角ゴ Pro W3" charset="0"/>
        <a:cs typeface="ヒラギノ角ゴ Pro W3" charset="0"/>
      </a:defRPr>
    </a:lvl8pPr>
    <a:lvl9pPr marL="3265551" algn="l" defTabSz="408194"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808">
          <p15:clr>
            <a:srgbClr val="A4A3A4"/>
          </p15:clr>
        </p15:guide>
        <p15:guide id="2" orient="horz" pos="2419">
          <p15:clr>
            <a:srgbClr val="A4A3A4"/>
          </p15:clr>
        </p15:guide>
        <p15:guide id="3" orient="horz" pos="894">
          <p15:clr>
            <a:srgbClr val="A4A3A4"/>
          </p15:clr>
        </p15:guide>
        <p15:guide id="4" orient="horz" pos="3103">
          <p15:clr>
            <a:srgbClr val="A4A3A4"/>
          </p15:clr>
        </p15:guide>
        <p15:guide id="5" pos="2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BC7"/>
    <a:srgbClr val="00A3E0"/>
    <a:srgbClr val="4161AD"/>
    <a:srgbClr val="3A508E"/>
    <a:srgbClr val="4E4A8A"/>
    <a:srgbClr val="3D4A8A"/>
    <a:srgbClr val="3A62C7"/>
    <a:srgbClr val="44408E"/>
    <a:srgbClr val="414AAD"/>
    <a:srgbClr val="296B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5" autoAdjust="0"/>
    <p:restoredTop sz="50000" autoAdjust="0"/>
  </p:normalViewPr>
  <p:slideViewPr>
    <p:cSldViewPr snapToGrid="0" snapToObjects="1">
      <p:cViewPr varScale="1">
        <p:scale>
          <a:sx n="147" d="100"/>
          <a:sy n="147" d="100"/>
        </p:scale>
        <p:origin x="372" y="114"/>
      </p:cViewPr>
      <p:guideLst>
        <p:guide orient="horz" pos="808"/>
        <p:guide orient="horz" pos="2419"/>
        <p:guide orient="horz" pos="894"/>
        <p:guide orient="horz" pos="3103"/>
        <p:guide pos="223"/>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C76210-A518-BF4A-B6B1-163457AAA693}" type="datetimeFigureOut">
              <a:rPr lang="en-US" smtClean="0"/>
              <a:t>11/23/2021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057659-F127-F047-BBDD-B8E2DD7A78BA}" type="slidenum">
              <a:rPr lang="en-US" smtClean="0"/>
              <a:t>‹Nº›</a:t>
            </a:fld>
            <a:endParaRPr lang="en-US"/>
          </a:p>
        </p:txBody>
      </p:sp>
    </p:spTree>
    <p:extLst>
      <p:ext uri="{BB962C8B-B14F-4D97-AF65-F5344CB8AC3E}">
        <p14:creationId xmlns:p14="http://schemas.microsoft.com/office/powerpoint/2010/main" val="3310897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a:cs typeface="Arial"/>
              </a:defRPr>
            </a:lvl1pPr>
          </a:lstStyle>
          <a:p>
            <a:fld id="{2993A11A-F6A3-7043-ACF7-3661B650AFBB}" type="datetimeFigureOut">
              <a:rPr lang="en-US" smtClean="0"/>
              <a:pPr/>
              <a:t>11/23/2021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Arial"/>
                <a:cs typeface="Arial"/>
              </a:defRPr>
            </a:lvl1pPr>
          </a:lstStyle>
          <a:p>
            <a:fld id="{F9EC3AE7-E7CD-3E40-8A99-1203D93D3F3D}" type="slidenum">
              <a:rPr lang="en-US" smtClean="0"/>
              <a:pPr/>
              <a:t>‹Nº›</a:t>
            </a:fld>
            <a:endParaRPr lang="en-US" dirty="0"/>
          </a:p>
        </p:txBody>
      </p:sp>
    </p:spTree>
    <p:extLst>
      <p:ext uri="{BB962C8B-B14F-4D97-AF65-F5344CB8AC3E}">
        <p14:creationId xmlns:p14="http://schemas.microsoft.com/office/powerpoint/2010/main" val="778668903"/>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100" kern="1200">
        <a:solidFill>
          <a:schemeClr val="tx1"/>
        </a:solidFill>
        <a:latin typeface="Arial"/>
        <a:ea typeface="+mn-ea"/>
        <a:cs typeface="+mn-cs"/>
      </a:defRPr>
    </a:lvl1pPr>
    <a:lvl2pPr marL="408194" algn="l" defTabSz="408194" rtl="0" eaLnBrk="1" latinLnBrk="0" hangingPunct="1">
      <a:defRPr sz="1100" kern="1200">
        <a:solidFill>
          <a:schemeClr val="tx1"/>
        </a:solidFill>
        <a:latin typeface="Arial"/>
        <a:ea typeface="+mn-ea"/>
        <a:cs typeface="+mn-cs"/>
      </a:defRPr>
    </a:lvl2pPr>
    <a:lvl3pPr marL="816388" algn="l" defTabSz="408194" rtl="0" eaLnBrk="1" latinLnBrk="0" hangingPunct="1">
      <a:defRPr sz="1100" kern="1200">
        <a:solidFill>
          <a:schemeClr val="tx1"/>
        </a:solidFill>
        <a:latin typeface="Arial"/>
        <a:ea typeface="+mn-ea"/>
        <a:cs typeface="+mn-cs"/>
      </a:defRPr>
    </a:lvl3pPr>
    <a:lvl4pPr marL="1224582" algn="l" defTabSz="408194" rtl="0" eaLnBrk="1" latinLnBrk="0" hangingPunct="1">
      <a:defRPr sz="1100" kern="1200">
        <a:solidFill>
          <a:schemeClr val="tx1"/>
        </a:solidFill>
        <a:latin typeface="Arial"/>
        <a:ea typeface="+mn-ea"/>
        <a:cs typeface="+mn-cs"/>
      </a:defRPr>
    </a:lvl4pPr>
    <a:lvl5pPr marL="1632776" algn="l" defTabSz="408194" rtl="0" eaLnBrk="1" latinLnBrk="0" hangingPunct="1">
      <a:defRPr sz="1100" kern="1200">
        <a:solidFill>
          <a:schemeClr val="tx1"/>
        </a:solidFill>
        <a:latin typeface="Arial"/>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spTree>
      <p:nvGrpSpPr>
        <p:cNvPr id="1" name=""/>
        <p:cNvGrpSpPr/>
        <p:nvPr/>
      </p:nvGrpSpPr>
      <p:grpSpPr>
        <a:xfrm>
          <a:off x="0" y="0"/>
          <a:ext cx="0" cy="0"/>
          <a:chOff x="0" y="0"/>
          <a:chExt cx="0" cy="0"/>
        </a:xfrm>
      </p:grpSpPr>
      <p:sp>
        <p:nvSpPr>
          <p:cNvPr id="18" name="Rectangle 17"/>
          <p:cNvSpPr/>
          <p:nvPr userDrawn="1"/>
        </p:nvSpPr>
        <p:spPr>
          <a:xfrm>
            <a:off x="0" y="999487"/>
            <a:ext cx="9144000" cy="2313432"/>
          </a:xfrm>
          <a:prstGeom prst="rect">
            <a:avLst/>
          </a:prstGeom>
          <a:gradFill flip="none" rotWithShape="1">
            <a:gsLst>
              <a:gs pos="15000">
                <a:srgbClr val="3A397B">
                  <a:lumMod val="100000"/>
                </a:srgbClr>
              </a:gs>
              <a:gs pos="100000">
                <a:srgbClr val="00A3E0"/>
              </a:gs>
            </a:gsLst>
            <a:lin ang="18900000" scaled="1"/>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itle 1"/>
          <p:cNvSpPr>
            <a:spLocks noGrp="1"/>
          </p:cNvSpPr>
          <p:nvPr>
            <p:ph type="ctrTitle"/>
          </p:nvPr>
        </p:nvSpPr>
        <p:spPr bwMode="white">
          <a:xfrm>
            <a:off x="360046" y="1485900"/>
            <a:ext cx="8429625" cy="1456666"/>
          </a:xfrm>
        </p:spPr>
        <p:txBody>
          <a:bodyPr anchor="ctr">
            <a:noAutofit/>
          </a:bodyPr>
          <a:lstStyle>
            <a:lvl1pPr>
              <a:lnSpc>
                <a:spcPct val="90000"/>
              </a:lnSpc>
              <a:defRPr sz="4000" b="0" i="0" baseline="0">
                <a:solidFill>
                  <a:schemeClr val="bg1"/>
                </a:solidFill>
                <a:latin typeface="EMprint" charset="0"/>
                <a:ea typeface="EMprint" charset="0"/>
                <a:cs typeface="EMprint" charset="0"/>
              </a:defRPr>
            </a:lvl1pPr>
          </a:lstStyle>
          <a:p>
            <a:r>
              <a:rPr lang="en-US"/>
              <a:t>Click to edit Master title style</a:t>
            </a:r>
            <a:endParaRPr lang="en-US" dirty="0"/>
          </a:p>
        </p:txBody>
      </p:sp>
      <p:sp>
        <p:nvSpPr>
          <p:cNvPr id="12" name="Content Placeholder 4"/>
          <p:cNvSpPr>
            <a:spLocks noGrp="1"/>
          </p:cNvSpPr>
          <p:nvPr>
            <p:ph sz="quarter" idx="11" hasCustomPrompt="1"/>
          </p:nvPr>
        </p:nvSpPr>
        <p:spPr bwMode="white">
          <a:xfrm>
            <a:off x="360045" y="1182634"/>
            <a:ext cx="5026672" cy="235744"/>
          </a:xfrm>
        </p:spPr>
        <p:txBody>
          <a:bodyPr/>
          <a:lstStyle>
            <a:lvl1pPr marL="0" indent="0">
              <a:buNone/>
              <a:defRPr lang="en-US" sz="1400" kern="1200" baseline="0" dirty="0" smtClean="0">
                <a:solidFill>
                  <a:schemeClr val="bg1"/>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dirty="0"/>
              <a:t>Month Date, Year or sub-headline</a:t>
            </a:r>
          </a:p>
        </p:txBody>
      </p:sp>
      <p:sp>
        <p:nvSpPr>
          <p:cNvPr id="16" name="Content Placeholder 4"/>
          <p:cNvSpPr>
            <a:spLocks noGrp="1"/>
          </p:cNvSpPr>
          <p:nvPr>
            <p:ph sz="quarter" idx="13" hasCustomPrompt="1"/>
          </p:nvPr>
        </p:nvSpPr>
        <p:spPr bwMode="white">
          <a:xfrm>
            <a:off x="360045" y="3575345"/>
            <a:ext cx="5026672" cy="559098"/>
          </a:xfrm>
          <a:noFill/>
          <a:ln>
            <a:noFill/>
          </a:ln>
        </p:spPr>
        <p:txBody>
          <a:bodyPr vert="horz" wrap="square" lIns="0" tIns="0" rIns="0" bIns="0" numCol="1" anchor="t" anchorCtr="0" compatLnSpc="1">
            <a:prstTxWarp prst="textNoShape">
              <a:avLst/>
            </a:prstTxWarp>
          </a:bodyPr>
          <a:lstStyle>
            <a:lvl1pPr marL="0" indent="0">
              <a:buNone/>
              <a:defRPr lang="en-US" sz="1100" dirty="0" smtClean="0">
                <a:solidFill>
                  <a:schemeClr val="tx1">
                    <a:lumMod val="50000"/>
                    <a:lumOff val="50000"/>
                  </a:schemeClr>
                </a:solidFill>
                <a:latin typeface="EMprint" charset="0"/>
                <a:ea typeface="EMprint" charset="0"/>
                <a:cs typeface="EMprint" charset="0"/>
              </a:defRPr>
            </a:lvl1pPr>
          </a:lstStyle>
          <a:p>
            <a:pPr>
              <a:lnSpc>
                <a:spcPct val="110000"/>
              </a:lnSpc>
            </a:pPr>
            <a:r>
              <a:rPr lang="en-US" sz="1100" dirty="0">
                <a:solidFill>
                  <a:srgbClr val="7F7F7F"/>
                </a:solidFill>
              </a:rPr>
              <a:t>Presenter name (optional)</a:t>
            </a:r>
          </a:p>
          <a:p>
            <a:r>
              <a:rPr lang="en-US" sz="1100" dirty="0">
                <a:solidFill>
                  <a:srgbClr val="7F7F7F"/>
                </a:solidFill>
              </a:rPr>
              <a:t>Title (optional)</a:t>
            </a:r>
          </a:p>
          <a:p>
            <a:r>
              <a:rPr lang="en-US" sz="1100" dirty="0">
                <a:solidFill>
                  <a:srgbClr val="7F7F7F"/>
                </a:solidFill>
              </a:rPr>
              <a:t>Location (optional)</a:t>
            </a:r>
          </a:p>
        </p:txBody>
      </p:sp>
      <p:pic>
        <p:nvPicPr>
          <p:cNvPr id="10" name="Picture 9" descr="exmo_red.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0766" y="318304"/>
            <a:ext cx="1938905" cy="388620"/>
          </a:xfrm>
          <a:prstGeom prst="rect">
            <a:avLst/>
          </a:prstGeom>
        </p:spPr>
      </p:pic>
      <p:sp>
        <p:nvSpPr>
          <p:cNvPr id="14" name="Footer Placeholder 2"/>
          <p:cNvSpPr>
            <a:spLocks noGrp="1"/>
          </p:cNvSpPr>
          <p:nvPr>
            <p:ph type="ftr" sz="quarter" idx="3"/>
          </p:nvPr>
        </p:nvSpPr>
        <p:spPr>
          <a:xfrm>
            <a:off x="360045" y="4768455"/>
            <a:ext cx="1312230" cy="228600"/>
          </a:xfrm>
          <a:prstGeom prst="rect">
            <a:avLst/>
          </a:prstGeom>
          <a:noFill/>
          <a:ln>
            <a:noFill/>
          </a:ln>
        </p:spPr>
        <p:txBody>
          <a:bodyPr lIns="0" tIns="0" rIns="0" bIns="0" anchor="b"/>
          <a:lstStyle>
            <a:lvl1pPr algn="l">
              <a:defRPr lang="en-US" sz="700">
                <a:latin typeface="EMprint" charset="0"/>
                <a:ea typeface="EMprint" charset="0"/>
                <a:cs typeface="EMprint" charset="0"/>
              </a:defRPr>
            </a:lvl1pPr>
          </a:lstStyle>
          <a:p>
            <a:r>
              <a:rPr lang="en-US"/>
              <a:t>Hernan Mogliasso</a:t>
            </a:r>
            <a:endParaRPr lang="en-US"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5700" y="4100784"/>
            <a:ext cx="912085" cy="912085"/>
          </a:xfrm>
          <a:prstGeom prst="rect">
            <a:avLst/>
          </a:prstGeom>
        </p:spPr>
      </p:pic>
    </p:spTree>
    <p:extLst>
      <p:ext uri="{BB962C8B-B14F-4D97-AF65-F5344CB8AC3E}">
        <p14:creationId xmlns:p14="http://schemas.microsoft.com/office/powerpoint/2010/main" val="130594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15000">
              <a:schemeClr val="bg2"/>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57189" y="1289305"/>
            <a:ext cx="8429625" cy="1642871"/>
          </a:xfrm>
        </p:spPr>
        <p:txBody>
          <a:bodyPr anchor="b">
            <a:noAutofit/>
          </a:bodyPr>
          <a:lstStyle>
            <a:lvl1pPr>
              <a:lnSpc>
                <a:spcPct val="90000"/>
              </a:lnSpc>
              <a:defRPr sz="11600" b="0" i="0" baseline="0">
                <a:solidFill>
                  <a:schemeClr val="bg1"/>
                </a:solidFill>
                <a:latin typeface="EMprint" charset="0"/>
                <a:ea typeface="EMprint" charset="0"/>
                <a:cs typeface="EMprint" charset="0"/>
              </a:defRPr>
            </a:lvl1pPr>
          </a:lstStyle>
          <a:p>
            <a:r>
              <a:rPr lang="en-US" dirty="0"/>
              <a:t>Data</a:t>
            </a:r>
          </a:p>
        </p:txBody>
      </p:sp>
      <p:sp>
        <p:nvSpPr>
          <p:cNvPr id="12" name="Content Placeholder 4"/>
          <p:cNvSpPr>
            <a:spLocks noGrp="1"/>
          </p:cNvSpPr>
          <p:nvPr>
            <p:ph sz="quarter" idx="11"/>
          </p:nvPr>
        </p:nvSpPr>
        <p:spPr>
          <a:xfrm>
            <a:off x="357189" y="2817495"/>
            <a:ext cx="8429625" cy="1371600"/>
          </a:xfrm>
        </p:spPr>
        <p:txBody>
          <a:bodyPr/>
          <a:lstStyle>
            <a:lvl1pPr marL="0" indent="0">
              <a:lnSpc>
                <a:spcPct val="90000"/>
              </a:lnSpc>
              <a:buNone/>
              <a:defRPr lang="en-US" sz="3200" kern="1200" dirty="0" smtClean="0">
                <a:solidFill>
                  <a:schemeClr val="bg1"/>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Tree>
    <p:extLst>
      <p:ext uri="{BB962C8B-B14F-4D97-AF65-F5344CB8AC3E}">
        <p14:creationId xmlns:p14="http://schemas.microsoft.com/office/powerpoint/2010/main" val="39765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60046" y="1289305"/>
            <a:ext cx="8429625" cy="1642871"/>
          </a:xfrm>
        </p:spPr>
        <p:txBody>
          <a:bodyPr anchor="b">
            <a:noAutofit/>
          </a:bodyPr>
          <a:lstStyle>
            <a:lvl1pPr>
              <a:lnSpc>
                <a:spcPct val="90000"/>
              </a:lnSpc>
              <a:defRPr sz="11600" b="0" i="0" baseline="0">
                <a:solidFill>
                  <a:schemeClr val="bg2"/>
                </a:solidFill>
                <a:latin typeface="EMprint" charset="0"/>
                <a:ea typeface="EMprint" charset="0"/>
                <a:cs typeface="EMprint" charset="0"/>
              </a:defRPr>
            </a:lvl1pPr>
          </a:lstStyle>
          <a:p>
            <a:r>
              <a:rPr lang="en-US" dirty="0"/>
              <a:t>Data</a:t>
            </a:r>
          </a:p>
        </p:txBody>
      </p:sp>
      <p:sp>
        <p:nvSpPr>
          <p:cNvPr id="12" name="Content Placeholder 4"/>
          <p:cNvSpPr>
            <a:spLocks noGrp="1"/>
          </p:cNvSpPr>
          <p:nvPr>
            <p:ph sz="quarter" idx="11"/>
          </p:nvPr>
        </p:nvSpPr>
        <p:spPr>
          <a:xfrm>
            <a:off x="360044" y="2817495"/>
            <a:ext cx="8429625" cy="1371600"/>
          </a:xfrm>
        </p:spPr>
        <p:txBody>
          <a:bodyPr/>
          <a:lstStyle>
            <a:lvl1pPr marL="0" indent="0">
              <a:lnSpc>
                <a:spcPct val="90000"/>
              </a:lnSpc>
              <a:buNone/>
              <a:defRPr lang="en-US" sz="3200" kern="1200" dirty="0" smtClean="0">
                <a:solidFill>
                  <a:schemeClr val="bg2"/>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2" name="Slide Number Placeholder 1"/>
          <p:cNvSpPr>
            <a:spLocks noGrp="1"/>
          </p:cNvSpPr>
          <p:nvPr>
            <p:ph type="sldNum" sz="quarter" idx="12"/>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3"/>
          </p:nvPr>
        </p:nvSpPr>
        <p:spPr/>
        <p:txBody>
          <a:bodyPr/>
          <a:lstStyle/>
          <a:p>
            <a:pPr algn="r"/>
            <a:r>
              <a:rPr lang="en-US"/>
              <a:t>Hernan Mogliasso</a:t>
            </a:r>
            <a:endParaRPr lang="en-US" dirty="0"/>
          </a:p>
        </p:txBody>
      </p:sp>
    </p:spTree>
    <p:extLst>
      <p:ext uri="{BB962C8B-B14F-4D97-AF65-F5344CB8AC3E}">
        <p14:creationId xmlns:p14="http://schemas.microsoft.com/office/powerpoint/2010/main" val="119560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314576"/>
            <a:ext cx="3653684" cy="13716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1600" b="0" i="0" baseline="0" dirty="0" smtClean="0">
                <a:solidFill>
                  <a:srgbClr val="00A3E0"/>
                </a:solidFill>
                <a:latin typeface="EMprint" charset="0"/>
                <a:ea typeface="EMprint" charset="0"/>
                <a:cs typeface="EMprint" charset="0"/>
              </a:defRPr>
            </a:lvl1pPr>
          </a:lstStyle>
          <a:p>
            <a:pPr lvl="0">
              <a:lnSpc>
                <a:spcPct val="90000"/>
              </a:lnSpc>
            </a:pPr>
            <a:r>
              <a:rPr lang="en-US" dirty="0"/>
              <a:t>Data</a:t>
            </a:r>
          </a:p>
        </p:txBody>
      </p:sp>
      <p:sp>
        <p:nvSpPr>
          <p:cNvPr id="7" name="Content Placeholder 4"/>
          <p:cNvSpPr>
            <a:spLocks noGrp="1"/>
          </p:cNvSpPr>
          <p:nvPr>
            <p:ph sz="quarter" idx="14" hasCustomPrompt="1"/>
          </p:nvPr>
        </p:nvSpPr>
        <p:spPr>
          <a:xfrm>
            <a:off x="360045" y="1314576"/>
            <a:ext cx="3653684" cy="13716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1600" dirty="0" smtClean="0">
                <a:solidFill>
                  <a:srgbClr val="3A397B"/>
                </a:solidFill>
                <a:latin typeface="EMprint" charset="0"/>
                <a:ea typeface="EMprint" charset="0"/>
                <a:cs typeface="EMprint" charset="0"/>
              </a:defRPr>
            </a:lvl1pPr>
          </a:lstStyle>
          <a:p>
            <a:pPr lvl="0"/>
            <a:r>
              <a:rPr lang="en-US" dirty="0"/>
              <a:t>Data</a:t>
            </a:r>
          </a:p>
        </p:txBody>
      </p:sp>
      <p:sp>
        <p:nvSpPr>
          <p:cNvPr id="12" name="Content Placeholder 4"/>
          <p:cNvSpPr>
            <a:spLocks noGrp="1"/>
          </p:cNvSpPr>
          <p:nvPr>
            <p:ph sz="quarter" idx="11"/>
          </p:nvPr>
        </p:nvSpPr>
        <p:spPr>
          <a:xfrm>
            <a:off x="360045" y="2798898"/>
            <a:ext cx="3653684" cy="1371600"/>
          </a:xfrm>
        </p:spPr>
        <p:txBody>
          <a:bodyPr/>
          <a:lstStyle>
            <a:lvl1pPr marL="0" indent="0">
              <a:lnSpc>
                <a:spcPct val="90000"/>
              </a:lnSpc>
              <a:buNone/>
              <a:defRPr lang="en-US" sz="2600" kern="1200" dirty="0" smtClean="0">
                <a:solidFill>
                  <a:srgbClr val="3A397B"/>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5" name="Content Placeholder 4"/>
          <p:cNvSpPr>
            <a:spLocks noGrp="1"/>
          </p:cNvSpPr>
          <p:nvPr>
            <p:ph sz="quarter" idx="12"/>
          </p:nvPr>
        </p:nvSpPr>
        <p:spPr>
          <a:xfrm>
            <a:off x="5099050" y="2798898"/>
            <a:ext cx="3653684" cy="1371600"/>
          </a:xfrm>
        </p:spPr>
        <p:txBody>
          <a:bodyPr/>
          <a:lstStyle>
            <a:lvl1pPr marL="0" indent="0">
              <a:lnSpc>
                <a:spcPct val="90000"/>
              </a:lnSpc>
              <a:buNone/>
              <a:defRPr lang="en-US" sz="2600" kern="1200" dirty="0" smtClean="0">
                <a:solidFill>
                  <a:srgbClr val="00A3E0"/>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2" name="Slide Number Placeholder 1"/>
          <p:cNvSpPr>
            <a:spLocks noGrp="1"/>
          </p:cNvSpPr>
          <p:nvPr>
            <p:ph type="sldNum" sz="quarter" idx="15"/>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6"/>
          </p:nvPr>
        </p:nvSpPr>
        <p:spPr/>
        <p:txBody>
          <a:bodyPr/>
          <a:lstStyle/>
          <a:p>
            <a:pPr algn="r"/>
            <a:r>
              <a:rPr lang="en-US"/>
              <a:t>Hernan Mogliasso</a:t>
            </a:r>
            <a:endParaRPr lang="en-US" dirty="0"/>
          </a:p>
        </p:txBody>
      </p:sp>
    </p:spTree>
    <p:extLst>
      <p:ext uri="{BB962C8B-B14F-4D97-AF65-F5344CB8AC3E}">
        <p14:creationId xmlns:p14="http://schemas.microsoft.com/office/powerpoint/2010/main" val="11848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rgbClr val="000000"/>
                </a:solidFill>
              </a:defRPr>
            </a:lvl1pPr>
          </a:lstStyle>
          <a:p>
            <a:pPr lvl="0">
              <a:lnSpc>
                <a:spcPct val="90000"/>
              </a:lnSpc>
            </a:pPr>
            <a:r>
              <a:rPr lang="en-US"/>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273568912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1" baseline="0" dirty="0">
                <a:gradFill>
                  <a:gsLst>
                    <a:gs pos="15000">
                      <a:srgbClr val="3A397B"/>
                    </a:gs>
                    <a:gs pos="100000">
                      <a:schemeClr val="tx2"/>
                    </a:gs>
                  </a:gsLst>
                  <a:lin ang="18900000" scaled="0"/>
                </a:gradFill>
              </a:defRPr>
            </a:lvl1pPr>
          </a:lstStyle>
          <a:p>
            <a:pPr lvl="0">
              <a:lnSpc>
                <a:spcPct val="90000"/>
              </a:lnSpc>
            </a:pPr>
            <a:r>
              <a:rPr lang="en-US"/>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414871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15000">
              <a:srgbClr val="3A397B"/>
            </a:gs>
            <a:gs pos="100000">
              <a:schemeClr val="tx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357189"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chemeClr val="bg1"/>
                </a:solidFill>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19064134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15000">
              <a:srgbClr val="3A397B"/>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chemeClr val="bg1"/>
                </a:solidFill>
              </a:defRPr>
            </a:lvl1pPr>
            <a:lvl2pPr marL="1418" indent="0">
              <a:buNone/>
              <a:defRPr sz="3400">
                <a:solidFill>
                  <a:schemeClr val="bg1"/>
                </a:solidFill>
              </a:defRPr>
            </a:lvl2pPr>
            <a:lvl3pPr>
              <a:defRPr sz="3900"/>
            </a:lvl3pPr>
            <a:lvl4pPr>
              <a:defRPr sz="3900"/>
            </a:lvl4pPr>
            <a:lvl5pPr>
              <a:defRPr sz="39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60467618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rgbClr val="000000"/>
                </a:solidFill>
              </a:defRPr>
            </a:lvl1pPr>
            <a:lvl2pPr marL="1418" indent="0">
              <a:buNone/>
              <a:defRPr sz="3400">
                <a:solidFill>
                  <a:srgbClr val="000000"/>
                </a:solidFill>
              </a:defRPr>
            </a:lvl2pPr>
            <a:lvl3pPr>
              <a:defRPr sz="3900"/>
            </a:lvl3pPr>
            <a:lvl4pPr>
              <a:defRPr sz="3900"/>
            </a:lvl4pPr>
            <a:lvl5pPr>
              <a:defRPr sz="3900"/>
            </a:lvl5pPr>
          </a:lstStyle>
          <a:p>
            <a:pPr lvl="0"/>
            <a:r>
              <a:rPr lang="en-US"/>
              <a:t>Edit Master text styles</a:t>
            </a:r>
          </a:p>
          <a:p>
            <a:pPr lvl="1"/>
            <a:r>
              <a:rPr lang="en-US"/>
              <a:t>Second level</a:t>
            </a:r>
          </a:p>
        </p:txBody>
      </p:sp>
      <p:sp>
        <p:nvSpPr>
          <p:cNvPr id="2" name="Slide Number Placeholder 1"/>
          <p:cNvSpPr>
            <a:spLocks noGrp="1"/>
          </p:cNvSpPr>
          <p:nvPr>
            <p:ph type="sldNum" sz="quarter" idx="11"/>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2"/>
          </p:nvPr>
        </p:nvSpPr>
        <p:spPr/>
        <p:txBody>
          <a:bodyPr/>
          <a:lstStyle/>
          <a:p>
            <a:pPr algn="r"/>
            <a:r>
              <a:rPr lang="en-US"/>
              <a:t>Hernan Mogliasso</a:t>
            </a:r>
            <a:endParaRPr lang="en-US" dirty="0"/>
          </a:p>
        </p:txBody>
      </p:sp>
    </p:spTree>
    <p:extLst>
      <p:ext uri="{BB962C8B-B14F-4D97-AF65-F5344CB8AC3E}">
        <p14:creationId xmlns:p14="http://schemas.microsoft.com/office/powerpoint/2010/main" val="298882622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Graphic Blue">
    <p:spTree>
      <p:nvGrpSpPr>
        <p:cNvPr id="1" name=""/>
        <p:cNvGrpSpPr/>
        <p:nvPr/>
      </p:nvGrpSpPr>
      <p:grpSpPr>
        <a:xfrm>
          <a:off x="0" y="0"/>
          <a:ext cx="0" cy="0"/>
          <a:chOff x="0" y="0"/>
          <a:chExt cx="0" cy="0"/>
        </a:xfrm>
      </p:grpSpPr>
      <p:sp>
        <p:nvSpPr>
          <p:cNvPr id="14" name="Picture Placeholder 5"/>
          <p:cNvSpPr>
            <a:spLocks noGrp="1"/>
          </p:cNvSpPr>
          <p:nvPr>
            <p:ph type="pic" sz="quarter" idx="10"/>
          </p:nvPr>
        </p:nvSpPr>
        <p:spPr>
          <a:xfrm>
            <a:off x="1" y="0"/>
            <a:ext cx="9144000" cy="5143500"/>
          </a:xfrm>
          <a:solidFill>
            <a:schemeClr val="bg1">
              <a:lumMod val="85000"/>
            </a:schemeClr>
          </a:solidFill>
        </p:spPr>
        <p:txBody>
          <a:bodyPr rtlCol="0">
            <a:noAutofit/>
          </a:bodyPr>
          <a:lstStyle>
            <a:lvl1pPr marL="0" indent="0">
              <a:buNone/>
              <a:defRPr sz="900"/>
            </a:lvl1pPr>
          </a:lstStyle>
          <a:p>
            <a:pPr lvl="0"/>
            <a:r>
              <a:rPr lang="en-US" noProof="0"/>
              <a:t>Click icon to add picture</a:t>
            </a:r>
            <a:endParaRPr lang="en-US" noProof="0" dirty="0"/>
          </a:p>
        </p:txBody>
      </p:sp>
      <p:sp>
        <p:nvSpPr>
          <p:cNvPr id="16" name="Content Placeholder 4"/>
          <p:cNvSpPr>
            <a:spLocks noGrp="1"/>
          </p:cNvSpPr>
          <p:nvPr>
            <p:ph sz="quarter" idx="12" hasCustomPrompt="1"/>
          </p:nvPr>
        </p:nvSpPr>
        <p:spPr bwMode="white">
          <a:xfrm>
            <a:off x="475488" y="307152"/>
            <a:ext cx="4579112" cy="235744"/>
          </a:xfrm>
          <a:noFill/>
          <a:ln>
            <a:noFill/>
          </a:ln>
        </p:spPr>
        <p:txBody>
          <a:bodyPr vert="horz" wrap="square" lIns="0" tIns="0" rIns="0" bIns="0" numCol="1" anchor="t" anchorCtr="0" compatLnSpc="1">
            <a:prstTxWarp prst="textNoShape">
              <a:avLst/>
            </a:prstTxWarp>
          </a:bodyPr>
          <a:lstStyle>
            <a:lvl1pPr marL="0" indent="0">
              <a:buNone/>
              <a:defRPr lang="en-US" sz="900" dirty="0">
                <a:solidFill>
                  <a:schemeClr val="bg1"/>
                </a:solidFill>
                <a:latin typeface="EMprint" charset="0"/>
                <a:ea typeface="EMprint" charset="0"/>
                <a:cs typeface="EMprint" charset="0"/>
              </a:defRPr>
            </a:lvl1pPr>
          </a:lstStyle>
          <a:p>
            <a:r>
              <a:rPr lang="en-US" sz="900" dirty="0">
                <a:solidFill>
                  <a:schemeClr val="tx1">
                    <a:lumMod val="50000"/>
                    <a:lumOff val="50000"/>
                  </a:schemeClr>
                </a:solidFill>
              </a:rPr>
              <a:t>Extra copy line separated by two spaces, no comma (optional)</a:t>
            </a:r>
          </a:p>
        </p:txBody>
      </p:sp>
      <p:sp>
        <p:nvSpPr>
          <p:cNvPr id="12" name="Content Placeholder 4"/>
          <p:cNvSpPr>
            <a:spLocks noGrp="1"/>
          </p:cNvSpPr>
          <p:nvPr>
            <p:ph sz="quarter" idx="11" hasCustomPrompt="1"/>
          </p:nvPr>
        </p:nvSpPr>
        <p:spPr bwMode="white">
          <a:xfrm>
            <a:off x="475488" y="1182634"/>
            <a:ext cx="5029200" cy="235744"/>
          </a:xfrm>
        </p:spPr>
        <p:txBody>
          <a:bodyPr/>
          <a:lstStyle>
            <a:lvl1pPr marL="0" indent="0">
              <a:buNone/>
              <a:defRPr lang="en-US" sz="1200" kern="1200" dirty="0" smtClean="0">
                <a:solidFill>
                  <a:schemeClr val="bg1"/>
                </a:solidFill>
                <a:latin typeface="EMprint" charset="0"/>
                <a:ea typeface="EMprint" charset="0"/>
                <a:cs typeface="EMprint" charset="0"/>
              </a:defRPr>
            </a:lvl1pPr>
            <a:lvl2pPr>
              <a:defRPr lang="en-US" sz="900" kern="1200" dirty="0" smtClean="0">
                <a:solidFill>
                  <a:schemeClr val="bg1"/>
                </a:solidFill>
                <a:latin typeface="+mn-lt"/>
                <a:ea typeface="+mn-ea"/>
                <a:cs typeface="+mn-cs"/>
              </a:defRPr>
            </a:lvl2pPr>
            <a:lvl3pPr>
              <a:defRPr lang="en-US" sz="900" kern="1200" dirty="0" smtClean="0">
                <a:solidFill>
                  <a:schemeClr val="bg1"/>
                </a:solidFill>
                <a:latin typeface="+mn-lt"/>
                <a:ea typeface="+mn-ea"/>
                <a:cs typeface="+mn-cs"/>
              </a:defRPr>
            </a:lvl3pPr>
            <a:lvl4pPr>
              <a:defRPr lang="en-US" sz="900" kern="1200" dirty="0" smtClean="0">
                <a:solidFill>
                  <a:schemeClr val="bg1"/>
                </a:solidFill>
                <a:latin typeface="+mn-lt"/>
                <a:ea typeface="+mn-ea"/>
                <a:cs typeface="+mn-cs"/>
              </a:defRPr>
            </a:lvl4pPr>
            <a:lvl5pPr>
              <a:defRPr lang="en-US" sz="900" kern="1200" dirty="0" smtClean="0">
                <a:solidFill>
                  <a:schemeClr val="bg1"/>
                </a:solidFill>
                <a:latin typeface="+mn-lt"/>
                <a:ea typeface="+mn-ea"/>
                <a:cs typeface="+mn-cs"/>
              </a:defRPr>
            </a:lvl5pPr>
          </a:lstStyle>
          <a:p>
            <a:r>
              <a:rPr lang="en-US" dirty="0"/>
              <a:t>Month Date, Year or sub-headline</a:t>
            </a:r>
          </a:p>
        </p:txBody>
      </p:sp>
      <p:sp>
        <p:nvSpPr>
          <p:cNvPr id="8" name="Footer Placeholder 2"/>
          <p:cNvSpPr>
            <a:spLocks noGrp="1"/>
          </p:cNvSpPr>
          <p:nvPr>
            <p:ph type="ftr" sz="quarter" idx="3"/>
          </p:nvPr>
        </p:nvSpPr>
        <p:spPr>
          <a:xfrm>
            <a:off x="7377745" y="4700588"/>
            <a:ext cx="1312230" cy="171450"/>
          </a:xfrm>
          <a:prstGeom prst="rect">
            <a:avLst/>
          </a:prstGeom>
          <a:noFill/>
          <a:ln>
            <a:noFill/>
          </a:ln>
        </p:spPr>
        <p:txBody>
          <a:bodyPr lIns="0" tIns="0" rIns="0" bIns="0" anchor="b"/>
          <a:lstStyle>
            <a:lvl1pPr>
              <a:defRPr lang="en-US" sz="600">
                <a:solidFill>
                  <a:schemeClr val="bg1"/>
                </a:solidFill>
                <a:latin typeface="EMprint" charset="0"/>
                <a:ea typeface="EMprint" charset="0"/>
                <a:cs typeface="EMprint" charset="0"/>
              </a:defRPr>
            </a:lvl1pPr>
          </a:lstStyle>
          <a:p>
            <a:pPr algn="r"/>
            <a:r>
              <a:rPr lang="en-US"/>
              <a:t>Hernan Mogliasso</a:t>
            </a:r>
            <a:endParaRPr lang="en-US" dirty="0"/>
          </a:p>
        </p:txBody>
      </p:sp>
      <p:sp>
        <p:nvSpPr>
          <p:cNvPr id="11" name="Title 1"/>
          <p:cNvSpPr>
            <a:spLocks noGrp="1"/>
          </p:cNvSpPr>
          <p:nvPr>
            <p:ph type="ctrTitle"/>
          </p:nvPr>
        </p:nvSpPr>
        <p:spPr bwMode="white">
          <a:xfrm>
            <a:off x="475488" y="1425620"/>
            <a:ext cx="7043728" cy="1714500"/>
          </a:xfrm>
        </p:spPr>
        <p:txBody>
          <a:bodyPr>
            <a:noAutofit/>
          </a:bodyPr>
          <a:lstStyle>
            <a:lvl1pPr>
              <a:lnSpc>
                <a:spcPct val="90000"/>
              </a:lnSpc>
              <a:defRPr sz="4050" b="0" i="0" baseline="0">
                <a:solidFill>
                  <a:schemeClr val="bg1"/>
                </a:solidFill>
                <a:latin typeface="EMprint" charset="0"/>
                <a:ea typeface="EMprint" charset="0"/>
                <a:cs typeface="EMprint" charset="0"/>
              </a:defRPr>
            </a:lvl1pPr>
          </a:lstStyle>
          <a:p>
            <a:r>
              <a:rPr lang="en-US"/>
              <a:t>Click to edit Master title style</a:t>
            </a:r>
            <a:endParaRPr lang="en-US" dirty="0"/>
          </a:p>
        </p:txBody>
      </p:sp>
      <p:pic>
        <p:nvPicPr>
          <p:cNvPr id="9" name="Picture 8"/>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8256956" y="272930"/>
            <a:ext cx="532715" cy="532715"/>
          </a:xfrm>
          <a:prstGeom prst="rect">
            <a:avLst/>
          </a:prstGeom>
        </p:spPr>
      </p:pic>
    </p:spTree>
    <p:extLst>
      <p:ext uri="{BB962C8B-B14F-4D97-AF65-F5344CB8AC3E}">
        <p14:creationId xmlns:p14="http://schemas.microsoft.com/office/powerpoint/2010/main" val="130231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Slide ">
    <p:spTree>
      <p:nvGrpSpPr>
        <p:cNvPr id="1" name=""/>
        <p:cNvGrpSpPr/>
        <p:nvPr/>
      </p:nvGrpSpPr>
      <p:grpSpPr>
        <a:xfrm>
          <a:off x="0" y="0"/>
          <a:ext cx="0" cy="0"/>
          <a:chOff x="0" y="0"/>
          <a:chExt cx="0" cy="0"/>
        </a:xfrm>
      </p:grpSpPr>
      <p:sp>
        <p:nvSpPr>
          <p:cNvPr id="13" name="Picture Placeholder 5"/>
          <p:cNvSpPr>
            <a:spLocks noGrp="1"/>
          </p:cNvSpPr>
          <p:nvPr>
            <p:ph type="pic" sz="quarter" idx="10"/>
          </p:nvPr>
        </p:nvSpPr>
        <p:spPr>
          <a:xfrm>
            <a:off x="0" y="0"/>
            <a:ext cx="9144000" cy="5143500"/>
          </a:xfrm>
          <a:solidFill>
            <a:schemeClr val="bg1">
              <a:lumMod val="85000"/>
            </a:schemeClr>
          </a:solidFill>
        </p:spPr>
        <p:txBody>
          <a:bodyPr rtlCol="0">
            <a:noAutofit/>
          </a:bodyPr>
          <a:lstStyle>
            <a:lvl1pPr marL="0" indent="0">
              <a:buNone/>
              <a:defRPr sz="1100"/>
            </a:lvl1pPr>
          </a:lstStyle>
          <a:p>
            <a:pPr lvl="0"/>
            <a:r>
              <a:rPr lang="en-US" noProof="0"/>
              <a:t>Click icon to add picture</a:t>
            </a:r>
            <a:endParaRPr lang="en-US" noProof="0" dirty="0"/>
          </a:p>
        </p:txBody>
      </p:sp>
      <p:sp>
        <p:nvSpPr>
          <p:cNvPr id="11" name="Title 1"/>
          <p:cNvSpPr>
            <a:spLocks noGrp="1"/>
          </p:cNvSpPr>
          <p:nvPr>
            <p:ph type="ctrTitle"/>
          </p:nvPr>
        </p:nvSpPr>
        <p:spPr bwMode="white">
          <a:xfrm>
            <a:off x="360046" y="1485900"/>
            <a:ext cx="8429625" cy="1456666"/>
          </a:xfrm>
        </p:spPr>
        <p:txBody>
          <a:bodyPr anchor="ctr">
            <a:noAutofit/>
          </a:bodyPr>
          <a:lstStyle>
            <a:lvl1pPr>
              <a:lnSpc>
                <a:spcPct val="90000"/>
              </a:lnSpc>
              <a:defRPr sz="4000" b="0" i="0" baseline="0">
                <a:solidFill>
                  <a:schemeClr val="bg1"/>
                </a:solidFill>
                <a:latin typeface="EMprint" charset="0"/>
                <a:ea typeface="EMprint" charset="0"/>
                <a:cs typeface="EMprint" charset="0"/>
              </a:defRPr>
            </a:lvl1pPr>
          </a:lstStyle>
          <a:p>
            <a:r>
              <a:rPr lang="en-US"/>
              <a:t>Click to edit Master title style</a:t>
            </a:r>
            <a:endParaRPr lang="en-US" dirty="0"/>
          </a:p>
        </p:txBody>
      </p:sp>
      <p:sp>
        <p:nvSpPr>
          <p:cNvPr id="12" name="Content Placeholder 4"/>
          <p:cNvSpPr>
            <a:spLocks noGrp="1"/>
          </p:cNvSpPr>
          <p:nvPr>
            <p:ph sz="quarter" idx="11" hasCustomPrompt="1"/>
          </p:nvPr>
        </p:nvSpPr>
        <p:spPr bwMode="white">
          <a:xfrm>
            <a:off x="360045" y="1182634"/>
            <a:ext cx="5026672" cy="235744"/>
          </a:xfrm>
        </p:spPr>
        <p:txBody>
          <a:bodyPr/>
          <a:lstStyle>
            <a:lvl1pPr marL="0" indent="0">
              <a:buNone/>
              <a:defRPr lang="en-US" sz="1400" b="1" i="0" kern="1200" baseline="0" dirty="0" smtClean="0">
                <a:solidFill>
                  <a:schemeClr val="bg1"/>
                </a:solidFill>
                <a:latin typeface="EMprint Semibold" charset="0"/>
                <a:ea typeface="EMprint Semibold" charset="0"/>
                <a:cs typeface="EMprint Semibold"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dirty="0"/>
              <a:t>Month Date, Year or sub-headline</a:t>
            </a:r>
          </a:p>
        </p:txBody>
      </p:sp>
      <p:sp>
        <p:nvSpPr>
          <p:cNvPr id="16" name="Content Placeholder 4"/>
          <p:cNvSpPr>
            <a:spLocks noGrp="1"/>
          </p:cNvSpPr>
          <p:nvPr>
            <p:ph sz="quarter" idx="13" hasCustomPrompt="1"/>
          </p:nvPr>
        </p:nvSpPr>
        <p:spPr bwMode="white">
          <a:xfrm>
            <a:off x="360045" y="3575345"/>
            <a:ext cx="5026672" cy="559098"/>
          </a:xfrm>
          <a:noFill/>
          <a:ln>
            <a:noFill/>
          </a:ln>
        </p:spPr>
        <p:txBody>
          <a:bodyPr vert="horz" wrap="square" lIns="0" tIns="0" rIns="0" bIns="0" numCol="1" anchor="t" anchorCtr="0" compatLnSpc="1">
            <a:prstTxWarp prst="textNoShape">
              <a:avLst/>
            </a:prstTxWarp>
          </a:bodyPr>
          <a:lstStyle>
            <a:lvl1pPr marL="0" indent="0">
              <a:buNone/>
              <a:defRPr lang="en-US" sz="1100" b="1" i="0" dirty="0" smtClean="0">
                <a:solidFill>
                  <a:schemeClr val="bg1"/>
                </a:solidFill>
                <a:latin typeface="EMprint Semibold" charset="0"/>
                <a:ea typeface="EMprint Semibold" charset="0"/>
                <a:cs typeface="EMprint Semibold" charset="0"/>
              </a:defRPr>
            </a:lvl1pPr>
          </a:lstStyle>
          <a:p>
            <a:pPr>
              <a:lnSpc>
                <a:spcPct val="110000"/>
              </a:lnSpc>
            </a:pPr>
            <a:r>
              <a:rPr lang="en-US" sz="1100" dirty="0">
                <a:solidFill>
                  <a:srgbClr val="7F7F7F"/>
                </a:solidFill>
              </a:rPr>
              <a:t>Presenter name (optional)</a:t>
            </a:r>
          </a:p>
          <a:p>
            <a:r>
              <a:rPr lang="en-US" sz="1100" dirty="0">
                <a:solidFill>
                  <a:srgbClr val="7F7F7F"/>
                </a:solidFill>
              </a:rPr>
              <a:t>Title (optional)</a:t>
            </a:r>
          </a:p>
          <a:p>
            <a:r>
              <a:rPr lang="en-US" sz="1100" dirty="0">
                <a:solidFill>
                  <a:srgbClr val="7F7F7F"/>
                </a:solidFill>
              </a:rPr>
              <a:t>Location (optional)</a:t>
            </a:r>
          </a:p>
        </p:txBody>
      </p:sp>
      <p:pic>
        <p:nvPicPr>
          <p:cNvPr id="10" name="Picture 9" descr="exmo_red.png"/>
          <p:cNvPicPr>
            <a:picLocks noChangeAspect="1"/>
          </p:cNvPicPr>
          <p:nvPr userDrawn="1"/>
        </p:nvPicPr>
        <p:blipFill>
          <a:blip r:embed="rId2" cstate="print">
            <a:biLevel thresh="25000"/>
            <a:extLst>
              <a:ext uri="{28A0092B-C50C-407E-A947-70E740481C1C}">
                <a14:useLocalDpi xmlns:a14="http://schemas.microsoft.com/office/drawing/2010/main"/>
              </a:ext>
            </a:extLst>
          </a:blip>
          <a:stretch>
            <a:fillRect/>
          </a:stretch>
        </p:blipFill>
        <p:spPr>
          <a:xfrm>
            <a:off x="6850766" y="318304"/>
            <a:ext cx="1938905" cy="388620"/>
          </a:xfrm>
          <a:prstGeom prst="rect">
            <a:avLst/>
          </a:prstGeom>
        </p:spPr>
      </p:pic>
      <p:sp>
        <p:nvSpPr>
          <p:cNvPr id="14" name="Footer Placeholder 2"/>
          <p:cNvSpPr>
            <a:spLocks noGrp="1"/>
          </p:cNvSpPr>
          <p:nvPr>
            <p:ph type="ftr" sz="quarter" idx="3"/>
          </p:nvPr>
        </p:nvSpPr>
        <p:spPr>
          <a:xfrm>
            <a:off x="360045" y="4768455"/>
            <a:ext cx="1312230" cy="228600"/>
          </a:xfrm>
          <a:prstGeom prst="rect">
            <a:avLst/>
          </a:prstGeom>
          <a:noFill/>
          <a:ln>
            <a:noFill/>
          </a:ln>
        </p:spPr>
        <p:txBody>
          <a:bodyPr lIns="0" tIns="0" rIns="0" bIns="0" anchor="b"/>
          <a:lstStyle>
            <a:lvl1pPr algn="l">
              <a:defRPr lang="en-US" sz="700">
                <a:latin typeface="EMprint" charset="0"/>
                <a:ea typeface="EMprint" charset="0"/>
                <a:cs typeface="EMprint" charset="0"/>
              </a:defRPr>
            </a:lvl1pPr>
          </a:lstStyle>
          <a:p>
            <a:r>
              <a:rPr lang="en-US"/>
              <a:t>Hernan Mogliasso</a:t>
            </a:r>
            <a:endParaRPr lang="en-US" dirty="0"/>
          </a:p>
        </p:txBody>
      </p:sp>
      <p:pic>
        <p:nvPicPr>
          <p:cNvPr id="2" name="Picture 1"/>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8045700" y="4100784"/>
            <a:ext cx="912085" cy="912085"/>
          </a:xfrm>
          <a:prstGeom prst="rect">
            <a:avLst/>
          </a:prstGeom>
        </p:spPr>
      </p:pic>
    </p:spTree>
    <p:extLst>
      <p:ext uri="{BB962C8B-B14F-4D97-AF65-F5344CB8AC3E}">
        <p14:creationId xmlns:p14="http://schemas.microsoft.com/office/powerpoint/2010/main" val="4980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57189" y="220266"/>
            <a:ext cx="8429625" cy="571500"/>
          </a:xfrm>
        </p:spPr>
        <p:txBody>
          <a:bodyPr/>
          <a:lstStyle/>
          <a:p>
            <a:r>
              <a:rPr lang="en-US"/>
              <a:t>Click to edit Master title style</a:t>
            </a:r>
            <a:endParaRPr lang="en-US" dirty="0"/>
          </a:p>
        </p:txBody>
      </p:sp>
      <p:sp>
        <p:nvSpPr>
          <p:cNvPr id="3" name="Slide Number Placeholder 2"/>
          <p:cNvSpPr>
            <a:spLocks noGrp="1"/>
          </p:cNvSpPr>
          <p:nvPr>
            <p:ph type="sldNum" sz="quarter" idx="11"/>
          </p:nvPr>
        </p:nvSpPr>
        <p:spPr/>
        <p:txBody>
          <a:bodyPr/>
          <a:lstStyle/>
          <a:p>
            <a:pPr algn="r"/>
            <a:fld id="{6BCEAF00-35EE-2349-AC37-D94588E1CC52}" type="slidenum">
              <a:rPr lang="en-US" smtClean="0"/>
              <a:pPr algn="r"/>
              <a:t>‹Nº›</a:t>
            </a:fld>
            <a:endParaRPr lang="en-US"/>
          </a:p>
        </p:txBody>
      </p:sp>
      <p:sp>
        <p:nvSpPr>
          <p:cNvPr id="4" name="Footer Placeholder 3"/>
          <p:cNvSpPr>
            <a:spLocks noGrp="1"/>
          </p:cNvSpPr>
          <p:nvPr>
            <p:ph type="ftr" sz="quarter" idx="12"/>
          </p:nvPr>
        </p:nvSpPr>
        <p:spPr/>
        <p:txBody>
          <a:bodyPr/>
          <a:lstStyle/>
          <a:p>
            <a:pPr algn="r"/>
            <a:r>
              <a:rPr lang="en-US"/>
              <a:t>Hernan Mogliasso</a:t>
            </a:r>
            <a:endParaRPr lang="en-US" dirty="0"/>
          </a:p>
        </p:txBody>
      </p:sp>
    </p:spTree>
    <p:extLst>
      <p:ext uri="{BB962C8B-B14F-4D97-AF65-F5344CB8AC3E}">
        <p14:creationId xmlns:p14="http://schemas.microsoft.com/office/powerpoint/2010/main" val="321450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15000">
              <a:srgbClr val="3A397B"/>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57189" y="220266"/>
            <a:ext cx="8429625" cy="57150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3970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9144000" cy="5143500"/>
          </a:xfrm>
          <a:solidFill>
            <a:schemeClr val="bg1">
              <a:lumMod val="85000"/>
            </a:schemeClr>
          </a:solidFill>
        </p:spPr>
        <p:txBody>
          <a:bodyPr rtlCol="0">
            <a:noAutofit/>
          </a:bodyPr>
          <a:lstStyle>
            <a:lvl1pPr marL="0" indent="0">
              <a:buNone/>
              <a:defRPr sz="1100"/>
            </a:lvl1pPr>
          </a:lstStyle>
          <a:p>
            <a:pPr lvl="0"/>
            <a:r>
              <a:rPr lang="en-US" noProof="0"/>
              <a:t>Click icon to add picture</a:t>
            </a:r>
            <a:endParaRPr lang="en-US" noProof="0" dirty="0"/>
          </a:p>
        </p:txBody>
      </p:sp>
      <p:sp>
        <p:nvSpPr>
          <p:cNvPr id="2" name="Title 1"/>
          <p:cNvSpPr>
            <a:spLocks noGrp="1"/>
          </p:cNvSpPr>
          <p:nvPr>
            <p:ph type="title"/>
          </p:nvPr>
        </p:nvSpPr>
        <p:spPr>
          <a:xfrm>
            <a:off x="357189" y="220097"/>
            <a:ext cx="8429625" cy="572053"/>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57189" y="982270"/>
            <a:ext cx="8429625" cy="3394473"/>
          </a:xfrm>
        </p:spPr>
        <p:txBody>
          <a:bodyPr/>
          <a:lstStyle>
            <a:lvl1pPr marL="0" indent="0">
              <a:buFontTx/>
              <a:buNone/>
              <a:defRPr sz="1600" b="0">
                <a:solidFill>
                  <a:schemeClr val="bg1"/>
                </a:solidFill>
              </a:defRPr>
            </a:lvl1pPr>
            <a:lvl2pPr marL="202679" indent="0">
              <a:buFontTx/>
              <a:buNone/>
              <a:defRPr sz="1400">
                <a:solidFill>
                  <a:schemeClr val="bg1"/>
                </a:solidFill>
              </a:defRPr>
            </a:lvl2pPr>
            <a:lvl3pPr marL="405359" indent="0">
              <a:buFontTx/>
              <a:buNone/>
              <a:defRPr sz="1400">
                <a:solidFill>
                  <a:schemeClr val="bg1"/>
                </a:solidFill>
              </a:defRPr>
            </a:lvl3pPr>
            <a:lvl4pPr marL="615126" indent="0">
              <a:buFontTx/>
              <a:buNone/>
              <a:defRPr sz="1400">
                <a:solidFill>
                  <a:schemeClr val="bg1"/>
                </a:solidFill>
              </a:defRPr>
            </a:lvl4pPr>
            <a:lvl5pPr marL="817804" indent="0">
              <a:buFontTx/>
              <a:buNone/>
              <a:defRPr sz="14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1435608" y="1289304"/>
            <a:ext cx="6286500" cy="3154680"/>
          </a:xfrm>
        </p:spPr>
        <p:txBody>
          <a:bodyPr rtlCol="0" anchor="ctr" anchorCtr="1">
            <a:noAutofit/>
          </a:bodyPr>
          <a:lstStyle>
            <a:lvl1pPr marL="0" indent="0">
              <a:buNone/>
              <a:defRPr sz="1100">
                <a:solidFill>
                  <a:srgbClr val="000000"/>
                </a:solidFill>
              </a:defRPr>
            </a:lvl1pPr>
          </a:lstStyle>
          <a:p>
            <a:pPr lvl="0"/>
            <a:r>
              <a:rPr lang="en-US" noProof="0"/>
              <a:t>Click icon to add chart</a:t>
            </a:r>
            <a:endParaRPr lang="en-US" noProof="0" dirty="0"/>
          </a:p>
        </p:txBody>
      </p:sp>
      <p:sp>
        <p:nvSpPr>
          <p:cNvPr id="8" name="Content Placeholder 7"/>
          <p:cNvSpPr>
            <a:spLocks noGrp="1"/>
          </p:cNvSpPr>
          <p:nvPr>
            <p:ph sz="quarter" idx="10" hasCustomPrompt="1"/>
          </p:nvPr>
        </p:nvSpPr>
        <p:spPr>
          <a:xfrm>
            <a:off x="357189" y="978408"/>
            <a:ext cx="8429625" cy="318568"/>
          </a:xfrm>
        </p:spPr>
        <p:txBody>
          <a:bodyPr/>
          <a:lstStyle>
            <a:lvl1pPr marL="0" indent="0">
              <a:buFont typeface="Arial"/>
              <a:buNone/>
              <a:defRPr sz="1400">
                <a:solidFill>
                  <a:srgbClr val="000000"/>
                </a:solidFill>
              </a:defRPr>
            </a:lvl1pPr>
            <a:lvl2pPr>
              <a:defRPr sz="1300"/>
            </a:lvl2pPr>
            <a:lvl3pPr>
              <a:defRPr sz="1300"/>
            </a:lvl3pPr>
            <a:lvl4pPr>
              <a:defRPr sz="1300"/>
            </a:lvl4pPr>
            <a:lvl5pPr>
              <a:defRPr sz="1300"/>
            </a:lvl5pPr>
          </a:lstStyle>
          <a:p>
            <a:pPr lvl="0"/>
            <a:r>
              <a:rPr lang="en-US" dirty="0"/>
              <a:t>Chart title goes here (optional)</a:t>
            </a:r>
          </a:p>
        </p:txBody>
      </p:sp>
      <p:sp>
        <p:nvSpPr>
          <p:cNvPr id="4" name="Title 3"/>
          <p:cNvSpPr>
            <a:spLocks noGrp="1"/>
          </p:cNvSpPr>
          <p:nvPr>
            <p:ph type="title"/>
          </p:nvPr>
        </p:nvSpPr>
        <p:spPr>
          <a:xfrm>
            <a:off x="357189" y="220266"/>
            <a:ext cx="8429625" cy="571500"/>
          </a:xfrm>
        </p:spPr>
        <p:txBody>
          <a:bodyPr/>
          <a:lstStyle/>
          <a:p>
            <a:r>
              <a:rPr lang="en-US"/>
              <a:t>Click to edit Master title style</a:t>
            </a:r>
            <a:endParaRPr lang="en-US" dirty="0"/>
          </a:p>
        </p:txBody>
      </p:sp>
      <p:sp>
        <p:nvSpPr>
          <p:cNvPr id="2" name="Slide Number Placeholder 1"/>
          <p:cNvSpPr>
            <a:spLocks noGrp="1"/>
          </p:cNvSpPr>
          <p:nvPr>
            <p:ph type="sldNum" sz="quarter" idx="13"/>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4"/>
          </p:nvPr>
        </p:nvSpPr>
        <p:spPr/>
        <p:txBody>
          <a:bodyPr/>
          <a:lstStyle/>
          <a:p>
            <a:pPr algn="r"/>
            <a:r>
              <a:rPr lang="en-US"/>
              <a:t>Hernan Mogliasso</a:t>
            </a:r>
            <a:endParaRPr lang="en-US" dirty="0"/>
          </a:p>
        </p:txBody>
      </p:sp>
    </p:spTree>
    <p:extLst>
      <p:ext uri="{BB962C8B-B14F-4D97-AF65-F5344CB8AC3E}">
        <p14:creationId xmlns:p14="http://schemas.microsoft.com/office/powerpoint/2010/main" val="413371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4" name="Footer Placeholder 3"/>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160367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392289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36057" y="1738595"/>
            <a:ext cx="1671886" cy="1671886"/>
          </a:xfrm>
          <a:prstGeom prst="rect">
            <a:avLst/>
          </a:prstGeom>
        </p:spPr>
      </p:pic>
    </p:spTree>
    <p:extLst>
      <p:ext uri="{BB962C8B-B14F-4D97-AF65-F5344CB8AC3E}">
        <p14:creationId xmlns:p14="http://schemas.microsoft.com/office/powerpoint/2010/main" val="144073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491221" y="4834653"/>
            <a:ext cx="297179" cy="131445"/>
          </a:xfrm>
          <a:prstGeom prst="rect">
            <a:avLst/>
          </a:prstGeom>
          <a:noFill/>
          <a:ln>
            <a:noFill/>
          </a:ln>
        </p:spPr>
        <p:txBody>
          <a:bodyPr lIns="0" tIns="0" rIns="0" bIns="0"/>
          <a:lstStyle>
            <a:lvl1pPr>
              <a:defRPr lang="en-US" sz="700" smtClean="0">
                <a:solidFill>
                  <a:schemeClr val="tx1"/>
                </a:solidFill>
                <a:latin typeface="EMprint" charset="0"/>
                <a:ea typeface="EMprint" charset="0"/>
                <a:cs typeface="EMprint" charset="0"/>
              </a:defRPr>
            </a:lvl1pPr>
          </a:lstStyle>
          <a:p>
            <a:pPr algn="r"/>
            <a:fld id="{6BCEAF00-35EE-2349-AC37-D94588E1CC52}" type="slidenum">
              <a:rPr lang="uk-UA" smtClean="0"/>
              <a:pPr algn="r"/>
              <a:t>‹Nº›</a:t>
            </a:fld>
            <a:endParaRPr lang="uk-UA"/>
          </a:p>
        </p:txBody>
      </p:sp>
      <p:sp>
        <p:nvSpPr>
          <p:cNvPr id="1026" name="Title Placeholder 1"/>
          <p:cNvSpPr>
            <a:spLocks noGrp="1"/>
          </p:cNvSpPr>
          <p:nvPr>
            <p:ph type="title"/>
          </p:nvPr>
        </p:nvSpPr>
        <p:spPr bwMode="auto">
          <a:xfrm>
            <a:off x="357189" y="220266"/>
            <a:ext cx="8429625" cy="5715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7189" y="984648"/>
            <a:ext cx="8429625" cy="3604021"/>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p:cNvSpPr>
            <a:spLocks noGrp="1"/>
          </p:cNvSpPr>
          <p:nvPr>
            <p:ph type="ftr" sz="quarter" idx="3"/>
          </p:nvPr>
        </p:nvSpPr>
        <p:spPr>
          <a:xfrm>
            <a:off x="5583813" y="4834653"/>
            <a:ext cx="2895600" cy="138667"/>
          </a:xfrm>
          <a:prstGeom prst="rect">
            <a:avLst/>
          </a:prstGeom>
          <a:noFill/>
          <a:ln>
            <a:noFill/>
          </a:ln>
        </p:spPr>
        <p:txBody>
          <a:bodyPr lIns="0" tIns="0" rIns="0" bIns="0"/>
          <a:lstStyle>
            <a:lvl1pPr>
              <a:defRPr lang="en-US" sz="700">
                <a:latin typeface="EMprint" charset="0"/>
                <a:ea typeface="EMprint" charset="0"/>
                <a:cs typeface="EMprint" charset="0"/>
              </a:defRPr>
            </a:lvl1pPr>
          </a:lstStyle>
          <a:p>
            <a:pPr algn="r"/>
            <a:r>
              <a:rPr lang="en-US"/>
              <a:t>Hernan Mogliasso</a:t>
            </a:r>
            <a:endParaRPr lang="en-US" dirty="0"/>
          </a:p>
        </p:txBody>
      </p:sp>
      <p:pic>
        <p:nvPicPr>
          <p:cNvPr id="10" name="Picture 9"/>
          <p:cNvPicPr>
            <a:picLocks noChangeAspect="1"/>
          </p:cNvPicPr>
          <p:nvPr userDrawn="1"/>
        </p:nvPicPr>
        <p:blipFill rotWithShape="1">
          <a:blip r:embed="rId20">
            <a:extLst>
              <a:ext uri="{28A0092B-C50C-407E-A947-70E740481C1C}">
                <a14:useLocalDpi xmlns:a14="http://schemas.microsoft.com/office/drawing/2010/main" val="0"/>
              </a:ext>
            </a:extLst>
          </a:blip>
          <a:srcRect l="7126" t="18457" r="63697" b="18457"/>
          <a:stretch/>
        </p:blipFill>
        <p:spPr>
          <a:xfrm>
            <a:off x="315915" y="4647367"/>
            <a:ext cx="386444" cy="370531"/>
          </a:xfrm>
          <a:prstGeom prst="rect">
            <a:avLst/>
          </a:prstGeom>
        </p:spPr>
      </p:pic>
    </p:spTree>
  </p:cSld>
  <p:clrMap bg1="lt1" tx1="dk1" bg2="lt2" tx2="dk2" accent1="accent1" accent2="accent2" accent3="accent3" accent4="accent4" accent5="accent5" accent6="accent6" hlink="hlink" folHlink="folHlink"/>
  <p:sldLayoutIdLst>
    <p:sldLayoutId id="2147483966" r:id="rId1"/>
    <p:sldLayoutId id="2147483967" r:id="rId2"/>
    <p:sldLayoutId id="2147483906" r:id="rId3"/>
    <p:sldLayoutId id="2147483935" r:id="rId4"/>
    <p:sldLayoutId id="2147483945" r:id="rId5"/>
    <p:sldLayoutId id="2147483908" r:id="rId6"/>
    <p:sldLayoutId id="2147483910" r:id="rId7"/>
    <p:sldLayoutId id="2147483913" r:id="rId8"/>
    <p:sldLayoutId id="2147483922" r:id="rId9"/>
    <p:sldLayoutId id="2147483947" r:id="rId10"/>
    <p:sldLayoutId id="2147483946" r:id="rId11"/>
    <p:sldLayoutId id="2147483960" r:id="rId12"/>
    <p:sldLayoutId id="2147483936" r:id="rId13"/>
    <p:sldLayoutId id="2147483953" r:id="rId14"/>
    <p:sldLayoutId id="2147483931" r:id="rId15"/>
    <p:sldLayoutId id="2147483959" r:id="rId16"/>
    <p:sldLayoutId id="2147483934" r:id="rId17"/>
    <p:sldLayoutId id="2147483964" r:id="rId18"/>
  </p:sldLayoutIdLst>
  <p:hf hdr="0" dt="0"/>
  <p:txStyles>
    <p:titleStyle>
      <a:lvl1pPr algn="l" defTabSz="408194" rtl="0" eaLnBrk="1" fontAlgn="base" hangingPunct="1">
        <a:spcBef>
          <a:spcPct val="0"/>
        </a:spcBef>
        <a:spcAft>
          <a:spcPct val="0"/>
        </a:spcAft>
        <a:defRPr sz="2600" kern="1200">
          <a:solidFill>
            <a:srgbClr val="00A3E0"/>
          </a:solidFill>
          <a:latin typeface="EMprint" charset="0"/>
          <a:ea typeface="EMprint" charset="0"/>
          <a:cs typeface="EMprint" charset="0"/>
        </a:defRPr>
      </a:lvl1pPr>
      <a:lvl2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2pPr>
      <a:lvl3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3pPr>
      <a:lvl4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4pPr>
      <a:lvl5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5pPr>
      <a:lvl6pPr marL="408194" algn="l" defTabSz="408194" rtl="0" eaLnBrk="1" fontAlgn="base" hangingPunct="1">
        <a:spcBef>
          <a:spcPct val="0"/>
        </a:spcBef>
        <a:spcAft>
          <a:spcPct val="0"/>
        </a:spcAft>
        <a:defRPr sz="2500">
          <a:solidFill>
            <a:schemeClr val="tx1"/>
          </a:solidFill>
          <a:latin typeface="Arial" charset="0"/>
          <a:ea typeface="ヒラギノ角ゴ Pro W3" charset="0"/>
        </a:defRPr>
      </a:lvl6pPr>
      <a:lvl7pPr marL="816388" algn="l" defTabSz="408194" rtl="0" eaLnBrk="1" fontAlgn="base" hangingPunct="1">
        <a:spcBef>
          <a:spcPct val="0"/>
        </a:spcBef>
        <a:spcAft>
          <a:spcPct val="0"/>
        </a:spcAft>
        <a:defRPr sz="2500">
          <a:solidFill>
            <a:schemeClr val="tx1"/>
          </a:solidFill>
          <a:latin typeface="Arial" charset="0"/>
          <a:ea typeface="ヒラギノ角ゴ Pro W3" charset="0"/>
        </a:defRPr>
      </a:lvl7pPr>
      <a:lvl8pPr marL="1224582" algn="l" defTabSz="408194" rtl="0" eaLnBrk="1" fontAlgn="base" hangingPunct="1">
        <a:spcBef>
          <a:spcPct val="0"/>
        </a:spcBef>
        <a:spcAft>
          <a:spcPct val="0"/>
        </a:spcAft>
        <a:defRPr sz="2500">
          <a:solidFill>
            <a:schemeClr val="tx1"/>
          </a:solidFill>
          <a:latin typeface="Arial" charset="0"/>
          <a:ea typeface="ヒラギノ角ゴ Pro W3" charset="0"/>
        </a:defRPr>
      </a:lvl8pPr>
      <a:lvl9pPr marL="1632776" algn="l" defTabSz="408194" rtl="0" eaLnBrk="1" fontAlgn="base" hangingPunct="1">
        <a:spcBef>
          <a:spcPct val="0"/>
        </a:spcBef>
        <a:spcAft>
          <a:spcPct val="0"/>
        </a:spcAft>
        <a:defRPr sz="2500">
          <a:solidFill>
            <a:schemeClr val="tx1"/>
          </a:solidFill>
          <a:latin typeface="Arial" charset="0"/>
          <a:ea typeface="ヒラギノ角ゴ Pro W3" charset="0"/>
        </a:defRPr>
      </a:lvl9pPr>
    </p:titleStyle>
    <p:bodyStyle>
      <a:lvl1pPr marL="202680" indent="-202680" algn="l" defTabSz="408194" rtl="0" eaLnBrk="1" fontAlgn="base" hangingPunct="1">
        <a:spcBef>
          <a:spcPct val="0"/>
        </a:spcBef>
        <a:spcAft>
          <a:spcPct val="0"/>
        </a:spcAft>
        <a:buFont typeface="Arial" charset="0"/>
        <a:buChar char="•"/>
        <a:defRPr sz="1600" kern="1200">
          <a:solidFill>
            <a:srgbClr val="000000"/>
          </a:solidFill>
          <a:latin typeface="EMprint" charset="0"/>
          <a:ea typeface="EMprint" charset="0"/>
          <a:cs typeface="EMprint" charset="0"/>
        </a:defRPr>
      </a:lvl1pPr>
      <a:lvl2pPr marL="405359" indent="-202680" algn="l" defTabSz="408194" rtl="0" eaLnBrk="1" fontAlgn="base" hangingPunct="1">
        <a:spcBef>
          <a:spcPts val="536"/>
        </a:spcBef>
        <a:spcAft>
          <a:spcPct val="0"/>
        </a:spcAft>
        <a:buFont typeface="Arial" charset="0"/>
        <a:buChar char="•"/>
        <a:defRPr sz="1400" kern="1200">
          <a:solidFill>
            <a:srgbClr val="000000"/>
          </a:solidFill>
          <a:latin typeface="EMprint" charset="0"/>
          <a:ea typeface="EMprint" charset="0"/>
          <a:cs typeface="EMprint" charset="0"/>
        </a:defRPr>
      </a:lvl2pPr>
      <a:lvl3pPr marL="615126" indent="-209766" algn="l" defTabSz="408194"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3pPr>
      <a:lvl4pPr marL="817806" indent="-202680" algn="l" defTabSz="508826"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4pPr>
      <a:lvl5pPr marL="1020485" indent="-202680" algn="l" defTabSz="408194"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ipt de ordenador en una pantalla">
            <a:extLst>
              <a:ext uri="{FF2B5EF4-FFF2-40B4-BE49-F238E27FC236}">
                <a16:creationId xmlns:a16="http://schemas.microsoft.com/office/drawing/2014/main" id="{74ADECC2-887F-40C6-80EF-F5904EFD0000}"/>
              </a:ext>
            </a:extLst>
          </p:cNvPr>
          <p:cNvPicPr>
            <a:picLocks noChangeAspect="1"/>
          </p:cNvPicPr>
          <p:nvPr/>
        </p:nvPicPr>
        <p:blipFill rotWithShape="1">
          <a:blip r:embed="rId2"/>
          <a:srcRect t="5981" b="9749"/>
          <a:stretch/>
        </p:blipFill>
        <p:spPr>
          <a:xfrm>
            <a:off x="1" y="34182"/>
            <a:ext cx="9144000" cy="5143490"/>
          </a:xfrm>
          <a:prstGeom prst="rect">
            <a:avLst/>
          </a:prstGeom>
          <a:noFill/>
        </p:spPr>
      </p:pic>
      <p:sp>
        <p:nvSpPr>
          <p:cNvPr id="7" name="Content Placeholder 2"/>
          <p:cNvSpPr txBox="1">
            <a:spLocks/>
          </p:cNvSpPr>
          <p:nvPr/>
        </p:nvSpPr>
        <p:spPr bwMode="white">
          <a:xfrm>
            <a:off x="4717374" y="1925374"/>
            <a:ext cx="3748169" cy="75964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lgn="l" defTabSz="408194" rtl="0" eaLnBrk="1" fontAlgn="base" hangingPunct="1">
              <a:spcBef>
                <a:spcPct val="0"/>
              </a:spcBef>
              <a:spcAft>
                <a:spcPct val="0"/>
              </a:spcAft>
              <a:buFont typeface="Arial" charset="0"/>
              <a:buNone/>
              <a:defRPr lang="en-US" sz="1400" kern="1200" baseline="0" dirty="0" smtClean="0">
                <a:solidFill>
                  <a:schemeClr val="bg1"/>
                </a:solidFill>
                <a:latin typeface="EMprint" charset="0"/>
                <a:ea typeface="EMprint" charset="0"/>
                <a:cs typeface="EMprint" charset="0"/>
              </a:defRPr>
            </a:lvl1pPr>
            <a:lvl2pPr marL="405359" indent="-202680" algn="l" defTabSz="408194" rtl="0" eaLnBrk="1" fontAlgn="base" hangingPunct="1">
              <a:spcBef>
                <a:spcPts val="536"/>
              </a:spcBef>
              <a:spcAft>
                <a:spcPct val="0"/>
              </a:spcAft>
              <a:buFont typeface="Arial" charset="0"/>
              <a:buChar char="•"/>
              <a:defRPr lang="en-US" sz="1100" kern="1200" dirty="0" smtClean="0">
                <a:solidFill>
                  <a:schemeClr val="bg1"/>
                </a:solidFill>
                <a:latin typeface="+mn-lt"/>
                <a:ea typeface="+mn-ea"/>
                <a:cs typeface="+mn-cs"/>
              </a:defRPr>
            </a:lvl2pPr>
            <a:lvl3pPr marL="615126" indent="-209766" algn="l" defTabSz="408194"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3pPr>
            <a:lvl4pPr marL="817806" indent="-202680" algn="l" defTabSz="508826"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4pPr>
            <a:lvl5pPr marL="1020485" indent="-202680" algn="l" defTabSz="408194"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90000"/>
              </a:lnSpc>
              <a:spcAft>
                <a:spcPts val="600"/>
              </a:spcAft>
            </a:pPr>
            <a:r>
              <a:rPr lang="en-US" sz="1000" kern="1200" dirty="0">
                <a:latin typeface="EMprint" charset="0"/>
                <a:ea typeface="EMprint" charset="0"/>
                <a:cs typeface="EMprint" charset="0"/>
              </a:rPr>
              <a:t>Dominguez, Luciano   ldominguez@inti.gob.ar</a:t>
            </a:r>
          </a:p>
          <a:p>
            <a:pPr>
              <a:lnSpc>
                <a:spcPct val="90000"/>
              </a:lnSpc>
              <a:spcAft>
                <a:spcPts val="600"/>
              </a:spcAft>
            </a:pPr>
            <a:r>
              <a:rPr lang="en-US" sz="1000" kern="1200" dirty="0">
                <a:latin typeface="EMprint" charset="0"/>
                <a:ea typeface="EMprint" charset="0"/>
                <a:cs typeface="EMprint" charset="0"/>
              </a:rPr>
              <a:t>Figueredo, Gaston  figueredogaston@gmail.com</a:t>
            </a:r>
          </a:p>
          <a:p>
            <a:pPr>
              <a:lnSpc>
                <a:spcPct val="90000"/>
              </a:lnSpc>
              <a:spcAft>
                <a:spcPts val="600"/>
              </a:spcAft>
            </a:pPr>
            <a:r>
              <a:rPr lang="en-US" sz="1000" kern="1200" dirty="0">
                <a:latin typeface="EMprint" charset="0"/>
                <a:ea typeface="EMprint" charset="0"/>
                <a:cs typeface="EMprint" charset="0"/>
              </a:rPr>
              <a:t>Mogliasso, Hernan hernan.mogliasso@gmail.com</a:t>
            </a:r>
          </a:p>
          <a:p>
            <a:pPr>
              <a:lnSpc>
                <a:spcPct val="90000"/>
              </a:lnSpc>
              <a:spcAft>
                <a:spcPts val="600"/>
              </a:spcAft>
            </a:pPr>
            <a:endParaRPr lang="en-US" sz="1000" kern="1200" dirty="0">
              <a:latin typeface="EMprint" charset="0"/>
              <a:ea typeface="EMprint" charset="0"/>
              <a:cs typeface="EMprint" charset="0"/>
            </a:endParaRPr>
          </a:p>
          <a:p>
            <a:pPr>
              <a:lnSpc>
                <a:spcPct val="90000"/>
              </a:lnSpc>
              <a:spcAft>
                <a:spcPts val="600"/>
              </a:spcAft>
            </a:pPr>
            <a:endParaRPr lang="en-US" sz="1000" kern="1200" dirty="0">
              <a:latin typeface="EMprint" charset="0"/>
              <a:ea typeface="EMprint" charset="0"/>
              <a:cs typeface="EMprint" charset="0"/>
            </a:endParaRPr>
          </a:p>
          <a:p>
            <a:pPr>
              <a:lnSpc>
                <a:spcPct val="90000"/>
              </a:lnSpc>
              <a:spcAft>
                <a:spcPts val="600"/>
              </a:spcAft>
            </a:pPr>
            <a:endParaRPr lang="en-US" sz="1000" kern="1200" dirty="0">
              <a:latin typeface="EMprint" charset="0"/>
              <a:ea typeface="EMprint" charset="0"/>
              <a:cs typeface="EMprint" charset="0"/>
            </a:endParaRPr>
          </a:p>
        </p:txBody>
      </p:sp>
      <p:sp>
        <p:nvSpPr>
          <p:cNvPr id="3" name="Content Placeholder 2"/>
          <p:cNvSpPr>
            <a:spLocks noGrp="1"/>
          </p:cNvSpPr>
          <p:nvPr>
            <p:ph sz="quarter" idx="11"/>
          </p:nvPr>
        </p:nvSpPr>
        <p:spPr>
          <a:xfrm>
            <a:off x="4717374" y="434633"/>
            <a:ext cx="2892425" cy="235744"/>
          </a:xfrm>
        </p:spPr>
        <p:txBody>
          <a:bodyPr vert="horz" wrap="square" lIns="0" tIns="0" rIns="0" bIns="0" numCol="1" anchor="t" anchorCtr="0" compatLnSpc="1">
            <a:prstTxWarp prst="textNoShape">
              <a:avLst/>
            </a:prstTxWarp>
            <a:normAutofit/>
          </a:bodyPr>
          <a:lstStyle/>
          <a:p>
            <a:pPr>
              <a:spcAft>
                <a:spcPts val="600"/>
              </a:spcAft>
            </a:pPr>
            <a:r>
              <a:rPr lang="en-US" kern="1200" dirty="0">
                <a:latin typeface="EMprint" charset="0"/>
                <a:ea typeface="EMprint" charset="0"/>
                <a:cs typeface="EMprint" charset="0"/>
              </a:rPr>
              <a:t>Curso de programación en Python - UNSAM</a:t>
            </a:r>
          </a:p>
        </p:txBody>
      </p:sp>
      <p:sp>
        <p:nvSpPr>
          <p:cNvPr id="2" name="Title 1"/>
          <p:cNvSpPr>
            <a:spLocks noGrp="1"/>
          </p:cNvSpPr>
          <p:nvPr>
            <p:ph type="ctrTitle"/>
          </p:nvPr>
        </p:nvSpPr>
        <p:spPr>
          <a:xfrm>
            <a:off x="4717374" y="1001692"/>
            <a:ext cx="3414341" cy="592366"/>
          </a:xfrm>
        </p:spPr>
        <p:txBody>
          <a:bodyPr vert="horz" wrap="square" lIns="0" tIns="0" rIns="0" bIns="0" numCol="1" anchor="t" anchorCtr="0" compatLnSpc="1">
            <a:prstTxWarp prst="textNoShape">
              <a:avLst/>
            </a:prstTxWarp>
            <a:normAutofit/>
          </a:bodyPr>
          <a:lstStyle/>
          <a:p>
            <a:r>
              <a:rPr lang="en-US" b="0" i="0" kern="1200" baseline="0" dirty="0" err="1">
                <a:latin typeface="EMprint" charset="0"/>
                <a:ea typeface="EMprint" charset="0"/>
                <a:cs typeface="EMprint" charset="0"/>
              </a:rPr>
              <a:t>Sincrofasores</a:t>
            </a:r>
            <a:endParaRPr lang="en-US" b="0" i="0" kern="1200" baseline="0" dirty="0">
              <a:latin typeface="EMprint" charset="0"/>
              <a:ea typeface="EMprint" charset="0"/>
              <a:cs typeface="EMprint" charset="0"/>
            </a:endParaRPr>
          </a:p>
        </p:txBody>
      </p:sp>
      <p:sp>
        <p:nvSpPr>
          <p:cNvPr id="14" name="Slide Number Placeholder 5" hidden="1">
            <a:extLst>
              <a:ext uri="{FF2B5EF4-FFF2-40B4-BE49-F238E27FC236}">
                <a16:creationId xmlns:a16="http://schemas.microsoft.com/office/drawing/2014/main" id="{1CC75716-DAB9-498D-9F77-4E55FB047000}"/>
              </a:ext>
            </a:extLst>
          </p:cNvPr>
          <p:cNvSpPr>
            <a:spLocks noGrp="1"/>
          </p:cNvSpPr>
          <p:nvPr>
            <p:ph type="sldNum" sz="quarter" idx="4294967295"/>
          </p:nvPr>
        </p:nvSpPr>
        <p:spPr>
          <a:xfrm>
            <a:off x="8491221" y="4834653"/>
            <a:ext cx="297179" cy="131445"/>
          </a:xfrm>
        </p:spPr>
        <p:txBody>
          <a:bodyPr/>
          <a:lstStyle/>
          <a:p>
            <a:pPr algn="r">
              <a:spcAft>
                <a:spcPts val="600"/>
              </a:spcAft>
            </a:pPr>
            <a:fld id="{6BCEAF00-35EE-2349-AC37-D94588E1CC52}" type="slidenum">
              <a:rPr lang="en-US" smtClean="0"/>
              <a:pPr algn="r">
                <a:spcAft>
                  <a:spcPts val="600"/>
                </a:spcAft>
              </a:pPr>
              <a:t>1</a:t>
            </a:fld>
            <a:endParaRPr lang="en-US"/>
          </a:p>
        </p:txBody>
      </p:sp>
    </p:spTree>
    <p:extLst>
      <p:ext uri="{BB962C8B-B14F-4D97-AF65-F5344CB8AC3E}">
        <p14:creationId xmlns:p14="http://schemas.microsoft.com/office/powerpoint/2010/main" val="160674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Simulacion</a:t>
            </a:r>
            <a:r>
              <a:rPr lang="en-US" dirty="0"/>
              <a:t> de </a:t>
            </a:r>
            <a:r>
              <a:rPr lang="en-US" dirty="0" err="1"/>
              <a:t>corrimiento</a:t>
            </a:r>
            <a:r>
              <a:rPr lang="en-US" dirty="0"/>
              <a:t> de </a:t>
            </a:r>
            <a:r>
              <a:rPr lang="en-US" dirty="0" err="1"/>
              <a:t>fase</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10</a:t>
            </a:fld>
            <a:endParaRPr lang="en-US"/>
          </a:p>
        </p:txBody>
      </p:sp>
      <p:sp>
        <p:nvSpPr>
          <p:cNvPr id="5"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a:p>
            <a:pPr algn="r"/>
            <a:endParaRPr lang="en-US" dirty="0"/>
          </a:p>
        </p:txBody>
      </p:sp>
      <p:pic>
        <p:nvPicPr>
          <p:cNvPr id="6" name="Picture 5"/>
          <p:cNvPicPr>
            <a:picLocks noChangeAspect="1"/>
          </p:cNvPicPr>
          <p:nvPr/>
        </p:nvPicPr>
        <p:blipFill>
          <a:blip r:embed="rId2"/>
          <a:stretch>
            <a:fillRect/>
          </a:stretch>
        </p:blipFill>
        <p:spPr>
          <a:xfrm>
            <a:off x="1438433" y="658086"/>
            <a:ext cx="5981963" cy="4176567"/>
          </a:xfrm>
          <a:prstGeom prst="rect">
            <a:avLst/>
          </a:prstGeom>
        </p:spPr>
      </p:pic>
    </p:spTree>
    <p:extLst>
      <p:ext uri="{BB962C8B-B14F-4D97-AF65-F5344CB8AC3E}">
        <p14:creationId xmlns:p14="http://schemas.microsoft.com/office/powerpoint/2010/main" val="420654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a:t>Preguntas?</a:t>
            </a:r>
            <a:endParaRPr lang="en-US" dirty="0"/>
          </a:p>
        </p:txBody>
      </p:sp>
      <p:sp>
        <p:nvSpPr>
          <p:cNvPr id="3" name="Slide Number Placeholder 2"/>
          <p:cNvSpPr>
            <a:spLocks noGrp="1"/>
          </p:cNvSpPr>
          <p:nvPr>
            <p:ph type="sldNum" sz="quarter" idx="10"/>
          </p:nvPr>
        </p:nvSpPr>
        <p:spPr/>
        <p:txBody>
          <a:bodyPr/>
          <a:lstStyle/>
          <a:p>
            <a:pPr algn="r"/>
            <a:fld id="{6BCEAF00-35EE-2349-AC37-D94588E1CC52}" type="slidenum">
              <a:rPr lang="en-US" smtClean="0"/>
              <a:pPr algn="r"/>
              <a:t>11</a:t>
            </a:fld>
            <a:endParaRPr lang="en-US"/>
          </a:p>
        </p:txBody>
      </p:sp>
      <p:sp>
        <p:nvSpPr>
          <p:cNvPr id="4" name="Footer Placeholder 3"/>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4957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pPr marL="0" indent="0">
              <a:spcBef>
                <a:spcPts val="536"/>
              </a:spcBef>
              <a:buNone/>
            </a:pPr>
            <a:r>
              <a:rPr lang="en-US" dirty="0" err="1"/>
              <a:t>Introducción</a:t>
            </a:r>
            <a:endParaRPr lang="en-US" dirty="0"/>
          </a:p>
          <a:p>
            <a:pPr marL="0" indent="0">
              <a:spcBef>
                <a:spcPts val="536"/>
              </a:spcBef>
              <a:buNone/>
            </a:pPr>
            <a:r>
              <a:rPr lang="en-US" dirty="0" err="1"/>
              <a:t>Desarrollo</a:t>
            </a:r>
            <a:endParaRPr lang="en-US" dirty="0"/>
          </a:p>
          <a:p>
            <a:pPr marL="0" indent="0">
              <a:spcBef>
                <a:spcPts val="536"/>
              </a:spcBef>
              <a:buNone/>
            </a:pPr>
            <a:r>
              <a:rPr lang="en-US" dirty="0" err="1"/>
              <a:t>Preguntas</a:t>
            </a:r>
            <a:r>
              <a:rPr lang="en-US" dirty="0"/>
              <a:t>?</a:t>
            </a:r>
          </a:p>
          <a:p>
            <a:endParaRPr lang="en-US" dirty="0"/>
          </a:p>
        </p:txBody>
      </p:sp>
      <p:sp>
        <p:nvSpPr>
          <p:cNvPr id="8" name="Title 7"/>
          <p:cNvSpPr>
            <a:spLocks noGrp="1"/>
          </p:cNvSpPr>
          <p:nvPr>
            <p:ph type="title"/>
          </p:nvPr>
        </p:nvSpPr>
        <p:spPr/>
        <p:txBody>
          <a:bodyPr/>
          <a:lstStyle/>
          <a:p>
            <a:r>
              <a:rPr lang="en-US" dirty="0"/>
              <a:t>Topics</a:t>
            </a:r>
          </a:p>
        </p:txBody>
      </p:sp>
    </p:spTree>
    <p:extLst>
      <p:ext uri="{BB962C8B-B14F-4D97-AF65-F5344CB8AC3E}">
        <p14:creationId xmlns:p14="http://schemas.microsoft.com/office/powerpoint/2010/main" val="105156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err="1"/>
              <a:t>Introduccion</a:t>
            </a:r>
            <a:endParaRPr lang="en-US" dirty="0"/>
          </a:p>
        </p:txBody>
      </p:sp>
      <p:sp>
        <p:nvSpPr>
          <p:cNvPr id="3" name="Slide Number Placeholder 2"/>
          <p:cNvSpPr>
            <a:spLocks noGrp="1"/>
          </p:cNvSpPr>
          <p:nvPr>
            <p:ph type="sldNum" sz="quarter" idx="10"/>
          </p:nvPr>
        </p:nvSpPr>
        <p:spPr/>
        <p:txBody>
          <a:bodyPr/>
          <a:lstStyle/>
          <a:p>
            <a:pPr algn="r"/>
            <a:fld id="{6BCEAF00-35EE-2349-AC37-D94588E1CC52}" type="slidenum">
              <a:rPr lang="en-US" smtClean="0"/>
              <a:pPr algn="r"/>
              <a:t>3</a:t>
            </a:fld>
            <a:endParaRPr lang="en-US"/>
          </a:p>
        </p:txBody>
      </p:sp>
      <p:sp>
        <p:nvSpPr>
          <p:cNvPr id="5" name="Footer Placeholder 4"/>
          <p:cNvSpPr>
            <a:spLocks noGrp="1"/>
          </p:cNvSpPr>
          <p:nvPr>
            <p:ph type="ftr" sz="quarter" idx="11"/>
          </p:nvPr>
        </p:nvSpPr>
        <p:spPr/>
        <p:txBody>
          <a:bodyPr/>
          <a:lstStyle/>
          <a:p>
            <a:pPr algn="r"/>
            <a:r>
              <a:rPr lang="en-US" dirty="0"/>
              <a:t>Dominguez, </a:t>
            </a:r>
            <a:r>
              <a:rPr lang="en-US" dirty="0" err="1"/>
              <a:t>Figueredo</a:t>
            </a:r>
            <a:r>
              <a:rPr lang="en-US" dirty="0"/>
              <a:t>, Mogliasso</a:t>
            </a:r>
          </a:p>
        </p:txBody>
      </p:sp>
    </p:spTree>
    <p:extLst>
      <p:ext uri="{BB962C8B-B14F-4D97-AF65-F5344CB8AC3E}">
        <p14:creationId xmlns:p14="http://schemas.microsoft.com/office/powerpoint/2010/main" val="245933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dirty="0" err="1"/>
              <a:t>Introducción</a:t>
            </a:r>
            <a:r>
              <a:rPr lang="en-US" dirty="0"/>
              <a:t> - </a:t>
            </a:r>
            <a:r>
              <a:rPr lang="en-US" dirty="0" err="1"/>
              <a:t>Contexto</a:t>
            </a: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4</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sp>
        <p:nvSpPr>
          <p:cNvPr id="3" name="Rectangle 2"/>
          <p:cNvSpPr/>
          <p:nvPr/>
        </p:nvSpPr>
        <p:spPr>
          <a:xfrm>
            <a:off x="375428" y="756159"/>
            <a:ext cx="8270731" cy="1323439"/>
          </a:xfrm>
          <a:prstGeom prst="rect">
            <a:avLst/>
          </a:prstGeom>
        </p:spPr>
        <p:txBody>
          <a:bodyPr wrap="square">
            <a:spAutoFit/>
          </a:bodyPr>
          <a:lstStyle/>
          <a:p>
            <a:pPr marL="0" marR="0" indent="0" algn="just">
              <a:spcBef>
                <a:spcPts val="0"/>
              </a:spcBef>
              <a:spcAft>
                <a:spcPts val="0"/>
              </a:spcAft>
            </a:pPr>
            <a:r>
              <a:rPr lang="es-ES" sz="1600" dirty="0">
                <a:latin typeface="Calibri" panose="020F0502020204030204" pitchFamily="34" charset="0"/>
                <a:ea typeface="Times New Roman" panose="02020603050405020304" pitchFamily="18" charset="0"/>
                <a:cs typeface="Times New Roman" panose="02020603050405020304" pitchFamily="18" charset="0"/>
              </a:rPr>
              <a:t>Se está produciendo un cambio de paradigma energético a nivel mundial: la migración de la matriz de hidrocarburos a la de energías eléctricas renovables: eólica, solar, hidroeléctrica y otras.</a:t>
            </a:r>
            <a:endParaRPr lang="en-US" sz="1600" dirty="0">
              <a:latin typeface="Times New Roman" panose="02020603050405020304" pitchFamily="18" charset="0"/>
              <a:ea typeface="Times New Roman" panose="02020603050405020304" pitchFamily="18" charset="0"/>
            </a:endParaRPr>
          </a:p>
          <a:p>
            <a:r>
              <a:rPr lang="es-ES" sz="1600" dirty="0">
                <a:latin typeface="Calibri" panose="020F0502020204030204" pitchFamily="34" charset="0"/>
                <a:ea typeface="Times New Roman" panose="02020603050405020304" pitchFamily="18" charset="0"/>
                <a:cs typeface="Times New Roman" panose="02020603050405020304" pitchFamily="18" charset="0"/>
              </a:rPr>
              <a:t>Una gran diversidad de modificaciones están siendo aplicadas a las redes eléctricas, los cuales se pueden agrupar en un nuevo concepto de sistemas eléctricos denominado </a:t>
            </a:r>
            <a:r>
              <a:rPr lang="es-ES" sz="1600" b="1" dirty="0">
                <a:latin typeface="Calibri" panose="020F0502020204030204" pitchFamily="34" charset="0"/>
                <a:ea typeface="Times New Roman" panose="02020603050405020304" pitchFamily="18" charset="0"/>
                <a:cs typeface="Times New Roman" panose="02020603050405020304" pitchFamily="18" charset="0"/>
              </a:rPr>
              <a:t>Redes Inteligentes (Smart </a:t>
            </a:r>
            <a:r>
              <a:rPr lang="es-ES" sz="1600" b="1" dirty="0" err="1">
                <a:latin typeface="Calibri" panose="020F0502020204030204" pitchFamily="34" charset="0"/>
                <a:ea typeface="Times New Roman" panose="02020603050405020304" pitchFamily="18" charset="0"/>
                <a:cs typeface="Times New Roman" panose="02020603050405020304" pitchFamily="18" charset="0"/>
              </a:rPr>
              <a:t>Grids</a:t>
            </a:r>
            <a:r>
              <a:rPr lang="es-ES" sz="1600" b="1" dirty="0">
                <a:latin typeface="Calibri" panose="020F0502020204030204" pitchFamily="34" charset="0"/>
                <a:ea typeface="Times New Roman" panose="02020603050405020304" pitchFamily="18" charset="0"/>
                <a:cs typeface="Times New Roman" panose="02020603050405020304" pitchFamily="18" charset="0"/>
              </a:rPr>
              <a:t>)</a:t>
            </a:r>
            <a:r>
              <a:rPr lang="es-ES" sz="1600" dirty="0">
                <a:latin typeface="Calibri" panose="020F0502020204030204" pitchFamily="34" charset="0"/>
                <a:ea typeface="Times New Roman" panose="02020603050405020304" pitchFamily="18" charset="0"/>
                <a:cs typeface="Times New Roman" panose="02020603050405020304" pitchFamily="18" charset="0"/>
              </a:rPr>
              <a:t>.</a:t>
            </a:r>
            <a:endParaRPr lang="en-US" sz="1600" dirty="0"/>
          </a:p>
        </p:txBody>
      </p:sp>
      <p:sp>
        <p:nvSpPr>
          <p:cNvPr id="6" name="Rectangle 5"/>
          <p:cNvSpPr/>
          <p:nvPr/>
        </p:nvSpPr>
        <p:spPr>
          <a:xfrm>
            <a:off x="375429" y="2311737"/>
            <a:ext cx="5049489" cy="2031325"/>
          </a:xfrm>
          <a:prstGeom prst="rect">
            <a:avLst/>
          </a:prstGeom>
        </p:spPr>
        <p:txBody>
          <a:bodyPr wrap="square">
            <a:spAutoFit/>
          </a:bodyPr>
          <a:lstStyle/>
          <a:p>
            <a:pPr marL="0" marR="0" indent="0" algn="just">
              <a:spcBef>
                <a:spcPts val="0"/>
              </a:spcBef>
              <a:spcAft>
                <a:spcPts val="0"/>
              </a:spcAft>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Los </a:t>
            </a:r>
            <a:r>
              <a:rPr lang="es-ES" sz="1400" dirty="0" err="1">
                <a:latin typeface="Calibri" panose="020F0502020204030204" pitchFamily="34" charset="0"/>
                <a:ea typeface="Times New Roman" panose="02020603050405020304" pitchFamily="18" charset="0"/>
                <a:cs typeface="Times New Roman" panose="02020603050405020304" pitchFamily="18" charset="0"/>
              </a:rPr>
              <a:t>PMUs</a:t>
            </a:r>
            <a:r>
              <a:rPr lang="es-ES" sz="1400" dirty="0">
                <a:latin typeface="Calibri" panose="020F0502020204030204" pitchFamily="34" charset="0"/>
                <a:ea typeface="Times New Roman" panose="02020603050405020304" pitchFamily="18" charset="0"/>
                <a:cs typeface="Times New Roman" panose="02020603050405020304" pitchFamily="18" charset="0"/>
              </a:rPr>
              <a:t> (</a:t>
            </a:r>
            <a:r>
              <a:rPr lang="es-ES" sz="1400" dirty="0" err="1">
                <a:latin typeface="Calibri" panose="020F0502020204030204" pitchFamily="34" charset="0"/>
                <a:ea typeface="Times New Roman" panose="02020603050405020304" pitchFamily="18" charset="0"/>
                <a:cs typeface="Times New Roman" panose="02020603050405020304" pitchFamily="18" charset="0"/>
              </a:rPr>
              <a:t>Phasor</a:t>
            </a:r>
            <a:r>
              <a:rPr lang="es-ES" sz="1400" dirty="0">
                <a:latin typeface="Calibri" panose="020F0502020204030204" pitchFamily="34" charset="0"/>
                <a:ea typeface="Times New Roman" panose="02020603050405020304" pitchFamily="18" charset="0"/>
                <a:cs typeface="Times New Roman" panose="02020603050405020304" pitchFamily="18" charset="0"/>
              </a:rPr>
              <a:t> </a:t>
            </a:r>
            <a:r>
              <a:rPr lang="es-ES" sz="1400" dirty="0" err="1">
                <a:latin typeface="Calibri" panose="020F0502020204030204" pitchFamily="34" charset="0"/>
                <a:ea typeface="Times New Roman" panose="02020603050405020304" pitchFamily="18" charset="0"/>
                <a:cs typeface="Times New Roman" panose="02020603050405020304" pitchFamily="18" charset="0"/>
              </a:rPr>
              <a:t>Measurement</a:t>
            </a:r>
            <a:r>
              <a:rPr lang="es-ES" sz="1400" dirty="0">
                <a:latin typeface="Calibri" panose="020F0502020204030204" pitchFamily="34" charset="0"/>
                <a:ea typeface="Times New Roman" panose="02020603050405020304" pitchFamily="18" charset="0"/>
                <a:cs typeface="Times New Roman" panose="02020603050405020304" pitchFamily="18" charset="0"/>
              </a:rPr>
              <a:t> </a:t>
            </a:r>
            <a:r>
              <a:rPr lang="es-ES" sz="1400" dirty="0" err="1">
                <a:latin typeface="Calibri" panose="020F0502020204030204" pitchFamily="34" charset="0"/>
                <a:ea typeface="Times New Roman" panose="02020603050405020304" pitchFamily="18" charset="0"/>
                <a:cs typeface="Times New Roman" panose="02020603050405020304" pitchFamily="18" charset="0"/>
              </a:rPr>
              <a:t>Units</a:t>
            </a:r>
            <a:r>
              <a:rPr lang="es-ES" sz="1400" dirty="0">
                <a:latin typeface="Calibri" panose="020F0502020204030204" pitchFamily="34" charset="0"/>
                <a:ea typeface="Times New Roman" panose="02020603050405020304" pitchFamily="18" charset="0"/>
                <a:cs typeface="Times New Roman" panose="02020603050405020304" pitchFamily="18" charset="0"/>
              </a:rPr>
              <a:t>) son unos nuevos instrumentos electrónicos </a:t>
            </a:r>
            <a:r>
              <a:rPr lang="es-AR" sz="1400" dirty="0">
                <a:latin typeface="Calibri" panose="020F0502020204030204" pitchFamily="34" charset="0"/>
                <a:ea typeface="Times New Roman" panose="02020603050405020304" pitchFamily="18" charset="0"/>
                <a:cs typeface="Times New Roman" panose="02020603050405020304" pitchFamily="18" charset="0"/>
              </a:rPr>
              <a:t>de central importancia para la </a:t>
            </a:r>
            <a:r>
              <a:rPr lang="es-AR" sz="1400" dirty="0" err="1">
                <a:latin typeface="Calibri" panose="020F0502020204030204" pitchFamily="34" charset="0"/>
                <a:ea typeface="Times New Roman" panose="02020603050405020304" pitchFamily="18" charset="0"/>
                <a:cs typeface="Times New Roman" panose="02020603050405020304" pitchFamily="18" charset="0"/>
              </a:rPr>
              <a:t>observabilidad</a:t>
            </a:r>
            <a:r>
              <a:rPr lang="es-AR" sz="1400" dirty="0">
                <a:latin typeface="Calibri" panose="020F0502020204030204" pitchFamily="34" charset="0"/>
                <a:ea typeface="Times New Roman" panose="02020603050405020304" pitchFamily="18" charset="0"/>
                <a:cs typeface="Times New Roman" panose="02020603050405020304" pitchFamily="18" charset="0"/>
              </a:rPr>
              <a:t>, el control y la protección de las redes eléctricas dentro del concepto de Redes Inteligentes (Fig. 1). Estos equipos incorporan e integran el cálculo de </a:t>
            </a:r>
            <a:r>
              <a:rPr lang="es-AR" sz="1400" dirty="0" err="1">
                <a:latin typeface="Calibri" panose="020F0502020204030204" pitchFamily="34" charset="0"/>
                <a:ea typeface="Times New Roman" panose="02020603050405020304" pitchFamily="18" charset="0"/>
                <a:cs typeface="Times New Roman" panose="02020603050405020304" pitchFamily="18" charset="0"/>
              </a:rPr>
              <a:t>fasores</a:t>
            </a:r>
            <a:r>
              <a:rPr lang="es-AR" sz="1400" dirty="0">
                <a:latin typeface="Calibri" panose="020F0502020204030204" pitchFamily="34" charset="0"/>
                <a:ea typeface="Times New Roman" panose="02020603050405020304" pitchFamily="18" charset="0"/>
                <a:cs typeface="Times New Roman" panose="02020603050405020304" pitchFamily="18" charset="0"/>
              </a:rPr>
              <a:t> de tensión y corriente, por un lado, y la utilización de la tecnología GPS como base de tiempo universal para un etiquetado temporal, por el otro, conformando  una nueva generación de equipos que plantean un salto en la medición de parámetros eléctricos de red.</a:t>
            </a:r>
            <a:endParaRPr lang="en-US" sz="1400" dirty="0">
              <a:effectLst/>
              <a:latin typeface="Times New Roman" panose="02020603050405020304" pitchFamily="18" charset="0"/>
              <a:ea typeface="Times New Roman" panose="02020603050405020304" pitchFamily="18" charset="0"/>
            </a:endParaRPr>
          </a:p>
        </p:txBody>
      </p:sp>
      <p:pic>
        <p:nvPicPr>
          <p:cNvPr id="35" name="2 Imagen" descr="smart grids 2.png"/>
          <p:cNvPicPr/>
          <p:nvPr/>
        </p:nvPicPr>
        <p:blipFill>
          <a:blip r:embed="rId2" cstate="print"/>
          <a:stretch>
            <a:fillRect/>
          </a:stretch>
        </p:blipFill>
        <p:spPr>
          <a:xfrm>
            <a:off x="5583813" y="1960880"/>
            <a:ext cx="3221241" cy="2733040"/>
          </a:xfrm>
          <a:prstGeom prst="rect">
            <a:avLst/>
          </a:prstGeom>
          <a:ln>
            <a:solidFill>
              <a:schemeClr val="accent1"/>
            </a:solidFill>
          </a:ln>
        </p:spPr>
      </p:pic>
    </p:spTree>
    <p:extLst>
      <p:ext uri="{BB962C8B-B14F-4D97-AF65-F5344CB8AC3E}">
        <p14:creationId xmlns:p14="http://schemas.microsoft.com/office/powerpoint/2010/main" val="12210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dirty="0" err="1"/>
              <a:t>Introducción</a:t>
            </a:r>
            <a:r>
              <a:rPr lang="en-US" dirty="0"/>
              <a:t> - </a:t>
            </a:r>
            <a:r>
              <a:rPr lang="en-US" dirty="0" err="1"/>
              <a:t>Fasores</a:t>
            </a: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5</a:t>
            </a:fld>
            <a:endParaRPr lang="en-US"/>
          </a:p>
        </p:txBody>
      </p:sp>
      <p:sp>
        <p:nvSpPr>
          <p:cNvPr id="34" name="Footer Placeholder 4"/>
          <p:cNvSpPr>
            <a:spLocks noGrp="1"/>
          </p:cNvSpPr>
          <p:nvPr>
            <p:ph type="ftr" sz="quarter" idx="12"/>
          </p:nvPr>
        </p:nvSpPr>
        <p:spPr/>
        <p:txBody>
          <a:bodyPr/>
          <a:lstStyle/>
          <a:p>
            <a:pPr algn="r"/>
            <a:r>
              <a:rPr lang="az-Cyrl-AZ" dirty="0"/>
              <a:t>ф</a:t>
            </a:r>
            <a:r>
              <a:rPr lang="en-US" dirty="0"/>
              <a:t>Dominguez, </a:t>
            </a:r>
            <a:r>
              <a:rPr lang="en-US" dirty="0" err="1"/>
              <a:t>Figueredo</a:t>
            </a:r>
            <a:r>
              <a:rPr lang="en-US" dirty="0"/>
              <a:t>, Mogliasso</a:t>
            </a:r>
          </a:p>
        </p:txBody>
      </p:sp>
      <mc:AlternateContent xmlns:mc="http://schemas.openxmlformats.org/markup-compatibility/2006" xmlns:a14="http://schemas.microsoft.com/office/drawing/2010/main">
        <mc:Choice Requires="a14">
          <p:sp>
            <p:nvSpPr>
              <p:cNvPr id="5" name="TextBox 4"/>
              <p:cNvSpPr txBox="1"/>
              <p:nvPr/>
            </p:nvSpPr>
            <p:spPr>
              <a:xfrm>
                <a:off x="375429" y="1048192"/>
                <a:ext cx="1363002"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𝑓</m:t>
                      </m:r>
                      <m:d>
                        <m:dPr>
                          <m:ctrlPr>
                            <a:rPr lang="en-US" sz="1100" b="0" i="1" smtClean="0">
                              <a:solidFill>
                                <a:schemeClr val="tx1">
                                  <a:lumMod val="75000"/>
                                  <a:lumOff val="25000"/>
                                </a:schemeClr>
                              </a:solidFill>
                              <a:latin typeface="Cambria Math" panose="02040503050406030204" pitchFamily="18" charset="0"/>
                              <a:ea typeface="EMprint" panose="020B0503020204020204" pitchFamily="34" charset="0"/>
                            </a:rPr>
                          </m:ctrlPr>
                        </m:dPr>
                        <m:e>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𝑡</m:t>
                          </m:r>
                        </m:e>
                      </m:d>
                      <m:r>
                        <a:rPr lang="en-US" sz="1100" i="1" smtClean="0">
                          <a:solidFill>
                            <a:schemeClr val="tx1">
                              <a:lumMod val="75000"/>
                              <a:lumOff val="25000"/>
                            </a:schemeClr>
                          </a:solidFill>
                          <a:latin typeface="Cambria Math" panose="02040503050406030204" pitchFamily="18" charset="0"/>
                          <a:ea typeface="EMprint" panose="020B0503020204020204" pitchFamily="34" charset="0"/>
                        </a:rPr>
                        <m:t>=</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𝐴</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𝑐𝑜𝑠</m:t>
                      </m:r>
                      <m:d>
                        <m:dPr>
                          <m:ctrlPr>
                            <a:rPr lang="en-US" sz="1100" b="0" i="1" smtClean="0">
                              <a:solidFill>
                                <a:schemeClr val="tx1">
                                  <a:lumMod val="75000"/>
                                  <a:lumOff val="25000"/>
                                </a:schemeClr>
                              </a:solidFill>
                              <a:latin typeface="Cambria Math" panose="02040503050406030204" pitchFamily="18" charset="0"/>
                              <a:ea typeface="EMprint" panose="020B0503020204020204" pitchFamily="34" charset="0"/>
                            </a:rPr>
                          </m:ctrlPr>
                        </m:dPr>
                        <m:e>
                          <m:r>
                            <a:rPr lang="az-Cyrl-AZ" sz="1100" b="0" i="1" smtClean="0">
                              <a:solidFill>
                                <a:schemeClr val="tx1">
                                  <a:lumMod val="75000"/>
                                  <a:lumOff val="25000"/>
                                </a:schemeClr>
                              </a:solidFill>
                              <a:latin typeface="Cambria Math" panose="02040503050406030204" pitchFamily="18" charset="0"/>
                              <a:ea typeface="EMprint" panose="020B0503020204020204" pitchFamily="34" charset="0"/>
                            </a:rPr>
                            <m:t>ѡ</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𝑡</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+Ѳ</m:t>
                          </m:r>
                        </m:e>
                      </m:d>
                    </m:oMath>
                  </m:oMathPara>
                </a14:m>
                <a:endParaRPr lang="en-US" sz="1100" dirty="0">
                  <a:solidFill>
                    <a:schemeClr val="tx1">
                      <a:lumMod val="75000"/>
                      <a:lumOff val="25000"/>
                    </a:schemeClr>
                  </a:solidFill>
                  <a:latin typeface="EMprint" panose="020B0503020204020204" pitchFamily="34" charset="0"/>
                  <a:ea typeface="EMprint" panose="020B05030202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5429" y="1048192"/>
                <a:ext cx="1363002" cy="169277"/>
              </a:xfrm>
              <a:prstGeom prst="rect">
                <a:avLst/>
              </a:prstGeom>
              <a:blipFill>
                <a:blip r:embed="rId2"/>
                <a:stretch>
                  <a:fillRect l="-3139" b="-35714"/>
                </a:stretch>
              </a:blipFill>
            </p:spPr>
            <p:txBody>
              <a:bodyPr/>
              <a:lstStyle/>
              <a:p>
                <a:r>
                  <a:rPr lang="en-US">
                    <a:noFill/>
                  </a:rPr>
                  <a:t> </a:t>
                </a:r>
              </a:p>
            </p:txBody>
          </p:sp>
        </mc:Fallback>
      </mc:AlternateContent>
      <p:pic>
        <p:nvPicPr>
          <p:cNvPr id="11" name="0 Imagen" descr="fasor.png"/>
          <p:cNvPicPr/>
          <p:nvPr/>
        </p:nvPicPr>
        <p:blipFill>
          <a:blip r:embed="rId3" cstate="print"/>
          <a:stretch>
            <a:fillRect/>
          </a:stretch>
        </p:blipFill>
        <p:spPr>
          <a:xfrm>
            <a:off x="5134610" y="761011"/>
            <a:ext cx="3588603" cy="2993693"/>
          </a:xfrm>
          <a:prstGeom prst="rect">
            <a:avLst/>
          </a:prstGeom>
          <a:ln>
            <a:solidFill>
              <a:schemeClr val="accent1"/>
            </a:solidFill>
          </a:ln>
        </p:spPr>
      </p:pic>
      <p:sp>
        <p:nvSpPr>
          <p:cNvPr id="7" name="Rectangle 6"/>
          <p:cNvSpPr/>
          <p:nvPr/>
        </p:nvSpPr>
        <p:spPr>
          <a:xfrm>
            <a:off x="320233" y="748582"/>
            <a:ext cx="4572000" cy="261610"/>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Times New Roman" panose="02020603050405020304" pitchFamily="18" charset="0"/>
              </a:rPr>
              <a:t>Las  señales eléctricas alternas se pueden modelizar como ondas </a:t>
            </a:r>
            <a:r>
              <a:rPr lang="es-AR" sz="1100" dirty="0" err="1">
                <a:latin typeface="Calibri" panose="020F0502020204030204" pitchFamily="34" charset="0"/>
                <a:ea typeface="Times New Roman" panose="02020603050405020304" pitchFamily="18" charset="0"/>
                <a:cs typeface="Times New Roman" panose="02020603050405020304" pitchFamily="18" charset="0"/>
              </a:rPr>
              <a:t>senoidales</a:t>
            </a:r>
            <a:endParaRPr lang="en-US" sz="1100" dirty="0"/>
          </a:p>
        </p:txBody>
      </p:sp>
      <mc:AlternateContent xmlns:mc="http://schemas.openxmlformats.org/markup-compatibility/2006" xmlns:a14="http://schemas.microsoft.com/office/drawing/2010/main">
        <mc:Choice Requires="a14">
          <p:sp>
            <p:nvSpPr>
              <p:cNvPr id="9" name="Rectangle 8"/>
              <p:cNvSpPr/>
              <p:nvPr/>
            </p:nvSpPr>
            <p:spPr>
              <a:xfrm>
                <a:off x="320233" y="1250514"/>
                <a:ext cx="4572000" cy="605679"/>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Times New Roman" panose="02020603050405020304" pitchFamily="18" charset="0"/>
                  </a:rPr>
                  <a:t>Siendo </a:t>
                </a:r>
                <a14:m>
                  <m:oMath xmlns:m="http://schemas.openxmlformats.org/officeDocument/2006/math">
                    <m:r>
                      <a:rPr lang="en-US" sz="1100" b="0" i="1" smtClean="0">
                        <a:latin typeface="Cambria Math" panose="02040503050406030204" pitchFamily="18" charset="0"/>
                        <a:ea typeface="Times New Roman" panose="02020603050405020304" pitchFamily="18" charset="0"/>
                        <a:cs typeface="Times New Roman" panose="02020603050405020304" pitchFamily="18" charset="0"/>
                      </a:rPr>
                      <m:t>𝐴</m:t>
                    </m:r>
                    <m:r>
                      <a:rPr lang="en-US" sz="1100" b="0" i="1"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la amplitud, </a:t>
                </a:r>
                <a14:m>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𝜔</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 la velocidad angular y  </a:t>
                </a:r>
                <a14:m>
                  <m:oMath xmlns:m="http://schemas.openxmlformats.org/officeDocument/2006/math">
                    <m:r>
                      <a:rPr lang="az-Cyrl-AZ" sz="1100" i="1" smtClean="0">
                        <a:effectLst/>
                        <a:latin typeface="Cambria Math" panose="02040503050406030204" pitchFamily="18" charset="0"/>
                        <a:ea typeface="Times New Roman" panose="02020603050405020304" pitchFamily="18" charset="0"/>
                        <a:cs typeface="Times New Roman" panose="02020603050405020304" pitchFamily="18" charset="0"/>
                      </a:rPr>
                      <m:t>Ѳ</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 la fase. </a:t>
                </a:r>
              </a:p>
              <a:p>
                <a:r>
                  <a:rPr lang="es-AR" sz="1100" dirty="0">
                    <a:effectLst/>
                    <a:latin typeface="Calibri" panose="020F0502020204030204" pitchFamily="34" charset="0"/>
                    <a:ea typeface="Times New Roman" panose="02020603050405020304" pitchFamily="18" charset="0"/>
                    <a:cs typeface="Times New Roman" panose="02020603050405020304" pitchFamily="18" charset="0"/>
                  </a:rPr>
                  <a:t>Utilizando la fórmula de Euler</a:t>
                </a:r>
              </a:p>
              <a:p>
                <a:pPr/>
                <a14:m>
                  <m:oMathPara xmlns:m="http://schemas.openxmlformats.org/officeDocument/2006/math">
                    <m:oMathParaPr>
                      <m:jc m:val="left"/>
                    </m:oMathParaPr>
                    <m:oMath xmlns:m="http://schemas.openxmlformats.org/officeDocument/2006/math">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𝑒</m:t>
                          </m:r>
                        </m:e>
                        <m:sup>
                          <m:r>
                            <a:rPr lang="en-US" sz="1100" b="0" i="1" smtClean="0">
                              <a:latin typeface="Cambria Math" panose="02040503050406030204" pitchFamily="18" charset="0"/>
                            </a:rPr>
                            <m:t>𝑗𝑥</m:t>
                          </m:r>
                          <m:r>
                            <a:rPr lang="en-US" sz="1100" b="0" i="1" smtClean="0">
                              <a:latin typeface="Cambria Math" panose="02040503050406030204" pitchFamily="18" charset="0"/>
                            </a:rPr>
                            <m:t> </m:t>
                          </m:r>
                        </m:sup>
                      </m:sSup>
                      <m:r>
                        <a:rPr lang="en-US" sz="1100" b="0" i="1" smtClean="0">
                          <a:latin typeface="Cambria Math" panose="02040503050406030204" pitchFamily="18" charset="0"/>
                        </a:rPr>
                        <m:t>=</m:t>
                      </m:r>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cos</m:t>
                          </m:r>
                        </m:fName>
                        <m:e>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𝑥</m:t>
                              </m:r>
                            </m:e>
                          </m:d>
                        </m:e>
                      </m:func>
                      <m:r>
                        <a:rPr lang="en-US" sz="1100" b="0" i="1" smtClean="0">
                          <a:latin typeface="Cambria Math" panose="02040503050406030204" pitchFamily="18" charset="0"/>
                        </a:rPr>
                        <m:t>+</m:t>
                      </m:r>
                      <m:r>
                        <a:rPr lang="en-US" sz="1100" b="0" i="1" smtClean="0">
                          <a:latin typeface="Cambria Math" panose="02040503050406030204" pitchFamily="18" charset="0"/>
                        </a:rPr>
                        <m:t>𝑗𝑠𝑒𝑛</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𝑥</m:t>
                          </m:r>
                        </m:e>
                      </m:d>
                    </m:oMath>
                  </m:oMathPara>
                </a14:m>
                <a:endParaRPr lang="en-US" sz="1100" b="0" dirty="0"/>
              </a:p>
            </p:txBody>
          </p:sp>
        </mc:Choice>
        <mc:Fallback xmlns="">
          <p:sp>
            <p:nvSpPr>
              <p:cNvPr id="9" name="Rectangle 8"/>
              <p:cNvSpPr>
                <a:spLocks noRot="1" noChangeAspect="1" noMove="1" noResize="1" noEditPoints="1" noAdjustHandles="1" noChangeArrowheads="1" noChangeShapeType="1" noTextEdit="1"/>
              </p:cNvSpPr>
              <p:nvPr/>
            </p:nvSpPr>
            <p:spPr>
              <a:xfrm>
                <a:off x="320233" y="1250514"/>
                <a:ext cx="4572000" cy="605679"/>
              </a:xfrm>
              <a:prstGeom prst="rect">
                <a:avLst/>
              </a:prstGeom>
              <a:blipFill>
                <a:blip r:embed="rId4"/>
                <a:stretch>
                  <a:fillRect b="-2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0233" y="1876171"/>
                <a:ext cx="4572000" cy="639278"/>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Calibri" panose="020F0502020204030204" pitchFamily="34" charset="0"/>
                  </a:rPr>
                  <a:t>Se puede representar a la señal </a:t>
                </a:r>
                <a14:m>
                  <m:oMath xmlns:m="http://schemas.openxmlformats.org/officeDocument/2006/math">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100" i="1">
                            <a:effectLst/>
                            <a:latin typeface="Cambria Math" panose="02040503050406030204" pitchFamily="18" charset="0"/>
                          </a:rPr>
                        </m:ctrlPr>
                      </m:d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AR" sz="1100" dirty="0">
                    <a:effectLst/>
                    <a:latin typeface="Calibri" panose="020F0502020204030204" pitchFamily="34" charset="0"/>
                    <a:ea typeface="Times New Roman" panose="02020603050405020304" pitchFamily="18" charset="0"/>
                    <a:cs typeface="Calibri" panose="020F0502020204030204" pitchFamily="34" charset="0"/>
                  </a:rPr>
                  <a:t> a través de números complejos</a:t>
                </a:r>
              </a:p>
              <a:p>
                <a14:m>
                  <m:oMath xmlns:m="http://schemas.openxmlformats.org/officeDocument/2006/math">
                    <m:r>
                      <a:rPr lang="en-US" sz="1100" i="1" smtClean="0">
                        <a:latin typeface="Cambria Math" panose="02040503050406030204" pitchFamily="18" charset="0"/>
                        <a:cs typeface="Calibri" panose="020F0502020204030204" pitchFamily="34" charset="0"/>
                      </a:rPr>
                      <m:t>𝐴</m:t>
                    </m:r>
                    <m:r>
                      <a:rPr lang="en-US" sz="1100" i="1" smtClean="0">
                        <a:latin typeface="Cambria Math" panose="02040503050406030204" pitchFamily="18" charset="0"/>
                        <a:cs typeface="Calibri" panose="020F0502020204030204" pitchFamily="34" charset="0"/>
                      </a:rPr>
                      <m:t>=</m:t>
                    </m:r>
                    <m:r>
                      <a:rPr lang="en-US" sz="1100" b="0" i="1" smtClean="0">
                        <a:latin typeface="Cambria Math" panose="02040503050406030204" pitchFamily="18" charset="0"/>
                        <a:cs typeface="Calibri" panose="020F0502020204030204" pitchFamily="34" charset="0"/>
                      </a:rPr>
                      <m:t>𝑅𝑒</m:t>
                    </m:r>
                    <m:d>
                      <m:dPr>
                        <m:begChr m:val="{"/>
                        <m:endChr m:val="}"/>
                        <m:ctrlPr>
                          <a:rPr lang="en-US" sz="1100" b="0" i="1" smtClean="0">
                            <a:latin typeface="Cambria Math" panose="02040503050406030204" pitchFamily="18" charset="0"/>
                            <a:cs typeface="Calibri" panose="020F0502020204030204" pitchFamily="34" charset="0"/>
                          </a:rPr>
                        </m:ctrlPr>
                      </m:dPr>
                      <m:e>
                        <m:r>
                          <a:rPr lang="en-US" sz="1100" b="0" i="1" smtClean="0">
                            <a:latin typeface="Cambria Math" panose="02040503050406030204" pitchFamily="18" charset="0"/>
                            <a:cs typeface="Calibri" panose="020F0502020204030204" pitchFamily="34" charset="0"/>
                          </a:rPr>
                          <m:t>𝐴</m:t>
                        </m:r>
                        <m:r>
                          <a:rPr lang="en-US" sz="1100" b="0" i="1" smtClean="0">
                            <a:latin typeface="Cambria Math" panose="02040503050406030204" pitchFamily="18" charset="0"/>
                            <a:cs typeface="Calibri" panose="020F0502020204030204" pitchFamily="34" charset="0"/>
                          </a:rPr>
                          <m:t>.</m:t>
                        </m:r>
                        <m:sSup>
                          <m:sSupPr>
                            <m:ctrlPr>
                              <a:rPr lang="en-US" sz="1100" b="0" i="1" smtClean="0">
                                <a:latin typeface="Cambria Math" panose="02040503050406030204" pitchFamily="18" charset="0"/>
                                <a:cs typeface="Calibri" panose="020F0502020204030204" pitchFamily="34" charset="0"/>
                              </a:rPr>
                            </m:ctrlPr>
                          </m:sSupPr>
                          <m:e>
                            <m:r>
                              <a:rPr lang="en-US" sz="1100" b="0" i="1" smtClean="0">
                                <a:latin typeface="Cambria Math" panose="02040503050406030204" pitchFamily="18" charset="0"/>
                                <a:cs typeface="Calibri" panose="020F0502020204030204" pitchFamily="34" charset="0"/>
                              </a:rPr>
                              <m:t>𝑒</m:t>
                            </m:r>
                          </m:e>
                          <m:sup>
                            <m:r>
                              <a:rPr lang="en-US" sz="1100" b="0" i="1" smtClean="0">
                                <a:latin typeface="Cambria Math" panose="02040503050406030204" pitchFamily="18" charset="0"/>
                                <a:cs typeface="Calibri" panose="020F0502020204030204" pitchFamily="34" charset="0"/>
                              </a:rPr>
                              <m:t>𝑗</m:t>
                            </m:r>
                            <m:d>
                              <m:dPr>
                                <m:ctrlPr>
                                  <a:rPr lang="en-US" sz="1100" b="0" i="1" smtClean="0">
                                    <a:latin typeface="Cambria Math" panose="02040503050406030204" pitchFamily="18" charset="0"/>
                                    <a:cs typeface="Calibri" panose="020F0502020204030204" pitchFamily="34" charset="0"/>
                                  </a:rPr>
                                </m:ctrlPr>
                              </m:dPr>
                              <m:e>
                                <m:r>
                                  <a:rPr lang="en-US" sz="1100" b="0" i="1" smtClean="0">
                                    <a:latin typeface="Cambria Math" panose="02040503050406030204" pitchFamily="18" charset="0"/>
                                    <a:cs typeface="Calibri" panose="020F0502020204030204" pitchFamily="34" charset="0"/>
                                  </a:rPr>
                                  <m:t>𝑤𝑡</m:t>
                                </m:r>
                                <m:r>
                                  <a:rPr lang="en-US" sz="1100" b="0" i="1" smtClean="0">
                                    <a:latin typeface="Cambria Math" panose="02040503050406030204" pitchFamily="18" charset="0"/>
                                    <a:cs typeface="Calibri" panose="020F0502020204030204" pitchFamily="34" charset="0"/>
                                  </a:rPr>
                                  <m:t>+Ѳ</m:t>
                                </m:r>
                              </m:e>
                            </m:d>
                          </m:sup>
                        </m:sSup>
                      </m:e>
                    </m:d>
                  </m:oMath>
                </a14:m>
                <a:r>
                  <a:rPr lang="en-US" sz="1100" dirty="0">
                    <a:latin typeface="Calibri" panose="020F0502020204030204" pitchFamily="34" charset="0"/>
                    <a:cs typeface="Calibri" panose="020F0502020204030204" pitchFamily="34" charset="0"/>
                  </a:rPr>
                  <a:t> = </a:t>
                </a:r>
                <a14:m>
                  <m:oMath xmlns:m="http://schemas.openxmlformats.org/officeDocument/2006/math">
                    <m:r>
                      <a:rPr lang="en-US" sz="1100" i="1">
                        <a:latin typeface="Cambria Math" panose="02040503050406030204" pitchFamily="18" charset="0"/>
                        <a:cs typeface="Calibri" panose="020F0502020204030204" pitchFamily="34" charset="0"/>
                      </a:rPr>
                      <m:t>𝑅𝑒</m:t>
                    </m:r>
                    <m:d>
                      <m:dPr>
                        <m:begChr m:val="{"/>
                        <m:endChr m:val="}"/>
                        <m:ctrlPr>
                          <a:rPr lang="en-US" sz="1100" i="1">
                            <a:latin typeface="Cambria Math" panose="02040503050406030204" pitchFamily="18" charset="0"/>
                            <a:cs typeface="Calibri" panose="020F0502020204030204" pitchFamily="34" charset="0"/>
                          </a:rPr>
                        </m:ctrlPr>
                      </m:dPr>
                      <m:e>
                        <m:r>
                          <a:rPr lang="en-US" sz="1100" i="1">
                            <a:latin typeface="Cambria Math" panose="02040503050406030204" pitchFamily="18" charset="0"/>
                            <a:cs typeface="Calibri" panose="020F0502020204030204" pitchFamily="34" charset="0"/>
                          </a:rPr>
                          <m:t>𝐴</m:t>
                        </m:r>
                        <m:r>
                          <a:rPr lang="en-US" sz="1100" i="1">
                            <a:latin typeface="Cambria Math" panose="02040503050406030204" pitchFamily="18" charset="0"/>
                            <a:cs typeface="Calibri" panose="020F0502020204030204" pitchFamily="34" charset="0"/>
                          </a:rPr>
                          <m:t>.</m:t>
                        </m:r>
                        <m:sSup>
                          <m:sSupPr>
                            <m:ctrlPr>
                              <a:rPr lang="en-US" sz="1100" i="1">
                                <a:latin typeface="Cambria Math" panose="02040503050406030204" pitchFamily="18" charset="0"/>
                                <a:cs typeface="Calibri" panose="020F0502020204030204" pitchFamily="34" charset="0"/>
                              </a:rPr>
                            </m:ctrlPr>
                          </m:sSupPr>
                          <m:e>
                            <m:r>
                              <a:rPr lang="en-US" sz="1100" i="1">
                                <a:latin typeface="Cambria Math" panose="02040503050406030204" pitchFamily="18" charset="0"/>
                                <a:cs typeface="Calibri" panose="020F0502020204030204" pitchFamily="34" charset="0"/>
                              </a:rPr>
                              <m:t>𝑒</m:t>
                            </m:r>
                          </m:e>
                          <m:sup>
                            <m:r>
                              <a:rPr lang="en-US" sz="1100" i="1">
                                <a:latin typeface="Cambria Math" panose="02040503050406030204" pitchFamily="18" charset="0"/>
                                <a:cs typeface="Calibri" panose="020F0502020204030204" pitchFamily="34" charset="0"/>
                              </a:rPr>
                              <m:t>𝑗</m:t>
                            </m:r>
                            <m:r>
                              <a:rPr lang="en-US" sz="1100" b="0" i="1" smtClean="0">
                                <a:latin typeface="Cambria Math" panose="02040503050406030204" pitchFamily="18" charset="0"/>
                                <a:cs typeface="Calibri" panose="020F0502020204030204" pitchFamily="34" charset="0"/>
                              </a:rPr>
                              <m:t>𝑤𝑡</m:t>
                            </m:r>
                          </m:sup>
                        </m:sSup>
                        <m:r>
                          <a:rPr lang="en-US" sz="1100" b="0" i="1" smtClean="0">
                            <a:latin typeface="Cambria Math" panose="02040503050406030204" pitchFamily="18" charset="0"/>
                            <a:cs typeface="Calibri" panose="020F0502020204030204" pitchFamily="34" charset="0"/>
                          </a:rPr>
                          <m:t>.</m:t>
                        </m:r>
                        <m:sSup>
                          <m:sSupPr>
                            <m:ctrlPr>
                              <a:rPr lang="en-US" sz="1100" i="1">
                                <a:latin typeface="Cambria Math" panose="02040503050406030204" pitchFamily="18" charset="0"/>
                                <a:cs typeface="Calibri" panose="020F0502020204030204" pitchFamily="34" charset="0"/>
                              </a:rPr>
                            </m:ctrlPr>
                          </m:sSupPr>
                          <m:e>
                            <m:r>
                              <a:rPr lang="en-US" sz="1100" i="1">
                                <a:latin typeface="Cambria Math" panose="02040503050406030204" pitchFamily="18" charset="0"/>
                                <a:cs typeface="Calibri" panose="020F0502020204030204" pitchFamily="34" charset="0"/>
                              </a:rPr>
                              <m:t>𝑒</m:t>
                            </m:r>
                          </m:e>
                          <m:sup>
                            <m:r>
                              <a:rPr lang="en-US" sz="1100" i="1">
                                <a:latin typeface="Cambria Math" panose="02040503050406030204" pitchFamily="18" charset="0"/>
                                <a:cs typeface="Calibri" panose="020F0502020204030204" pitchFamily="34" charset="0"/>
                              </a:rPr>
                              <m:t>𝑗</m:t>
                            </m:r>
                            <m:r>
                              <a:rPr lang="az-Cyrl-AZ" sz="1100" i="1">
                                <a:latin typeface="Cambria Math" panose="02040503050406030204" pitchFamily="18" charset="0"/>
                                <a:cs typeface="Calibri" panose="020F0502020204030204" pitchFamily="34" charset="0"/>
                              </a:rPr>
                              <m:t>Ѳ</m:t>
                            </m:r>
                          </m:sup>
                        </m:sSup>
                      </m:e>
                    </m:d>
                  </m:oMath>
                </a14:m>
                <a:r>
                  <a:rPr lang="en-US" sz="1100" dirty="0">
                    <a:latin typeface="Calibri" panose="020F0502020204030204" pitchFamily="34" charset="0"/>
                    <a:cs typeface="Calibri" panose="020F0502020204030204" pitchFamily="34" charset="0"/>
                  </a:rPr>
                  <a:t> </a:t>
                </a:r>
              </a:p>
              <a:p>
                <a14:m>
                  <m:oMath xmlns:m="http://schemas.openxmlformats.org/officeDocument/2006/math">
                    <m:r>
                      <a:rPr lang="en-US" sz="1100" b="0" i="1" smtClean="0">
                        <a:latin typeface="Cambria Math" panose="02040503050406030204" pitchFamily="18" charset="0"/>
                        <a:cs typeface="Calibri" panose="020F0502020204030204" pitchFamily="34" charset="0"/>
                      </a:rPr>
                      <m:t>𝐹</m:t>
                    </m:r>
                    <m:r>
                      <a:rPr lang="en-US" sz="1100" b="0" i="1" smtClean="0">
                        <a:latin typeface="Cambria Math" panose="02040503050406030204" pitchFamily="18" charset="0"/>
                        <a:cs typeface="Calibri" panose="020F0502020204030204" pitchFamily="34" charset="0"/>
                      </a:rPr>
                      <m:t>=</m:t>
                    </m:r>
                    <m:r>
                      <a:rPr lang="en-US" sz="1100" b="0" i="1" smtClean="0">
                        <a:latin typeface="Cambria Math" panose="02040503050406030204" pitchFamily="18" charset="0"/>
                        <a:cs typeface="Calibri" panose="020F0502020204030204" pitchFamily="34" charset="0"/>
                      </a:rPr>
                      <m:t>𝐴</m:t>
                    </m:r>
                    <m:r>
                      <a:rPr lang="en-US" sz="1100" b="0" i="1" smtClean="0">
                        <a:latin typeface="Cambria Math" panose="02040503050406030204" pitchFamily="18" charset="0"/>
                        <a:cs typeface="Calibri" panose="020F0502020204030204" pitchFamily="34" charset="0"/>
                      </a:rPr>
                      <m:t>.</m:t>
                    </m:r>
                    <m:sSup>
                      <m:sSupPr>
                        <m:ctrlPr>
                          <a:rPr lang="en-US" sz="1100" b="0" i="1" smtClean="0">
                            <a:latin typeface="Cambria Math" panose="02040503050406030204" pitchFamily="18" charset="0"/>
                            <a:cs typeface="Calibri" panose="020F0502020204030204" pitchFamily="34" charset="0"/>
                          </a:rPr>
                        </m:ctrlPr>
                      </m:sSupPr>
                      <m:e>
                        <m:r>
                          <a:rPr lang="en-US" sz="1100" b="0" i="1" smtClean="0">
                            <a:latin typeface="Cambria Math" panose="02040503050406030204" pitchFamily="18" charset="0"/>
                            <a:cs typeface="Calibri" panose="020F0502020204030204" pitchFamily="34" charset="0"/>
                          </a:rPr>
                          <m:t>𝑒</m:t>
                        </m:r>
                      </m:e>
                      <m:sup>
                        <m:r>
                          <a:rPr lang="en-US" sz="1100" b="0" i="1" smtClean="0">
                            <a:latin typeface="Cambria Math" panose="02040503050406030204" pitchFamily="18" charset="0"/>
                            <a:cs typeface="Calibri" panose="020F0502020204030204" pitchFamily="34" charset="0"/>
                          </a:rPr>
                          <m:t>𝑗</m:t>
                        </m:r>
                        <m:r>
                          <a:rPr lang="az-Cyrl-AZ" sz="1100" i="1">
                            <a:latin typeface="Cambria Math" panose="02040503050406030204" pitchFamily="18" charset="0"/>
                            <a:cs typeface="Calibri" panose="020F0502020204030204" pitchFamily="34" charset="0"/>
                          </a:rPr>
                          <m:t>Ѳ</m:t>
                        </m:r>
                      </m:sup>
                    </m:sSup>
                  </m:oMath>
                </a14:m>
                <a:r>
                  <a:rPr lang="en-US" sz="1100" dirty="0">
                    <a:latin typeface="Calibri" panose="020F0502020204030204" pitchFamily="34" charset="0"/>
                    <a:cs typeface="Calibri" panose="020F0502020204030204" pitchFamily="34" charset="0"/>
                  </a:rPr>
                  <a:t>  f</a:t>
                </a:r>
                <a:r>
                  <a:rPr lang="en-US" sz="1100" b="1" dirty="0">
                    <a:latin typeface="Calibri" panose="020F0502020204030204" pitchFamily="34" charset="0"/>
                    <a:cs typeface="Calibri" panose="020F0502020204030204" pitchFamily="34" charset="0"/>
                  </a:rPr>
                  <a:t>asor</a:t>
                </a:r>
                <a:r>
                  <a:rPr lang="en-US" sz="1100" dirty="0">
                    <a:latin typeface="Calibri" panose="020F0502020204030204" pitchFamily="34" charset="0"/>
                    <a:cs typeface="Calibri" panose="020F0502020204030204" pitchFamily="34" charset="0"/>
                  </a:rPr>
                  <a:t>.</a:t>
                </a:r>
              </a:p>
            </p:txBody>
          </p:sp>
        </mc:Choice>
        <mc:Fallback xmlns="">
          <p:sp>
            <p:nvSpPr>
              <p:cNvPr id="10" name="Rectangle 9"/>
              <p:cNvSpPr>
                <a:spLocks noRot="1" noChangeAspect="1" noMove="1" noResize="1" noEditPoints="1" noAdjustHandles="1" noChangeArrowheads="1" noChangeShapeType="1" noTextEdit="1"/>
              </p:cNvSpPr>
              <p:nvPr/>
            </p:nvSpPr>
            <p:spPr>
              <a:xfrm>
                <a:off x="320233" y="1876171"/>
                <a:ext cx="4572000" cy="639278"/>
              </a:xfrm>
              <a:prstGeom prst="rect">
                <a:avLst/>
              </a:prstGeom>
              <a:blipFill>
                <a:blip r:embed="rId5"/>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20233" y="2515449"/>
                <a:ext cx="4572000" cy="1569660"/>
              </a:xfrm>
              <a:prstGeom prst="rect">
                <a:avLst/>
              </a:prstGeom>
            </p:spPr>
            <p:txBody>
              <a:bodyPr>
                <a:spAutoFit/>
              </a:bodyPr>
              <a:lstStyle/>
              <a:p>
                <a:pPr marL="0" marR="0" indent="0" algn="just">
                  <a:spcBef>
                    <a:spcPts val="0"/>
                  </a:spcBef>
                  <a:spcAft>
                    <a:spcPts val="0"/>
                  </a:spcAft>
                </a:pPr>
                <a:r>
                  <a:rPr lang="es-AR" sz="1200" dirty="0">
                    <a:latin typeface="Cambria" panose="02040503050406030204" pitchFamily="18" charset="0"/>
                    <a:ea typeface="Times New Roman" panose="02020603050405020304" pitchFamily="18" charset="0"/>
                  </a:rPr>
                  <a:t>Trabajando en mediciones eléctricas, resulta conveniente prescindir de</a:t>
                </a:r>
                <a14:m>
                  <m:oMath xmlns:m="http://schemas.openxmlformats.org/officeDocument/2006/math">
                    <m:r>
                      <a:rPr lang="es-AR" sz="1200" i="1">
                        <a:effectLst/>
                        <a:latin typeface="Cambria Math" panose="02040503050406030204" pitchFamily="18" charset="0"/>
                        <a:ea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rPr>
                      <m:t>𝜔</m:t>
                    </m:r>
                  </m:oMath>
                </a14:m>
                <a:r>
                  <a:rPr lang="es-AR" sz="1200" dirty="0">
                    <a:effectLst/>
                    <a:latin typeface="Cambria" panose="02040503050406030204" pitchFamily="18" charset="0"/>
                    <a:ea typeface="Times New Roman" panose="02020603050405020304" pitchFamily="18" charset="0"/>
                  </a:rPr>
                  <a:t>, ya que consideramos la frecuencia constante y graficar el vector rotativo en determinados instantes de tiempo. </a:t>
                </a:r>
              </a:p>
              <a:p>
                <a:pPr algn="just">
                  <a:spcBef>
                    <a:spcPts val="0"/>
                  </a:spcBef>
                  <a:spcAft>
                    <a:spcPts val="0"/>
                  </a:spcAft>
                </a:pPr>
                <a:endParaRPr lang="es-AR" sz="1200" dirty="0"/>
              </a:p>
              <a:p>
                <a:pPr algn="just">
                  <a:spcBef>
                    <a:spcPts val="0"/>
                  </a:spcBef>
                  <a:spcAft>
                    <a:spcPts val="0"/>
                  </a:spcAft>
                </a:pPr>
                <a:r>
                  <a:rPr lang="es-AR" sz="1200" dirty="0">
                    <a:latin typeface="Calibri" panose="020F0502020204030204" pitchFamily="34" charset="0"/>
                    <a:cs typeface="Calibri" panose="020F0502020204030204" pitchFamily="34" charset="0"/>
                  </a:rPr>
                  <a:t>Denominamos </a:t>
                </a:r>
                <a:r>
                  <a:rPr lang="es-AR" sz="1200" b="1" i="1" dirty="0" err="1">
                    <a:latin typeface="Calibri" panose="020F0502020204030204" pitchFamily="34" charset="0"/>
                    <a:cs typeface="Calibri" panose="020F0502020204030204" pitchFamily="34" charset="0"/>
                  </a:rPr>
                  <a:t>fasor</a:t>
                </a:r>
                <a:r>
                  <a:rPr lang="es-AR" sz="1200" dirty="0">
                    <a:latin typeface="Calibri" panose="020F0502020204030204" pitchFamily="34" charset="0"/>
                    <a:cs typeface="Calibri" panose="020F0502020204030204" pitchFamily="34" charset="0"/>
                  </a:rPr>
                  <a:t> a esta representación de un vector estático cuya longitud representa el valor eficaz de una onda </a:t>
                </a:r>
                <a:r>
                  <a:rPr lang="es-AR" sz="1200" dirty="0" err="1">
                    <a:latin typeface="Calibri" panose="020F0502020204030204" pitchFamily="34" charset="0"/>
                    <a:cs typeface="Calibri" panose="020F0502020204030204" pitchFamily="34" charset="0"/>
                  </a:rPr>
                  <a:t>senoidal</a:t>
                </a:r>
                <a:r>
                  <a:rPr lang="es-AR" sz="1200" dirty="0">
                    <a:latin typeface="Calibri" panose="020F0502020204030204" pitchFamily="34" charset="0"/>
                    <a:cs typeface="Calibri" panose="020F0502020204030204" pitchFamily="34" charset="0"/>
                  </a:rPr>
                  <a:t> y cuyo ángulo con respecto al eje real representa la fase de esta onda.</a:t>
                </a:r>
                <a:endParaRPr lang="en-US" sz="1200" dirty="0">
                  <a:latin typeface="Calibri" panose="020F0502020204030204" pitchFamily="34" charset="0"/>
                  <a:cs typeface="Calibri" panose="020F0502020204030204" pitchFamily="34" charset="0"/>
                </a:endParaRPr>
              </a:p>
              <a:p>
                <a:pPr marL="0" marR="0" indent="0" algn="just">
                  <a:spcBef>
                    <a:spcPts val="0"/>
                  </a:spcBef>
                  <a:spcAft>
                    <a:spcPts val="0"/>
                  </a:spcAft>
                </a:pPr>
                <a:endParaRPr lang="es-AR" sz="1200" dirty="0">
                  <a:latin typeface="Cambria" panose="02040503050406030204" pitchFamily="18" charset="0"/>
                  <a:ea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320233" y="2515449"/>
                <a:ext cx="4572000" cy="1569660"/>
              </a:xfrm>
              <a:prstGeom prst="rect">
                <a:avLst/>
              </a:prstGeom>
              <a:blipFill>
                <a:blip r:embed="rId6"/>
                <a:stretch>
                  <a:fillRect l="-133" t="-389"/>
                </a:stretch>
              </a:blipFill>
            </p:spPr>
            <p:txBody>
              <a:bodyPr/>
              <a:lstStyle/>
              <a:p>
                <a:r>
                  <a:rPr lang="en-US">
                    <a:noFill/>
                  </a:rPr>
                  <a:t> </a:t>
                </a:r>
              </a:p>
            </p:txBody>
          </p:sp>
        </mc:Fallback>
      </mc:AlternateContent>
    </p:spTree>
    <p:extLst>
      <p:ext uri="{BB962C8B-B14F-4D97-AF65-F5344CB8AC3E}">
        <p14:creationId xmlns:p14="http://schemas.microsoft.com/office/powerpoint/2010/main" val="390104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dirty="0" err="1"/>
              <a:t>Introducción</a:t>
            </a:r>
            <a:r>
              <a:rPr lang="en-US" dirty="0"/>
              <a:t> – PMU Dataset</a:t>
            </a:r>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6</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graphicFrame>
        <p:nvGraphicFramePr>
          <p:cNvPr id="3" name="Table 2"/>
          <p:cNvGraphicFramePr>
            <a:graphicFrameLocks noGrp="1"/>
          </p:cNvGraphicFramePr>
          <p:nvPr>
            <p:extLst>
              <p:ext uri="{D42A27DB-BD31-4B8C-83A1-F6EECF244321}">
                <p14:modId xmlns:p14="http://schemas.microsoft.com/office/powerpoint/2010/main" val="1385410329"/>
              </p:ext>
            </p:extLst>
          </p:nvPr>
        </p:nvGraphicFramePr>
        <p:xfrm>
          <a:off x="375429" y="1338466"/>
          <a:ext cx="8347782" cy="526796"/>
        </p:xfrm>
        <a:graphic>
          <a:graphicData uri="http://schemas.openxmlformats.org/drawingml/2006/table">
            <a:tbl>
              <a:tblPr firstRow="1" firstCol="1" bandRow="1">
                <a:tableStyleId>{5C22544A-7EE6-4342-B048-85BDC9FD1C3A}</a:tableStyleId>
              </a:tblPr>
              <a:tblGrid>
                <a:gridCol w="1114938">
                  <a:extLst>
                    <a:ext uri="{9D8B030D-6E8A-4147-A177-3AD203B41FA5}">
                      <a16:colId xmlns:a16="http://schemas.microsoft.com/office/drawing/2014/main" val="3296371359"/>
                    </a:ext>
                  </a:extLst>
                </a:gridCol>
                <a:gridCol w="489674">
                  <a:extLst>
                    <a:ext uri="{9D8B030D-6E8A-4147-A177-3AD203B41FA5}">
                      <a16:colId xmlns:a16="http://schemas.microsoft.com/office/drawing/2014/main" val="2059792496"/>
                    </a:ext>
                  </a:extLst>
                </a:gridCol>
                <a:gridCol w="634763">
                  <a:extLst>
                    <a:ext uri="{9D8B030D-6E8A-4147-A177-3AD203B41FA5}">
                      <a16:colId xmlns:a16="http://schemas.microsoft.com/office/drawing/2014/main" val="3410594321"/>
                    </a:ext>
                  </a:extLst>
                </a:gridCol>
                <a:gridCol w="601946">
                  <a:extLst>
                    <a:ext uri="{9D8B030D-6E8A-4147-A177-3AD203B41FA5}">
                      <a16:colId xmlns:a16="http://schemas.microsoft.com/office/drawing/2014/main" val="2032565106"/>
                    </a:ext>
                  </a:extLst>
                </a:gridCol>
                <a:gridCol w="634763">
                  <a:extLst>
                    <a:ext uri="{9D8B030D-6E8A-4147-A177-3AD203B41FA5}">
                      <a16:colId xmlns:a16="http://schemas.microsoft.com/office/drawing/2014/main" val="4097232507"/>
                    </a:ext>
                  </a:extLst>
                </a:gridCol>
                <a:gridCol w="601946">
                  <a:extLst>
                    <a:ext uri="{9D8B030D-6E8A-4147-A177-3AD203B41FA5}">
                      <a16:colId xmlns:a16="http://schemas.microsoft.com/office/drawing/2014/main" val="4059208324"/>
                    </a:ext>
                  </a:extLst>
                </a:gridCol>
                <a:gridCol w="709898">
                  <a:extLst>
                    <a:ext uri="{9D8B030D-6E8A-4147-A177-3AD203B41FA5}">
                      <a16:colId xmlns:a16="http://schemas.microsoft.com/office/drawing/2014/main" val="885716952"/>
                    </a:ext>
                  </a:extLst>
                </a:gridCol>
                <a:gridCol w="489674">
                  <a:extLst>
                    <a:ext uri="{9D8B030D-6E8A-4147-A177-3AD203B41FA5}">
                      <a16:colId xmlns:a16="http://schemas.microsoft.com/office/drawing/2014/main" val="2599866992"/>
                    </a:ext>
                  </a:extLst>
                </a:gridCol>
                <a:gridCol w="612308">
                  <a:extLst>
                    <a:ext uri="{9D8B030D-6E8A-4147-A177-3AD203B41FA5}">
                      <a16:colId xmlns:a16="http://schemas.microsoft.com/office/drawing/2014/main" val="2337595088"/>
                    </a:ext>
                  </a:extLst>
                </a:gridCol>
                <a:gridCol w="760853">
                  <a:extLst>
                    <a:ext uri="{9D8B030D-6E8A-4147-A177-3AD203B41FA5}">
                      <a16:colId xmlns:a16="http://schemas.microsoft.com/office/drawing/2014/main" val="3266279937"/>
                    </a:ext>
                  </a:extLst>
                </a:gridCol>
                <a:gridCol w="1697019">
                  <a:extLst>
                    <a:ext uri="{9D8B030D-6E8A-4147-A177-3AD203B41FA5}">
                      <a16:colId xmlns:a16="http://schemas.microsoft.com/office/drawing/2014/main" val="1795625399"/>
                    </a:ext>
                  </a:extLst>
                </a:gridCol>
              </a:tblGrid>
              <a:tr h="190500">
                <a:tc>
                  <a:txBody>
                    <a:bodyPr/>
                    <a:lstStyle/>
                    <a:p>
                      <a:pPr marL="0" marR="0" algn="ctr">
                        <a:lnSpc>
                          <a:spcPct val="115000"/>
                        </a:lnSpc>
                        <a:spcBef>
                          <a:spcPts val="0"/>
                        </a:spcBef>
                        <a:spcAft>
                          <a:spcPts val="0"/>
                        </a:spcAft>
                      </a:pPr>
                      <a:r>
                        <a:rPr lang="es-AR" sz="1000">
                          <a:effectLst/>
                        </a:rPr>
                        <a:t>TimeStamp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Flag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Phase1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V1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Phase2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V2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Phase3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V3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Freq</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dFreq/dt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SOC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950864592"/>
                  </a:ext>
                </a:extLst>
              </a:tr>
              <a:tr h="190500">
                <a:tc>
                  <a:txBody>
                    <a:bodyPr/>
                    <a:lstStyle/>
                    <a:p>
                      <a:pPr marL="0" marR="0" algn="ctr">
                        <a:lnSpc>
                          <a:spcPct val="115000"/>
                        </a:lnSpc>
                        <a:spcBef>
                          <a:spcPts val="0"/>
                        </a:spcBef>
                        <a:spcAft>
                          <a:spcPts val="0"/>
                        </a:spcAft>
                      </a:pPr>
                      <a:r>
                        <a:rPr lang="es-AR" sz="1000" dirty="0">
                          <a:effectLst/>
                        </a:rPr>
                        <a:t>2021-10-29 19:35:45.900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-82,77</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119,83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157,26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119,94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37,24</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119,90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49,955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-0,996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637711329459000000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405613259"/>
                  </a:ext>
                </a:extLst>
              </a:tr>
            </a:tbl>
          </a:graphicData>
        </a:graphic>
      </p:graphicFrame>
      <p:sp>
        <p:nvSpPr>
          <p:cNvPr id="6" name="Rectangle 5"/>
          <p:cNvSpPr/>
          <p:nvPr/>
        </p:nvSpPr>
        <p:spPr>
          <a:xfrm>
            <a:off x="259657" y="580849"/>
            <a:ext cx="8323509" cy="646331"/>
          </a:xfrm>
          <a:prstGeom prst="rect">
            <a:avLst/>
          </a:prstGeom>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Los PMU caracterizan las señales eléctricas de tensión y corriente </a:t>
            </a:r>
            <a:r>
              <a:rPr lang="es-ES" sz="1200" dirty="0" err="1">
                <a:latin typeface="Calibri" panose="020F0502020204030204" pitchFamily="34" charset="0"/>
                <a:ea typeface="Times New Roman" panose="02020603050405020304" pitchFamily="18" charset="0"/>
                <a:cs typeface="Times New Roman" panose="02020603050405020304" pitchFamily="18" charset="0"/>
              </a:rPr>
              <a:t>senoidales</a:t>
            </a:r>
            <a:r>
              <a:rPr lang="es-ES" sz="1200" dirty="0">
                <a:latin typeface="Calibri" panose="020F0502020204030204" pitchFamily="34" charset="0"/>
                <a:ea typeface="Times New Roman" panose="02020603050405020304" pitchFamily="18" charset="0"/>
                <a:cs typeface="Times New Roman" panose="02020603050405020304" pitchFamily="18" charset="0"/>
              </a:rPr>
              <a:t>, convirtiéndolas en </a:t>
            </a:r>
            <a:r>
              <a:rPr lang="es-ES" sz="1200" dirty="0" err="1">
                <a:latin typeface="Calibri" panose="020F0502020204030204" pitchFamily="34" charset="0"/>
                <a:ea typeface="Times New Roman" panose="02020603050405020304" pitchFamily="18" charset="0"/>
                <a:cs typeface="Times New Roman" panose="02020603050405020304" pitchFamily="18" charset="0"/>
              </a:rPr>
              <a:t>fasores</a:t>
            </a:r>
            <a:r>
              <a:rPr lang="es-ES" sz="1200" dirty="0">
                <a:latin typeface="Calibri" panose="020F0502020204030204" pitchFamily="34" charset="0"/>
                <a:ea typeface="Times New Roman" panose="02020603050405020304" pitchFamily="18" charset="0"/>
                <a:cs typeface="Times New Roman" panose="02020603050405020304" pitchFamily="18" charset="0"/>
              </a:rPr>
              <a:t>. Y además, colocan a estos </a:t>
            </a:r>
            <a:r>
              <a:rPr lang="es-ES" sz="1200" dirty="0" err="1">
                <a:latin typeface="Calibri" panose="020F0502020204030204" pitchFamily="34" charset="0"/>
                <a:ea typeface="Times New Roman" panose="02020603050405020304" pitchFamily="18" charset="0"/>
                <a:cs typeface="Times New Roman" panose="02020603050405020304" pitchFamily="18" charset="0"/>
              </a:rPr>
              <a:t>fasores</a:t>
            </a:r>
            <a:r>
              <a:rPr lang="es-ES" sz="1200" dirty="0">
                <a:latin typeface="Calibri" panose="020F0502020204030204" pitchFamily="34" charset="0"/>
                <a:ea typeface="Times New Roman" panose="02020603050405020304" pitchFamily="18" charset="0"/>
                <a:cs typeface="Times New Roman" panose="02020603050405020304" pitchFamily="18" charset="0"/>
              </a:rPr>
              <a:t> etiquetas temporales de tiempo UTC, que obtienen del receptor GPS</a:t>
            </a:r>
          </a:p>
          <a:p>
            <a:r>
              <a:rPr lang="es-ES" sz="1200" dirty="0">
                <a:latin typeface="Calibri" panose="020F0502020204030204" pitchFamily="34" charset="0"/>
                <a:cs typeface="Times New Roman" panose="02020603050405020304" pitchFamily="18" charset="0"/>
              </a:rPr>
              <a:t>Un ejemplo de los datos que entrega el equipo es el siguiente:</a:t>
            </a:r>
            <a:endParaRPr lang="en-US" sz="1200" dirty="0"/>
          </a:p>
        </p:txBody>
      </p:sp>
      <p:sp>
        <p:nvSpPr>
          <p:cNvPr id="13" name="Rectangle 12"/>
          <p:cNvSpPr/>
          <p:nvPr/>
        </p:nvSpPr>
        <p:spPr>
          <a:xfrm>
            <a:off x="316301" y="1978522"/>
            <a:ext cx="8323509" cy="461665"/>
          </a:xfrm>
          <a:prstGeom prst="rect">
            <a:avLst/>
          </a:prstGeom>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Si analizamos el </a:t>
            </a:r>
            <a:r>
              <a:rPr lang="es-ES" sz="1200" dirty="0" err="1">
                <a:latin typeface="Calibri" panose="020F0502020204030204" pitchFamily="34" charset="0"/>
                <a:ea typeface="Times New Roman" panose="02020603050405020304" pitchFamily="18" charset="0"/>
                <a:cs typeface="Times New Roman" panose="02020603050405020304" pitchFamily="18" charset="0"/>
              </a:rPr>
              <a:t>dataset</a:t>
            </a:r>
            <a:r>
              <a:rPr lang="es-ES" sz="1200" dirty="0">
                <a:latin typeface="Calibri" panose="020F0502020204030204" pitchFamily="34" charset="0"/>
                <a:ea typeface="Times New Roman" panose="02020603050405020304" pitchFamily="18" charset="0"/>
                <a:cs typeface="Times New Roman" panose="02020603050405020304" pitchFamily="18" charset="0"/>
              </a:rPr>
              <a:t>, se puede ver que el equipo entrega una medición de una señal trifásica con su estampa de tiempo como índice.</a:t>
            </a:r>
            <a:endParaRPr lang="en-US" sz="1200" dirty="0"/>
          </a:p>
        </p:txBody>
      </p:sp>
    </p:spTree>
    <p:extLst>
      <p:ext uri="{BB962C8B-B14F-4D97-AF65-F5344CB8AC3E}">
        <p14:creationId xmlns:p14="http://schemas.microsoft.com/office/powerpoint/2010/main" val="368912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a:t>Desarrollo</a:t>
            </a:r>
            <a:r>
              <a:rPr lang="en-US" dirty="0"/>
              <a:t> del </a:t>
            </a:r>
            <a:r>
              <a:rPr lang="en-US" dirty="0" err="1"/>
              <a:t>proyecto</a:t>
            </a:r>
            <a:endParaRPr lang="en-US" dirty="0"/>
          </a:p>
        </p:txBody>
      </p:sp>
      <p:sp>
        <p:nvSpPr>
          <p:cNvPr id="4" name="Slide Number Placeholder 3"/>
          <p:cNvSpPr>
            <a:spLocks noGrp="1"/>
          </p:cNvSpPr>
          <p:nvPr>
            <p:ph type="sldNum" sz="quarter" idx="10"/>
          </p:nvPr>
        </p:nvSpPr>
        <p:spPr/>
        <p:txBody>
          <a:bodyPr/>
          <a:lstStyle/>
          <a:p>
            <a:pPr algn="r"/>
            <a:fld id="{6BCEAF00-35EE-2349-AC37-D94588E1CC52}" type="slidenum">
              <a:rPr lang="en-US" smtClean="0"/>
              <a:pPr algn="r"/>
              <a:t>7</a:t>
            </a:fld>
            <a:endParaRPr lang="en-US"/>
          </a:p>
        </p:txBody>
      </p:sp>
      <p:sp>
        <p:nvSpPr>
          <p:cNvPr id="2" name="Footer Placeholder 1"/>
          <p:cNvSpPr>
            <a:spLocks noGrp="1"/>
          </p:cNvSpPr>
          <p:nvPr>
            <p:ph type="ftr" sz="quarter" idx="11"/>
          </p:nvPr>
        </p:nvSpPr>
        <p:spPr/>
        <p:txBody>
          <a:bodyPr/>
          <a:lstStyle/>
          <a:p>
            <a:pPr algn="r"/>
            <a:r>
              <a:rPr lang="en-US" dirty="0"/>
              <a:t>Dominguez, </a:t>
            </a:r>
            <a:r>
              <a:rPr lang="en-US" dirty="0" err="1"/>
              <a:t>Figueredo</a:t>
            </a:r>
            <a:r>
              <a:rPr lang="en-US" dirty="0"/>
              <a:t>, Mogliasso</a:t>
            </a:r>
          </a:p>
        </p:txBody>
      </p:sp>
    </p:spTree>
    <p:extLst>
      <p:ext uri="{BB962C8B-B14F-4D97-AF65-F5344CB8AC3E}">
        <p14:creationId xmlns:p14="http://schemas.microsoft.com/office/powerpoint/2010/main" val="23155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Generación</a:t>
            </a:r>
            <a:r>
              <a:rPr lang="en-US" dirty="0"/>
              <a:t> de </a:t>
            </a:r>
            <a:r>
              <a:rPr lang="en-US" dirty="0" err="1"/>
              <a:t>señal</a:t>
            </a:r>
            <a:r>
              <a:rPr lang="en-US" dirty="0"/>
              <a:t> “random”</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8</a:t>
            </a:fld>
            <a:endParaRPr lang="en-US"/>
          </a:p>
        </p:txBody>
      </p:sp>
      <p:sp>
        <p:nvSpPr>
          <p:cNvPr id="5" name="Footer Placeholder 4"/>
          <p:cNvSpPr>
            <a:spLocks noGrp="1"/>
          </p:cNvSpPr>
          <p:nvPr>
            <p:ph type="ftr" sz="quarter" idx="12"/>
          </p:nvPr>
        </p:nvSpPr>
        <p:spPr/>
        <p:txBody>
          <a:bodyPr/>
          <a:lstStyle/>
          <a:p>
            <a:pPr algn="r"/>
            <a:r>
              <a:rPr lang="en-US"/>
              <a:t>Hernan Mogliasso</a:t>
            </a:r>
            <a:endParaRPr lang="en-US" dirty="0"/>
          </a:p>
        </p:txBody>
      </p:sp>
      <p:pic>
        <p:nvPicPr>
          <p:cNvPr id="3" name="Picture 2"/>
          <p:cNvPicPr>
            <a:picLocks noChangeAspect="1"/>
          </p:cNvPicPr>
          <p:nvPr/>
        </p:nvPicPr>
        <p:blipFill>
          <a:blip r:embed="rId2"/>
          <a:stretch>
            <a:fillRect/>
          </a:stretch>
        </p:blipFill>
        <p:spPr>
          <a:xfrm>
            <a:off x="1869260" y="791766"/>
            <a:ext cx="5007930" cy="3847251"/>
          </a:xfrm>
          <a:prstGeom prst="rect">
            <a:avLst/>
          </a:prstGeom>
        </p:spPr>
      </p:pic>
    </p:spTree>
    <p:extLst>
      <p:ext uri="{BB962C8B-B14F-4D97-AF65-F5344CB8AC3E}">
        <p14:creationId xmlns:p14="http://schemas.microsoft.com/office/powerpoint/2010/main" val="229102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Simulacion</a:t>
            </a:r>
            <a:r>
              <a:rPr lang="en-US" dirty="0"/>
              <a:t> de </a:t>
            </a:r>
            <a:r>
              <a:rPr lang="en-US" dirty="0" err="1"/>
              <a:t>corte</a:t>
            </a:r>
            <a:r>
              <a:rPr lang="en-US" dirty="0"/>
              <a:t> de </a:t>
            </a:r>
            <a:r>
              <a:rPr lang="en-US"/>
              <a:t>servicio</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9</a:t>
            </a:fld>
            <a:endParaRPr lang="en-US"/>
          </a:p>
        </p:txBody>
      </p:sp>
      <p:sp>
        <p:nvSpPr>
          <p:cNvPr id="5"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a:p>
            <a:pPr algn="r"/>
            <a:endParaRPr lang="en-US" dirty="0"/>
          </a:p>
        </p:txBody>
      </p:sp>
      <p:pic>
        <p:nvPicPr>
          <p:cNvPr id="3" name="Picture 2"/>
          <p:cNvPicPr>
            <a:picLocks noChangeAspect="1"/>
          </p:cNvPicPr>
          <p:nvPr/>
        </p:nvPicPr>
        <p:blipFill>
          <a:blip r:embed="rId2"/>
          <a:stretch>
            <a:fillRect/>
          </a:stretch>
        </p:blipFill>
        <p:spPr>
          <a:xfrm>
            <a:off x="1424051" y="566441"/>
            <a:ext cx="5397533" cy="4063660"/>
          </a:xfrm>
          <a:prstGeom prst="rect">
            <a:avLst/>
          </a:prstGeom>
        </p:spPr>
      </p:pic>
    </p:spTree>
    <p:extLst>
      <p:ext uri="{BB962C8B-B14F-4D97-AF65-F5344CB8AC3E}">
        <p14:creationId xmlns:p14="http://schemas.microsoft.com/office/powerpoint/2010/main" val="1859265505"/>
      </p:ext>
    </p:extLst>
  </p:cSld>
  <p:clrMapOvr>
    <a:masterClrMapping/>
  </p:clrMapOvr>
</p:sld>
</file>

<file path=ppt/theme/theme1.xml><?xml version="1.0" encoding="utf-8"?>
<a:theme xmlns:a="http://schemas.openxmlformats.org/drawingml/2006/main" name="ExxonMobil_WSTemplate_Arial">
  <a:themeElements>
    <a:clrScheme name="Custom 7">
      <a:dk1>
        <a:srgbClr val="000000"/>
      </a:dk1>
      <a:lt1>
        <a:srgbClr val="FFFFFF"/>
      </a:lt1>
      <a:dk2>
        <a:srgbClr val="00AAE7"/>
      </a:dk2>
      <a:lt2>
        <a:srgbClr val="3A397B"/>
      </a:lt2>
      <a:accent1>
        <a:srgbClr val="0B66AE"/>
      </a:accent1>
      <a:accent2>
        <a:srgbClr val="002F6C"/>
      </a:accent2>
      <a:accent3>
        <a:srgbClr val="7A4183"/>
      </a:accent3>
      <a:accent4>
        <a:srgbClr val="B4D405"/>
      </a:accent4>
      <a:accent5>
        <a:srgbClr val="F2AC33"/>
      </a:accent5>
      <a:accent6>
        <a:srgbClr val="BBBFC0"/>
      </a:accent6>
      <a:hlink>
        <a:srgbClr val="0C479D"/>
      </a:hlink>
      <a:folHlink>
        <a:srgbClr val="BBBF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tx1">
                <a:lumMod val="75000"/>
                <a:lumOff val="25000"/>
              </a:schemeClr>
            </a:solidFill>
            <a:latin typeface="EMprint" panose="020B0503020204020204" pitchFamily="34" charset="0"/>
            <a:ea typeface="EMprint" panose="020B0503020204020204" pitchFamily="34" charset="0"/>
          </a:defRPr>
        </a:defPPr>
      </a:lstStyle>
    </a:txDef>
  </a:objectDefaults>
  <a:extraClrSchemeLst/>
  <a:extLst>
    <a:ext uri="{05A4C25C-085E-4340-85A3-A5531E510DB2}">
      <thm15:themeFamily xmlns:thm15="http://schemas.microsoft.com/office/thememl/2012/main" name="Presentation1" id="{F9614CC0-F90D-4152-AB2F-D4E0CD31C924}" vid="{DDFE8B92-76C4-47E9-9899-F0B1025D3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C9319659855F43B437D775ED310A32" ma:contentTypeVersion="2" ma:contentTypeDescription="Create a new document." ma:contentTypeScope="" ma:versionID="a7f5271ded3f81f7a7b88a2fd746f9b4">
  <xsd:schema xmlns:xsd="http://www.w3.org/2001/XMLSchema" xmlns:xs="http://www.w3.org/2001/XMLSchema" xmlns:p="http://schemas.microsoft.com/office/2006/metadata/properties" targetNamespace="http://schemas.microsoft.com/office/2006/metadata/properties" ma:root="true" ma:fieldsID="843248f2567309a8a3acabb583c191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7B2E9-0634-4270-B075-27E38F24A5F1}">
  <ds:schemaRefs>
    <ds:schemaRef ds:uri="http://schemas.microsoft.com/sharepoint/v3/contenttype/forms"/>
  </ds:schemaRefs>
</ds:datastoreItem>
</file>

<file path=customXml/itemProps2.xml><?xml version="1.0" encoding="utf-8"?>
<ds:datastoreItem xmlns:ds="http://schemas.openxmlformats.org/officeDocument/2006/customXml" ds:itemID="{8F4A769F-E3C2-4C69-A8E4-637FB1D1A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321201C-F0D0-434E-85BB-13AD0891A397}">
  <ds:schemaRefs>
    <ds:schemaRef ds:uri="http://schemas.openxmlformats.org/package/2006/metadata/core-properties"/>
    <ds:schemaRef ds:uri="http://purl.org/dc/term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EMIT-Template-Widescreen</Template>
  <TotalTime>692</TotalTime>
  <Words>520</Words>
  <Application>Microsoft Office PowerPoint</Application>
  <PresentationFormat>Presentación en pantalla (16:9)</PresentationFormat>
  <Paragraphs>77</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Calibri</vt:lpstr>
      <vt:lpstr>Cambria</vt:lpstr>
      <vt:lpstr>Cambria Math</vt:lpstr>
      <vt:lpstr>EMprint</vt:lpstr>
      <vt:lpstr>EMprint Semibold</vt:lpstr>
      <vt:lpstr>Times New Roman</vt:lpstr>
      <vt:lpstr>ExxonMobil_WSTemplate_Arial</vt:lpstr>
      <vt:lpstr>Sincrofasores</vt:lpstr>
      <vt:lpstr>Topics</vt:lpstr>
      <vt:lpstr>Introduccion</vt:lpstr>
      <vt:lpstr>Introducción - Contexto</vt:lpstr>
      <vt:lpstr>Introducción - Fasores</vt:lpstr>
      <vt:lpstr>Introducción – PMU Dataset</vt:lpstr>
      <vt:lpstr>Desarrollo del proyecto</vt:lpstr>
      <vt:lpstr>Generación de señal “random” </vt:lpstr>
      <vt:lpstr>Simulacion de corte de servicio </vt:lpstr>
      <vt:lpstr>Simulacion de corrimiento de fase </vt:lpstr>
      <vt:lpstr>Preguntas?</vt:lpstr>
    </vt:vector>
  </TitlesOfParts>
  <Company>ExxonMobil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tips!</dc:title>
  <dc:creator>Mogliasso, Hernan</dc:creator>
  <cp:lastModifiedBy>Hernan Mogliasso</cp:lastModifiedBy>
  <cp:revision>46</cp:revision>
  <cp:lastPrinted>2014-03-03T16:56:29Z</cp:lastPrinted>
  <dcterms:created xsi:type="dcterms:W3CDTF">2020-10-01T13:05:04Z</dcterms:created>
  <dcterms:modified xsi:type="dcterms:W3CDTF">2021-11-24T02:29:27Z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0x0101004FC9319659855F43B437D775ED310A32</vt:lpwstr>
  </property>
</Properties>
</file>