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A116E-0CDB-1D40-91EF-5556F4037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89999-BE25-9649-BCCA-6D49067AB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F5580-03C5-F74E-9E5E-C3F5F504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3967-8354-4840-8615-AAEEB4365566}" type="datetimeFigureOut">
              <a:rPr lang="en-US" smtClean="0"/>
              <a:t>7/11/21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7CC17-FB21-A047-BEAC-17D2750E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82239-9DA2-3842-9897-1B22C1C4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1C22-38B3-DD40-B38E-9FB8C1BC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4C64-F3E1-8047-8487-AD53DBEC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2C097-49D0-4E47-8BF1-B768AC900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BBA7D-E95F-074A-B9DA-6D8BD9BE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3967-8354-4840-8615-AAEEB4365566}" type="datetimeFigureOut">
              <a:rPr lang="en-US" smtClean="0"/>
              <a:t>7/11/21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3A38E-0948-144E-8201-29AE10BA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B26F8-C4A1-624F-9DE5-0087BC3C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1C22-38B3-DD40-B38E-9FB8C1BC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2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BDCA3-F6FB-7149-B0C4-79363B8CD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C02DB-D709-F741-98D7-2A4A702DF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29F94-4DBD-E44A-9422-F0955987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3967-8354-4840-8615-AAEEB4365566}" type="datetimeFigureOut">
              <a:rPr lang="en-US" smtClean="0"/>
              <a:t>7/11/21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F83F1-1761-B146-9998-F80EBC82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3B5F9-5BCB-9D45-AA94-1FF0FF56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1C22-38B3-DD40-B38E-9FB8C1BC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4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DB57-9CF6-4F4F-9601-51EC69F7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37D82-3EB5-FD45-BA6F-8243814E6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A0797-8C17-4D4A-AD1C-E2B123B0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3967-8354-4840-8615-AAEEB4365566}" type="datetimeFigureOut">
              <a:rPr lang="en-US" smtClean="0"/>
              <a:t>7/11/21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33926-01C4-7246-A487-B3A18236C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75562-3CAC-EC43-B17C-B4BF086E8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1C22-38B3-DD40-B38E-9FB8C1BC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2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5B76-17AC-A64C-8BF5-F967D7A30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23C4E-5DE6-AB40-A46E-D64024487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CF6CB-AE29-944C-852E-5D272542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3967-8354-4840-8615-AAEEB4365566}" type="datetimeFigureOut">
              <a:rPr lang="en-US" smtClean="0"/>
              <a:t>7/11/21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1FF89-8C5B-1543-A4D9-DBA06606B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5B5DA-6F48-4348-A6CE-8A590E86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1C22-38B3-DD40-B38E-9FB8C1BC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9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CF84-023A-3147-B029-BE2F8EC6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7F458-C7F7-964B-B817-8AEEFE6C8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C2FFD-F605-1F48-9F08-962750CBF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F97DB-24A9-2B4D-BCEF-E103C93B3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3967-8354-4840-8615-AAEEB4365566}" type="datetimeFigureOut">
              <a:rPr lang="en-US" smtClean="0"/>
              <a:t>7/11/21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B51F8-63A4-0743-B218-534EF9734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72D7B-D3A6-794F-8E10-3BF933611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1C22-38B3-DD40-B38E-9FB8C1BC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9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3E0FC-DBE2-0949-8CBA-8F03D1C6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335BF-F4EA-E24F-A40F-1DC05F13C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E3EFF-269F-B14D-89E9-D1E03F2A3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C2166-FCA6-A84E-A005-3F35B0AFC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C2977-BA9C-E844-BE92-8A1C58ACA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679095-7BC1-8149-BEFF-183C475B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3967-8354-4840-8615-AAEEB4365566}" type="datetimeFigureOut">
              <a:rPr lang="en-US" smtClean="0"/>
              <a:t>7/11/21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3FD758-4082-5F4D-8997-04712737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2EEB6C-A633-1944-9310-E52108A0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1C22-38B3-DD40-B38E-9FB8C1BC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4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92A2-0488-8541-BA67-1C237055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7D112-64C4-0842-8291-98B17C44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3967-8354-4840-8615-AAEEB4365566}" type="datetimeFigureOut">
              <a:rPr lang="en-US" smtClean="0"/>
              <a:t>7/11/21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FC2A9-9936-C84C-A0C7-0C248F01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8B58-2DB8-0F47-A2AB-F008D790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1C22-38B3-DD40-B38E-9FB8C1BC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7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36449-551E-CA48-9DBF-2856CD18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3967-8354-4840-8615-AAEEB4365566}" type="datetimeFigureOut">
              <a:rPr lang="en-US" smtClean="0"/>
              <a:t>7/11/21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57C5A-9623-E348-A785-90D277C3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1DB52-3381-E649-B871-EC764AB69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1C22-38B3-DD40-B38E-9FB8C1BC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0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702C-E4E1-C441-8C79-503248443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60BAA-88FC-544E-85E7-9E5CE5C76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7607F-68F8-8F4D-ADA0-67C39D508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63FF4-2D63-E341-96C9-6EB7D547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3967-8354-4840-8615-AAEEB4365566}" type="datetimeFigureOut">
              <a:rPr lang="en-US" smtClean="0"/>
              <a:t>7/11/21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CEE5A-47B6-D64B-BB16-493CBEEC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C9E81-7018-304D-8E1B-0FF53E3A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1C22-38B3-DD40-B38E-9FB8C1BC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A886F-EA8C-D444-93B7-4B530D26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539E6A-F18F-A148-8C42-73C1FA4E3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8CA98-1689-7B43-830A-1B56CCA4E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2ABA1-D8C7-7C4A-A768-737169892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83967-8354-4840-8615-AAEEB4365566}" type="datetimeFigureOut">
              <a:rPr lang="en-US" smtClean="0"/>
              <a:t>7/11/21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6EA55-F75B-9F4A-9C5C-2376FBC56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678BC-D13F-D048-8539-926DFFEA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1C22-38B3-DD40-B38E-9FB8C1BC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7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A4AE3-5780-0A4B-8155-9EAF203B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73118-44C6-2543-9DDA-59A3CAFE5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ADE8B-CFDB-D240-A33C-43FD9CD00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83967-8354-4840-8615-AAEEB4365566}" type="datetimeFigureOut">
              <a:rPr lang="en-US" smtClean="0"/>
              <a:t>7/11/21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B7338-20AC-FB48-B124-690D43E4B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33607-9D94-6448-B3A1-74BC7283E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51C22-38B3-DD40-B38E-9FB8C1BCD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4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D602-E25A-D94E-8E94-54C4F4520B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세미프로젝트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E297D-DF1E-6C45-A41E-41DD528E4C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김휘겸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7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1890-5CF2-E44C-B256-FE812EF9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홈페이지</a:t>
            </a:r>
            <a:endParaRPr lang="en-US" dirty="0"/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31BE446-2057-F749-B253-C60193866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3661" y="1825625"/>
            <a:ext cx="7624677" cy="4351338"/>
          </a:xfrm>
        </p:spPr>
      </p:pic>
    </p:spTree>
    <p:extLst>
      <p:ext uri="{BB962C8B-B14F-4D97-AF65-F5344CB8AC3E}">
        <p14:creationId xmlns:p14="http://schemas.microsoft.com/office/powerpoint/2010/main" val="412509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A4FC8-9603-CE44-8265-2335E9AF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회원가입페이지</a:t>
            </a:r>
            <a:endParaRPr lang="en-US" dirty="0"/>
          </a:p>
        </p:txBody>
      </p:sp>
      <p:pic>
        <p:nvPicPr>
          <p:cNvPr id="5" name="Content Placeholder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91B8DD3A-CCB8-0F44-90B3-FB8F4E105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5441" y="1825625"/>
            <a:ext cx="2041117" cy="4351338"/>
          </a:xfrm>
        </p:spPr>
      </p:pic>
    </p:spTree>
    <p:extLst>
      <p:ext uri="{BB962C8B-B14F-4D97-AF65-F5344CB8AC3E}">
        <p14:creationId xmlns:p14="http://schemas.microsoft.com/office/powerpoint/2010/main" val="1345223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E749-0AF6-9144-BA84-5DB51AFB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장바구니</a:t>
            </a:r>
            <a:endParaRPr lang="en-US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0DECDBF-E9DF-6643-9DB0-C573E812B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9650" y="2077244"/>
            <a:ext cx="5092700" cy="3848100"/>
          </a:xfrm>
        </p:spPr>
      </p:pic>
    </p:spTree>
    <p:extLst>
      <p:ext uri="{BB962C8B-B14F-4D97-AF65-F5344CB8AC3E}">
        <p14:creationId xmlns:p14="http://schemas.microsoft.com/office/powerpoint/2010/main" val="3700554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D0C1-2B29-7743-892C-32743415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장바구니 담기 기능</a:t>
            </a:r>
            <a:endParaRPr lang="en-US" dirty="0"/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5A2CF51-F52D-AA43-8276-28ACA16D7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6574" y="1825625"/>
            <a:ext cx="5498851" cy="4351338"/>
          </a:xfrm>
        </p:spPr>
      </p:pic>
    </p:spTree>
    <p:extLst>
      <p:ext uri="{BB962C8B-B14F-4D97-AF65-F5344CB8AC3E}">
        <p14:creationId xmlns:p14="http://schemas.microsoft.com/office/powerpoint/2010/main" val="256346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5D1D-917E-0446-BC74-5C9340B7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게시판 글 쓰기</a:t>
            </a:r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D7A96DA8-F4BA-DB48-9A0E-F7E65DF97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3892" y="1825625"/>
            <a:ext cx="5344216" cy="4351338"/>
          </a:xfrm>
        </p:spPr>
      </p:pic>
    </p:spTree>
    <p:extLst>
      <p:ext uri="{BB962C8B-B14F-4D97-AF65-F5344CB8AC3E}">
        <p14:creationId xmlns:p14="http://schemas.microsoft.com/office/powerpoint/2010/main" val="1726829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Macintosh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세미프로젝트</vt:lpstr>
      <vt:lpstr>홈페이지</vt:lpstr>
      <vt:lpstr>회원가입페이지</vt:lpstr>
      <vt:lpstr>장바구니</vt:lpstr>
      <vt:lpstr>장바구니 담기 기능</vt:lpstr>
      <vt:lpstr>게시판 글 쓰기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세미프로젝트</dc:title>
  <dc:creator>김휘겸(2015316017)</dc:creator>
  <cp:lastModifiedBy>김휘겸(2015316017)</cp:lastModifiedBy>
  <cp:revision>1</cp:revision>
  <dcterms:created xsi:type="dcterms:W3CDTF">2021-07-11T10:27:20Z</dcterms:created>
  <dcterms:modified xsi:type="dcterms:W3CDTF">2021-07-11T10:29:21Z</dcterms:modified>
</cp:coreProperties>
</file>