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82" r:id="rId3"/>
    <p:sldId id="292" r:id="rId4"/>
    <p:sldId id="296" r:id="rId5"/>
    <p:sldId id="291" r:id="rId6"/>
    <p:sldId id="294" r:id="rId7"/>
    <p:sldId id="293" r:id="rId8"/>
    <p:sldId id="298" r:id="rId9"/>
    <p:sldId id="297" r:id="rId10"/>
    <p:sldId id="299" r:id="rId11"/>
    <p:sldId id="300"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DA1"/>
    <a:srgbClr val="99B1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1" autoAdjust="0"/>
    <p:restoredTop sz="70811"/>
  </p:normalViewPr>
  <p:slideViewPr>
    <p:cSldViewPr snapToGrid="0">
      <p:cViewPr varScale="1">
        <p:scale>
          <a:sx n="117" d="100"/>
          <a:sy n="117" d="100"/>
        </p:scale>
        <p:origin x="23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EB00D6-CD64-4A3A-A355-9CEED9E43D5F}" type="datetimeFigureOut">
              <a:rPr lang="de-CH" smtClean="0"/>
              <a:t>17.02.23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B1513-4C76-4044-9D99-593236FF978D}" type="slidenum">
              <a:rPr lang="de-CH" smtClean="0"/>
              <a:t>‹#›</a:t>
            </a:fld>
            <a:endParaRPr lang="de-CH"/>
          </a:p>
        </p:txBody>
      </p:sp>
    </p:spTree>
    <p:extLst>
      <p:ext uri="{BB962C8B-B14F-4D97-AF65-F5344CB8AC3E}">
        <p14:creationId xmlns:p14="http://schemas.microsoft.com/office/powerpoint/2010/main" val="3590022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chainalysis.co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ciphertrace.com/" TargetMode="External"/><Relationship Id="rId4" Type="http://schemas.openxmlformats.org/officeDocument/2006/relationships/hyperlink" Target="https://www.elliptic.co/"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t>
            </a:r>
            <a:r>
              <a:rPr lang="en-DE" dirty="0"/>
              <a:t>öglichst konkrete Vorstellung hilft dabei die erkundeten Eindrücke zu verankern und bei Bedarf leicht abrufen zu können. </a:t>
            </a:r>
          </a:p>
          <a:p>
            <a:r>
              <a:rPr lang="en-DE" dirty="0"/>
              <a:t>Wie heißen Sie in dieser Rolle? Wo wohnen Sie in dieser Rolle?</a:t>
            </a:r>
          </a:p>
          <a:p>
            <a:endParaRPr lang="en-DE" dirty="0"/>
          </a:p>
          <a:p>
            <a:r>
              <a:rPr lang="en-DE" dirty="0"/>
              <a:t>Exkurs zum Thema ideales Umfeld: Übersummativ intelligente Systeme – Prof. Dr. Peter Kruse – Vernetzung, Erregung, Bewertung siehe auch youtube video</a:t>
            </a:r>
          </a:p>
        </p:txBody>
      </p:sp>
      <p:sp>
        <p:nvSpPr>
          <p:cNvPr id="4" name="Slide Number Placeholder 3"/>
          <p:cNvSpPr>
            <a:spLocks noGrp="1"/>
          </p:cNvSpPr>
          <p:nvPr>
            <p:ph type="sldNum" sz="quarter" idx="5"/>
          </p:nvPr>
        </p:nvSpPr>
        <p:spPr/>
        <p:txBody>
          <a:bodyPr/>
          <a:lstStyle/>
          <a:p>
            <a:fld id="{5EDB1513-4C76-4044-9D99-593236FF978D}" type="slidenum">
              <a:rPr lang="de-CH" smtClean="0"/>
              <a:t>2</a:t>
            </a:fld>
            <a:endParaRPr lang="de-CH"/>
          </a:p>
        </p:txBody>
      </p:sp>
    </p:spTree>
    <p:extLst>
      <p:ext uri="{BB962C8B-B14F-4D97-AF65-F5344CB8AC3E}">
        <p14:creationId xmlns:p14="http://schemas.microsoft.com/office/powerpoint/2010/main" val="30152033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11</a:t>
            </a:fld>
            <a:endParaRPr lang="de-CH"/>
          </a:p>
        </p:txBody>
      </p:sp>
    </p:spTree>
    <p:extLst>
      <p:ext uri="{BB962C8B-B14F-4D97-AF65-F5344CB8AC3E}">
        <p14:creationId xmlns:p14="http://schemas.microsoft.com/office/powerpoint/2010/main" val="1661542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t>
            </a:r>
            <a:r>
              <a:rPr lang="en-DE" dirty="0"/>
              <a:t>öglichst konkrete Vorstellung hilft dabei die erkundeten Eindrücke zu verankern und bei Bedarf leicht abrufen zu können. </a:t>
            </a:r>
          </a:p>
          <a:p>
            <a:r>
              <a:rPr lang="en-DE" dirty="0"/>
              <a:t>Wie heißen Sie in dieser Rolle? Wo wohnen Sie in dieser Rolle?</a:t>
            </a:r>
          </a:p>
          <a:p>
            <a:endParaRPr lang="en-DE" dirty="0"/>
          </a:p>
          <a:p>
            <a:r>
              <a:rPr lang="en-DE" dirty="0"/>
              <a:t>Exkurs: Übersummativ intelligente Systeme – Prof. Dr. Peter Kruse – Vernetzung, Erregung, Bewertung</a:t>
            </a:r>
          </a:p>
        </p:txBody>
      </p:sp>
      <p:sp>
        <p:nvSpPr>
          <p:cNvPr id="4" name="Slide Number Placeholder 3"/>
          <p:cNvSpPr>
            <a:spLocks noGrp="1"/>
          </p:cNvSpPr>
          <p:nvPr>
            <p:ph type="sldNum" sz="quarter" idx="5"/>
          </p:nvPr>
        </p:nvSpPr>
        <p:spPr/>
        <p:txBody>
          <a:bodyPr/>
          <a:lstStyle/>
          <a:p>
            <a:fld id="{5EDB1513-4C76-4044-9D99-593236FF978D}" type="slidenum">
              <a:rPr lang="de-CH" smtClean="0"/>
              <a:t>3</a:t>
            </a:fld>
            <a:endParaRPr lang="de-CH"/>
          </a:p>
        </p:txBody>
      </p:sp>
    </p:spTree>
    <p:extLst>
      <p:ext uri="{BB962C8B-B14F-4D97-AF65-F5344CB8AC3E}">
        <p14:creationId xmlns:p14="http://schemas.microsoft.com/office/powerpoint/2010/main" val="364119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Exkurs: </a:t>
            </a:r>
          </a:p>
          <a:p>
            <a:r>
              <a:rPr lang="en-DE" dirty="0"/>
              <a:t>Rahmenbedingungen zur Entstehung einer hilfreichen, schönen Moral gestalten und fördern. Feedbackloops / Konsequenzenmanagement</a:t>
            </a:r>
          </a:p>
        </p:txBody>
      </p:sp>
      <p:sp>
        <p:nvSpPr>
          <p:cNvPr id="4" name="Slide Number Placeholder 3"/>
          <p:cNvSpPr>
            <a:spLocks noGrp="1"/>
          </p:cNvSpPr>
          <p:nvPr>
            <p:ph type="sldNum" sz="quarter" idx="5"/>
          </p:nvPr>
        </p:nvSpPr>
        <p:spPr/>
        <p:txBody>
          <a:bodyPr/>
          <a:lstStyle/>
          <a:p>
            <a:fld id="{5EDB1513-4C76-4044-9D99-593236FF978D}" type="slidenum">
              <a:rPr lang="de-CH" smtClean="0"/>
              <a:t>4</a:t>
            </a:fld>
            <a:endParaRPr lang="de-CH"/>
          </a:p>
        </p:txBody>
      </p:sp>
    </p:spTree>
    <p:extLst>
      <p:ext uri="{BB962C8B-B14F-4D97-AF65-F5344CB8AC3E}">
        <p14:creationId xmlns:p14="http://schemas.microsoft.com/office/powerpoint/2010/main" val="4283207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Exkursoptionen: </a:t>
            </a:r>
          </a:p>
          <a:p>
            <a:r>
              <a:rPr lang="en-DE" dirty="0"/>
              <a:t>Destabilisierung der Gesellschaft. Divide and Conquer, Pretend there was a real fight between two parties like democrats vs. republicans in the U.S. to distract from the overarching agenda</a:t>
            </a:r>
          </a:p>
          <a:p>
            <a:endParaRPr lang="en-DE" dirty="0"/>
          </a:p>
          <a:p>
            <a:r>
              <a:rPr lang="en-DE" dirty="0"/>
              <a:t>Wenn zwei sich streiten freut sich der Dritte.</a:t>
            </a:r>
          </a:p>
          <a:p>
            <a:endParaRPr lang="en-DE" dirty="0"/>
          </a:p>
          <a:p>
            <a:r>
              <a:rPr lang="en-DE" dirty="0"/>
              <a:t>Ensure your opponents are not united but divided and emotionally angry at each other. </a:t>
            </a:r>
          </a:p>
          <a:p>
            <a:endParaRPr lang="en-DE" dirty="0"/>
          </a:p>
          <a:p>
            <a:r>
              <a:rPr lang="en-DE" dirty="0"/>
              <a:t>Trojan Horse Approach Examples in Politics:</a:t>
            </a:r>
          </a:p>
          <a:p>
            <a:r>
              <a:rPr lang="en-DE" dirty="0"/>
              <a:t>Kanzler Schröder SPD Einführung von Hartz 4</a:t>
            </a:r>
          </a:p>
          <a:p>
            <a:r>
              <a:rPr lang="en-DE" dirty="0"/>
              <a:t>Frau B. als Kriegstreiberin ind der einstigen Friedenspartei von Joschka Fischer</a:t>
            </a:r>
          </a:p>
          <a:p>
            <a:endParaRPr lang="en-DE" dirty="0"/>
          </a:p>
          <a:p>
            <a:r>
              <a:rPr lang="en-DE" dirty="0"/>
              <a:t>Exkursoption: The Art of War</a:t>
            </a:r>
          </a:p>
          <a:p>
            <a:r>
              <a:rPr lang="en-GB" dirty="0"/>
              <a:t>https://</a:t>
            </a:r>
            <a:r>
              <a:rPr lang="en-GB" dirty="0" err="1"/>
              <a:t>education.nationalgeographic.org</a:t>
            </a:r>
            <a:r>
              <a:rPr lang="en-GB" dirty="0"/>
              <a:t>/resource/art-war</a:t>
            </a:r>
            <a:endParaRPr lang="en-DE" dirty="0"/>
          </a:p>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5</a:t>
            </a:fld>
            <a:endParaRPr lang="de-CH"/>
          </a:p>
        </p:txBody>
      </p:sp>
    </p:spTree>
    <p:extLst>
      <p:ext uri="{BB962C8B-B14F-4D97-AF65-F5344CB8AC3E}">
        <p14:creationId xmlns:p14="http://schemas.microsoft.com/office/powerpoint/2010/main" val="2054259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6</a:t>
            </a:fld>
            <a:endParaRPr lang="de-CH"/>
          </a:p>
        </p:txBody>
      </p:sp>
    </p:spTree>
    <p:extLst>
      <p:ext uri="{BB962C8B-B14F-4D97-AF65-F5344CB8AC3E}">
        <p14:creationId xmlns:p14="http://schemas.microsoft.com/office/powerpoint/2010/main" val="341765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7</a:t>
            </a:fld>
            <a:endParaRPr lang="de-CH"/>
          </a:p>
        </p:txBody>
      </p:sp>
    </p:spTree>
    <p:extLst>
      <p:ext uri="{BB962C8B-B14F-4D97-AF65-F5344CB8AC3E}">
        <p14:creationId xmlns:p14="http://schemas.microsoft.com/office/powerpoint/2010/main" val="2630610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8</a:t>
            </a:fld>
            <a:endParaRPr lang="de-CH"/>
          </a:p>
        </p:txBody>
      </p:sp>
    </p:spTree>
    <p:extLst>
      <p:ext uri="{BB962C8B-B14F-4D97-AF65-F5344CB8AC3E}">
        <p14:creationId xmlns:p14="http://schemas.microsoft.com/office/powerpoint/2010/main" val="1396182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GB" b="0" i="0" dirty="0">
                <a:solidFill>
                  <a:srgbClr val="4B4F58"/>
                </a:solidFill>
                <a:effectLst/>
                <a:latin typeface="Arial" panose="020B0604020202020204" pitchFamily="34" charset="0"/>
              </a:rPr>
              <a:t>Talk about texts like:</a:t>
            </a:r>
          </a:p>
          <a:p>
            <a:pPr algn="l" fontAlgn="base"/>
            <a:r>
              <a:rPr lang="en-GB" b="0" i="0" dirty="0">
                <a:solidFill>
                  <a:srgbClr val="4B4F58"/>
                </a:solidFill>
                <a:effectLst/>
                <a:latin typeface="Arial" panose="020B0604020202020204" pitchFamily="34" charset="0"/>
              </a:rPr>
              <a:t>“Cryptocurrencies are getting more worldwide adoption, and every day, we see new beginners getting into the crypto space. In addition, companies are also starting to offer their products and services with the acceptance of crypto payments.</a:t>
            </a:r>
          </a:p>
          <a:p>
            <a:pPr algn="l" fontAlgn="base"/>
            <a:r>
              <a:rPr lang="en-GB" b="0" i="0" dirty="0">
                <a:solidFill>
                  <a:srgbClr val="4B4F58"/>
                </a:solidFill>
                <a:effectLst/>
                <a:latin typeface="Arial" panose="020B0604020202020204" pitchFamily="34" charset="0"/>
              </a:rPr>
              <a:t>On the other side, cybercriminals always resort to crypto scams and crypto thefts. Regulatory agencies are now being made to monitor crypto activities in their country. Bank institutions have to find tools to uncover blockchain intelligence for their customers. Law enforcement agencies need tools to uncover the identities of those hiding behind the wallet address.</a:t>
            </a:r>
          </a:p>
          <a:p>
            <a:pPr algn="l" fontAlgn="base"/>
            <a:r>
              <a:rPr lang="en-GB" b="0" i="0" dirty="0">
                <a:solidFill>
                  <a:srgbClr val="4B4F58"/>
                </a:solidFill>
                <a:effectLst/>
                <a:latin typeface="Arial" panose="020B0604020202020204" pitchFamily="34" charset="0"/>
              </a:rPr>
              <a:t>Having a reliable and competent blockchain forensics tool is critical for investigation, regulatory purposes, compliance, and monitoring purposes.”</a:t>
            </a:r>
          </a:p>
          <a:p>
            <a:pPr algn="l" fontAlgn="base"/>
            <a:endParaRPr lang="en-GB" b="0" i="0" dirty="0">
              <a:solidFill>
                <a:srgbClr val="4B4F58"/>
              </a:solidFill>
              <a:effectLst/>
              <a:latin typeface="Arial" panose="020B0604020202020204" pitchFamily="34" charset="0"/>
            </a:endParaRPr>
          </a:p>
          <a:p>
            <a:pPr algn="l" fontAlgn="base"/>
            <a:endParaRPr lang="en-GB" b="0" i="0" dirty="0">
              <a:solidFill>
                <a:srgbClr val="4B4F58"/>
              </a:solidFill>
              <a:effectLst/>
              <a:latin typeface="Arial" panose="020B0604020202020204" pitchFamily="34" charset="0"/>
            </a:endParaRPr>
          </a:p>
          <a:p>
            <a:pPr algn="l" fontAlgn="base"/>
            <a:r>
              <a:rPr lang="en-GB" b="0" i="0" dirty="0" err="1">
                <a:solidFill>
                  <a:srgbClr val="4B4F58"/>
                </a:solidFill>
                <a:effectLst/>
                <a:latin typeface="Arial" panose="020B0604020202020204" pitchFamily="34" charset="0"/>
              </a:rPr>
              <a:t>Chainalysis</a:t>
            </a:r>
            <a:r>
              <a:rPr lang="en-GB" b="0" i="0" dirty="0">
                <a:solidFill>
                  <a:srgbClr val="4B4F58"/>
                </a:solidFill>
                <a:effectLst/>
                <a:latin typeface="Arial" panose="020B0604020202020204" pitchFamily="34" charset="0"/>
              </a:rPr>
              <a:t>:</a:t>
            </a:r>
          </a:p>
          <a:p>
            <a:pPr algn="l" fontAlgn="base"/>
            <a:r>
              <a:rPr lang="en-GB" b="0" i="0" dirty="0">
                <a:solidFill>
                  <a:srgbClr val="4B4F58"/>
                </a:solidFill>
                <a:effectLst/>
                <a:latin typeface="Arial" panose="020B0604020202020204" pitchFamily="34" charset="0"/>
              </a:rPr>
              <a:t>A pioneer in blockchain forensics, </a:t>
            </a:r>
            <a:r>
              <a:rPr lang="en-GB" b="0" i="0" u="none" strike="noStrike" dirty="0">
                <a:solidFill>
                  <a:srgbClr val="2377CB"/>
                </a:solidFill>
                <a:effectLst/>
                <a:latin typeface="Arial" panose="020B0604020202020204" pitchFamily="34" charset="0"/>
                <a:hlinkClick r:id="rId3"/>
              </a:rPr>
              <a:t>Chainalysis</a:t>
            </a:r>
            <a:r>
              <a:rPr lang="en-GB" b="0" i="0" dirty="0">
                <a:solidFill>
                  <a:srgbClr val="4B4F58"/>
                </a:solidFill>
                <a:effectLst/>
                <a:latin typeface="Arial" panose="020B0604020202020204" pitchFamily="34" charset="0"/>
              </a:rPr>
              <a:t> is well-known for two (2) reasons. Firstly, it was used by law enforcement during the investigation into the Mt. Gox case in 2014. Mx Gox was an early-day cryptocurrency exchange, and it was being hacked over 650,000 Bitcoin at that time. The tool was also used again in the Silk Road dark web market investigation the following year. Secondly, it is now well adopted by law enforcement agencies worldwide.</a:t>
            </a:r>
          </a:p>
          <a:p>
            <a:pPr algn="l" fontAlgn="base"/>
            <a:r>
              <a:rPr lang="en-GB" b="0" i="0" dirty="0" err="1">
                <a:solidFill>
                  <a:srgbClr val="4B4F58"/>
                </a:solidFill>
                <a:effectLst/>
                <a:latin typeface="Arial" panose="020B0604020202020204" pitchFamily="34" charset="0"/>
              </a:rPr>
              <a:t>Chainalysis</a:t>
            </a:r>
            <a:r>
              <a:rPr lang="en-GB" b="0" i="0" dirty="0">
                <a:solidFill>
                  <a:srgbClr val="4B4F58"/>
                </a:solidFill>
                <a:effectLst/>
                <a:latin typeface="Arial" panose="020B0604020202020204" pitchFamily="34" charset="0"/>
              </a:rPr>
              <a:t> has evolved into a few products over the years, and these are the few notable products you may find helpful.</a:t>
            </a:r>
          </a:p>
          <a:p>
            <a:pPr algn="l" fontAlgn="base"/>
            <a:r>
              <a:rPr lang="en-GB" b="1" i="0" u="sng" dirty="0" err="1">
                <a:effectLst/>
                <a:latin typeface="Arial" panose="020B0604020202020204" pitchFamily="34" charset="0"/>
              </a:rPr>
              <a:t>Chainalysis</a:t>
            </a:r>
            <a:r>
              <a:rPr lang="en-GB" b="1" i="0" u="sng" dirty="0">
                <a:effectLst/>
                <a:latin typeface="Arial" panose="020B0604020202020204" pitchFamily="34" charset="0"/>
              </a:rPr>
              <a:t> Reactor</a:t>
            </a:r>
            <a:endParaRPr lang="en-GB" b="1" i="0" dirty="0">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This tool is the investigative arm of all their products. Suitable for law enforcement and private investigators, </a:t>
            </a:r>
            <a:r>
              <a:rPr lang="en-GB" b="1" i="0" dirty="0">
                <a:solidFill>
                  <a:srgbClr val="4B4F58"/>
                </a:solidFill>
                <a:effectLst/>
                <a:latin typeface="Arial" panose="020B0604020202020204" pitchFamily="34" charset="0"/>
              </a:rPr>
              <a:t>the Reactor tool connects Bitcoin transactions to real-world entities, linking them to a particular crypto exchange or a particular type of wallet</a:t>
            </a:r>
            <a:r>
              <a:rPr lang="en-GB" b="0" i="0" dirty="0">
                <a:solidFill>
                  <a:srgbClr val="4B4F58"/>
                </a:solidFill>
                <a:effectLst/>
                <a:latin typeface="Arial" panose="020B0604020202020204" pitchFamily="34" charset="0"/>
              </a:rPr>
              <a:t>. All you need is to provide the bitcoin wallet address of your interest and see all the past transactions from various wallets coming in and going out in a graphical user interface.</a:t>
            </a:r>
          </a:p>
          <a:p>
            <a:pPr algn="l" fontAlgn="base"/>
            <a:r>
              <a:rPr lang="en-GB" b="1" i="0" dirty="0">
                <a:solidFill>
                  <a:srgbClr val="4B4F58"/>
                </a:solidFill>
                <a:effectLst/>
                <a:latin typeface="Arial" panose="020B0604020202020204" pitchFamily="34" charset="0"/>
              </a:rPr>
              <a:t>You can add any Bitcoin wallet address to a “watchlist” for long term monitoring purposes</a:t>
            </a:r>
            <a:r>
              <a:rPr lang="en-GB" b="0" i="0" dirty="0">
                <a:solidFill>
                  <a:srgbClr val="4B4F58"/>
                </a:solidFill>
                <a:effectLst/>
                <a:latin typeface="Arial" panose="020B0604020202020204" pitchFamily="34" charset="0"/>
              </a:rPr>
              <a:t> and receive alerts whenever there are movements. This is useful for crypto scams, hack, and theft cases. You can also search social media sites and dark web information against the wallet address of your interest to see if someone of interest had posted the same wallet address.</a:t>
            </a:r>
          </a:p>
          <a:p>
            <a:pPr algn="l" fontAlgn="base"/>
            <a:r>
              <a:rPr lang="en-GB" b="1" i="0" u="sng" dirty="0" err="1">
                <a:effectLst/>
                <a:latin typeface="Arial" panose="020B0604020202020204" pitchFamily="34" charset="0"/>
              </a:rPr>
              <a:t>Chainalysis</a:t>
            </a:r>
            <a:r>
              <a:rPr lang="en-GB" b="1" i="0" u="sng" dirty="0">
                <a:effectLst/>
                <a:latin typeface="Arial" panose="020B0604020202020204" pitchFamily="34" charset="0"/>
              </a:rPr>
              <a:t> KYT</a:t>
            </a:r>
            <a:endParaRPr lang="en-GB" b="1" i="0" dirty="0">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KYT stands for Know Your Transaction. It is suitable for banking institutions and regulatory agencies that require blockchain intelligence for their company or agency’s compliance, investigation and investment needs. </a:t>
            </a:r>
            <a:r>
              <a:rPr lang="en-GB" b="0" i="0" dirty="0" err="1">
                <a:solidFill>
                  <a:srgbClr val="4B4F58"/>
                </a:solidFill>
                <a:effectLst/>
                <a:latin typeface="Arial" panose="020B0604020202020204" pitchFamily="34" charset="0"/>
              </a:rPr>
              <a:t>Chainalysis</a:t>
            </a:r>
            <a:r>
              <a:rPr lang="en-GB" b="0" i="0" dirty="0">
                <a:solidFill>
                  <a:srgbClr val="4B4F58"/>
                </a:solidFill>
                <a:effectLst/>
                <a:latin typeface="Arial" panose="020B0604020202020204" pitchFamily="34" charset="0"/>
              </a:rPr>
              <a:t> data is also fully auditable, relying on ground-truth evidence that stands up in a court of law.</a:t>
            </a:r>
          </a:p>
          <a:p>
            <a:pPr algn="l" fontAlgn="base"/>
            <a:r>
              <a:rPr lang="en-GB" b="0" i="0" dirty="0">
                <a:solidFill>
                  <a:srgbClr val="4B4F58"/>
                </a:solidFill>
                <a:effectLst/>
                <a:latin typeface="Arial" panose="020B0604020202020204" pitchFamily="34" charset="0"/>
              </a:rPr>
              <a:t>By combining over 6,500+ unique services that contain hundreds of millions of wallet addresses, KYT can monitor over $6 trillion of value transferred in real-time.</a:t>
            </a:r>
          </a:p>
          <a:p>
            <a:pPr algn="l" fontAlgn="base"/>
            <a:r>
              <a:rPr lang="en-GB" b="1" i="0" dirty="0">
                <a:solidFill>
                  <a:srgbClr val="4B4F58"/>
                </a:solidFill>
                <a:effectLst/>
                <a:latin typeface="Arial" panose="020B0604020202020204" pitchFamily="34" charset="0"/>
              </a:rPr>
              <a:t>Use KYT to detect patterns of high-risk activities and prevent transactions</a:t>
            </a:r>
            <a:r>
              <a:rPr lang="en-GB" b="0" i="0" dirty="0">
                <a:solidFill>
                  <a:srgbClr val="4B4F58"/>
                </a:solidFill>
                <a:effectLst/>
                <a:latin typeface="Arial" panose="020B0604020202020204" pitchFamily="34" charset="0"/>
              </a:rPr>
              <a:t> with addresses identified on OFAC’s sanction list, freeze deposits from hacks or ransomware, screen ETH accounts, and more. You can also configure real-time alerts based on your organisation’s AML policies.</a:t>
            </a:r>
          </a:p>
          <a:p>
            <a:pPr algn="l" fontAlgn="base"/>
            <a:endParaRPr lang="en-GB" b="0" i="0" dirty="0">
              <a:solidFill>
                <a:srgbClr val="4B4F58"/>
              </a:solidFill>
              <a:effectLst/>
              <a:latin typeface="Arial" panose="020B0604020202020204" pitchFamily="34" charset="0"/>
            </a:endParaRPr>
          </a:p>
          <a:p>
            <a:pPr algn="l" fontAlgn="base"/>
            <a:endParaRPr lang="en-GB" b="0" i="0" dirty="0">
              <a:solidFill>
                <a:srgbClr val="4B4F58"/>
              </a:solidFill>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Elliptic</a:t>
            </a:r>
          </a:p>
          <a:p>
            <a:pPr algn="l" fontAlgn="base"/>
            <a:r>
              <a:rPr lang="en-GB" b="0" i="0" u="none" strike="noStrike" dirty="0">
                <a:solidFill>
                  <a:srgbClr val="2377CB"/>
                </a:solidFill>
                <a:effectLst/>
                <a:latin typeface="Arial" panose="020B0604020202020204" pitchFamily="34" charset="0"/>
                <a:hlinkClick r:id="rId4"/>
              </a:rPr>
              <a:t>Elliptic</a:t>
            </a:r>
            <a:r>
              <a:rPr lang="en-GB" b="0" i="0" dirty="0">
                <a:solidFill>
                  <a:srgbClr val="4B4F58"/>
                </a:solidFill>
                <a:effectLst/>
                <a:latin typeface="Arial" panose="020B0604020202020204" pitchFamily="34" charset="0"/>
              </a:rPr>
              <a:t> is more than a cryptocurrency investigation and market intelligence tool. It offers blockchain analytics training and certifications that enable law enforcement and private sector personnel to be more technical affray when dealing with crypto transactions.</a:t>
            </a:r>
          </a:p>
          <a:p>
            <a:pPr algn="l" fontAlgn="base"/>
            <a:r>
              <a:rPr lang="en-GB" b="0" i="0" dirty="0">
                <a:solidFill>
                  <a:srgbClr val="4B4F58"/>
                </a:solidFill>
                <a:effectLst/>
                <a:latin typeface="Arial" panose="020B0604020202020204" pitchFamily="34" charset="0"/>
              </a:rPr>
              <a:t>Some of the notable products are;</a:t>
            </a:r>
          </a:p>
          <a:p>
            <a:pPr algn="l" fontAlgn="base"/>
            <a:r>
              <a:rPr lang="en-GB" b="1" i="0" u="sng" dirty="0">
                <a:effectLst/>
                <a:latin typeface="Arial" panose="020B0604020202020204" pitchFamily="34" charset="0"/>
              </a:rPr>
              <a:t>Crypto Investigations</a:t>
            </a:r>
            <a:endParaRPr lang="en-GB" b="1" i="0" dirty="0">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Suitable for investigators, this tool provides clear visualization graphs when investigating user activities. For example, </a:t>
            </a:r>
            <a:r>
              <a:rPr lang="en-GB" b="1" i="0" dirty="0">
                <a:solidFill>
                  <a:srgbClr val="4B4F58"/>
                </a:solidFill>
                <a:effectLst/>
                <a:latin typeface="Arial" panose="020B0604020202020204" pitchFamily="34" charset="0"/>
              </a:rPr>
              <a:t>you can visualize transactional relationships and follow the money trail to find its ultimate source or destination</a:t>
            </a:r>
            <a:r>
              <a:rPr lang="en-GB" b="0" i="0" dirty="0">
                <a:solidFill>
                  <a:srgbClr val="4B4F58"/>
                </a:solidFill>
                <a:effectLst/>
                <a:latin typeface="Arial" panose="020B0604020202020204" pitchFamily="34" charset="0"/>
              </a:rPr>
              <a:t>. Another feature is the ability to monitor crypto wallets. You input the wallet address, and the tool will assist you in keeping track of the addresses and transactions associated with specific entities, ranging from crypto exchanges to darknet markets.</a:t>
            </a:r>
          </a:p>
          <a:p>
            <a:pPr algn="l" fontAlgn="base"/>
            <a:r>
              <a:rPr lang="en-GB" b="1" i="0" u="sng" dirty="0">
                <a:effectLst/>
                <a:latin typeface="Arial" panose="020B0604020202020204" pitchFamily="34" charset="0"/>
              </a:rPr>
              <a:t>Crypto Wallet Screening</a:t>
            </a:r>
            <a:endParaRPr lang="en-GB" b="1" i="0" dirty="0">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This tool allows you to screen crypto wallets in real-time and protect your business from potential financial crime. By doing so, you can uncover links to money laundering, terrorist financing, and sanctioned entities. Some of the features include blocking risky transactions, performing </a:t>
            </a:r>
            <a:r>
              <a:rPr lang="en-GB" b="1" i="0" dirty="0">
                <a:solidFill>
                  <a:srgbClr val="4B4F58"/>
                </a:solidFill>
                <a:effectLst/>
                <a:latin typeface="Arial" panose="020B0604020202020204" pitchFamily="34" charset="0"/>
              </a:rPr>
              <a:t>due diligence on customer crypto wallets when onboarding</a:t>
            </a:r>
            <a:r>
              <a:rPr lang="en-GB" b="0" i="0" dirty="0">
                <a:solidFill>
                  <a:srgbClr val="4B4F58"/>
                </a:solidFill>
                <a:effectLst/>
                <a:latin typeface="Arial" panose="020B0604020202020204" pitchFamily="34" charset="0"/>
              </a:rPr>
              <a:t> and combating fraud by detecting account takeovers and blocking transactions to wallets linked to criminal activity.</a:t>
            </a:r>
          </a:p>
          <a:p>
            <a:pPr algn="l" fontAlgn="base"/>
            <a:endParaRPr lang="en-GB" b="0" i="0" dirty="0">
              <a:solidFill>
                <a:srgbClr val="4B4F58"/>
              </a:solidFill>
              <a:effectLst/>
              <a:latin typeface="Arial" panose="020B0604020202020204" pitchFamily="34" charset="0"/>
            </a:endParaRPr>
          </a:p>
          <a:p>
            <a:pPr algn="l" fontAlgn="base"/>
            <a:endParaRPr lang="en-GB" b="0" i="0" dirty="0">
              <a:solidFill>
                <a:srgbClr val="4B4F58"/>
              </a:solidFill>
              <a:effectLst/>
              <a:latin typeface="Arial" panose="020B0604020202020204" pitchFamily="34" charset="0"/>
            </a:endParaRPr>
          </a:p>
          <a:p>
            <a:pPr algn="l" fontAlgn="base"/>
            <a:r>
              <a:rPr lang="en-GB" b="0" i="0" dirty="0" err="1">
                <a:solidFill>
                  <a:srgbClr val="4B4F58"/>
                </a:solidFill>
                <a:effectLst/>
                <a:latin typeface="Arial" panose="020B0604020202020204" pitchFamily="34" charset="0"/>
              </a:rPr>
              <a:t>Ciphertrace</a:t>
            </a:r>
            <a:endParaRPr lang="en-GB" b="0" i="0" dirty="0">
              <a:solidFill>
                <a:srgbClr val="4B4F58"/>
              </a:solidFill>
              <a:effectLst/>
              <a:latin typeface="Arial" panose="020B0604020202020204" pitchFamily="34" charset="0"/>
            </a:endParaRPr>
          </a:p>
          <a:p>
            <a:pPr algn="l" fontAlgn="base"/>
            <a:r>
              <a:rPr lang="en-GB" b="0" i="0" u="none" strike="noStrike" dirty="0">
                <a:solidFill>
                  <a:srgbClr val="2377CB"/>
                </a:solidFill>
                <a:effectLst/>
                <a:latin typeface="Arial" panose="020B0604020202020204" pitchFamily="34" charset="0"/>
                <a:hlinkClick r:id="rId5"/>
              </a:rPr>
              <a:t>CipherTrace</a:t>
            </a:r>
            <a:r>
              <a:rPr lang="en-GB" b="0" i="0" dirty="0">
                <a:solidFill>
                  <a:srgbClr val="4B4F58"/>
                </a:solidFill>
                <a:effectLst/>
                <a:latin typeface="Arial" panose="020B0604020202020204" pitchFamily="34" charset="0"/>
              </a:rPr>
              <a:t> offers a one (1) day Blockchain and Cryptocurrency Essentials Certification (BCEC) course that caters to executives who are new to the concept of crypto and blockchain. On top of this, the company also offers two (2) other training courses, namely Cryptocurrency Tracing Certified Examiner (CTCE) and Certified Cryptocurrency Risk Specialist (CCRS).</a:t>
            </a:r>
          </a:p>
          <a:p>
            <a:pPr algn="l" fontAlgn="base"/>
            <a:r>
              <a:rPr lang="en-GB" b="0" i="0" dirty="0">
                <a:solidFill>
                  <a:srgbClr val="4B4F58"/>
                </a:solidFill>
                <a:effectLst/>
                <a:latin typeface="Arial" panose="020B0604020202020204" pitchFamily="34" charset="0"/>
              </a:rPr>
              <a:t>Some of their notable products are;</a:t>
            </a:r>
          </a:p>
          <a:p>
            <a:pPr algn="l" fontAlgn="base"/>
            <a:r>
              <a:rPr lang="en-GB" b="1" i="0" u="sng" dirty="0">
                <a:effectLst/>
                <a:latin typeface="Arial" panose="020B0604020202020204" pitchFamily="34" charset="0"/>
              </a:rPr>
              <a:t>Inspector</a:t>
            </a:r>
            <a:endParaRPr lang="en-GB" b="1" i="0" dirty="0">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This is the typical financial investigation tool that supports the analysis of over 800 coins. Inspector aims to help law enforcement to investigate players in the crypto economy. In addition, non-technical agents and analysts can use </a:t>
            </a:r>
            <a:r>
              <a:rPr lang="en-GB" b="1" i="0" dirty="0">
                <a:solidFill>
                  <a:srgbClr val="4B4F58"/>
                </a:solidFill>
                <a:effectLst/>
                <a:latin typeface="Arial" panose="020B0604020202020204" pitchFamily="34" charset="0"/>
              </a:rPr>
              <a:t>Inspector’s de-anonymization tools to identify and track criminals</a:t>
            </a:r>
            <a:r>
              <a:rPr lang="en-GB" b="0" i="0" dirty="0">
                <a:solidFill>
                  <a:srgbClr val="4B4F58"/>
                </a:solidFill>
                <a:effectLst/>
                <a:latin typeface="Arial" panose="020B0604020202020204" pitchFamily="34" charset="0"/>
              </a:rPr>
              <a:t>. This de-anonymization capability spans more than 87% of global virtual assets.</a:t>
            </a:r>
          </a:p>
          <a:p>
            <a:pPr algn="l" fontAlgn="base"/>
            <a:r>
              <a:rPr lang="en-GB" b="1" i="0" u="sng" dirty="0">
                <a:effectLst/>
                <a:latin typeface="Arial" panose="020B0604020202020204" pitchFamily="34" charset="0"/>
              </a:rPr>
              <a:t>Sentry KYT</a:t>
            </a:r>
            <a:endParaRPr lang="en-GB" b="1" i="0" dirty="0">
              <a:effectLst/>
              <a:latin typeface="Arial" panose="020B0604020202020204" pitchFamily="34" charset="0"/>
            </a:endParaRPr>
          </a:p>
          <a:p>
            <a:pPr algn="l" fontAlgn="base"/>
            <a:r>
              <a:rPr lang="en-GB" b="0" i="0" dirty="0">
                <a:solidFill>
                  <a:srgbClr val="4B4F58"/>
                </a:solidFill>
                <a:effectLst/>
                <a:latin typeface="Arial" panose="020B0604020202020204" pitchFamily="34" charset="0"/>
              </a:rPr>
              <a:t>KYT means Know Your Transaction, a tool for banking institutions and regulatory agencies. Sentry complies with AMLD5, FATF, and Jurisdictional Regulations. In addition, it monitors crypto exchanges, initial coin offerings (ICO), crypto hedge funds and many more.</a:t>
            </a:r>
          </a:p>
          <a:p>
            <a:pPr algn="l" fontAlgn="base"/>
            <a:endParaRPr lang="en-GB" b="0" i="0" dirty="0">
              <a:solidFill>
                <a:srgbClr val="4B4F58"/>
              </a:solidFill>
              <a:effectLst/>
              <a:latin typeface="Arial" panose="020B0604020202020204" pitchFamily="34" charset="0"/>
            </a:endParaRPr>
          </a:p>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9</a:t>
            </a:fld>
            <a:endParaRPr lang="de-CH"/>
          </a:p>
        </p:txBody>
      </p:sp>
    </p:spTree>
    <p:extLst>
      <p:ext uri="{BB962C8B-B14F-4D97-AF65-F5344CB8AC3E}">
        <p14:creationId xmlns:p14="http://schemas.microsoft.com/office/powerpoint/2010/main" val="3795419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Vitalik Buterin and many more used tornado cash when they donated Ethers – e.g. to protect the recipients. </a:t>
            </a:r>
          </a:p>
          <a:p>
            <a:endParaRPr lang="en-DE" dirty="0"/>
          </a:p>
          <a:p>
            <a:r>
              <a:rPr lang="en-DE" dirty="0"/>
              <a:t>Privacy is not a crime. </a:t>
            </a:r>
          </a:p>
          <a:p>
            <a:endParaRPr lang="en-DE" dirty="0"/>
          </a:p>
          <a:p>
            <a:endParaRPr lang="en-DE" dirty="0"/>
          </a:p>
          <a:p>
            <a:r>
              <a:rPr lang="en-DE" dirty="0"/>
              <a:t>Technologie die zur Zentralisierung führt: Deep Learning </a:t>
            </a:r>
          </a:p>
          <a:p>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Technologie die zur Dezentralisierung führt: Blockchain / Distributed Ledger Technogie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D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DE" dirty="0"/>
          </a:p>
          <a:p>
            <a:endParaRPr lang="en-DE" dirty="0"/>
          </a:p>
        </p:txBody>
      </p:sp>
      <p:sp>
        <p:nvSpPr>
          <p:cNvPr id="4" name="Slide Number Placeholder 3"/>
          <p:cNvSpPr>
            <a:spLocks noGrp="1"/>
          </p:cNvSpPr>
          <p:nvPr>
            <p:ph type="sldNum" sz="quarter" idx="5"/>
          </p:nvPr>
        </p:nvSpPr>
        <p:spPr/>
        <p:txBody>
          <a:bodyPr/>
          <a:lstStyle/>
          <a:p>
            <a:fld id="{5EDB1513-4C76-4044-9D99-593236FF978D}" type="slidenum">
              <a:rPr lang="de-CH" smtClean="0"/>
              <a:t>10</a:t>
            </a:fld>
            <a:endParaRPr lang="de-CH"/>
          </a:p>
        </p:txBody>
      </p:sp>
    </p:spTree>
    <p:extLst>
      <p:ext uri="{BB962C8B-B14F-4D97-AF65-F5344CB8AC3E}">
        <p14:creationId xmlns:p14="http://schemas.microsoft.com/office/powerpoint/2010/main" val="4152343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einfa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7E8CE8-4EC0-42BF-97CC-F511DECC74AC}"/>
              </a:ext>
            </a:extLst>
          </p:cNvPr>
          <p:cNvSpPr>
            <a:spLocks noGrp="1"/>
          </p:cNvSpPr>
          <p:nvPr>
            <p:ph type="ctrTitle"/>
          </p:nvPr>
        </p:nvSpPr>
        <p:spPr>
          <a:xfrm>
            <a:off x="1524000" y="1589086"/>
            <a:ext cx="9144000" cy="2387600"/>
          </a:xfrm>
        </p:spPr>
        <p:txBody>
          <a:bodyPr anchor="ctr">
            <a:normAutofit/>
          </a:bodyPr>
          <a:lstStyle>
            <a:lvl1pPr algn="ctr">
              <a:defRPr sz="4400"/>
            </a:lvl1pPr>
          </a:lstStyle>
          <a:p>
            <a:r>
              <a:rPr lang="de-DE"/>
              <a:t>Mastertitelformat bearbeiten</a:t>
            </a:r>
            <a:endParaRPr lang="de-CH" dirty="0"/>
          </a:p>
        </p:txBody>
      </p:sp>
      <p:sp>
        <p:nvSpPr>
          <p:cNvPr id="3" name="Untertitel 2">
            <a:extLst>
              <a:ext uri="{FF2B5EF4-FFF2-40B4-BE49-F238E27FC236}">
                <a16:creationId xmlns:a16="http://schemas.microsoft.com/office/drawing/2014/main" id="{DC84E6D7-240D-4A47-9FFC-E0A24F94200F}"/>
              </a:ext>
            </a:extLst>
          </p:cNvPr>
          <p:cNvSpPr>
            <a:spLocks noGrp="1"/>
          </p:cNvSpPr>
          <p:nvPr>
            <p:ph type="subTitle" idx="1"/>
          </p:nvPr>
        </p:nvSpPr>
        <p:spPr>
          <a:xfrm>
            <a:off x="1524000" y="4059236"/>
            <a:ext cx="9144000" cy="1655762"/>
          </a:xfrm>
        </p:spPr>
        <p:txBody>
          <a:bodyPr>
            <a:normAutofit/>
          </a:bodyPr>
          <a:lstStyle>
            <a:lvl1pPr marL="0" indent="0" algn="ctr">
              <a:buNone/>
              <a:defRPr sz="2800">
                <a:solidFill>
                  <a:srgbClr val="003DA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dirty="0"/>
          </a:p>
        </p:txBody>
      </p:sp>
      <p:pic>
        <p:nvPicPr>
          <p:cNvPr id="9" name="Grafik 8">
            <a:extLst>
              <a:ext uri="{FF2B5EF4-FFF2-40B4-BE49-F238E27FC236}">
                <a16:creationId xmlns:a16="http://schemas.microsoft.com/office/drawing/2014/main" id="{B55F0298-93A1-43E7-B6E3-A59F986FFE5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20" y="1357"/>
            <a:ext cx="1687554" cy="1369213"/>
          </a:xfrm>
          <a:prstGeom prst="rect">
            <a:avLst/>
          </a:prstGeom>
        </p:spPr>
      </p:pic>
    </p:spTree>
    <p:extLst>
      <p:ext uri="{BB962C8B-B14F-4D97-AF65-F5344CB8AC3E}">
        <p14:creationId xmlns:p14="http://schemas.microsoft.com/office/powerpoint/2010/main" val="405234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Inhalt 2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F58EC5-18C8-4F9F-A16C-32E2D6C6CBFD}"/>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1053CE23-D799-4BCB-BD2A-F18C62499B1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Inhaltsplatzhalter 3">
            <a:extLst>
              <a:ext uri="{FF2B5EF4-FFF2-40B4-BE49-F238E27FC236}">
                <a16:creationId xmlns:a16="http://schemas.microsoft.com/office/drawing/2014/main" id="{126DC5AE-6BE4-47E2-844A-707BC98CDDE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4CE0F0E0-38FA-4646-AC65-0F0D11EB9B16}"/>
              </a:ext>
            </a:extLst>
          </p:cNvPr>
          <p:cNvSpPr>
            <a:spLocks noGrp="1"/>
          </p:cNvSpPr>
          <p:nvPr>
            <p:ph type="dt" sz="half" idx="10"/>
          </p:nvPr>
        </p:nvSpPr>
        <p:spPr>
          <a:xfrm>
            <a:off x="9616039" y="6302384"/>
            <a:ext cx="942975" cy="365125"/>
          </a:xfrm>
        </p:spPr>
        <p:txBody>
          <a:bodyPr/>
          <a:lstStyle/>
          <a:p>
            <a:fld id="{D9C138CE-39F5-4C51-B9EF-8DE42740A430}" type="datetime1">
              <a:rPr lang="de-CH" smtClean="0"/>
              <a:t>17.02.23</a:t>
            </a:fld>
            <a:endParaRPr lang="de-CH" dirty="0"/>
          </a:p>
        </p:txBody>
      </p:sp>
      <p:sp>
        <p:nvSpPr>
          <p:cNvPr id="6" name="Fußzeilenplatzhalter 5">
            <a:extLst>
              <a:ext uri="{FF2B5EF4-FFF2-40B4-BE49-F238E27FC236}">
                <a16:creationId xmlns:a16="http://schemas.microsoft.com/office/drawing/2014/main" id="{DC9AD07F-02C0-45AE-AEBE-9E20AB8320E0}"/>
              </a:ext>
            </a:extLst>
          </p:cNvPr>
          <p:cNvSpPr>
            <a:spLocks noGrp="1"/>
          </p:cNvSpPr>
          <p:nvPr>
            <p:ph type="ftr" sz="quarter" idx="11"/>
          </p:nvPr>
        </p:nvSpPr>
        <p:spPr>
          <a:xfrm>
            <a:off x="838200" y="6302384"/>
            <a:ext cx="7821094" cy="365125"/>
          </a:xfrm>
        </p:spPr>
        <p:txBody>
          <a:bodyPr/>
          <a:lstStyle/>
          <a:p>
            <a:r>
              <a:rPr lang="de-CH"/>
              <a:t>Fusszeile einfügen</a:t>
            </a:r>
            <a:endParaRPr lang="de-CH" dirty="0"/>
          </a:p>
        </p:txBody>
      </p:sp>
      <p:sp>
        <p:nvSpPr>
          <p:cNvPr id="7" name="Foliennummernplatzhalter 6">
            <a:extLst>
              <a:ext uri="{FF2B5EF4-FFF2-40B4-BE49-F238E27FC236}">
                <a16:creationId xmlns:a16="http://schemas.microsoft.com/office/drawing/2014/main" id="{1A0749D8-0F1F-481A-A867-CF51BB7F0550}"/>
              </a:ext>
            </a:extLst>
          </p:cNvPr>
          <p:cNvSpPr>
            <a:spLocks noGrp="1"/>
          </p:cNvSpPr>
          <p:nvPr>
            <p:ph type="sldNum" sz="quarter" idx="12"/>
          </p:nvPr>
        </p:nvSpPr>
        <p:spPr>
          <a:xfrm>
            <a:off x="8793202" y="6302384"/>
            <a:ext cx="704849" cy="355609"/>
          </a:xfrm>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1726360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3 Spalte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A6031-F48E-4395-A562-DA39F4CF92B3}"/>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4" name="Inhaltsplatzhalter 3">
            <a:extLst>
              <a:ext uri="{FF2B5EF4-FFF2-40B4-BE49-F238E27FC236}">
                <a16:creationId xmlns:a16="http://schemas.microsoft.com/office/drawing/2014/main" id="{937B39B5-3462-4EC8-89F6-5893090A2C3D}"/>
              </a:ext>
            </a:extLst>
          </p:cNvPr>
          <p:cNvSpPr>
            <a:spLocks noGrp="1"/>
          </p:cNvSpPr>
          <p:nvPr>
            <p:ph sz="half" idx="2"/>
          </p:nvPr>
        </p:nvSpPr>
        <p:spPr>
          <a:xfrm>
            <a:off x="839789" y="1793966"/>
            <a:ext cx="3420000" cy="4395697"/>
          </a:xfrm>
        </p:spPr>
        <p:txBody>
          <a:bodyPr>
            <a:normAutofit/>
          </a:bodyPr>
          <a:lstStyle>
            <a:lvl1pPr>
              <a:defRPr sz="2000"/>
            </a:lvl1pPr>
            <a:lvl2pPr>
              <a:defRPr sz="1800"/>
            </a:lvl2pPr>
            <a:lvl3pPr>
              <a:defRPr sz="1600"/>
            </a:lvl3pPr>
            <a:lvl4pPr>
              <a:defRPr sz="1400"/>
            </a:lvl4pPr>
            <a:lvl5pPr>
              <a:defRPr sz="1400"/>
            </a:lvl5pPr>
          </a:lstStyle>
          <a:p>
            <a:pPr lvl="0"/>
            <a:r>
              <a:rPr lang="de-DE"/>
              <a:t>Mastertextformat bearbeiten</a:t>
            </a:r>
          </a:p>
          <a:p>
            <a:pPr lvl="1"/>
            <a:r>
              <a:rPr lang="de-DE"/>
              <a:t>Zweite Ebene</a:t>
            </a:r>
          </a:p>
          <a:p>
            <a:pPr lvl="2"/>
            <a:r>
              <a:rPr lang="de-DE"/>
              <a:t>Dritte Ebene</a:t>
            </a:r>
          </a:p>
        </p:txBody>
      </p:sp>
      <p:sp>
        <p:nvSpPr>
          <p:cNvPr id="6" name="Inhaltsplatzhalter 5">
            <a:extLst>
              <a:ext uri="{FF2B5EF4-FFF2-40B4-BE49-F238E27FC236}">
                <a16:creationId xmlns:a16="http://schemas.microsoft.com/office/drawing/2014/main" id="{FD39D0D3-3484-4386-A2CD-6B4A0869115E}"/>
              </a:ext>
            </a:extLst>
          </p:cNvPr>
          <p:cNvSpPr>
            <a:spLocks noGrp="1"/>
          </p:cNvSpPr>
          <p:nvPr>
            <p:ph sz="quarter" idx="4"/>
          </p:nvPr>
        </p:nvSpPr>
        <p:spPr>
          <a:xfrm>
            <a:off x="4386001" y="1785991"/>
            <a:ext cx="3420000" cy="4395697"/>
          </a:xfrm>
        </p:spPr>
        <p:txBody>
          <a:bodyPr>
            <a:normAutofit/>
          </a:bodyPr>
          <a:lstStyle>
            <a:lvl1pPr>
              <a:defRPr sz="2000"/>
            </a:lvl1pPr>
            <a:lvl2pPr>
              <a:defRPr sz="1800"/>
            </a:lvl2pPr>
            <a:lvl3pPr>
              <a:defRPr sz="1600"/>
            </a:lvl3pPr>
            <a:lvl4pPr>
              <a:defRPr sz="1400"/>
            </a:lvl4pPr>
            <a:lvl5pPr>
              <a:defRPr sz="1400"/>
            </a:lvl5pPr>
          </a:lstStyle>
          <a:p>
            <a:pPr lvl="0"/>
            <a:r>
              <a:rPr lang="de-DE"/>
              <a:t>Mastertextformat bearbeiten</a:t>
            </a:r>
          </a:p>
          <a:p>
            <a:pPr lvl="1"/>
            <a:r>
              <a:rPr lang="de-DE"/>
              <a:t>Zweite Ebene</a:t>
            </a:r>
          </a:p>
          <a:p>
            <a:pPr lvl="2"/>
            <a:r>
              <a:rPr lang="de-DE"/>
              <a:t>Dritte Ebene</a:t>
            </a:r>
          </a:p>
        </p:txBody>
      </p:sp>
      <p:sp>
        <p:nvSpPr>
          <p:cNvPr id="11" name="Inhaltsplatzhalter 5">
            <a:extLst>
              <a:ext uri="{FF2B5EF4-FFF2-40B4-BE49-F238E27FC236}">
                <a16:creationId xmlns:a16="http://schemas.microsoft.com/office/drawing/2014/main" id="{801B274E-0C8E-4A97-BA3A-6E405EDA80F3}"/>
              </a:ext>
            </a:extLst>
          </p:cNvPr>
          <p:cNvSpPr>
            <a:spLocks noGrp="1"/>
          </p:cNvSpPr>
          <p:nvPr>
            <p:ph sz="quarter" idx="14"/>
          </p:nvPr>
        </p:nvSpPr>
        <p:spPr>
          <a:xfrm>
            <a:off x="7932213" y="1785992"/>
            <a:ext cx="3420000" cy="4395697"/>
          </a:xfrm>
        </p:spPr>
        <p:txBody>
          <a:bodyPr>
            <a:normAutofit/>
          </a:bodyPr>
          <a:lstStyle>
            <a:lvl1pPr>
              <a:defRPr sz="2000"/>
            </a:lvl1pPr>
            <a:lvl2pPr>
              <a:defRPr sz="1800"/>
            </a:lvl2pPr>
            <a:lvl3pPr>
              <a:defRPr sz="1600"/>
            </a:lvl3pPr>
            <a:lvl4pPr>
              <a:defRPr sz="1400"/>
            </a:lvl4pPr>
            <a:lvl5pPr>
              <a:defRPr sz="1400"/>
            </a:lvl5pPr>
          </a:lstStyle>
          <a:p>
            <a:pPr lvl="0"/>
            <a:r>
              <a:rPr lang="de-DE"/>
              <a:t>Mastertextformat bearbeiten</a:t>
            </a:r>
          </a:p>
          <a:p>
            <a:pPr lvl="1"/>
            <a:r>
              <a:rPr lang="de-DE"/>
              <a:t>Zweite Ebene</a:t>
            </a:r>
          </a:p>
          <a:p>
            <a:pPr lvl="2"/>
            <a:r>
              <a:rPr lang="de-DE"/>
              <a:t>Dritte Ebene</a:t>
            </a:r>
          </a:p>
        </p:txBody>
      </p:sp>
      <p:sp>
        <p:nvSpPr>
          <p:cNvPr id="12" name="Datumsplatzhalter 11">
            <a:extLst>
              <a:ext uri="{FF2B5EF4-FFF2-40B4-BE49-F238E27FC236}">
                <a16:creationId xmlns:a16="http://schemas.microsoft.com/office/drawing/2014/main" id="{59804B2A-4D8F-4A01-8B16-21EA2670F2EA}"/>
              </a:ext>
            </a:extLst>
          </p:cNvPr>
          <p:cNvSpPr>
            <a:spLocks noGrp="1"/>
          </p:cNvSpPr>
          <p:nvPr>
            <p:ph type="dt" sz="half" idx="15"/>
          </p:nvPr>
        </p:nvSpPr>
        <p:spPr/>
        <p:txBody>
          <a:bodyPr/>
          <a:lstStyle/>
          <a:p>
            <a:fld id="{F0B6F3D0-9E69-47B4-9474-C5549352D1B3}" type="datetime1">
              <a:rPr lang="de-CH" smtClean="0"/>
              <a:t>17.02.23</a:t>
            </a:fld>
            <a:endParaRPr lang="de-CH" dirty="0"/>
          </a:p>
        </p:txBody>
      </p:sp>
      <p:sp>
        <p:nvSpPr>
          <p:cNvPr id="13" name="Fußzeilenplatzhalter 12">
            <a:extLst>
              <a:ext uri="{FF2B5EF4-FFF2-40B4-BE49-F238E27FC236}">
                <a16:creationId xmlns:a16="http://schemas.microsoft.com/office/drawing/2014/main" id="{B4C92814-91BC-4221-83D8-427449DD62A2}"/>
              </a:ext>
            </a:extLst>
          </p:cNvPr>
          <p:cNvSpPr>
            <a:spLocks noGrp="1"/>
          </p:cNvSpPr>
          <p:nvPr>
            <p:ph type="ftr" sz="quarter" idx="16"/>
          </p:nvPr>
        </p:nvSpPr>
        <p:spPr/>
        <p:txBody>
          <a:bodyPr/>
          <a:lstStyle/>
          <a:p>
            <a:r>
              <a:rPr lang="de-CH"/>
              <a:t>Fusszeile einfügen</a:t>
            </a:r>
            <a:endParaRPr lang="de-CH" dirty="0"/>
          </a:p>
        </p:txBody>
      </p:sp>
      <p:sp>
        <p:nvSpPr>
          <p:cNvPr id="14" name="Foliennummernplatzhalter 13">
            <a:extLst>
              <a:ext uri="{FF2B5EF4-FFF2-40B4-BE49-F238E27FC236}">
                <a16:creationId xmlns:a16="http://schemas.microsoft.com/office/drawing/2014/main" id="{05538C17-4137-4A54-B684-112C1E5DD711}"/>
              </a:ext>
            </a:extLst>
          </p:cNvPr>
          <p:cNvSpPr>
            <a:spLocks noGrp="1"/>
          </p:cNvSpPr>
          <p:nvPr>
            <p:ph type="sldNum" sz="quarter" idx="17"/>
          </p:nvPr>
        </p:nvSpPr>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1581806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2 Spalt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A6031-F48E-4395-A562-DA39F4CF92B3}"/>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0A7A3C39-21FE-44B5-930F-8A6FF18485BB}"/>
              </a:ext>
            </a:extLst>
          </p:cNvPr>
          <p:cNvSpPr>
            <a:spLocks noGrp="1"/>
          </p:cNvSpPr>
          <p:nvPr>
            <p:ph type="body" idx="1"/>
          </p:nvPr>
        </p:nvSpPr>
        <p:spPr>
          <a:xfrm>
            <a:off x="83978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37B39B5-3462-4EC8-89F6-5893090A2C3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5" name="Textplatzhalter 4">
            <a:extLst>
              <a:ext uri="{FF2B5EF4-FFF2-40B4-BE49-F238E27FC236}">
                <a16:creationId xmlns:a16="http://schemas.microsoft.com/office/drawing/2014/main" id="{0E04E778-4A83-42A6-A29B-A0540EEA9378}"/>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D39D0D3-3484-4386-A2CD-6B4A0869115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10" name="Datumsplatzhalter 9">
            <a:extLst>
              <a:ext uri="{FF2B5EF4-FFF2-40B4-BE49-F238E27FC236}">
                <a16:creationId xmlns:a16="http://schemas.microsoft.com/office/drawing/2014/main" id="{D802DA54-DD96-435D-A48B-849A4D3CAFFA}"/>
              </a:ext>
            </a:extLst>
          </p:cNvPr>
          <p:cNvSpPr>
            <a:spLocks noGrp="1"/>
          </p:cNvSpPr>
          <p:nvPr>
            <p:ph type="dt" sz="half" idx="10"/>
          </p:nvPr>
        </p:nvSpPr>
        <p:spPr/>
        <p:txBody>
          <a:bodyPr/>
          <a:lstStyle/>
          <a:p>
            <a:fld id="{005C2A08-A3FD-4BAD-9A0D-5B0FF627DA52}" type="datetime1">
              <a:rPr lang="de-CH" smtClean="0"/>
              <a:t>17.02.23</a:t>
            </a:fld>
            <a:endParaRPr lang="de-CH" dirty="0"/>
          </a:p>
        </p:txBody>
      </p:sp>
      <p:sp>
        <p:nvSpPr>
          <p:cNvPr id="11" name="Fußzeilenplatzhalter 10">
            <a:extLst>
              <a:ext uri="{FF2B5EF4-FFF2-40B4-BE49-F238E27FC236}">
                <a16:creationId xmlns:a16="http://schemas.microsoft.com/office/drawing/2014/main" id="{5D541829-E093-4097-9C3B-B6AF94A15605}"/>
              </a:ext>
            </a:extLst>
          </p:cNvPr>
          <p:cNvSpPr>
            <a:spLocks noGrp="1"/>
          </p:cNvSpPr>
          <p:nvPr>
            <p:ph type="ftr" sz="quarter" idx="11"/>
          </p:nvPr>
        </p:nvSpPr>
        <p:spPr/>
        <p:txBody>
          <a:bodyPr/>
          <a:lstStyle/>
          <a:p>
            <a:r>
              <a:rPr lang="de-CH"/>
              <a:t>Fusszeile einfügen</a:t>
            </a:r>
            <a:endParaRPr lang="de-CH" dirty="0"/>
          </a:p>
        </p:txBody>
      </p:sp>
      <p:sp>
        <p:nvSpPr>
          <p:cNvPr id="12" name="Foliennummernplatzhalter 11">
            <a:extLst>
              <a:ext uri="{FF2B5EF4-FFF2-40B4-BE49-F238E27FC236}">
                <a16:creationId xmlns:a16="http://schemas.microsoft.com/office/drawing/2014/main" id="{72100424-6AA2-4A24-B318-0A19D3F4A3EC}"/>
              </a:ext>
            </a:extLst>
          </p:cNvPr>
          <p:cNvSpPr>
            <a:spLocks noGrp="1"/>
          </p:cNvSpPr>
          <p:nvPr>
            <p:ph type="sldNum" sz="quarter" idx="12"/>
          </p:nvPr>
        </p:nvSpPr>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2166991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Spalt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A6031-F48E-4395-A562-DA39F4CF92B3}"/>
              </a:ext>
            </a:extLst>
          </p:cNvPr>
          <p:cNvSpPr>
            <a:spLocks noGrp="1"/>
          </p:cNvSpPr>
          <p:nvPr>
            <p:ph type="title"/>
          </p:nvPr>
        </p:nvSpPr>
        <p:spPr>
          <a:xfrm>
            <a:off x="839788" y="365125"/>
            <a:ext cx="10515600" cy="1325563"/>
          </a:xfrm>
        </p:spPr>
        <p:txBody>
          <a:bodyPr/>
          <a:lstStyle>
            <a:lvl1pPr>
              <a:defRPr>
                <a:solidFill>
                  <a:schemeClr val="accent1"/>
                </a:solidFill>
              </a:defRPr>
            </a:lvl1pPr>
          </a:lstStyle>
          <a:p>
            <a:r>
              <a:rPr lang="de-DE"/>
              <a:t>Mastertitelformat bearbeiten</a:t>
            </a:r>
            <a:endParaRPr lang="de-CH"/>
          </a:p>
        </p:txBody>
      </p:sp>
      <p:sp>
        <p:nvSpPr>
          <p:cNvPr id="5" name="Textplatzhalter 4">
            <a:extLst>
              <a:ext uri="{FF2B5EF4-FFF2-40B4-BE49-F238E27FC236}">
                <a16:creationId xmlns:a16="http://schemas.microsoft.com/office/drawing/2014/main" id="{0E04E778-4A83-42A6-A29B-A0540EEA9378}"/>
              </a:ext>
            </a:extLst>
          </p:cNvPr>
          <p:cNvSpPr>
            <a:spLocks noGrp="1"/>
          </p:cNvSpPr>
          <p:nvPr>
            <p:ph type="body" sz="quarter" idx="3"/>
          </p:nvPr>
        </p:nvSpPr>
        <p:spPr>
          <a:xfrm>
            <a:off x="4462054" y="1752815"/>
            <a:ext cx="3267891" cy="823912"/>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D39D0D3-3484-4386-A2CD-6B4A0869115E}"/>
              </a:ext>
            </a:extLst>
          </p:cNvPr>
          <p:cNvSpPr>
            <a:spLocks noGrp="1"/>
          </p:cNvSpPr>
          <p:nvPr>
            <p:ph sz="quarter" idx="4"/>
          </p:nvPr>
        </p:nvSpPr>
        <p:spPr>
          <a:xfrm>
            <a:off x="4462054" y="2604508"/>
            <a:ext cx="3267891" cy="3656807"/>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10" name="Textplatzhalter 4">
            <a:extLst>
              <a:ext uri="{FF2B5EF4-FFF2-40B4-BE49-F238E27FC236}">
                <a16:creationId xmlns:a16="http://schemas.microsoft.com/office/drawing/2014/main" id="{18DC8DDB-9331-4349-BBE9-E0B5C2AE80B9}"/>
              </a:ext>
            </a:extLst>
          </p:cNvPr>
          <p:cNvSpPr>
            <a:spLocks noGrp="1"/>
          </p:cNvSpPr>
          <p:nvPr>
            <p:ph type="body" sz="quarter" idx="13"/>
          </p:nvPr>
        </p:nvSpPr>
        <p:spPr>
          <a:xfrm>
            <a:off x="8084318" y="1751003"/>
            <a:ext cx="3267891" cy="823912"/>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1" name="Inhaltsplatzhalter 5">
            <a:extLst>
              <a:ext uri="{FF2B5EF4-FFF2-40B4-BE49-F238E27FC236}">
                <a16:creationId xmlns:a16="http://schemas.microsoft.com/office/drawing/2014/main" id="{801B274E-0C8E-4A97-BA3A-6E405EDA80F3}"/>
              </a:ext>
            </a:extLst>
          </p:cNvPr>
          <p:cNvSpPr>
            <a:spLocks noGrp="1"/>
          </p:cNvSpPr>
          <p:nvPr>
            <p:ph sz="quarter" idx="14"/>
          </p:nvPr>
        </p:nvSpPr>
        <p:spPr>
          <a:xfrm>
            <a:off x="8084318" y="2574915"/>
            <a:ext cx="3267891" cy="3684588"/>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8" name="Datumsplatzhalter 7">
            <a:extLst>
              <a:ext uri="{FF2B5EF4-FFF2-40B4-BE49-F238E27FC236}">
                <a16:creationId xmlns:a16="http://schemas.microsoft.com/office/drawing/2014/main" id="{FF646FBD-AF43-430D-B8C7-6A4871CBB9AA}"/>
              </a:ext>
            </a:extLst>
          </p:cNvPr>
          <p:cNvSpPr>
            <a:spLocks noGrp="1"/>
          </p:cNvSpPr>
          <p:nvPr>
            <p:ph type="dt" sz="half" idx="15"/>
          </p:nvPr>
        </p:nvSpPr>
        <p:spPr/>
        <p:txBody>
          <a:bodyPr/>
          <a:lstStyle/>
          <a:p>
            <a:fld id="{9093CEA4-413D-419B-8CFE-C48970F6E85E}" type="datetime1">
              <a:rPr lang="de-CH" smtClean="0"/>
              <a:t>17.02.23</a:t>
            </a:fld>
            <a:endParaRPr lang="de-CH" dirty="0"/>
          </a:p>
        </p:txBody>
      </p:sp>
      <p:sp>
        <p:nvSpPr>
          <p:cNvPr id="9" name="Fußzeilenplatzhalter 8">
            <a:extLst>
              <a:ext uri="{FF2B5EF4-FFF2-40B4-BE49-F238E27FC236}">
                <a16:creationId xmlns:a16="http://schemas.microsoft.com/office/drawing/2014/main" id="{80E88E76-7F56-461B-AAB1-91B9501AB068}"/>
              </a:ext>
            </a:extLst>
          </p:cNvPr>
          <p:cNvSpPr>
            <a:spLocks noGrp="1"/>
          </p:cNvSpPr>
          <p:nvPr>
            <p:ph type="ftr" sz="quarter" idx="16"/>
          </p:nvPr>
        </p:nvSpPr>
        <p:spPr/>
        <p:txBody>
          <a:bodyPr/>
          <a:lstStyle/>
          <a:p>
            <a:r>
              <a:rPr lang="de-CH"/>
              <a:t>Fusszeile einfügen</a:t>
            </a:r>
            <a:endParaRPr lang="de-CH" dirty="0"/>
          </a:p>
        </p:txBody>
      </p:sp>
      <p:sp>
        <p:nvSpPr>
          <p:cNvPr id="17" name="Foliennummernplatzhalter 16">
            <a:extLst>
              <a:ext uri="{FF2B5EF4-FFF2-40B4-BE49-F238E27FC236}">
                <a16:creationId xmlns:a16="http://schemas.microsoft.com/office/drawing/2014/main" id="{7B191897-C00C-4251-B8BC-A2297E6973A0}"/>
              </a:ext>
            </a:extLst>
          </p:cNvPr>
          <p:cNvSpPr>
            <a:spLocks noGrp="1"/>
          </p:cNvSpPr>
          <p:nvPr>
            <p:ph type="sldNum" sz="quarter" idx="17"/>
          </p:nvPr>
        </p:nvSpPr>
        <p:spPr/>
        <p:txBody>
          <a:bodyPr/>
          <a:lstStyle/>
          <a:p>
            <a:fld id="{66BEAF41-8FFB-46BD-8359-B4FF53AB7ED5}" type="slidenum">
              <a:rPr lang="de-CH" smtClean="0"/>
              <a:pPr/>
              <a:t>‹#›</a:t>
            </a:fld>
            <a:endParaRPr lang="de-CH" dirty="0"/>
          </a:p>
        </p:txBody>
      </p:sp>
      <p:sp>
        <p:nvSpPr>
          <p:cNvPr id="12" name="Textplatzhalter 4">
            <a:extLst>
              <a:ext uri="{FF2B5EF4-FFF2-40B4-BE49-F238E27FC236}">
                <a16:creationId xmlns:a16="http://schemas.microsoft.com/office/drawing/2014/main" id="{C2211413-7973-4FAB-88E2-AD5BE240D808}"/>
              </a:ext>
            </a:extLst>
          </p:cNvPr>
          <p:cNvSpPr>
            <a:spLocks noGrp="1"/>
          </p:cNvSpPr>
          <p:nvPr>
            <p:ph type="body" sz="quarter" idx="18"/>
          </p:nvPr>
        </p:nvSpPr>
        <p:spPr>
          <a:xfrm>
            <a:off x="839790" y="1751003"/>
            <a:ext cx="3267891" cy="823912"/>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3" name="Inhaltsplatzhalter 5">
            <a:extLst>
              <a:ext uri="{FF2B5EF4-FFF2-40B4-BE49-F238E27FC236}">
                <a16:creationId xmlns:a16="http://schemas.microsoft.com/office/drawing/2014/main" id="{8EEB9279-E10E-4C0C-AC6B-5070314AAD93}"/>
              </a:ext>
            </a:extLst>
          </p:cNvPr>
          <p:cNvSpPr>
            <a:spLocks noGrp="1"/>
          </p:cNvSpPr>
          <p:nvPr>
            <p:ph sz="quarter" idx="19"/>
          </p:nvPr>
        </p:nvSpPr>
        <p:spPr>
          <a:xfrm>
            <a:off x="839790" y="2602696"/>
            <a:ext cx="3267891" cy="3656807"/>
          </a:xfrm>
        </p:spPr>
        <p:txBody>
          <a:bodyPr>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Tree>
    <p:extLst>
      <p:ext uri="{BB962C8B-B14F-4D97-AF65-F5344CB8AC3E}">
        <p14:creationId xmlns:p14="http://schemas.microsoft.com/office/powerpoint/2010/main" val="1874492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 Spalten Titel - blau">
    <p:spTree>
      <p:nvGrpSpPr>
        <p:cNvPr id="1" name=""/>
        <p:cNvGrpSpPr/>
        <p:nvPr/>
      </p:nvGrpSpPr>
      <p:grpSpPr>
        <a:xfrm>
          <a:off x="0" y="0"/>
          <a:ext cx="0" cy="0"/>
          <a:chOff x="0" y="0"/>
          <a:chExt cx="0" cy="0"/>
        </a:xfrm>
      </p:grpSpPr>
      <p:sp>
        <p:nvSpPr>
          <p:cNvPr id="7" name="Rechteck: abgerundete Ecken 6">
            <a:extLst>
              <a:ext uri="{FF2B5EF4-FFF2-40B4-BE49-F238E27FC236}">
                <a16:creationId xmlns:a16="http://schemas.microsoft.com/office/drawing/2014/main" id="{8AFD3FE0-B547-4150-8CAB-0C34CDC3842D}"/>
              </a:ext>
            </a:extLst>
          </p:cNvPr>
          <p:cNvSpPr/>
          <p:nvPr userDrawn="1"/>
        </p:nvSpPr>
        <p:spPr>
          <a:xfrm>
            <a:off x="839788" y="1718469"/>
            <a:ext cx="3251876" cy="44711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5" name="Rechteck: abgerundete Ecken 14">
            <a:extLst>
              <a:ext uri="{FF2B5EF4-FFF2-40B4-BE49-F238E27FC236}">
                <a16:creationId xmlns:a16="http://schemas.microsoft.com/office/drawing/2014/main" id="{2ABF9E42-1FC7-4504-A7A8-60FF480159B7}"/>
              </a:ext>
            </a:extLst>
          </p:cNvPr>
          <p:cNvSpPr/>
          <p:nvPr userDrawn="1"/>
        </p:nvSpPr>
        <p:spPr>
          <a:xfrm>
            <a:off x="4474754" y="1718469"/>
            <a:ext cx="3251876" cy="44711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hteck: abgerundete Ecken 15">
            <a:extLst>
              <a:ext uri="{FF2B5EF4-FFF2-40B4-BE49-F238E27FC236}">
                <a16:creationId xmlns:a16="http://schemas.microsoft.com/office/drawing/2014/main" id="{D845DBC9-6822-4658-932C-7177A71CF1C6}"/>
              </a:ext>
            </a:extLst>
          </p:cNvPr>
          <p:cNvSpPr/>
          <p:nvPr userDrawn="1"/>
        </p:nvSpPr>
        <p:spPr>
          <a:xfrm>
            <a:off x="8084320" y="1738322"/>
            <a:ext cx="3251876" cy="447119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8C6A6031-F48E-4395-A562-DA39F4CF92B3}"/>
              </a:ext>
            </a:extLst>
          </p:cNvPr>
          <p:cNvSpPr>
            <a:spLocks noGrp="1"/>
          </p:cNvSpPr>
          <p:nvPr>
            <p:ph type="title"/>
          </p:nvPr>
        </p:nvSpPr>
        <p:spPr>
          <a:xfrm>
            <a:off x="839788" y="365126"/>
            <a:ext cx="10515600" cy="1179520"/>
          </a:xfrm>
        </p:spPr>
        <p:txBody>
          <a:bodyPr/>
          <a:lstStyle/>
          <a:p>
            <a:r>
              <a:rPr lang="de-DE"/>
              <a:t>Mastertitelformat bearbeiten</a:t>
            </a:r>
            <a:endParaRPr lang="de-CH" dirty="0"/>
          </a:p>
        </p:txBody>
      </p:sp>
      <p:sp>
        <p:nvSpPr>
          <p:cNvPr id="19" name="Textplatzhalter 4">
            <a:extLst>
              <a:ext uri="{FF2B5EF4-FFF2-40B4-BE49-F238E27FC236}">
                <a16:creationId xmlns:a16="http://schemas.microsoft.com/office/drawing/2014/main" id="{6341C527-7CAC-4715-A6D9-D5E36B41645C}"/>
              </a:ext>
            </a:extLst>
          </p:cNvPr>
          <p:cNvSpPr>
            <a:spLocks noGrp="1"/>
          </p:cNvSpPr>
          <p:nvPr>
            <p:ph type="body" sz="quarter" idx="20"/>
          </p:nvPr>
        </p:nvSpPr>
        <p:spPr>
          <a:xfrm>
            <a:off x="1173192" y="1761348"/>
            <a:ext cx="2553419" cy="654673"/>
          </a:xfrm>
        </p:spPr>
        <p:txBody>
          <a:bodyPr anchor="ctr">
            <a:normAutofit/>
          </a:bodyPr>
          <a:lstStyle>
            <a:lvl1pPr marL="0" indent="0" algn="ctr">
              <a:buNone/>
              <a:defRPr sz="18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Inhaltsplatzhalter 5">
            <a:extLst>
              <a:ext uri="{FF2B5EF4-FFF2-40B4-BE49-F238E27FC236}">
                <a16:creationId xmlns:a16="http://schemas.microsoft.com/office/drawing/2014/main" id="{090FBE59-7CB7-4D5F-9D58-02891DFD61C5}"/>
              </a:ext>
            </a:extLst>
          </p:cNvPr>
          <p:cNvSpPr>
            <a:spLocks noGrp="1"/>
          </p:cNvSpPr>
          <p:nvPr>
            <p:ph sz="quarter" idx="21"/>
          </p:nvPr>
        </p:nvSpPr>
        <p:spPr>
          <a:xfrm>
            <a:off x="1000534" y="2508889"/>
            <a:ext cx="2933111" cy="3506950"/>
          </a:xfrm>
        </p:spPr>
        <p:txBody>
          <a:bodyPr>
            <a:normAutofit/>
          </a:bodyPr>
          <a:lstStyle>
            <a:lvl1pPr>
              <a:defRPr sz="2000">
                <a:solidFill>
                  <a:schemeClr val="accent6"/>
                </a:solidFill>
              </a:defRPr>
            </a:lvl1pPr>
            <a:lvl2pPr>
              <a:defRPr sz="1800">
                <a:solidFill>
                  <a:schemeClr val="accent6"/>
                </a:solidFill>
              </a:defRPr>
            </a:lvl2pPr>
            <a:lvl3pPr>
              <a:defRPr sz="1600">
                <a:solidFill>
                  <a:schemeClr val="accent6"/>
                </a:solidFill>
              </a:defRPr>
            </a:lvl3pPr>
            <a:lvl4pPr>
              <a:defRPr sz="1400">
                <a:solidFill>
                  <a:schemeClr val="accent6"/>
                </a:solidFill>
              </a:defRPr>
            </a:lvl4pPr>
            <a:lvl5pPr>
              <a:defRPr sz="1400">
                <a:solidFill>
                  <a:schemeClr val="accent6"/>
                </a:solidFill>
              </a:defRPr>
            </a:lvl5pPr>
          </a:lstStyle>
          <a:p>
            <a:pPr lvl="0"/>
            <a:r>
              <a:rPr lang="de-DE"/>
              <a:t>Mastertextformat bearbeiten</a:t>
            </a:r>
          </a:p>
          <a:p>
            <a:pPr lvl="1"/>
            <a:r>
              <a:rPr lang="de-DE"/>
              <a:t>Zweite Ebene</a:t>
            </a:r>
          </a:p>
          <a:p>
            <a:pPr lvl="2"/>
            <a:r>
              <a:rPr lang="de-DE"/>
              <a:t>Dritte Ebene</a:t>
            </a:r>
          </a:p>
        </p:txBody>
      </p:sp>
      <p:sp>
        <p:nvSpPr>
          <p:cNvPr id="8" name="Datumsplatzhalter 7">
            <a:extLst>
              <a:ext uri="{FF2B5EF4-FFF2-40B4-BE49-F238E27FC236}">
                <a16:creationId xmlns:a16="http://schemas.microsoft.com/office/drawing/2014/main" id="{83FF21CC-7C77-4830-A965-DC6E5A3EB840}"/>
              </a:ext>
            </a:extLst>
          </p:cNvPr>
          <p:cNvSpPr>
            <a:spLocks noGrp="1"/>
          </p:cNvSpPr>
          <p:nvPr>
            <p:ph type="dt" sz="half" idx="22"/>
          </p:nvPr>
        </p:nvSpPr>
        <p:spPr/>
        <p:txBody>
          <a:bodyPr/>
          <a:lstStyle/>
          <a:p>
            <a:fld id="{8CAC274A-523A-4337-BC8A-EA06BC4805CF}" type="datetime1">
              <a:rPr lang="de-CH" smtClean="0"/>
              <a:t>17.02.23</a:t>
            </a:fld>
            <a:endParaRPr lang="de-CH" dirty="0"/>
          </a:p>
        </p:txBody>
      </p:sp>
      <p:sp>
        <p:nvSpPr>
          <p:cNvPr id="9" name="Fußzeilenplatzhalter 8">
            <a:extLst>
              <a:ext uri="{FF2B5EF4-FFF2-40B4-BE49-F238E27FC236}">
                <a16:creationId xmlns:a16="http://schemas.microsoft.com/office/drawing/2014/main" id="{1F843FC0-2E53-4F52-8C4B-D09D984BE667}"/>
              </a:ext>
            </a:extLst>
          </p:cNvPr>
          <p:cNvSpPr>
            <a:spLocks noGrp="1"/>
          </p:cNvSpPr>
          <p:nvPr>
            <p:ph type="ftr" sz="quarter" idx="23"/>
          </p:nvPr>
        </p:nvSpPr>
        <p:spPr/>
        <p:txBody>
          <a:bodyPr/>
          <a:lstStyle/>
          <a:p>
            <a:r>
              <a:rPr lang="de-CH"/>
              <a:t>Fusszeile einfügen</a:t>
            </a:r>
            <a:endParaRPr lang="de-CH" dirty="0"/>
          </a:p>
        </p:txBody>
      </p:sp>
      <p:sp>
        <p:nvSpPr>
          <p:cNvPr id="21" name="Foliennummernplatzhalter 20">
            <a:extLst>
              <a:ext uri="{FF2B5EF4-FFF2-40B4-BE49-F238E27FC236}">
                <a16:creationId xmlns:a16="http://schemas.microsoft.com/office/drawing/2014/main" id="{3E276D3A-E3D2-4711-A096-7B913AC80C2B}"/>
              </a:ext>
            </a:extLst>
          </p:cNvPr>
          <p:cNvSpPr>
            <a:spLocks noGrp="1"/>
          </p:cNvSpPr>
          <p:nvPr>
            <p:ph type="sldNum" sz="quarter" idx="24"/>
          </p:nvPr>
        </p:nvSpPr>
        <p:spPr/>
        <p:txBody>
          <a:bodyPr/>
          <a:lstStyle/>
          <a:p>
            <a:fld id="{66BEAF41-8FFB-46BD-8359-B4FF53AB7ED5}" type="slidenum">
              <a:rPr lang="de-CH" smtClean="0"/>
              <a:pPr/>
              <a:t>‹#›</a:t>
            </a:fld>
            <a:endParaRPr lang="de-CH" dirty="0"/>
          </a:p>
        </p:txBody>
      </p:sp>
      <p:sp>
        <p:nvSpPr>
          <p:cNvPr id="22" name="Textplatzhalter 4">
            <a:extLst>
              <a:ext uri="{FF2B5EF4-FFF2-40B4-BE49-F238E27FC236}">
                <a16:creationId xmlns:a16="http://schemas.microsoft.com/office/drawing/2014/main" id="{E7BCE566-FBC7-4BDD-9785-98BD2E69DA45}"/>
              </a:ext>
            </a:extLst>
          </p:cNvPr>
          <p:cNvSpPr>
            <a:spLocks noGrp="1"/>
          </p:cNvSpPr>
          <p:nvPr>
            <p:ph type="body" sz="quarter" idx="25"/>
          </p:nvPr>
        </p:nvSpPr>
        <p:spPr>
          <a:xfrm>
            <a:off x="4802102" y="1799136"/>
            <a:ext cx="2553419" cy="654673"/>
          </a:xfrm>
        </p:spPr>
        <p:txBody>
          <a:bodyPr anchor="ctr">
            <a:normAutofit/>
          </a:bodyPr>
          <a:lstStyle>
            <a:lvl1pPr marL="0" indent="0" algn="ctr">
              <a:buNone/>
              <a:defRPr sz="18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Inhaltsplatzhalter 5">
            <a:extLst>
              <a:ext uri="{FF2B5EF4-FFF2-40B4-BE49-F238E27FC236}">
                <a16:creationId xmlns:a16="http://schemas.microsoft.com/office/drawing/2014/main" id="{50553B51-FE0E-4B1B-BE49-206AABC96CCC}"/>
              </a:ext>
            </a:extLst>
          </p:cNvPr>
          <p:cNvSpPr>
            <a:spLocks noGrp="1"/>
          </p:cNvSpPr>
          <p:nvPr>
            <p:ph sz="quarter" idx="26"/>
          </p:nvPr>
        </p:nvSpPr>
        <p:spPr>
          <a:xfrm>
            <a:off x="4629444" y="2546677"/>
            <a:ext cx="2933111" cy="3506950"/>
          </a:xfrm>
        </p:spPr>
        <p:txBody>
          <a:bodyPr>
            <a:normAutofit/>
          </a:bodyPr>
          <a:lstStyle>
            <a:lvl1pPr>
              <a:defRPr sz="2000">
                <a:solidFill>
                  <a:schemeClr val="accent6"/>
                </a:solidFill>
              </a:defRPr>
            </a:lvl1pPr>
            <a:lvl2pPr>
              <a:defRPr sz="1800">
                <a:solidFill>
                  <a:schemeClr val="accent6"/>
                </a:solidFill>
              </a:defRPr>
            </a:lvl2pPr>
            <a:lvl3pPr>
              <a:defRPr sz="1600">
                <a:solidFill>
                  <a:schemeClr val="accent6"/>
                </a:solidFill>
              </a:defRPr>
            </a:lvl3pPr>
            <a:lvl4pPr>
              <a:defRPr sz="1400">
                <a:solidFill>
                  <a:schemeClr val="accent6"/>
                </a:solidFill>
              </a:defRPr>
            </a:lvl4pPr>
            <a:lvl5pPr>
              <a:defRPr sz="1400">
                <a:solidFill>
                  <a:schemeClr val="accent6"/>
                </a:solidFill>
              </a:defRPr>
            </a:lvl5pPr>
          </a:lstStyle>
          <a:p>
            <a:pPr lvl="0"/>
            <a:r>
              <a:rPr lang="de-DE"/>
              <a:t>Mastertextformat bearbeiten</a:t>
            </a:r>
          </a:p>
          <a:p>
            <a:pPr lvl="1"/>
            <a:r>
              <a:rPr lang="de-DE"/>
              <a:t>Zweite Ebene</a:t>
            </a:r>
          </a:p>
          <a:p>
            <a:pPr lvl="2"/>
            <a:r>
              <a:rPr lang="de-DE"/>
              <a:t>Dritte Ebene</a:t>
            </a:r>
          </a:p>
        </p:txBody>
      </p:sp>
      <p:sp>
        <p:nvSpPr>
          <p:cNvPr id="26" name="Textplatzhalter 4">
            <a:extLst>
              <a:ext uri="{FF2B5EF4-FFF2-40B4-BE49-F238E27FC236}">
                <a16:creationId xmlns:a16="http://schemas.microsoft.com/office/drawing/2014/main" id="{607E53E5-CEF6-4320-8234-69271F7999F1}"/>
              </a:ext>
            </a:extLst>
          </p:cNvPr>
          <p:cNvSpPr>
            <a:spLocks noGrp="1"/>
          </p:cNvSpPr>
          <p:nvPr>
            <p:ph type="body" sz="quarter" idx="27"/>
          </p:nvPr>
        </p:nvSpPr>
        <p:spPr>
          <a:xfrm>
            <a:off x="8431013" y="1799136"/>
            <a:ext cx="2553419" cy="654673"/>
          </a:xfrm>
        </p:spPr>
        <p:txBody>
          <a:bodyPr anchor="ctr">
            <a:normAutofit/>
          </a:bodyPr>
          <a:lstStyle>
            <a:lvl1pPr marL="0" indent="0" algn="ctr">
              <a:buNone/>
              <a:defRPr sz="18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7" name="Inhaltsplatzhalter 5">
            <a:extLst>
              <a:ext uri="{FF2B5EF4-FFF2-40B4-BE49-F238E27FC236}">
                <a16:creationId xmlns:a16="http://schemas.microsoft.com/office/drawing/2014/main" id="{2F26CD6D-E1F8-4E6F-917A-D9E8C9047C72}"/>
              </a:ext>
            </a:extLst>
          </p:cNvPr>
          <p:cNvSpPr>
            <a:spLocks noGrp="1"/>
          </p:cNvSpPr>
          <p:nvPr>
            <p:ph sz="quarter" idx="28"/>
          </p:nvPr>
        </p:nvSpPr>
        <p:spPr>
          <a:xfrm>
            <a:off x="8258355" y="2546677"/>
            <a:ext cx="2933111" cy="3506950"/>
          </a:xfrm>
        </p:spPr>
        <p:txBody>
          <a:bodyPr>
            <a:normAutofit/>
          </a:bodyPr>
          <a:lstStyle>
            <a:lvl1pPr>
              <a:defRPr sz="2000">
                <a:solidFill>
                  <a:schemeClr val="accent6"/>
                </a:solidFill>
              </a:defRPr>
            </a:lvl1pPr>
            <a:lvl2pPr>
              <a:defRPr sz="1800">
                <a:solidFill>
                  <a:schemeClr val="accent6"/>
                </a:solidFill>
              </a:defRPr>
            </a:lvl2pPr>
            <a:lvl3pPr>
              <a:defRPr sz="1600">
                <a:solidFill>
                  <a:schemeClr val="accent6"/>
                </a:solidFill>
              </a:defRPr>
            </a:lvl3pPr>
            <a:lvl4pPr>
              <a:defRPr sz="1400">
                <a:solidFill>
                  <a:schemeClr val="accent6"/>
                </a:solidFill>
              </a:defRPr>
            </a:lvl4pPr>
            <a:lvl5pPr>
              <a:defRPr sz="1400">
                <a:solidFill>
                  <a:schemeClr val="accent6"/>
                </a:solidFill>
              </a:defRPr>
            </a:lvl5pPr>
          </a:lstStyle>
          <a:p>
            <a:pPr lvl="0"/>
            <a:r>
              <a:rPr lang="de-DE"/>
              <a:t>Mastertextformat bearbeiten</a:t>
            </a:r>
          </a:p>
          <a:p>
            <a:pPr lvl="1"/>
            <a:r>
              <a:rPr lang="de-DE"/>
              <a:t>Zweite Ebene</a:t>
            </a:r>
          </a:p>
          <a:p>
            <a:pPr lvl="2"/>
            <a:r>
              <a:rPr lang="de-DE"/>
              <a:t>Dritte Ebene</a:t>
            </a:r>
          </a:p>
        </p:txBody>
      </p:sp>
    </p:spTree>
    <p:extLst>
      <p:ext uri="{BB962C8B-B14F-4D97-AF65-F5344CB8AC3E}">
        <p14:creationId xmlns:p14="http://schemas.microsoft.com/office/powerpoint/2010/main" val="791213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Spalten Titel - nu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6A6031-F48E-4395-A562-DA39F4CF92B3}"/>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0A7A3C39-21FE-44B5-930F-8A6FF18485BB}"/>
              </a:ext>
            </a:extLst>
          </p:cNvPr>
          <p:cNvSpPr>
            <a:spLocks noGrp="1"/>
          </p:cNvSpPr>
          <p:nvPr>
            <p:ph type="body" idx="1"/>
          </p:nvPr>
        </p:nvSpPr>
        <p:spPr>
          <a:xfrm>
            <a:off x="848203" y="1704301"/>
            <a:ext cx="2520000" cy="823912"/>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5" name="Textplatzhalter 4">
            <a:extLst>
              <a:ext uri="{FF2B5EF4-FFF2-40B4-BE49-F238E27FC236}">
                <a16:creationId xmlns:a16="http://schemas.microsoft.com/office/drawing/2014/main" id="{0E04E778-4A83-42A6-A29B-A0540EEA9378}"/>
              </a:ext>
            </a:extLst>
          </p:cNvPr>
          <p:cNvSpPr>
            <a:spLocks noGrp="1"/>
          </p:cNvSpPr>
          <p:nvPr>
            <p:ph type="body" sz="quarter" idx="3"/>
          </p:nvPr>
        </p:nvSpPr>
        <p:spPr>
          <a:xfrm>
            <a:off x="3508966" y="1704301"/>
            <a:ext cx="2520000" cy="823912"/>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D39D0D3-3484-4386-A2CD-6B4A0869115E}"/>
              </a:ext>
            </a:extLst>
          </p:cNvPr>
          <p:cNvSpPr>
            <a:spLocks noGrp="1"/>
          </p:cNvSpPr>
          <p:nvPr>
            <p:ph sz="quarter" idx="4"/>
          </p:nvPr>
        </p:nvSpPr>
        <p:spPr>
          <a:xfrm>
            <a:off x="3508966" y="2563366"/>
            <a:ext cx="2520000" cy="3684588"/>
          </a:xfrm>
        </p:spPr>
        <p:txBody>
          <a:bodyPr>
            <a:normAutofit/>
          </a:bodyPr>
          <a:lstStyle>
            <a:lvl1pPr>
              <a:defRPr sz="1800">
                <a:solidFill>
                  <a:schemeClr val="accent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a:p>
            <a:pPr lvl="1"/>
            <a:r>
              <a:rPr lang="de-DE"/>
              <a:t>Zweite Ebene</a:t>
            </a:r>
          </a:p>
          <a:p>
            <a:pPr lvl="2"/>
            <a:r>
              <a:rPr lang="de-DE"/>
              <a:t>Dritte Ebene</a:t>
            </a:r>
          </a:p>
        </p:txBody>
      </p:sp>
      <p:sp>
        <p:nvSpPr>
          <p:cNvPr id="10" name="Textplatzhalter 4">
            <a:extLst>
              <a:ext uri="{FF2B5EF4-FFF2-40B4-BE49-F238E27FC236}">
                <a16:creationId xmlns:a16="http://schemas.microsoft.com/office/drawing/2014/main" id="{BDD24F26-66A1-4722-B660-176584205B10}"/>
              </a:ext>
            </a:extLst>
          </p:cNvPr>
          <p:cNvSpPr>
            <a:spLocks noGrp="1"/>
          </p:cNvSpPr>
          <p:nvPr>
            <p:ph type="body" sz="quarter" idx="13"/>
          </p:nvPr>
        </p:nvSpPr>
        <p:spPr>
          <a:xfrm>
            <a:off x="6166382" y="1704301"/>
            <a:ext cx="2520000" cy="823912"/>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1" name="Inhaltsplatzhalter 5">
            <a:extLst>
              <a:ext uri="{FF2B5EF4-FFF2-40B4-BE49-F238E27FC236}">
                <a16:creationId xmlns:a16="http://schemas.microsoft.com/office/drawing/2014/main" id="{5A5A0D86-72D9-4E2C-A6BD-E9459E4AA8C1}"/>
              </a:ext>
            </a:extLst>
          </p:cNvPr>
          <p:cNvSpPr>
            <a:spLocks noGrp="1"/>
          </p:cNvSpPr>
          <p:nvPr>
            <p:ph sz="quarter" idx="14"/>
          </p:nvPr>
        </p:nvSpPr>
        <p:spPr>
          <a:xfrm>
            <a:off x="6177719" y="2563366"/>
            <a:ext cx="2514023" cy="3684588"/>
          </a:xfrm>
        </p:spPr>
        <p:txBody>
          <a:bodyPr>
            <a:normAutofit/>
          </a:bodyPr>
          <a:lstStyle>
            <a:lvl1pPr>
              <a:defRPr sz="1800">
                <a:solidFill>
                  <a:schemeClr val="accent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a:p>
            <a:pPr lvl="1"/>
            <a:r>
              <a:rPr lang="de-DE"/>
              <a:t>Zweite Ebene</a:t>
            </a:r>
          </a:p>
          <a:p>
            <a:pPr lvl="2"/>
            <a:r>
              <a:rPr lang="de-DE"/>
              <a:t>Dritte Ebene</a:t>
            </a:r>
          </a:p>
        </p:txBody>
      </p:sp>
      <p:sp>
        <p:nvSpPr>
          <p:cNvPr id="12" name="Textplatzhalter 4">
            <a:extLst>
              <a:ext uri="{FF2B5EF4-FFF2-40B4-BE49-F238E27FC236}">
                <a16:creationId xmlns:a16="http://schemas.microsoft.com/office/drawing/2014/main" id="{68C77B2E-FC5F-40B8-AE42-46A008573BB5}"/>
              </a:ext>
            </a:extLst>
          </p:cNvPr>
          <p:cNvSpPr>
            <a:spLocks noGrp="1"/>
          </p:cNvSpPr>
          <p:nvPr>
            <p:ph type="body" sz="quarter" idx="15"/>
          </p:nvPr>
        </p:nvSpPr>
        <p:spPr>
          <a:xfrm>
            <a:off x="8827144" y="1700213"/>
            <a:ext cx="2520000" cy="828000"/>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3" name="Inhaltsplatzhalter 5">
            <a:extLst>
              <a:ext uri="{FF2B5EF4-FFF2-40B4-BE49-F238E27FC236}">
                <a16:creationId xmlns:a16="http://schemas.microsoft.com/office/drawing/2014/main" id="{302D9561-D30A-487C-8BB2-AEDAD0618C42}"/>
              </a:ext>
            </a:extLst>
          </p:cNvPr>
          <p:cNvSpPr>
            <a:spLocks noGrp="1"/>
          </p:cNvSpPr>
          <p:nvPr>
            <p:ph sz="quarter" idx="16"/>
          </p:nvPr>
        </p:nvSpPr>
        <p:spPr>
          <a:xfrm>
            <a:off x="8827144" y="2563366"/>
            <a:ext cx="2520000" cy="3684588"/>
          </a:xfrm>
        </p:spPr>
        <p:txBody>
          <a:bodyPr>
            <a:normAutofit/>
          </a:bodyPr>
          <a:lstStyle>
            <a:lvl1pPr>
              <a:defRPr sz="1800">
                <a:solidFill>
                  <a:schemeClr val="accent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a:p>
            <a:pPr lvl="1"/>
            <a:r>
              <a:rPr lang="de-DE"/>
              <a:t>Zweite Ebene</a:t>
            </a:r>
          </a:p>
          <a:p>
            <a:pPr lvl="2"/>
            <a:r>
              <a:rPr lang="de-DE"/>
              <a:t>Dritte Ebene</a:t>
            </a:r>
          </a:p>
        </p:txBody>
      </p:sp>
      <p:sp>
        <p:nvSpPr>
          <p:cNvPr id="19" name="Inhaltsplatzhalter 5">
            <a:extLst>
              <a:ext uri="{FF2B5EF4-FFF2-40B4-BE49-F238E27FC236}">
                <a16:creationId xmlns:a16="http://schemas.microsoft.com/office/drawing/2014/main" id="{478FA0DC-1724-4505-9ED9-4A7CB6A94750}"/>
              </a:ext>
            </a:extLst>
          </p:cNvPr>
          <p:cNvSpPr>
            <a:spLocks noGrp="1"/>
          </p:cNvSpPr>
          <p:nvPr>
            <p:ph sz="quarter" idx="17"/>
          </p:nvPr>
        </p:nvSpPr>
        <p:spPr>
          <a:xfrm>
            <a:off x="848202" y="2563366"/>
            <a:ext cx="2512009" cy="3684588"/>
          </a:xfrm>
        </p:spPr>
        <p:txBody>
          <a:bodyPr>
            <a:normAutofit/>
          </a:bodyPr>
          <a:lstStyle>
            <a:lvl1pPr>
              <a:defRPr sz="1800">
                <a:solidFill>
                  <a:schemeClr val="accent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a:p>
            <a:pPr lvl="1"/>
            <a:r>
              <a:rPr lang="de-DE"/>
              <a:t>Zweite Ebene</a:t>
            </a:r>
          </a:p>
          <a:p>
            <a:pPr lvl="2"/>
            <a:r>
              <a:rPr lang="de-DE"/>
              <a:t>Dritte Ebene</a:t>
            </a:r>
          </a:p>
        </p:txBody>
      </p:sp>
      <p:sp>
        <p:nvSpPr>
          <p:cNvPr id="4" name="Datumsplatzhalter 3">
            <a:extLst>
              <a:ext uri="{FF2B5EF4-FFF2-40B4-BE49-F238E27FC236}">
                <a16:creationId xmlns:a16="http://schemas.microsoft.com/office/drawing/2014/main" id="{B435167B-FF3E-44A6-8FF9-C2534B40A6A0}"/>
              </a:ext>
            </a:extLst>
          </p:cNvPr>
          <p:cNvSpPr>
            <a:spLocks noGrp="1"/>
          </p:cNvSpPr>
          <p:nvPr>
            <p:ph type="dt" sz="half" idx="18"/>
          </p:nvPr>
        </p:nvSpPr>
        <p:spPr/>
        <p:txBody>
          <a:bodyPr/>
          <a:lstStyle/>
          <a:p>
            <a:fld id="{B54906B0-BB90-449A-9CB7-4D55D5601617}" type="datetime1">
              <a:rPr lang="de-CH" smtClean="0"/>
              <a:t>17.02.23</a:t>
            </a:fld>
            <a:endParaRPr lang="de-CH" dirty="0"/>
          </a:p>
        </p:txBody>
      </p:sp>
      <p:sp>
        <p:nvSpPr>
          <p:cNvPr id="18" name="Fußzeilenplatzhalter 17">
            <a:extLst>
              <a:ext uri="{FF2B5EF4-FFF2-40B4-BE49-F238E27FC236}">
                <a16:creationId xmlns:a16="http://schemas.microsoft.com/office/drawing/2014/main" id="{3B2F41EA-67BF-4985-8699-A1AEAFDECA0D}"/>
              </a:ext>
            </a:extLst>
          </p:cNvPr>
          <p:cNvSpPr>
            <a:spLocks noGrp="1"/>
          </p:cNvSpPr>
          <p:nvPr>
            <p:ph type="ftr" sz="quarter" idx="19"/>
          </p:nvPr>
        </p:nvSpPr>
        <p:spPr/>
        <p:txBody>
          <a:bodyPr/>
          <a:lstStyle/>
          <a:p>
            <a:r>
              <a:rPr lang="de-CH"/>
              <a:t>Fusszeile einfügen</a:t>
            </a:r>
            <a:endParaRPr lang="de-CH" dirty="0"/>
          </a:p>
        </p:txBody>
      </p:sp>
      <p:sp>
        <p:nvSpPr>
          <p:cNvPr id="20" name="Foliennummernplatzhalter 19">
            <a:extLst>
              <a:ext uri="{FF2B5EF4-FFF2-40B4-BE49-F238E27FC236}">
                <a16:creationId xmlns:a16="http://schemas.microsoft.com/office/drawing/2014/main" id="{253CB5C6-263E-4160-A4B0-ED0166A1DBF1}"/>
              </a:ext>
            </a:extLst>
          </p:cNvPr>
          <p:cNvSpPr>
            <a:spLocks noGrp="1"/>
          </p:cNvSpPr>
          <p:nvPr>
            <p:ph type="sldNum" sz="quarter" idx="20"/>
          </p:nvPr>
        </p:nvSpPr>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2752788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 Spalten Titel - blau">
    <p:spTree>
      <p:nvGrpSpPr>
        <p:cNvPr id="1" name=""/>
        <p:cNvGrpSpPr/>
        <p:nvPr/>
      </p:nvGrpSpPr>
      <p:grpSpPr>
        <a:xfrm>
          <a:off x="0" y="0"/>
          <a:ext cx="0" cy="0"/>
          <a:chOff x="0" y="0"/>
          <a:chExt cx="0" cy="0"/>
        </a:xfrm>
      </p:grpSpPr>
      <p:sp>
        <p:nvSpPr>
          <p:cNvPr id="14" name="Rechteck: abgerundete Ecken 13">
            <a:extLst>
              <a:ext uri="{FF2B5EF4-FFF2-40B4-BE49-F238E27FC236}">
                <a16:creationId xmlns:a16="http://schemas.microsoft.com/office/drawing/2014/main" id="{6ADA5918-04E6-44D9-9288-F5392E151417}"/>
              </a:ext>
            </a:extLst>
          </p:cNvPr>
          <p:cNvSpPr/>
          <p:nvPr userDrawn="1"/>
        </p:nvSpPr>
        <p:spPr>
          <a:xfrm>
            <a:off x="838200" y="1700213"/>
            <a:ext cx="2533350" cy="4547741"/>
          </a:xfrm>
          <a:prstGeom prst="round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15" name="Rechteck: abgerundete Ecken 14">
            <a:extLst>
              <a:ext uri="{FF2B5EF4-FFF2-40B4-BE49-F238E27FC236}">
                <a16:creationId xmlns:a16="http://schemas.microsoft.com/office/drawing/2014/main" id="{458CFE74-D7E5-43B0-8568-09BE7F99B528}"/>
              </a:ext>
            </a:extLst>
          </p:cNvPr>
          <p:cNvSpPr/>
          <p:nvPr userDrawn="1"/>
        </p:nvSpPr>
        <p:spPr>
          <a:xfrm>
            <a:off x="3494248" y="1700213"/>
            <a:ext cx="2533350" cy="4547741"/>
          </a:xfrm>
          <a:prstGeom prst="roundRect">
            <a:avLst/>
          </a:prstGeom>
          <a:ln>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CH"/>
          </a:p>
        </p:txBody>
      </p:sp>
      <p:sp>
        <p:nvSpPr>
          <p:cNvPr id="16" name="Rechteck: abgerundete Ecken 15">
            <a:extLst>
              <a:ext uri="{FF2B5EF4-FFF2-40B4-BE49-F238E27FC236}">
                <a16:creationId xmlns:a16="http://schemas.microsoft.com/office/drawing/2014/main" id="{8FDF44DB-C8E6-4E83-8E40-2D6E9CCEF158}"/>
              </a:ext>
            </a:extLst>
          </p:cNvPr>
          <p:cNvSpPr/>
          <p:nvPr userDrawn="1"/>
        </p:nvSpPr>
        <p:spPr>
          <a:xfrm>
            <a:off x="6169728" y="1690688"/>
            <a:ext cx="2533350" cy="4547741"/>
          </a:xfrm>
          <a:prstGeom prst="roundRect">
            <a:avLst/>
          </a:prstGeom>
          <a:ln>
            <a:solidFill>
              <a:schemeClr val="accent6"/>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de-CH"/>
          </a:p>
        </p:txBody>
      </p:sp>
      <p:sp>
        <p:nvSpPr>
          <p:cNvPr id="17" name="Rechteck: abgerundete Ecken 16">
            <a:extLst>
              <a:ext uri="{FF2B5EF4-FFF2-40B4-BE49-F238E27FC236}">
                <a16:creationId xmlns:a16="http://schemas.microsoft.com/office/drawing/2014/main" id="{F89DE589-625D-4331-879F-4827370E6BC7}"/>
              </a:ext>
            </a:extLst>
          </p:cNvPr>
          <p:cNvSpPr/>
          <p:nvPr userDrawn="1"/>
        </p:nvSpPr>
        <p:spPr>
          <a:xfrm>
            <a:off x="8838479" y="1690687"/>
            <a:ext cx="2533350" cy="4547741"/>
          </a:xfrm>
          <a:prstGeom prst="roundRect">
            <a:avLst/>
          </a:prstGeom>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8C6A6031-F48E-4395-A562-DA39F4CF92B3}"/>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0A7A3C39-21FE-44B5-930F-8A6FF18485BB}"/>
              </a:ext>
            </a:extLst>
          </p:cNvPr>
          <p:cNvSpPr>
            <a:spLocks noGrp="1"/>
          </p:cNvSpPr>
          <p:nvPr>
            <p:ph type="body" idx="1"/>
          </p:nvPr>
        </p:nvSpPr>
        <p:spPr>
          <a:xfrm>
            <a:off x="952499" y="1803400"/>
            <a:ext cx="2273301" cy="759966"/>
          </a:xfrm>
        </p:spPr>
        <p:txBody>
          <a:bodyPr anchor="ctr">
            <a:normAutofit/>
          </a:bodyPr>
          <a:lstStyle>
            <a:lvl1pPr marL="0" indent="0">
              <a:buNone/>
              <a:defRPr sz="18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platzhalter 4">
            <a:extLst>
              <a:ext uri="{FF2B5EF4-FFF2-40B4-BE49-F238E27FC236}">
                <a16:creationId xmlns:a16="http://schemas.microsoft.com/office/drawing/2014/main" id="{BDD24F26-66A1-4722-B660-176584205B10}"/>
              </a:ext>
            </a:extLst>
          </p:cNvPr>
          <p:cNvSpPr>
            <a:spLocks noGrp="1"/>
          </p:cNvSpPr>
          <p:nvPr>
            <p:ph type="body" sz="quarter" idx="13"/>
          </p:nvPr>
        </p:nvSpPr>
        <p:spPr>
          <a:xfrm>
            <a:off x="6270678" y="1803400"/>
            <a:ext cx="2273301" cy="759966"/>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1" name="Inhaltsplatzhalter 5">
            <a:extLst>
              <a:ext uri="{FF2B5EF4-FFF2-40B4-BE49-F238E27FC236}">
                <a16:creationId xmlns:a16="http://schemas.microsoft.com/office/drawing/2014/main" id="{5A5A0D86-72D9-4E2C-A6BD-E9459E4AA8C1}"/>
              </a:ext>
            </a:extLst>
          </p:cNvPr>
          <p:cNvSpPr>
            <a:spLocks noGrp="1"/>
          </p:cNvSpPr>
          <p:nvPr>
            <p:ph sz="quarter" idx="14"/>
          </p:nvPr>
        </p:nvSpPr>
        <p:spPr>
          <a:xfrm>
            <a:off x="6293555" y="2565013"/>
            <a:ext cx="2273301" cy="3581787"/>
          </a:xfrm>
        </p:spPr>
        <p:txBody>
          <a:bodyPr>
            <a:normAutofit/>
          </a:bodyPr>
          <a:lstStyle>
            <a:lvl1pPr>
              <a:defRPr sz="1800">
                <a:solidFill>
                  <a:schemeClr val="accent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a:p>
            <a:pPr lvl="1"/>
            <a:r>
              <a:rPr lang="de-DE"/>
              <a:t>Zweite Ebene</a:t>
            </a:r>
          </a:p>
        </p:txBody>
      </p:sp>
      <p:sp>
        <p:nvSpPr>
          <p:cNvPr id="12" name="Textplatzhalter 4">
            <a:extLst>
              <a:ext uri="{FF2B5EF4-FFF2-40B4-BE49-F238E27FC236}">
                <a16:creationId xmlns:a16="http://schemas.microsoft.com/office/drawing/2014/main" id="{68C77B2E-FC5F-40B8-AE42-46A008573BB5}"/>
              </a:ext>
            </a:extLst>
          </p:cNvPr>
          <p:cNvSpPr>
            <a:spLocks noGrp="1"/>
          </p:cNvSpPr>
          <p:nvPr>
            <p:ph type="body" sz="quarter" idx="15"/>
          </p:nvPr>
        </p:nvSpPr>
        <p:spPr>
          <a:xfrm>
            <a:off x="8931440" y="1803912"/>
            <a:ext cx="2273301" cy="763737"/>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3" name="Inhaltsplatzhalter 5">
            <a:extLst>
              <a:ext uri="{FF2B5EF4-FFF2-40B4-BE49-F238E27FC236}">
                <a16:creationId xmlns:a16="http://schemas.microsoft.com/office/drawing/2014/main" id="{302D9561-D30A-487C-8BB2-AEDAD0618C42}"/>
              </a:ext>
            </a:extLst>
          </p:cNvPr>
          <p:cNvSpPr>
            <a:spLocks noGrp="1"/>
          </p:cNvSpPr>
          <p:nvPr>
            <p:ph sz="quarter" idx="16"/>
          </p:nvPr>
        </p:nvSpPr>
        <p:spPr>
          <a:xfrm>
            <a:off x="8948956" y="2563366"/>
            <a:ext cx="2273301" cy="3581787"/>
          </a:xfrm>
        </p:spPr>
        <p:txBody>
          <a:bodyPr>
            <a:normAutofit/>
          </a:bodyPr>
          <a:lstStyle>
            <a:lvl1pPr>
              <a:defRPr sz="1800">
                <a:solidFill>
                  <a:schemeClr val="accent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a:p>
            <a:pPr lvl="1"/>
            <a:r>
              <a:rPr lang="de-DE"/>
              <a:t>Zweite Ebene</a:t>
            </a:r>
          </a:p>
        </p:txBody>
      </p:sp>
      <p:sp>
        <p:nvSpPr>
          <p:cNvPr id="19" name="Inhaltsplatzhalter 5">
            <a:extLst>
              <a:ext uri="{FF2B5EF4-FFF2-40B4-BE49-F238E27FC236}">
                <a16:creationId xmlns:a16="http://schemas.microsoft.com/office/drawing/2014/main" id="{478FA0DC-1724-4505-9ED9-4A7CB6A94750}"/>
              </a:ext>
            </a:extLst>
          </p:cNvPr>
          <p:cNvSpPr>
            <a:spLocks noGrp="1"/>
          </p:cNvSpPr>
          <p:nvPr>
            <p:ph sz="quarter" idx="17"/>
          </p:nvPr>
        </p:nvSpPr>
        <p:spPr>
          <a:xfrm>
            <a:off x="952499" y="2524125"/>
            <a:ext cx="2273301" cy="3581787"/>
          </a:xfrm>
        </p:spPr>
        <p:txBody>
          <a:bodyPr>
            <a:normAutofit/>
          </a:bodyPr>
          <a:lstStyle>
            <a:lvl1pPr>
              <a:defRPr sz="18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de-DE"/>
              <a:t>Mastertextformat bearbeiten</a:t>
            </a:r>
          </a:p>
          <a:p>
            <a:pPr lvl="1"/>
            <a:r>
              <a:rPr lang="de-DE"/>
              <a:t>Zweite Ebene</a:t>
            </a:r>
          </a:p>
        </p:txBody>
      </p:sp>
      <p:sp>
        <p:nvSpPr>
          <p:cNvPr id="22" name="Datumsplatzhalter 21">
            <a:extLst>
              <a:ext uri="{FF2B5EF4-FFF2-40B4-BE49-F238E27FC236}">
                <a16:creationId xmlns:a16="http://schemas.microsoft.com/office/drawing/2014/main" id="{B65087F3-D122-4F4F-9C1B-E7B501CB46EA}"/>
              </a:ext>
            </a:extLst>
          </p:cNvPr>
          <p:cNvSpPr>
            <a:spLocks noGrp="1"/>
          </p:cNvSpPr>
          <p:nvPr>
            <p:ph type="dt" sz="half" idx="18"/>
          </p:nvPr>
        </p:nvSpPr>
        <p:spPr/>
        <p:txBody>
          <a:bodyPr/>
          <a:lstStyle/>
          <a:p>
            <a:fld id="{D6BE2C4A-3297-4F48-92D3-2EC577C7CBC8}" type="datetime1">
              <a:rPr lang="de-CH" smtClean="0"/>
              <a:t>17.02.23</a:t>
            </a:fld>
            <a:endParaRPr lang="de-CH" dirty="0"/>
          </a:p>
        </p:txBody>
      </p:sp>
      <p:sp>
        <p:nvSpPr>
          <p:cNvPr id="23" name="Fußzeilenplatzhalter 22">
            <a:extLst>
              <a:ext uri="{FF2B5EF4-FFF2-40B4-BE49-F238E27FC236}">
                <a16:creationId xmlns:a16="http://schemas.microsoft.com/office/drawing/2014/main" id="{494C62A4-D0FF-4165-B0A5-DBF55BD287B9}"/>
              </a:ext>
            </a:extLst>
          </p:cNvPr>
          <p:cNvSpPr>
            <a:spLocks noGrp="1"/>
          </p:cNvSpPr>
          <p:nvPr>
            <p:ph type="ftr" sz="quarter" idx="19"/>
          </p:nvPr>
        </p:nvSpPr>
        <p:spPr/>
        <p:txBody>
          <a:bodyPr/>
          <a:lstStyle/>
          <a:p>
            <a:r>
              <a:rPr lang="de-CH"/>
              <a:t>Fusszeile einfügen</a:t>
            </a:r>
            <a:endParaRPr lang="de-CH" dirty="0"/>
          </a:p>
        </p:txBody>
      </p:sp>
      <p:sp>
        <p:nvSpPr>
          <p:cNvPr id="24" name="Foliennummernplatzhalter 23">
            <a:extLst>
              <a:ext uri="{FF2B5EF4-FFF2-40B4-BE49-F238E27FC236}">
                <a16:creationId xmlns:a16="http://schemas.microsoft.com/office/drawing/2014/main" id="{1A52EB53-F386-4955-87AE-36D9BA6F2FD1}"/>
              </a:ext>
            </a:extLst>
          </p:cNvPr>
          <p:cNvSpPr>
            <a:spLocks noGrp="1"/>
          </p:cNvSpPr>
          <p:nvPr>
            <p:ph type="sldNum" sz="quarter" idx="20"/>
          </p:nvPr>
        </p:nvSpPr>
        <p:spPr/>
        <p:txBody>
          <a:bodyPr/>
          <a:lstStyle/>
          <a:p>
            <a:fld id="{66BEAF41-8FFB-46BD-8359-B4FF53AB7ED5}" type="slidenum">
              <a:rPr lang="de-CH" smtClean="0"/>
              <a:pPr/>
              <a:t>‹#›</a:t>
            </a:fld>
            <a:endParaRPr lang="de-CH" dirty="0"/>
          </a:p>
        </p:txBody>
      </p:sp>
      <p:sp>
        <p:nvSpPr>
          <p:cNvPr id="18" name="Textplatzhalter 2">
            <a:extLst>
              <a:ext uri="{FF2B5EF4-FFF2-40B4-BE49-F238E27FC236}">
                <a16:creationId xmlns:a16="http://schemas.microsoft.com/office/drawing/2014/main" id="{FFEA3C0E-E383-4D4D-85F9-BC2DC76675EE}"/>
              </a:ext>
            </a:extLst>
          </p:cNvPr>
          <p:cNvSpPr>
            <a:spLocks noGrp="1"/>
          </p:cNvSpPr>
          <p:nvPr>
            <p:ph type="body" idx="21"/>
          </p:nvPr>
        </p:nvSpPr>
        <p:spPr>
          <a:xfrm>
            <a:off x="3627979" y="1842641"/>
            <a:ext cx="2273301" cy="759966"/>
          </a:xfrm>
        </p:spPr>
        <p:txBody>
          <a:bodyPr anchor="ctr">
            <a:normAutofit/>
          </a:bodyPr>
          <a:lstStyle>
            <a:lvl1pPr marL="0" indent="0">
              <a:buNone/>
              <a:defRPr sz="18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Inhaltsplatzhalter 5">
            <a:extLst>
              <a:ext uri="{FF2B5EF4-FFF2-40B4-BE49-F238E27FC236}">
                <a16:creationId xmlns:a16="http://schemas.microsoft.com/office/drawing/2014/main" id="{F541A915-5CFA-4718-8092-E731CE4E2F84}"/>
              </a:ext>
            </a:extLst>
          </p:cNvPr>
          <p:cNvSpPr>
            <a:spLocks noGrp="1"/>
          </p:cNvSpPr>
          <p:nvPr>
            <p:ph sz="quarter" idx="22"/>
          </p:nvPr>
        </p:nvSpPr>
        <p:spPr>
          <a:xfrm>
            <a:off x="3627979" y="2563366"/>
            <a:ext cx="2273301" cy="3581787"/>
          </a:xfrm>
        </p:spPr>
        <p:txBody>
          <a:bodyPr>
            <a:normAutofit/>
          </a:bodyPr>
          <a:lstStyle>
            <a:lvl1pPr>
              <a:defRPr sz="18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de-DE"/>
              <a:t>Mastertextformat bearbeiten</a:t>
            </a:r>
          </a:p>
          <a:p>
            <a:pPr lvl="1"/>
            <a:r>
              <a:rPr lang="de-DE"/>
              <a:t>Zweite Ebene</a:t>
            </a:r>
          </a:p>
        </p:txBody>
      </p:sp>
    </p:spTree>
    <p:extLst>
      <p:ext uri="{BB962C8B-B14F-4D97-AF65-F5344CB8AC3E}">
        <p14:creationId xmlns:p14="http://schemas.microsoft.com/office/powerpoint/2010/main" val="1217366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ahlen hervorheben">
    <p:spTree>
      <p:nvGrpSpPr>
        <p:cNvPr id="1" name=""/>
        <p:cNvGrpSpPr/>
        <p:nvPr/>
      </p:nvGrpSpPr>
      <p:grpSpPr>
        <a:xfrm>
          <a:off x="0" y="0"/>
          <a:ext cx="0" cy="0"/>
          <a:chOff x="0" y="0"/>
          <a:chExt cx="0" cy="0"/>
        </a:xfrm>
      </p:grpSpPr>
      <p:sp>
        <p:nvSpPr>
          <p:cNvPr id="9" name="Rechteck: abgerundete Ecken 8">
            <a:extLst>
              <a:ext uri="{FF2B5EF4-FFF2-40B4-BE49-F238E27FC236}">
                <a16:creationId xmlns:a16="http://schemas.microsoft.com/office/drawing/2014/main" id="{45A99F29-954A-4F34-9A24-B6BCDD0D256F}"/>
              </a:ext>
            </a:extLst>
          </p:cNvPr>
          <p:cNvSpPr/>
          <p:nvPr userDrawn="1"/>
        </p:nvSpPr>
        <p:spPr>
          <a:xfrm>
            <a:off x="241300" y="1917700"/>
            <a:ext cx="3797300" cy="2781300"/>
          </a:xfrm>
          <a:prstGeom prst="round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8" name="Textplatzhalter 7">
            <a:extLst>
              <a:ext uri="{FF2B5EF4-FFF2-40B4-BE49-F238E27FC236}">
                <a16:creationId xmlns:a16="http://schemas.microsoft.com/office/drawing/2014/main" id="{4A519CE5-6FD1-43A9-A0E2-4F6A3686574F}"/>
              </a:ext>
            </a:extLst>
          </p:cNvPr>
          <p:cNvSpPr>
            <a:spLocks noGrp="1"/>
          </p:cNvSpPr>
          <p:nvPr>
            <p:ph type="body" sz="quarter" idx="10" hasCustomPrompt="1"/>
          </p:nvPr>
        </p:nvSpPr>
        <p:spPr>
          <a:xfrm>
            <a:off x="704850" y="2171700"/>
            <a:ext cx="2870200" cy="1003300"/>
          </a:xfrm>
        </p:spPr>
        <p:txBody>
          <a:bodyPr>
            <a:normAutofit/>
          </a:bodyPr>
          <a:lstStyle>
            <a:lvl1pPr marL="0" indent="0" algn="ctr">
              <a:buNone/>
              <a:defRPr sz="6600" b="1">
                <a:solidFill>
                  <a:schemeClr val="bg1"/>
                </a:solidFill>
              </a:defRPr>
            </a:lvl1pPr>
            <a:lvl2pPr marL="457200" indent="0" algn="ctr">
              <a:buNone/>
              <a:defRPr>
                <a:solidFill>
                  <a:schemeClr val="bg1"/>
                </a:solidFill>
              </a:defRPr>
            </a:lvl2pPr>
          </a:lstStyle>
          <a:p>
            <a:pPr lvl="0"/>
            <a:r>
              <a:rPr lang="de-DE" dirty="0"/>
              <a:t>Zahl</a:t>
            </a:r>
          </a:p>
        </p:txBody>
      </p:sp>
      <p:sp>
        <p:nvSpPr>
          <p:cNvPr id="6" name="Titel 5">
            <a:extLst>
              <a:ext uri="{FF2B5EF4-FFF2-40B4-BE49-F238E27FC236}">
                <a16:creationId xmlns:a16="http://schemas.microsoft.com/office/drawing/2014/main" id="{D9E21A30-15CA-48AF-8DFB-965B80CA72EF}"/>
              </a:ext>
            </a:extLst>
          </p:cNvPr>
          <p:cNvSpPr>
            <a:spLocks noGrp="1"/>
          </p:cNvSpPr>
          <p:nvPr>
            <p:ph type="title"/>
          </p:nvPr>
        </p:nvSpPr>
        <p:spPr/>
        <p:txBody>
          <a:bodyPr/>
          <a:lstStyle/>
          <a:p>
            <a:r>
              <a:rPr lang="de-DE"/>
              <a:t>Mastertitelformat bearbeiten</a:t>
            </a:r>
            <a:endParaRPr lang="de-CH"/>
          </a:p>
        </p:txBody>
      </p:sp>
      <p:sp>
        <p:nvSpPr>
          <p:cNvPr id="10" name="Rechteck: abgerundete Ecken 9">
            <a:extLst>
              <a:ext uri="{FF2B5EF4-FFF2-40B4-BE49-F238E27FC236}">
                <a16:creationId xmlns:a16="http://schemas.microsoft.com/office/drawing/2014/main" id="{7D01DC4D-0FAC-4267-86B6-676AEF131940}"/>
              </a:ext>
            </a:extLst>
          </p:cNvPr>
          <p:cNvSpPr/>
          <p:nvPr userDrawn="1"/>
        </p:nvSpPr>
        <p:spPr>
          <a:xfrm>
            <a:off x="4191000" y="1917700"/>
            <a:ext cx="3797300" cy="2781300"/>
          </a:xfrm>
          <a:prstGeom prst="roundRect">
            <a:avLst/>
          </a:prstGeom>
          <a:solidFill>
            <a:schemeClr val="accent3"/>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12" name="Rechteck: abgerundete Ecken 11">
            <a:extLst>
              <a:ext uri="{FF2B5EF4-FFF2-40B4-BE49-F238E27FC236}">
                <a16:creationId xmlns:a16="http://schemas.microsoft.com/office/drawing/2014/main" id="{14D8F2E4-0776-45BC-9168-06C717770507}"/>
              </a:ext>
            </a:extLst>
          </p:cNvPr>
          <p:cNvSpPr/>
          <p:nvPr userDrawn="1"/>
        </p:nvSpPr>
        <p:spPr>
          <a:xfrm>
            <a:off x="8140700" y="1917700"/>
            <a:ext cx="3797300" cy="2781300"/>
          </a:xfrm>
          <a:prstGeom prst="roundRect">
            <a:avLst/>
          </a:prstGeom>
          <a:solidFill>
            <a:schemeClr val="accent5"/>
          </a:solidFill>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15" name="Inhaltsplatzhalter 14">
            <a:extLst>
              <a:ext uri="{FF2B5EF4-FFF2-40B4-BE49-F238E27FC236}">
                <a16:creationId xmlns:a16="http://schemas.microsoft.com/office/drawing/2014/main" id="{787E9D79-EC00-4961-90D0-FEC8FEC9294A}"/>
              </a:ext>
            </a:extLst>
          </p:cNvPr>
          <p:cNvSpPr>
            <a:spLocks noGrp="1"/>
          </p:cNvSpPr>
          <p:nvPr>
            <p:ph sz="quarter" idx="13" hasCustomPrompt="1"/>
          </p:nvPr>
        </p:nvSpPr>
        <p:spPr>
          <a:xfrm>
            <a:off x="838199" y="4965700"/>
            <a:ext cx="10515600" cy="1155700"/>
          </a:xfrm>
        </p:spPr>
        <p:txBody>
          <a:bodyPr>
            <a:normAutofit/>
          </a:bodyPr>
          <a:lstStyle>
            <a:lvl1pPr marL="0" indent="0">
              <a:buNone/>
              <a:defRPr sz="2000" b="0">
                <a:solidFill>
                  <a:schemeClr val="tx1"/>
                </a:solidFill>
              </a:defRPr>
            </a:lvl1pPr>
            <a:lvl2pPr>
              <a:defRPr sz="1800"/>
            </a:lvl2pPr>
          </a:lstStyle>
          <a:p>
            <a:pPr lvl="0"/>
            <a:r>
              <a:rPr lang="de-DE" dirty="0"/>
              <a:t>Beschreibung</a:t>
            </a:r>
            <a:endParaRPr lang="de-CH" dirty="0"/>
          </a:p>
        </p:txBody>
      </p:sp>
      <p:sp>
        <p:nvSpPr>
          <p:cNvPr id="17" name="Textplatzhalter 16">
            <a:extLst>
              <a:ext uri="{FF2B5EF4-FFF2-40B4-BE49-F238E27FC236}">
                <a16:creationId xmlns:a16="http://schemas.microsoft.com/office/drawing/2014/main" id="{38F03C93-B9A2-4693-8281-041857B40C16}"/>
              </a:ext>
            </a:extLst>
          </p:cNvPr>
          <p:cNvSpPr>
            <a:spLocks noGrp="1"/>
          </p:cNvSpPr>
          <p:nvPr>
            <p:ph type="body" sz="quarter" idx="14" hasCustomPrompt="1"/>
          </p:nvPr>
        </p:nvSpPr>
        <p:spPr>
          <a:xfrm>
            <a:off x="704850" y="3402012"/>
            <a:ext cx="2895600" cy="865188"/>
          </a:xfrm>
        </p:spPr>
        <p:txBody>
          <a:bodyPr>
            <a:noAutofit/>
          </a:bodyPr>
          <a:lstStyle>
            <a:lvl1pPr marL="0" indent="0" algn="ctr">
              <a:buNone/>
              <a:defRPr sz="1800">
                <a:solidFill>
                  <a:schemeClr val="accent6"/>
                </a:solidFill>
              </a:defRPr>
            </a:lvl1pPr>
            <a:lvl2pPr marL="457200" indent="0">
              <a:buNone/>
              <a:defRPr sz="1600">
                <a:solidFill>
                  <a:schemeClr val="accent6"/>
                </a:solidFill>
              </a:defRPr>
            </a:lvl2pPr>
            <a:lvl3pPr marL="914400" indent="0">
              <a:buNone/>
              <a:defRPr sz="1400">
                <a:solidFill>
                  <a:schemeClr val="accent6"/>
                </a:solidFill>
              </a:defRPr>
            </a:lvl3pPr>
            <a:lvl4pPr marL="1371600" indent="0">
              <a:buNone/>
              <a:defRPr sz="1200">
                <a:solidFill>
                  <a:schemeClr val="accent6"/>
                </a:solidFill>
              </a:defRPr>
            </a:lvl4pPr>
            <a:lvl5pPr marL="1828800" indent="0">
              <a:buNone/>
              <a:defRPr sz="1200">
                <a:solidFill>
                  <a:schemeClr val="accent6"/>
                </a:solidFill>
              </a:defRPr>
            </a:lvl5pPr>
          </a:lstStyle>
          <a:p>
            <a:pPr lvl="0"/>
            <a:r>
              <a:rPr lang="de-DE" dirty="0"/>
              <a:t>Erklärungstext</a:t>
            </a:r>
            <a:endParaRPr lang="de-CH" dirty="0"/>
          </a:p>
        </p:txBody>
      </p:sp>
      <p:sp>
        <p:nvSpPr>
          <p:cNvPr id="18" name="Textplatzhalter 7">
            <a:extLst>
              <a:ext uri="{FF2B5EF4-FFF2-40B4-BE49-F238E27FC236}">
                <a16:creationId xmlns:a16="http://schemas.microsoft.com/office/drawing/2014/main" id="{201E5570-0B7D-4AC5-A32C-36BB571D2600}"/>
              </a:ext>
            </a:extLst>
          </p:cNvPr>
          <p:cNvSpPr>
            <a:spLocks noGrp="1"/>
          </p:cNvSpPr>
          <p:nvPr>
            <p:ph type="body" sz="quarter" idx="15" hasCustomPrompt="1"/>
          </p:nvPr>
        </p:nvSpPr>
        <p:spPr>
          <a:xfrm>
            <a:off x="4641850" y="2184400"/>
            <a:ext cx="2870200" cy="1003300"/>
          </a:xfrm>
        </p:spPr>
        <p:txBody>
          <a:bodyPr>
            <a:normAutofit/>
          </a:bodyPr>
          <a:lstStyle>
            <a:lvl1pPr marL="0" indent="0" algn="ctr">
              <a:buNone/>
              <a:defRPr sz="6600" b="1">
                <a:solidFill>
                  <a:schemeClr val="bg1"/>
                </a:solidFill>
              </a:defRPr>
            </a:lvl1pPr>
            <a:lvl2pPr marL="457200" indent="0" algn="ctr">
              <a:buNone/>
              <a:defRPr>
                <a:solidFill>
                  <a:schemeClr val="bg1"/>
                </a:solidFill>
              </a:defRPr>
            </a:lvl2pPr>
          </a:lstStyle>
          <a:p>
            <a:pPr lvl="0"/>
            <a:r>
              <a:rPr lang="de-DE" dirty="0"/>
              <a:t>Zahl</a:t>
            </a:r>
          </a:p>
        </p:txBody>
      </p:sp>
      <p:sp>
        <p:nvSpPr>
          <p:cNvPr id="19" name="Textplatzhalter 16">
            <a:extLst>
              <a:ext uri="{FF2B5EF4-FFF2-40B4-BE49-F238E27FC236}">
                <a16:creationId xmlns:a16="http://schemas.microsoft.com/office/drawing/2014/main" id="{07F00DDF-5E11-46DE-876A-5630B5E82CAB}"/>
              </a:ext>
            </a:extLst>
          </p:cNvPr>
          <p:cNvSpPr>
            <a:spLocks noGrp="1"/>
          </p:cNvSpPr>
          <p:nvPr>
            <p:ph type="body" sz="quarter" idx="16" hasCustomPrompt="1"/>
          </p:nvPr>
        </p:nvSpPr>
        <p:spPr>
          <a:xfrm>
            <a:off x="4641850" y="3414712"/>
            <a:ext cx="2895600" cy="865188"/>
          </a:xfrm>
        </p:spPr>
        <p:txBody>
          <a:bodyPr>
            <a:noAutofit/>
          </a:bodyPr>
          <a:lstStyle>
            <a:lvl1pPr marL="0" indent="0" algn="ctr">
              <a:buNone/>
              <a:defRPr sz="1800">
                <a:solidFill>
                  <a:schemeClr val="accent6"/>
                </a:solidFill>
              </a:defRPr>
            </a:lvl1pPr>
            <a:lvl2pPr marL="457200" indent="0">
              <a:buNone/>
              <a:defRPr sz="1600">
                <a:solidFill>
                  <a:schemeClr val="accent6"/>
                </a:solidFill>
              </a:defRPr>
            </a:lvl2pPr>
            <a:lvl3pPr marL="914400" indent="0">
              <a:buNone/>
              <a:defRPr sz="1400">
                <a:solidFill>
                  <a:schemeClr val="accent6"/>
                </a:solidFill>
              </a:defRPr>
            </a:lvl3pPr>
            <a:lvl4pPr marL="1371600" indent="0">
              <a:buNone/>
              <a:defRPr sz="1200">
                <a:solidFill>
                  <a:schemeClr val="accent6"/>
                </a:solidFill>
              </a:defRPr>
            </a:lvl4pPr>
            <a:lvl5pPr marL="1828800" indent="0">
              <a:buNone/>
              <a:defRPr sz="1200">
                <a:solidFill>
                  <a:schemeClr val="accent6"/>
                </a:solidFill>
              </a:defRPr>
            </a:lvl5pPr>
          </a:lstStyle>
          <a:p>
            <a:pPr lvl="0"/>
            <a:r>
              <a:rPr lang="de-DE" dirty="0"/>
              <a:t>Erklärungstext</a:t>
            </a:r>
            <a:endParaRPr lang="de-CH" dirty="0"/>
          </a:p>
        </p:txBody>
      </p:sp>
      <p:sp>
        <p:nvSpPr>
          <p:cNvPr id="20" name="Textplatzhalter 7">
            <a:extLst>
              <a:ext uri="{FF2B5EF4-FFF2-40B4-BE49-F238E27FC236}">
                <a16:creationId xmlns:a16="http://schemas.microsoft.com/office/drawing/2014/main" id="{DE7B8849-785D-42CC-AF65-B63F307C2B39}"/>
              </a:ext>
            </a:extLst>
          </p:cNvPr>
          <p:cNvSpPr>
            <a:spLocks noGrp="1"/>
          </p:cNvSpPr>
          <p:nvPr>
            <p:ph type="body" sz="quarter" idx="17" hasCustomPrompt="1"/>
          </p:nvPr>
        </p:nvSpPr>
        <p:spPr>
          <a:xfrm>
            <a:off x="8616950" y="2152650"/>
            <a:ext cx="2870200" cy="1003300"/>
          </a:xfrm>
        </p:spPr>
        <p:txBody>
          <a:bodyPr>
            <a:normAutofit/>
          </a:bodyPr>
          <a:lstStyle>
            <a:lvl1pPr marL="0" indent="0" algn="ctr">
              <a:buNone/>
              <a:defRPr sz="6600" b="1">
                <a:solidFill>
                  <a:schemeClr val="accent1"/>
                </a:solidFill>
              </a:defRPr>
            </a:lvl1pPr>
            <a:lvl2pPr marL="457200" indent="0" algn="ctr">
              <a:buNone/>
              <a:defRPr>
                <a:solidFill>
                  <a:schemeClr val="bg1"/>
                </a:solidFill>
              </a:defRPr>
            </a:lvl2pPr>
          </a:lstStyle>
          <a:p>
            <a:pPr lvl="0"/>
            <a:r>
              <a:rPr lang="de-DE" dirty="0"/>
              <a:t>Zahl</a:t>
            </a:r>
          </a:p>
        </p:txBody>
      </p:sp>
      <p:sp>
        <p:nvSpPr>
          <p:cNvPr id="21" name="Textplatzhalter 16">
            <a:extLst>
              <a:ext uri="{FF2B5EF4-FFF2-40B4-BE49-F238E27FC236}">
                <a16:creationId xmlns:a16="http://schemas.microsoft.com/office/drawing/2014/main" id="{2E280ACE-9633-437D-9DA4-E98391F973A0}"/>
              </a:ext>
            </a:extLst>
          </p:cNvPr>
          <p:cNvSpPr>
            <a:spLocks noGrp="1"/>
          </p:cNvSpPr>
          <p:nvPr>
            <p:ph type="body" sz="quarter" idx="18" hasCustomPrompt="1"/>
          </p:nvPr>
        </p:nvSpPr>
        <p:spPr>
          <a:xfrm>
            <a:off x="8591550" y="3382962"/>
            <a:ext cx="2895600" cy="865188"/>
          </a:xfrm>
        </p:spPr>
        <p:txBody>
          <a:bodyPr>
            <a:noAutofit/>
          </a:bodyPr>
          <a:lstStyle>
            <a:lvl1pPr marL="0" indent="0" algn="ctr">
              <a:buNone/>
              <a:defRPr sz="1800">
                <a:solidFill>
                  <a:schemeClr val="accent1"/>
                </a:solidFill>
              </a:defRPr>
            </a:lvl1pPr>
            <a:lvl2pPr marL="457200" indent="0">
              <a:buNone/>
              <a:defRPr sz="1600">
                <a:solidFill>
                  <a:schemeClr val="accent6"/>
                </a:solidFill>
              </a:defRPr>
            </a:lvl2pPr>
            <a:lvl3pPr marL="914400" indent="0">
              <a:buNone/>
              <a:defRPr sz="1400">
                <a:solidFill>
                  <a:schemeClr val="accent6"/>
                </a:solidFill>
              </a:defRPr>
            </a:lvl3pPr>
            <a:lvl4pPr marL="1371600" indent="0">
              <a:buNone/>
              <a:defRPr sz="1200">
                <a:solidFill>
                  <a:schemeClr val="accent6"/>
                </a:solidFill>
              </a:defRPr>
            </a:lvl4pPr>
            <a:lvl5pPr marL="1828800" indent="0">
              <a:buNone/>
              <a:defRPr sz="1200">
                <a:solidFill>
                  <a:schemeClr val="accent6"/>
                </a:solidFill>
              </a:defRPr>
            </a:lvl5pPr>
          </a:lstStyle>
          <a:p>
            <a:pPr lvl="0"/>
            <a:r>
              <a:rPr lang="de-DE" dirty="0"/>
              <a:t>Erklärungstext</a:t>
            </a:r>
            <a:endParaRPr lang="de-CH" dirty="0"/>
          </a:p>
        </p:txBody>
      </p:sp>
      <p:sp>
        <p:nvSpPr>
          <p:cNvPr id="22" name="Datumsplatzhalter 21">
            <a:extLst>
              <a:ext uri="{FF2B5EF4-FFF2-40B4-BE49-F238E27FC236}">
                <a16:creationId xmlns:a16="http://schemas.microsoft.com/office/drawing/2014/main" id="{885B9BF4-0547-4810-A46D-653C500CCF6A}"/>
              </a:ext>
            </a:extLst>
          </p:cNvPr>
          <p:cNvSpPr>
            <a:spLocks noGrp="1"/>
          </p:cNvSpPr>
          <p:nvPr>
            <p:ph type="dt" sz="half" idx="19"/>
          </p:nvPr>
        </p:nvSpPr>
        <p:spPr/>
        <p:txBody>
          <a:bodyPr/>
          <a:lstStyle/>
          <a:p>
            <a:fld id="{19CCA119-15D9-4B8C-9563-D2481BA3F2E5}" type="datetime1">
              <a:rPr lang="de-CH" smtClean="0"/>
              <a:t>17.02.23</a:t>
            </a:fld>
            <a:endParaRPr lang="de-CH" dirty="0"/>
          </a:p>
        </p:txBody>
      </p:sp>
      <p:sp>
        <p:nvSpPr>
          <p:cNvPr id="23" name="Fußzeilenplatzhalter 22">
            <a:extLst>
              <a:ext uri="{FF2B5EF4-FFF2-40B4-BE49-F238E27FC236}">
                <a16:creationId xmlns:a16="http://schemas.microsoft.com/office/drawing/2014/main" id="{F5C46CD2-CE56-4792-B51C-B36A1CEDD87D}"/>
              </a:ext>
            </a:extLst>
          </p:cNvPr>
          <p:cNvSpPr>
            <a:spLocks noGrp="1"/>
          </p:cNvSpPr>
          <p:nvPr>
            <p:ph type="ftr" sz="quarter" idx="20"/>
          </p:nvPr>
        </p:nvSpPr>
        <p:spPr/>
        <p:txBody>
          <a:bodyPr/>
          <a:lstStyle/>
          <a:p>
            <a:r>
              <a:rPr lang="de-CH"/>
              <a:t>Fusszeile einfügen</a:t>
            </a:r>
            <a:endParaRPr lang="de-CH" dirty="0"/>
          </a:p>
        </p:txBody>
      </p:sp>
      <p:sp>
        <p:nvSpPr>
          <p:cNvPr id="24" name="Foliennummernplatzhalter 23">
            <a:extLst>
              <a:ext uri="{FF2B5EF4-FFF2-40B4-BE49-F238E27FC236}">
                <a16:creationId xmlns:a16="http://schemas.microsoft.com/office/drawing/2014/main" id="{4BE89081-9E98-4014-B01E-24EA1BEB672F}"/>
              </a:ext>
            </a:extLst>
          </p:cNvPr>
          <p:cNvSpPr>
            <a:spLocks noGrp="1"/>
          </p:cNvSpPr>
          <p:nvPr>
            <p:ph type="sldNum" sz="quarter" idx="21"/>
          </p:nvPr>
        </p:nvSpPr>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2923538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 Textblöcke &amp; Bild">
    <p:spTree>
      <p:nvGrpSpPr>
        <p:cNvPr id="1" name=""/>
        <p:cNvGrpSpPr/>
        <p:nvPr/>
      </p:nvGrpSpPr>
      <p:grpSpPr>
        <a:xfrm>
          <a:off x="0" y="0"/>
          <a:ext cx="0" cy="0"/>
          <a:chOff x="0" y="0"/>
          <a:chExt cx="0" cy="0"/>
        </a:xfrm>
      </p:grpSpPr>
      <p:sp>
        <p:nvSpPr>
          <p:cNvPr id="33" name="Bildplatzhalter 4">
            <a:extLst>
              <a:ext uri="{FF2B5EF4-FFF2-40B4-BE49-F238E27FC236}">
                <a16:creationId xmlns:a16="http://schemas.microsoft.com/office/drawing/2014/main" id="{7E6FA4F6-5D40-46F2-9FDF-84E7B894CCAD}"/>
              </a:ext>
            </a:extLst>
          </p:cNvPr>
          <p:cNvSpPr>
            <a:spLocks noGrp="1"/>
          </p:cNvSpPr>
          <p:nvPr>
            <p:ph type="pic" sz="quarter" idx="10" hasCustomPrompt="1"/>
          </p:nvPr>
        </p:nvSpPr>
        <p:spPr>
          <a:xfrm>
            <a:off x="6532546" y="0"/>
            <a:ext cx="5659453" cy="6858000"/>
          </a:xfrm>
        </p:spPr>
        <p:txBody>
          <a:bodyPr/>
          <a:lstStyle/>
          <a:p>
            <a:r>
              <a:rPr lang="de-DE" dirty="0"/>
              <a:t>Bild hinzufügen</a:t>
            </a:r>
            <a:endParaRPr lang="de-CH" dirty="0"/>
          </a:p>
        </p:txBody>
      </p:sp>
      <p:sp>
        <p:nvSpPr>
          <p:cNvPr id="29" name="Textplatzhalter 2">
            <a:extLst>
              <a:ext uri="{FF2B5EF4-FFF2-40B4-BE49-F238E27FC236}">
                <a16:creationId xmlns:a16="http://schemas.microsoft.com/office/drawing/2014/main" id="{E1EAFE2A-4C9C-416F-A197-25318254A2E4}"/>
              </a:ext>
            </a:extLst>
          </p:cNvPr>
          <p:cNvSpPr>
            <a:spLocks noGrp="1"/>
          </p:cNvSpPr>
          <p:nvPr>
            <p:ph type="body" idx="25"/>
          </p:nvPr>
        </p:nvSpPr>
        <p:spPr>
          <a:xfrm>
            <a:off x="3741121" y="4114913"/>
            <a:ext cx="2331052" cy="491250"/>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Inhaltsplatzhalter 5">
            <a:extLst>
              <a:ext uri="{FF2B5EF4-FFF2-40B4-BE49-F238E27FC236}">
                <a16:creationId xmlns:a16="http://schemas.microsoft.com/office/drawing/2014/main" id="{88287791-41B4-45AD-986F-E8FDBFE8AFE7}"/>
              </a:ext>
            </a:extLst>
          </p:cNvPr>
          <p:cNvSpPr>
            <a:spLocks noGrp="1"/>
          </p:cNvSpPr>
          <p:nvPr>
            <p:ph sz="quarter" idx="26"/>
          </p:nvPr>
        </p:nvSpPr>
        <p:spPr>
          <a:xfrm>
            <a:off x="3741119" y="4733854"/>
            <a:ext cx="2331052" cy="1374775"/>
          </a:xfrm>
        </p:spPr>
        <p:txBody>
          <a:bodyPr>
            <a:normAutofit/>
          </a:bodyPr>
          <a:lstStyle>
            <a:lvl1pPr marL="0" indent="0">
              <a:buNone/>
              <a:defRPr sz="1200">
                <a:solidFill>
                  <a:schemeClr val="tx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p:txBody>
      </p:sp>
      <p:sp>
        <p:nvSpPr>
          <p:cNvPr id="35" name="Textplatzhalter 2">
            <a:extLst>
              <a:ext uri="{FF2B5EF4-FFF2-40B4-BE49-F238E27FC236}">
                <a16:creationId xmlns:a16="http://schemas.microsoft.com/office/drawing/2014/main" id="{A06773B7-26CE-4069-9705-49B9EC03D9BC}"/>
              </a:ext>
            </a:extLst>
          </p:cNvPr>
          <p:cNvSpPr>
            <a:spLocks noGrp="1"/>
          </p:cNvSpPr>
          <p:nvPr>
            <p:ph type="body" idx="27"/>
          </p:nvPr>
        </p:nvSpPr>
        <p:spPr>
          <a:xfrm>
            <a:off x="7092886" y="4876800"/>
            <a:ext cx="4768914" cy="1212850"/>
          </a:xfrm>
          <a:solidFill>
            <a:schemeClr val="bg1">
              <a:alpha val="60000"/>
            </a:schemeClr>
          </a:solidFill>
        </p:spPr>
        <p:txBody>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36" name="Titel 35">
            <a:extLst>
              <a:ext uri="{FF2B5EF4-FFF2-40B4-BE49-F238E27FC236}">
                <a16:creationId xmlns:a16="http://schemas.microsoft.com/office/drawing/2014/main" id="{4E9F9A8B-8A99-4F91-80CD-B88314D174AB}"/>
              </a:ext>
            </a:extLst>
          </p:cNvPr>
          <p:cNvSpPr>
            <a:spLocks noGrp="1"/>
          </p:cNvSpPr>
          <p:nvPr>
            <p:ph type="title"/>
          </p:nvPr>
        </p:nvSpPr>
        <p:spPr>
          <a:xfrm>
            <a:off x="7092886" y="3452131"/>
            <a:ext cx="4768914" cy="1325563"/>
          </a:xfrm>
          <a:solidFill>
            <a:schemeClr val="bg1">
              <a:alpha val="70000"/>
            </a:schemeClr>
          </a:solidFill>
        </p:spPr>
        <p:txBody>
          <a:bodyPr/>
          <a:lstStyle>
            <a:lvl1pPr>
              <a:defRPr lang="de-DE" sz="4000" kern="1200" smtClean="0">
                <a:solidFill>
                  <a:srgbClr val="003DA1"/>
                </a:solidFill>
                <a:latin typeface="+mj-lt"/>
                <a:ea typeface="+mj-ea"/>
                <a:cs typeface="+mj-cs"/>
              </a:defRPr>
            </a:lvl1pPr>
          </a:lstStyle>
          <a:p>
            <a:r>
              <a:rPr lang="de-DE"/>
              <a:t>Mastertitelformat bearbeiten</a:t>
            </a:r>
            <a:endParaRPr lang="de-CH" dirty="0"/>
          </a:p>
        </p:txBody>
      </p:sp>
      <p:sp>
        <p:nvSpPr>
          <p:cNvPr id="37" name="Textplatzhalter 2">
            <a:extLst>
              <a:ext uri="{FF2B5EF4-FFF2-40B4-BE49-F238E27FC236}">
                <a16:creationId xmlns:a16="http://schemas.microsoft.com/office/drawing/2014/main" id="{04747351-134F-4D42-B034-75B5CAF001CD}"/>
              </a:ext>
            </a:extLst>
          </p:cNvPr>
          <p:cNvSpPr>
            <a:spLocks noGrp="1"/>
          </p:cNvSpPr>
          <p:nvPr>
            <p:ph type="body" idx="28"/>
          </p:nvPr>
        </p:nvSpPr>
        <p:spPr>
          <a:xfrm>
            <a:off x="3629430" y="1306727"/>
            <a:ext cx="2331052" cy="491250"/>
          </a:xfrm>
        </p:spPr>
        <p:txBody>
          <a:bodyPr anchor="ctr">
            <a:norm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8" name="Inhaltsplatzhalter 5">
            <a:extLst>
              <a:ext uri="{FF2B5EF4-FFF2-40B4-BE49-F238E27FC236}">
                <a16:creationId xmlns:a16="http://schemas.microsoft.com/office/drawing/2014/main" id="{99D20890-CA99-4C20-8657-837E37334E22}"/>
              </a:ext>
            </a:extLst>
          </p:cNvPr>
          <p:cNvSpPr>
            <a:spLocks noGrp="1"/>
          </p:cNvSpPr>
          <p:nvPr>
            <p:ph sz="quarter" idx="29"/>
          </p:nvPr>
        </p:nvSpPr>
        <p:spPr>
          <a:xfrm>
            <a:off x="3629428" y="1925668"/>
            <a:ext cx="2331052" cy="1374775"/>
          </a:xfrm>
        </p:spPr>
        <p:txBody>
          <a:bodyPr>
            <a:normAutofit/>
          </a:bodyPr>
          <a:lstStyle>
            <a:lvl1pPr marL="0" indent="0">
              <a:buNone/>
              <a:defRPr sz="1200">
                <a:solidFill>
                  <a:schemeClr val="tx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p:txBody>
      </p:sp>
      <p:sp>
        <p:nvSpPr>
          <p:cNvPr id="39" name="Textplatzhalter 2">
            <a:extLst>
              <a:ext uri="{FF2B5EF4-FFF2-40B4-BE49-F238E27FC236}">
                <a16:creationId xmlns:a16="http://schemas.microsoft.com/office/drawing/2014/main" id="{001BEC18-B745-4E96-A3B6-7E059A67EFD6}"/>
              </a:ext>
            </a:extLst>
          </p:cNvPr>
          <p:cNvSpPr>
            <a:spLocks noGrp="1"/>
          </p:cNvSpPr>
          <p:nvPr>
            <p:ph type="body" idx="30"/>
          </p:nvPr>
        </p:nvSpPr>
        <p:spPr>
          <a:xfrm>
            <a:off x="449437" y="3287251"/>
            <a:ext cx="2321131" cy="491250"/>
          </a:xfrm>
        </p:spPr>
        <p:txBody>
          <a:bodyPr anchor="ctr">
            <a:normAutofit/>
          </a:bodyPr>
          <a:lstStyle>
            <a:lvl1pPr marL="0" indent="0" algn="r">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0" name="Inhaltsplatzhalter 5">
            <a:extLst>
              <a:ext uri="{FF2B5EF4-FFF2-40B4-BE49-F238E27FC236}">
                <a16:creationId xmlns:a16="http://schemas.microsoft.com/office/drawing/2014/main" id="{2E2E7450-44BB-43CF-B862-C0B75A902FC7}"/>
              </a:ext>
            </a:extLst>
          </p:cNvPr>
          <p:cNvSpPr>
            <a:spLocks noGrp="1"/>
          </p:cNvSpPr>
          <p:nvPr>
            <p:ph sz="quarter" idx="31"/>
          </p:nvPr>
        </p:nvSpPr>
        <p:spPr>
          <a:xfrm>
            <a:off x="477866" y="3906192"/>
            <a:ext cx="2292700" cy="1374775"/>
          </a:xfrm>
        </p:spPr>
        <p:txBody>
          <a:bodyPr>
            <a:normAutofit/>
          </a:bodyPr>
          <a:lstStyle>
            <a:lvl1pPr marL="0" indent="0" algn="r">
              <a:buNone/>
              <a:defRPr sz="1200">
                <a:solidFill>
                  <a:schemeClr val="tx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p:txBody>
      </p:sp>
      <p:sp>
        <p:nvSpPr>
          <p:cNvPr id="41" name="Textplatzhalter 2">
            <a:extLst>
              <a:ext uri="{FF2B5EF4-FFF2-40B4-BE49-F238E27FC236}">
                <a16:creationId xmlns:a16="http://schemas.microsoft.com/office/drawing/2014/main" id="{824AD9E3-9759-4C53-926E-F07983FE64B8}"/>
              </a:ext>
            </a:extLst>
          </p:cNvPr>
          <p:cNvSpPr>
            <a:spLocks noGrp="1"/>
          </p:cNvSpPr>
          <p:nvPr>
            <p:ph type="body" idx="32"/>
          </p:nvPr>
        </p:nvSpPr>
        <p:spPr>
          <a:xfrm>
            <a:off x="449439" y="557926"/>
            <a:ext cx="2292700" cy="491250"/>
          </a:xfrm>
        </p:spPr>
        <p:txBody>
          <a:bodyPr anchor="ctr">
            <a:normAutofit/>
          </a:bodyPr>
          <a:lstStyle>
            <a:lvl1pPr marL="0" indent="0" algn="r">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2" name="Inhaltsplatzhalter 5">
            <a:extLst>
              <a:ext uri="{FF2B5EF4-FFF2-40B4-BE49-F238E27FC236}">
                <a16:creationId xmlns:a16="http://schemas.microsoft.com/office/drawing/2014/main" id="{BD136B58-E58B-4787-A48D-B2CB79551DC0}"/>
              </a:ext>
            </a:extLst>
          </p:cNvPr>
          <p:cNvSpPr>
            <a:spLocks noGrp="1"/>
          </p:cNvSpPr>
          <p:nvPr>
            <p:ph sz="quarter" idx="33"/>
          </p:nvPr>
        </p:nvSpPr>
        <p:spPr>
          <a:xfrm>
            <a:off x="449437" y="1176867"/>
            <a:ext cx="2292700" cy="1374775"/>
          </a:xfrm>
        </p:spPr>
        <p:txBody>
          <a:bodyPr>
            <a:normAutofit/>
          </a:bodyPr>
          <a:lstStyle>
            <a:lvl1pPr marL="0" indent="0" algn="r">
              <a:buNone/>
              <a:defRPr sz="1200">
                <a:solidFill>
                  <a:schemeClr val="tx1"/>
                </a:solidFill>
              </a:defRPr>
            </a:lvl1pPr>
            <a:lvl2pPr>
              <a:defRPr sz="1800">
                <a:solidFill>
                  <a:schemeClr val="accent1"/>
                </a:solidFill>
              </a:defRPr>
            </a:lvl2pPr>
            <a:lvl3pPr>
              <a:defRPr sz="1600">
                <a:solidFill>
                  <a:schemeClr val="accent1"/>
                </a:solidFill>
              </a:defRPr>
            </a:lvl3pPr>
            <a:lvl4pPr>
              <a:defRPr sz="1400">
                <a:solidFill>
                  <a:schemeClr val="accent1"/>
                </a:solidFill>
              </a:defRPr>
            </a:lvl4pPr>
            <a:lvl5pPr>
              <a:defRPr sz="1400">
                <a:solidFill>
                  <a:schemeClr val="accent1"/>
                </a:solidFill>
              </a:defRPr>
            </a:lvl5pPr>
          </a:lstStyle>
          <a:p>
            <a:pPr lvl="0"/>
            <a:r>
              <a:rPr lang="de-DE"/>
              <a:t>Mastertextformat bearbeiten</a:t>
            </a:r>
          </a:p>
        </p:txBody>
      </p:sp>
      <p:sp>
        <p:nvSpPr>
          <p:cNvPr id="43" name="Rechteck: abgerundete Ecken 42">
            <a:extLst>
              <a:ext uri="{FF2B5EF4-FFF2-40B4-BE49-F238E27FC236}">
                <a16:creationId xmlns:a16="http://schemas.microsoft.com/office/drawing/2014/main" id="{EED6E220-28AE-457D-AD90-A931BD2F632B}"/>
              </a:ext>
            </a:extLst>
          </p:cNvPr>
          <p:cNvSpPr/>
          <p:nvPr userDrawn="1"/>
        </p:nvSpPr>
        <p:spPr>
          <a:xfrm>
            <a:off x="3102009" y="557926"/>
            <a:ext cx="67044" cy="5531724"/>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51708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71680C12-C519-4038-B8E6-144F476D31A4}"/>
              </a:ext>
            </a:extLst>
          </p:cNvPr>
          <p:cNvSpPr>
            <a:spLocks noGrp="1"/>
          </p:cNvSpPr>
          <p:nvPr>
            <p:ph type="title"/>
          </p:nvPr>
        </p:nvSpPr>
        <p:spPr/>
        <p:txBody>
          <a:bodyPr/>
          <a:lstStyle/>
          <a:p>
            <a:r>
              <a:rPr lang="de-DE"/>
              <a:t>Mastertitelformat bearbeiten</a:t>
            </a:r>
            <a:endParaRPr lang="de-CH" dirty="0"/>
          </a:p>
        </p:txBody>
      </p:sp>
      <p:sp>
        <p:nvSpPr>
          <p:cNvPr id="10" name="Bildplatzhalter 9">
            <a:extLst>
              <a:ext uri="{FF2B5EF4-FFF2-40B4-BE49-F238E27FC236}">
                <a16:creationId xmlns:a16="http://schemas.microsoft.com/office/drawing/2014/main" id="{1186AEB1-D007-4D22-9F6A-087E1AEFDE1C}"/>
              </a:ext>
            </a:extLst>
          </p:cNvPr>
          <p:cNvSpPr>
            <a:spLocks noGrp="1"/>
          </p:cNvSpPr>
          <p:nvPr>
            <p:ph type="pic" sz="quarter" idx="10" hasCustomPrompt="1"/>
          </p:nvPr>
        </p:nvSpPr>
        <p:spPr>
          <a:xfrm>
            <a:off x="838200" y="1968500"/>
            <a:ext cx="1460500" cy="1460500"/>
          </a:xfrm>
          <a:custGeom>
            <a:avLst/>
            <a:gdLst>
              <a:gd name="connsiteX0" fmla="*/ 730250 w 1460500"/>
              <a:gd name="connsiteY0" fmla="*/ 0 h 1460500"/>
              <a:gd name="connsiteX1" fmla="*/ 1460500 w 1460500"/>
              <a:gd name="connsiteY1" fmla="*/ 730250 h 1460500"/>
              <a:gd name="connsiteX2" fmla="*/ 730250 w 1460500"/>
              <a:gd name="connsiteY2" fmla="*/ 1460500 h 1460500"/>
              <a:gd name="connsiteX3" fmla="*/ 0 w 1460500"/>
              <a:gd name="connsiteY3" fmla="*/ 730250 h 1460500"/>
              <a:gd name="connsiteX4" fmla="*/ 730250 w 1460500"/>
              <a:gd name="connsiteY4" fmla="*/ 0 h 146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460500">
                <a:moveTo>
                  <a:pt x="730250" y="0"/>
                </a:moveTo>
                <a:cubicBezTo>
                  <a:pt x="1133556" y="0"/>
                  <a:pt x="1460500" y="326944"/>
                  <a:pt x="1460500" y="730250"/>
                </a:cubicBezTo>
                <a:cubicBezTo>
                  <a:pt x="1460500" y="1133556"/>
                  <a:pt x="1133556" y="1460500"/>
                  <a:pt x="730250" y="1460500"/>
                </a:cubicBezTo>
                <a:cubicBezTo>
                  <a:pt x="326944" y="1460500"/>
                  <a:pt x="0" y="1133556"/>
                  <a:pt x="0" y="730250"/>
                </a:cubicBezTo>
                <a:cubicBezTo>
                  <a:pt x="0" y="326944"/>
                  <a:pt x="326944" y="0"/>
                  <a:pt x="730250" y="0"/>
                </a:cubicBezTo>
                <a:close/>
              </a:path>
            </a:pathLst>
          </a:custGeom>
        </p:spPr>
        <p:txBody>
          <a:bodyPr wrap="square">
            <a:noAutofit/>
          </a:bodyPr>
          <a:lstStyle>
            <a:lvl1pPr marL="0" indent="0">
              <a:buNone/>
              <a:defRPr/>
            </a:lvl1pPr>
          </a:lstStyle>
          <a:p>
            <a:r>
              <a:rPr lang="de-CH" dirty="0"/>
              <a:t>Foto</a:t>
            </a:r>
          </a:p>
        </p:txBody>
      </p:sp>
      <p:sp>
        <p:nvSpPr>
          <p:cNvPr id="11" name="Bildplatzhalter 10">
            <a:extLst>
              <a:ext uri="{FF2B5EF4-FFF2-40B4-BE49-F238E27FC236}">
                <a16:creationId xmlns:a16="http://schemas.microsoft.com/office/drawing/2014/main" id="{130510D3-ADBE-4F82-A48C-760BDC0C4DF3}"/>
              </a:ext>
            </a:extLst>
          </p:cNvPr>
          <p:cNvSpPr>
            <a:spLocks noGrp="1"/>
          </p:cNvSpPr>
          <p:nvPr>
            <p:ph type="pic" sz="quarter" idx="11" hasCustomPrompt="1"/>
          </p:nvPr>
        </p:nvSpPr>
        <p:spPr>
          <a:xfrm>
            <a:off x="6388100" y="1929606"/>
            <a:ext cx="1460500" cy="1460500"/>
          </a:xfrm>
          <a:custGeom>
            <a:avLst/>
            <a:gdLst>
              <a:gd name="connsiteX0" fmla="*/ 730250 w 1460500"/>
              <a:gd name="connsiteY0" fmla="*/ 0 h 1460500"/>
              <a:gd name="connsiteX1" fmla="*/ 1460500 w 1460500"/>
              <a:gd name="connsiteY1" fmla="*/ 730250 h 1460500"/>
              <a:gd name="connsiteX2" fmla="*/ 730250 w 1460500"/>
              <a:gd name="connsiteY2" fmla="*/ 1460500 h 1460500"/>
              <a:gd name="connsiteX3" fmla="*/ 0 w 1460500"/>
              <a:gd name="connsiteY3" fmla="*/ 730250 h 1460500"/>
              <a:gd name="connsiteX4" fmla="*/ 730250 w 1460500"/>
              <a:gd name="connsiteY4" fmla="*/ 0 h 146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460500">
                <a:moveTo>
                  <a:pt x="730250" y="0"/>
                </a:moveTo>
                <a:cubicBezTo>
                  <a:pt x="1133556" y="0"/>
                  <a:pt x="1460500" y="326944"/>
                  <a:pt x="1460500" y="730250"/>
                </a:cubicBezTo>
                <a:cubicBezTo>
                  <a:pt x="1460500" y="1133556"/>
                  <a:pt x="1133556" y="1460500"/>
                  <a:pt x="730250" y="1460500"/>
                </a:cubicBezTo>
                <a:cubicBezTo>
                  <a:pt x="326944" y="1460500"/>
                  <a:pt x="0" y="1133556"/>
                  <a:pt x="0" y="730250"/>
                </a:cubicBezTo>
                <a:cubicBezTo>
                  <a:pt x="0" y="326944"/>
                  <a:pt x="326944" y="0"/>
                  <a:pt x="730250" y="0"/>
                </a:cubicBezTo>
                <a:close/>
              </a:path>
            </a:pathLst>
          </a:custGeom>
        </p:spPr>
        <p:txBody>
          <a:bodyPr wrap="square">
            <a:noAutofit/>
          </a:bodyPr>
          <a:lstStyle>
            <a:lvl1pPr marL="0" indent="0">
              <a:buNone/>
              <a:defRPr/>
            </a:lvl1pPr>
          </a:lstStyle>
          <a:p>
            <a:r>
              <a:rPr lang="de-CH" dirty="0"/>
              <a:t>Foto</a:t>
            </a:r>
          </a:p>
        </p:txBody>
      </p:sp>
      <p:sp>
        <p:nvSpPr>
          <p:cNvPr id="12" name="Bildplatzhalter 11">
            <a:extLst>
              <a:ext uri="{FF2B5EF4-FFF2-40B4-BE49-F238E27FC236}">
                <a16:creationId xmlns:a16="http://schemas.microsoft.com/office/drawing/2014/main" id="{F0D155BB-85B6-44A8-9A10-B10456B760C2}"/>
              </a:ext>
            </a:extLst>
          </p:cNvPr>
          <p:cNvSpPr>
            <a:spLocks noGrp="1"/>
          </p:cNvSpPr>
          <p:nvPr>
            <p:ph type="pic" sz="quarter" idx="12" hasCustomPrompt="1"/>
          </p:nvPr>
        </p:nvSpPr>
        <p:spPr>
          <a:xfrm>
            <a:off x="838200" y="3949700"/>
            <a:ext cx="1460500" cy="1460500"/>
          </a:xfrm>
          <a:custGeom>
            <a:avLst/>
            <a:gdLst>
              <a:gd name="connsiteX0" fmla="*/ 730250 w 1460500"/>
              <a:gd name="connsiteY0" fmla="*/ 0 h 1460500"/>
              <a:gd name="connsiteX1" fmla="*/ 1460500 w 1460500"/>
              <a:gd name="connsiteY1" fmla="*/ 730250 h 1460500"/>
              <a:gd name="connsiteX2" fmla="*/ 730250 w 1460500"/>
              <a:gd name="connsiteY2" fmla="*/ 1460500 h 1460500"/>
              <a:gd name="connsiteX3" fmla="*/ 0 w 1460500"/>
              <a:gd name="connsiteY3" fmla="*/ 730250 h 1460500"/>
              <a:gd name="connsiteX4" fmla="*/ 730250 w 1460500"/>
              <a:gd name="connsiteY4" fmla="*/ 0 h 146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460500">
                <a:moveTo>
                  <a:pt x="730250" y="0"/>
                </a:moveTo>
                <a:cubicBezTo>
                  <a:pt x="1133556" y="0"/>
                  <a:pt x="1460500" y="326944"/>
                  <a:pt x="1460500" y="730250"/>
                </a:cubicBezTo>
                <a:cubicBezTo>
                  <a:pt x="1460500" y="1133556"/>
                  <a:pt x="1133556" y="1460500"/>
                  <a:pt x="730250" y="1460500"/>
                </a:cubicBezTo>
                <a:cubicBezTo>
                  <a:pt x="326944" y="1460500"/>
                  <a:pt x="0" y="1133556"/>
                  <a:pt x="0" y="730250"/>
                </a:cubicBezTo>
                <a:cubicBezTo>
                  <a:pt x="0" y="326944"/>
                  <a:pt x="326944" y="0"/>
                  <a:pt x="730250" y="0"/>
                </a:cubicBezTo>
                <a:close/>
              </a:path>
            </a:pathLst>
          </a:custGeom>
        </p:spPr>
        <p:txBody>
          <a:bodyPr wrap="square">
            <a:noAutofit/>
          </a:bodyPr>
          <a:lstStyle>
            <a:lvl1pPr marL="0" indent="0">
              <a:buNone/>
              <a:defRPr/>
            </a:lvl1pPr>
          </a:lstStyle>
          <a:p>
            <a:r>
              <a:rPr lang="de-CH" dirty="0"/>
              <a:t>Foto</a:t>
            </a:r>
          </a:p>
        </p:txBody>
      </p:sp>
      <p:sp>
        <p:nvSpPr>
          <p:cNvPr id="13" name="Bildplatzhalter 12">
            <a:extLst>
              <a:ext uri="{FF2B5EF4-FFF2-40B4-BE49-F238E27FC236}">
                <a16:creationId xmlns:a16="http://schemas.microsoft.com/office/drawing/2014/main" id="{234C19D3-1C9C-4B48-A7EB-2DCFBA85B08D}"/>
              </a:ext>
            </a:extLst>
          </p:cNvPr>
          <p:cNvSpPr>
            <a:spLocks noGrp="1"/>
          </p:cNvSpPr>
          <p:nvPr>
            <p:ph type="pic" sz="quarter" idx="13" hasCustomPrompt="1"/>
          </p:nvPr>
        </p:nvSpPr>
        <p:spPr>
          <a:xfrm>
            <a:off x="6388100" y="4101306"/>
            <a:ext cx="1460500" cy="1460500"/>
          </a:xfrm>
          <a:custGeom>
            <a:avLst/>
            <a:gdLst>
              <a:gd name="connsiteX0" fmla="*/ 730250 w 1460500"/>
              <a:gd name="connsiteY0" fmla="*/ 0 h 1460500"/>
              <a:gd name="connsiteX1" fmla="*/ 1460500 w 1460500"/>
              <a:gd name="connsiteY1" fmla="*/ 730250 h 1460500"/>
              <a:gd name="connsiteX2" fmla="*/ 730250 w 1460500"/>
              <a:gd name="connsiteY2" fmla="*/ 1460500 h 1460500"/>
              <a:gd name="connsiteX3" fmla="*/ 0 w 1460500"/>
              <a:gd name="connsiteY3" fmla="*/ 730250 h 1460500"/>
              <a:gd name="connsiteX4" fmla="*/ 730250 w 1460500"/>
              <a:gd name="connsiteY4" fmla="*/ 0 h 146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500" h="1460500">
                <a:moveTo>
                  <a:pt x="730250" y="0"/>
                </a:moveTo>
                <a:cubicBezTo>
                  <a:pt x="1133556" y="0"/>
                  <a:pt x="1460500" y="326944"/>
                  <a:pt x="1460500" y="730250"/>
                </a:cubicBezTo>
                <a:cubicBezTo>
                  <a:pt x="1460500" y="1133556"/>
                  <a:pt x="1133556" y="1460500"/>
                  <a:pt x="730250" y="1460500"/>
                </a:cubicBezTo>
                <a:cubicBezTo>
                  <a:pt x="326944" y="1460500"/>
                  <a:pt x="0" y="1133556"/>
                  <a:pt x="0" y="730250"/>
                </a:cubicBezTo>
                <a:cubicBezTo>
                  <a:pt x="0" y="326944"/>
                  <a:pt x="326944" y="0"/>
                  <a:pt x="730250" y="0"/>
                </a:cubicBezTo>
                <a:close/>
              </a:path>
            </a:pathLst>
          </a:custGeom>
        </p:spPr>
        <p:txBody>
          <a:bodyPr wrap="square">
            <a:noAutofit/>
          </a:bodyPr>
          <a:lstStyle>
            <a:lvl1pPr marL="0" indent="0">
              <a:buNone/>
              <a:defRPr/>
            </a:lvl1pPr>
          </a:lstStyle>
          <a:p>
            <a:r>
              <a:rPr lang="de-CH" dirty="0"/>
              <a:t>Foto</a:t>
            </a:r>
          </a:p>
        </p:txBody>
      </p:sp>
      <p:sp>
        <p:nvSpPr>
          <p:cNvPr id="15" name="Textplatzhalter 14">
            <a:extLst>
              <a:ext uri="{FF2B5EF4-FFF2-40B4-BE49-F238E27FC236}">
                <a16:creationId xmlns:a16="http://schemas.microsoft.com/office/drawing/2014/main" id="{3A538FAE-6074-4F54-AC8B-629A554C2802}"/>
              </a:ext>
            </a:extLst>
          </p:cNvPr>
          <p:cNvSpPr>
            <a:spLocks noGrp="1"/>
          </p:cNvSpPr>
          <p:nvPr>
            <p:ph type="body" sz="quarter" idx="14" hasCustomPrompt="1"/>
          </p:nvPr>
        </p:nvSpPr>
        <p:spPr>
          <a:xfrm>
            <a:off x="2590800" y="1968500"/>
            <a:ext cx="3505200" cy="569912"/>
          </a:xfrm>
        </p:spPr>
        <p:txBody>
          <a:bodyPr>
            <a:normAutofit/>
          </a:bodyPr>
          <a:lstStyle>
            <a:lvl1pPr marL="0" indent="0">
              <a:buNone/>
              <a:defRPr sz="1800" b="1">
                <a:solidFill>
                  <a:srgbClr val="003DA1"/>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a:t>Name Funktion</a:t>
            </a:r>
          </a:p>
        </p:txBody>
      </p:sp>
      <p:sp>
        <p:nvSpPr>
          <p:cNvPr id="16" name="Textplatzhalter 14">
            <a:extLst>
              <a:ext uri="{FF2B5EF4-FFF2-40B4-BE49-F238E27FC236}">
                <a16:creationId xmlns:a16="http://schemas.microsoft.com/office/drawing/2014/main" id="{50C49CD0-8258-4039-B309-403CF6BBCC54}"/>
              </a:ext>
            </a:extLst>
          </p:cNvPr>
          <p:cNvSpPr>
            <a:spLocks noGrp="1"/>
          </p:cNvSpPr>
          <p:nvPr>
            <p:ph type="body" sz="quarter" idx="15" hasCustomPrompt="1"/>
          </p:nvPr>
        </p:nvSpPr>
        <p:spPr>
          <a:xfrm>
            <a:off x="2590800" y="2659856"/>
            <a:ext cx="3505200" cy="769144"/>
          </a:xfrm>
        </p:spPr>
        <p:txBody>
          <a:bodyPr>
            <a:normAutofit/>
          </a:bodyPr>
          <a:lstStyle>
            <a:lvl1pPr marL="0" indent="0">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de-DE" dirty="0"/>
              <a:t>Quote</a:t>
            </a:r>
          </a:p>
        </p:txBody>
      </p:sp>
      <p:sp>
        <p:nvSpPr>
          <p:cNvPr id="27" name="Textplatzhalter 14">
            <a:extLst>
              <a:ext uri="{FF2B5EF4-FFF2-40B4-BE49-F238E27FC236}">
                <a16:creationId xmlns:a16="http://schemas.microsoft.com/office/drawing/2014/main" id="{F2BF8D3E-D6A3-4336-AC6B-66BC5EE33CE9}"/>
              </a:ext>
            </a:extLst>
          </p:cNvPr>
          <p:cNvSpPr>
            <a:spLocks noGrp="1"/>
          </p:cNvSpPr>
          <p:nvPr>
            <p:ph type="body" sz="quarter" idx="16" hasCustomPrompt="1"/>
          </p:nvPr>
        </p:nvSpPr>
        <p:spPr>
          <a:xfrm>
            <a:off x="8140700" y="1968500"/>
            <a:ext cx="3505200" cy="569912"/>
          </a:xfrm>
        </p:spPr>
        <p:txBody>
          <a:bodyPr>
            <a:normAutofit/>
          </a:bodyPr>
          <a:lstStyle>
            <a:lvl1pPr marL="0" indent="0">
              <a:buNone/>
              <a:defRPr sz="1800" b="1">
                <a:solidFill>
                  <a:srgbClr val="003DA1"/>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a:t>Name Funktion</a:t>
            </a:r>
          </a:p>
        </p:txBody>
      </p:sp>
      <p:sp>
        <p:nvSpPr>
          <p:cNvPr id="28" name="Textplatzhalter 14">
            <a:extLst>
              <a:ext uri="{FF2B5EF4-FFF2-40B4-BE49-F238E27FC236}">
                <a16:creationId xmlns:a16="http://schemas.microsoft.com/office/drawing/2014/main" id="{D3933C09-B2C3-464F-A2FD-214C59BACC4F}"/>
              </a:ext>
            </a:extLst>
          </p:cNvPr>
          <p:cNvSpPr>
            <a:spLocks noGrp="1"/>
          </p:cNvSpPr>
          <p:nvPr>
            <p:ph type="body" sz="quarter" idx="17" hasCustomPrompt="1"/>
          </p:nvPr>
        </p:nvSpPr>
        <p:spPr>
          <a:xfrm>
            <a:off x="8140700" y="2659856"/>
            <a:ext cx="3505200" cy="769144"/>
          </a:xfrm>
        </p:spPr>
        <p:txBody>
          <a:bodyPr>
            <a:normAutofit/>
          </a:bodyPr>
          <a:lstStyle>
            <a:lvl1pPr marL="0" indent="0">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de-DE" dirty="0"/>
              <a:t>Quote</a:t>
            </a:r>
          </a:p>
        </p:txBody>
      </p:sp>
      <p:sp>
        <p:nvSpPr>
          <p:cNvPr id="29" name="Textplatzhalter 14">
            <a:extLst>
              <a:ext uri="{FF2B5EF4-FFF2-40B4-BE49-F238E27FC236}">
                <a16:creationId xmlns:a16="http://schemas.microsoft.com/office/drawing/2014/main" id="{F0C18A06-BD04-4ADC-A8DB-9AE26A598913}"/>
              </a:ext>
            </a:extLst>
          </p:cNvPr>
          <p:cNvSpPr>
            <a:spLocks noGrp="1"/>
          </p:cNvSpPr>
          <p:nvPr>
            <p:ph type="body" sz="quarter" idx="18" hasCustomPrompt="1"/>
          </p:nvPr>
        </p:nvSpPr>
        <p:spPr>
          <a:xfrm>
            <a:off x="8140700" y="4112418"/>
            <a:ext cx="3505200" cy="569912"/>
          </a:xfrm>
        </p:spPr>
        <p:txBody>
          <a:bodyPr>
            <a:normAutofit/>
          </a:bodyPr>
          <a:lstStyle>
            <a:lvl1pPr marL="0" indent="0">
              <a:buNone/>
              <a:defRPr sz="1800" b="1">
                <a:solidFill>
                  <a:srgbClr val="003DA1"/>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a:t>Name Funktion</a:t>
            </a:r>
          </a:p>
        </p:txBody>
      </p:sp>
      <p:sp>
        <p:nvSpPr>
          <p:cNvPr id="30" name="Textplatzhalter 14">
            <a:extLst>
              <a:ext uri="{FF2B5EF4-FFF2-40B4-BE49-F238E27FC236}">
                <a16:creationId xmlns:a16="http://schemas.microsoft.com/office/drawing/2014/main" id="{06F19C32-0B94-4EE5-B7B1-FBF93332C597}"/>
              </a:ext>
            </a:extLst>
          </p:cNvPr>
          <p:cNvSpPr>
            <a:spLocks noGrp="1"/>
          </p:cNvSpPr>
          <p:nvPr>
            <p:ph type="body" sz="quarter" idx="19" hasCustomPrompt="1"/>
          </p:nvPr>
        </p:nvSpPr>
        <p:spPr>
          <a:xfrm>
            <a:off x="8140700" y="4803774"/>
            <a:ext cx="3505200" cy="769144"/>
          </a:xfrm>
        </p:spPr>
        <p:txBody>
          <a:bodyPr>
            <a:normAutofit/>
          </a:bodyPr>
          <a:lstStyle>
            <a:lvl1pPr marL="0" indent="0">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de-DE" dirty="0"/>
              <a:t>Quote</a:t>
            </a:r>
          </a:p>
        </p:txBody>
      </p:sp>
      <p:sp>
        <p:nvSpPr>
          <p:cNvPr id="31" name="Textplatzhalter 14">
            <a:extLst>
              <a:ext uri="{FF2B5EF4-FFF2-40B4-BE49-F238E27FC236}">
                <a16:creationId xmlns:a16="http://schemas.microsoft.com/office/drawing/2014/main" id="{AF78AAA9-CBF6-4DF7-8FC9-458DAA21A80E}"/>
              </a:ext>
            </a:extLst>
          </p:cNvPr>
          <p:cNvSpPr>
            <a:spLocks noGrp="1"/>
          </p:cNvSpPr>
          <p:nvPr>
            <p:ph type="body" sz="quarter" idx="20" hasCustomPrompt="1"/>
          </p:nvPr>
        </p:nvSpPr>
        <p:spPr>
          <a:xfrm>
            <a:off x="2590800" y="4112418"/>
            <a:ext cx="3505200" cy="569912"/>
          </a:xfrm>
        </p:spPr>
        <p:txBody>
          <a:bodyPr>
            <a:normAutofit/>
          </a:bodyPr>
          <a:lstStyle>
            <a:lvl1pPr marL="0" indent="0">
              <a:buNone/>
              <a:defRPr sz="1800" b="1">
                <a:solidFill>
                  <a:srgbClr val="003DA1"/>
                </a:solidFill>
              </a:defRPr>
            </a:lvl1pPr>
            <a:lvl2pPr marL="457200" indent="0">
              <a:buNone/>
              <a:defRPr/>
            </a:lvl2pPr>
            <a:lvl3pPr marL="914400" indent="0">
              <a:buNone/>
              <a:defRPr/>
            </a:lvl3pPr>
            <a:lvl4pPr marL="1371600" indent="0">
              <a:buNone/>
              <a:defRPr/>
            </a:lvl4pPr>
            <a:lvl5pPr marL="1828800" indent="0">
              <a:buNone/>
              <a:defRPr/>
            </a:lvl5pPr>
          </a:lstStyle>
          <a:p>
            <a:pPr lvl="0"/>
            <a:r>
              <a:rPr lang="de-DE" dirty="0"/>
              <a:t>Name Funktion</a:t>
            </a:r>
          </a:p>
        </p:txBody>
      </p:sp>
      <p:sp>
        <p:nvSpPr>
          <p:cNvPr id="32" name="Textplatzhalter 14">
            <a:extLst>
              <a:ext uri="{FF2B5EF4-FFF2-40B4-BE49-F238E27FC236}">
                <a16:creationId xmlns:a16="http://schemas.microsoft.com/office/drawing/2014/main" id="{7FB15E70-0907-45CF-A148-724353ED2E0C}"/>
              </a:ext>
            </a:extLst>
          </p:cNvPr>
          <p:cNvSpPr>
            <a:spLocks noGrp="1"/>
          </p:cNvSpPr>
          <p:nvPr>
            <p:ph type="body" sz="quarter" idx="21" hasCustomPrompt="1"/>
          </p:nvPr>
        </p:nvSpPr>
        <p:spPr>
          <a:xfrm>
            <a:off x="2590800" y="4803774"/>
            <a:ext cx="3505200" cy="769144"/>
          </a:xfrm>
        </p:spPr>
        <p:txBody>
          <a:bodyPr>
            <a:normAutofit/>
          </a:bodyPr>
          <a:lstStyle>
            <a:lvl1pPr marL="0" indent="0">
              <a:buNone/>
              <a:defRPr sz="1600" b="0"/>
            </a:lvl1pPr>
            <a:lvl2pPr marL="457200" indent="0">
              <a:buNone/>
              <a:defRPr/>
            </a:lvl2pPr>
            <a:lvl3pPr marL="914400" indent="0">
              <a:buNone/>
              <a:defRPr/>
            </a:lvl3pPr>
            <a:lvl4pPr marL="1371600" indent="0">
              <a:buNone/>
              <a:defRPr/>
            </a:lvl4pPr>
            <a:lvl5pPr marL="1828800" indent="0">
              <a:buNone/>
              <a:defRPr/>
            </a:lvl5pPr>
          </a:lstStyle>
          <a:p>
            <a:pPr lvl="0"/>
            <a:r>
              <a:rPr lang="de-DE" dirty="0"/>
              <a:t>Quote</a:t>
            </a:r>
          </a:p>
        </p:txBody>
      </p:sp>
    </p:spTree>
    <p:extLst>
      <p:ext uri="{BB962C8B-B14F-4D97-AF65-F5344CB8AC3E}">
        <p14:creationId xmlns:p14="http://schemas.microsoft.com/office/powerpoint/2010/main" val="288744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Bild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7E8CE8-4EC0-42BF-97CC-F511DECC74AC}"/>
              </a:ext>
            </a:extLst>
          </p:cNvPr>
          <p:cNvSpPr>
            <a:spLocks noGrp="1"/>
          </p:cNvSpPr>
          <p:nvPr>
            <p:ph type="ctrTitle"/>
          </p:nvPr>
        </p:nvSpPr>
        <p:spPr>
          <a:xfrm>
            <a:off x="436546" y="1544916"/>
            <a:ext cx="5659453" cy="3309936"/>
          </a:xfrm>
        </p:spPr>
        <p:txBody>
          <a:bodyPr anchor="ctr">
            <a:normAutofit/>
          </a:bodyPr>
          <a:lstStyle>
            <a:lvl1pPr algn="ctr">
              <a:defRPr sz="4400"/>
            </a:lvl1pPr>
          </a:lstStyle>
          <a:p>
            <a:r>
              <a:rPr lang="de-DE"/>
              <a:t>Mastertitelformat bearbeiten</a:t>
            </a:r>
            <a:endParaRPr lang="de-CH" dirty="0"/>
          </a:p>
        </p:txBody>
      </p:sp>
      <p:sp>
        <p:nvSpPr>
          <p:cNvPr id="3" name="Untertitel 2">
            <a:extLst>
              <a:ext uri="{FF2B5EF4-FFF2-40B4-BE49-F238E27FC236}">
                <a16:creationId xmlns:a16="http://schemas.microsoft.com/office/drawing/2014/main" id="{DC84E6D7-240D-4A47-9FFC-E0A24F94200F}"/>
              </a:ext>
            </a:extLst>
          </p:cNvPr>
          <p:cNvSpPr>
            <a:spLocks noGrp="1"/>
          </p:cNvSpPr>
          <p:nvPr>
            <p:ph type="subTitle" idx="1"/>
          </p:nvPr>
        </p:nvSpPr>
        <p:spPr>
          <a:xfrm>
            <a:off x="436547" y="5029199"/>
            <a:ext cx="5659452" cy="1228725"/>
          </a:xfrm>
        </p:spPr>
        <p:txBody>
          <a:bodyPr>
            <a:normAutofit/>
          </a:bodyPr>
          <a:lstStyle>
            <a:lvl1pPr marL="0" indent="0" algn="ctr">
              <a:buNone/>
              <a:defRPr sz="2400">
                <a:solidFill>
                  <a:srgbClr val="003DA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dirty="0"/>
          </a:p>
        </p:txBody>
      </p:sp>
      <p:sp>
        <p:nvSpPr>
          <p:cNvPr id="5" name="Bildplatzhalter 4">
            <a:extLst>
              <a:ext uri="{FF2B5EF4-FFF2-40B4-BE49-F238E27FC236}">
                <a16:creationId xmlns:a16="http://schemas.microsoft.com/office/drawing/2014/main" id="{A93DF7A0-F6B9-4F5C-B713-0AE6C7FE5915}"/>
              </a:ext>
            </a:extLst>
          </p:cNvPr>
          <p:cNvSpPr>
            <a:spLocks noGrp="1"/>
          </p:cNvSpPr>
          <p:nvPr>
            <p:ph type="pic" sz="quarter" idx="10"/>
          </p:nvPr>
        </p:nvSpPr>
        <p:spPr>
          <a:xfrm>
            <a:off x="6532546" y="0"/>
            <a:ext cx="5659453" cy="6858000"/>
          </a:xfrm>
        </p:spPr>
        <p:txBody>
          <a:bodyPr/>
          <a:lstStyle/>
          <a:p>
            <a:r>
              <a:rPr lang="de-DE"/>
              <a:t>Bild durch Klicken auf Symbol hinzufügen</a:t>
            </a:r>
            <a:endParaRPr lang="de-CH"/>
          </a:p>
        </p:txBody>
      </p:sp>
      <p:pic>
        <p:nvPicPr>
          <p:cNvPr id="6" name="Grafik 5">
            <a:extLst>
              <a:ext uri="{FF2B5EF4-FFF2-40B4-BE49-F238E27FC236}">
                <a16:creationId xmlns:a16="http://schemas.microsoft.com/office/drawing/2014/main" id="{AF265D59-3E54-4AB3-A2AC-BEEBF3E2748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20" y="1357"/>
            <a:ext cx="1687554" cy="1369213"/>
          </a:xfrm>
          <a:prstGeom prst="rect">
            <a:avLst/>
          </a:prstGeom>
        </p:spPr>
      </p:pic>
    </p:spTree>
    <p:extLst>
      <p:ext uri="{BB962C8B-B14F-4D97-AF65-F5344CB8AC3E}">
        <p14:creationId xmlns:p14="http://schemas.microsoft.com/office/powerpoint/2010/main" val="410451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Bild Spezial">
    <p:spTree>
      <p:nvGrpSpPr>
        <p:cNvPr id="1" name=""/>
        <p:cNvGrpSpPr/>
        <p:nvPr/>
      </p:nvGrpSpPr>
      <p:grpSpPr>
        <a:xfrm>
          <a:off x="0" y="0"/>
          <a:ext cx="0" cy="0"/>
          <a:chOff x="0" y="0"/>
          <a:chExt cx="0" cy="0"/>
        </a:xfrm>
      </p:grpSpPr>
      <p:sp>
        <p:nvSpPr>
          <p:cNvPr id="15" name="Bildplatzhalter 14">
            <a:extLst>
              <a:ext uri="{FF2B5EF4-FFF2-40B4-BE49-F238E27FC236}">
                <a16:creationId xmlns:a16="http://schemas.microsoft.com/office/drawing/2014/main" id="{09DF8E53-994E-4DEB-8E44-04C1C0262051}"/>
              </a:ext>
            </a:extLst>
          </p:cNvPr>
          <p:cNvSpPr>
            <a:spLocks noGrp="1"/>
          </p:cNvSpPr>
          <p:nvPr>
            <p:ph type="pic" sz="quarter" idx="10"/>
          </p:nvPr>
        </p:nvSpPr>
        <p:spPr>
          <a:xfrm>
            <a:off x="7330205" y="0"/>
            <a:ext cx="4861795" cy="6858000"/>
          </a:xfrm>
          <a:custGeom>
            <a:avLst/>
            <a:gdLst>
              <a:gd name="connsiteX0" fmla="*/ 0 w 4093436"/>
              <a:gd name="connsiteY0" fmla="*/ 2642226 h 4215251"/>
              <a:gd name="connsiteX1" fmla="*/ 2161209 w 4093436"/>
              <a:gd name="connsiteY1" fmla="*/ 2642226 h 4215251"/>
              <a:gd name="connsiteX2" fmla="*/ 2161209 w 4093436"/>
              <a:gd name="connsiteY2" fmla="*/ 4215251 h 4215251"/>
              <a:gd name="connsiteX3" fmla="*/ 0 w 4093436"/>
              <a:gd name="connsiteY3" fmla="*/ 4215251 h 4215251"/>
              <a:gd name="connsiteX4" fmla="*/ 2291462 w 4093436"/>
              <a:gd name="connsiteY4" fmla="*/ 2639890 h 4215251"/>
              <a:gd name="connsiteX5" fmla="*/ 3574681 w 4093436"/>
              <a:gd name="connsiteY5" fmla="*/ 2639890 h 4215251"/>
              <a:gd name="connsiteX6" fmla="*/ 3574681 w 4093436"/>
              <a:gd name="connsiteY6" fmla="*/ 3432245 h 4215251"/>
              <a:gd name="connsiteX7" fmla="*/ 2291462 w 4093436"/>
              <a:gd name="connsiteY7" fmla="*/ 3432245 h 4215251"/>
              <a:gd name="connsiteX8" fmla="*/ 228075 w 4093436"/>
              <a:gd name="connsiteY8" fmla="*/ 1773324 h 4215251"/>
              <a:gd name="connsiteX9" fmla="*/ 1511293 w 4093436"/>
              <a:gd name="connsiteY9" fmla="*/ 1773324 h 4215251"/>
              <a:gd name="connsiteX10" fmla="*/ 1511293 w 4093436"/>
              <a:gd name="connsiteY10" fmla="*/ 2565679 h 4215251"/>
              <a:gd name="connsiteX11" fmla="*/ 228075 w 4093436"/>
              <a:gd name="connsiteY11" fmla="*/ 2565679 h 4215251"/>
              <a:gd name="connsiteX12" fmla="*/ 1571596 w 4093436"/>
              <a:gd name="connsiteY12" fmla="*/ 905589 h 4215251"/>
              <a:gd name="connsiteX13" fmla="*/ 4093436 w 4093436"/>
              <a:gd name="connsiteY13" fmla="*/ 905589 h 4215251"/>
              <a:gd name="connsiteX14" fmla="*/ 4093436 w 4093436"/>
              <a:gd name="connsiteY14" fmla="*/ 2546396 h 4215251"/>
              <a:gd name="connsiteX15" fmla="*/ 1571596 w 4093436"/>
              <a:gd name="connsiteY15" fmla="*/ 2546396 h 4215251"/>
              <a:gd name="connsiteX16" fmla="*/ 663050 w 4093436"/>
              <a:gd name="connsiteY16" fmla="*/ 905589 h 4215251"/>
              <a:gd name="connsiteX17" fmla="*/ 1498159 w 4093436"/>
              <a:gd name="connsiteY17" fmla="*/ 905589 h 4215251"/>
              <a:gd name="connsiteX18" fmla="*/ 1498159 w 4093436"/>
              <a:gd name="connsiteY18" fmla="*/ 1696777 h 4215251"/>
              <a:gd name="connsiteX19" fmla="*/ 663050 w 4093436"/>
              <a:gd name="connsiteY19" fmla="*/ 1696777 h 4215251"/>
              <a:gd name="connsiteX20" fmla="*/ 1571596 w 4093436"/>
              <a:gd name="connsiteY20" fmla="*/ 0 h 4215251"/>
              <a:gd name="connsiteX21" fmla="*/ 2735820 w 4093436"/>
              <a:gd name="connsiteY21" fmla="*/ 0 h 4215251"/>
              <a:gd name="connsiteX22" fmla="*/ 2735820 w 4093436"/>
              <a:gd name="connsiteY22" fmla="*/ 823783 h 4215251"/>
              <a:gd name="connsiteX23" fmla="*/ 1571596 w 4093436"/>
              <a:gd name="connsiteY23" fmla="*/ 823783 h 4215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3436" h="4215251">
                <a:moveTo>
                  <a:pt x="0" y="2642226"/>
                </a:moveTo>
                <a:lnTo>
                  <a:pt x="2161209" y="2642226"/>
                </a:lnTo>
                <a:lnTo>
                  <a:pt x="2161209" y="4215251"/>
                </a:lnTo>
                <a:lnTo>
                  <a:pt x="0" y="4215251"/>
                </a:lnTo>
                <a:close/>
                <a:moveTo>
                  <a:pt x="2291462" y="2639890"/>
                </a:moveTo>
                <a:lnTo>
                  <a:pt x="3574681" y="2639890"/>
                </a:lnTo>
                <a:lnTo>
                  <a:pt x="3574681" y="3432245"/>
                </a:lnTo>
                <a:lnTo>
                  <a:pt x="2291462" y="3432245"/>
                </a:lnTo>
                <a:close/>
                <a:moveTo>
                  <a:pt x="228075" y="1773324"/>
                </a:moveTo>
                <a:lnTo>
                  <a:pt x="1511293" y="1773324"/>
                </a:lnTo>
                <a:lnTo>
                  <a:pt x="1511293" y="2565679"/>
                </a:lnTo>
                <a:lnTo>
                  <a:pt x="228075" y="2565679"/>
                </a:lnTo>
                <a:close/>
                <a:moveTo>
                  <a:pt x="1571596" y="905589"/>
                </a:moveTo>
                <a:lnTo>
                  <a:pt x="4093436" y="905589"/>
                </a:lnTo>
                <a:lnTo>
                  <a:pt x="4093436" y="2546396"/>
                </a:lnTo>
                <a:lnTo>
                  <a:pt x="1571596" y="2546396"/>
                </a:lnTo>
                <a:close/>
                <a:moveTo>
                  <a:pt x="663050" y="905589"/>
                </a:moveTo>
                <a:lnTo>
                  <a:pt x="1498159" y="905589"/>
                </a:lnTo>
                <a:lnTo>
                  <a:pt x="1498159" y="1696777"/>
                </a:lnTo>
                <a:lnTo>
                  <a:pt x="663050" y="1696777"/>
                </a:lnTo>
                <a:close/>
                <a:moveTo>
                  <a:pt x="1571596" y="0"/>
                </a:moveTo>
                <a:lnTo>
                  <a:pt x="2735820" y="0"/>
                </a:lnTo>
                <a:lnTo>
                  <a:pt x="2735820" y="823783"/>
                </a:lnTo>
                <a:lnTo>
                  <a:pt x="1571596" y="823783"/>
                </a:lnTo>
                <a:close/>
              </a:path>
            </a:pathLst>
          </a:custGeom>
        </p:spPr>
        <p:txBody>
          <a:bodyPr wrap="square">
            <a:noAutofit/>
          </a:bodyPr>
          <a:lstStyle/>
          <a:p>
            <a:r>
              <a:rPr lang="de-DE"/>
              <a:t>Bild durch Klicken auf Symbol hinzufügen</a:t>
            </a:r>
            <a:endParaRPr lang="de-CH" dirty="0"/>
          </a:p>
        </p:txBody>
      </p:sp>
      <p:sp>
        <p:nvSpPr>
          <p:cNvPr id="2" name="Titel 1">
            <a:extLst>
              <a:ext uri="{FF2B5EF4-FFF2-40B4-BE49-F238E27FC236}">
                <a16:creationId xmlns:a16="http://schemas.microsoft.com/office/drawing/2014/main" id="{B77E8CE8-4EC0-42BF-97CC-F511DECC74AC}"/>
              </a:ext>
            </a:extLst>
          </p:cNvPr>
          <p:cNvSpPr>
            <a:spLocks noGrp="1"/>
          </p:cNvSpPr>
          <p:nvPr>
            <p:ph type="ctrTitle"/>
          </p:nvPr>
        </p:nvSpPr>
        <p:spPr>
          <a:xfrm>
            <a:off x="436548" y="1541720"/>
            <a:ext cx="6690646" cy="2753833"/>
          </a:xfrm>
        </p:spPr>
        <p:txBody>
          <a:bodyPr anchor="ctr">
            <a:normAutofit/>
          </a:bodyPr>
          <a:lstStyle>
            <a:lvl1pPr algn="ctr">
              <a:defRPr sz="4400"/>
            </a:lvl1pPr>
          </a:lstStyle>
          <a:p>
            <a:r>
              <a:rPr lang="de-DE"/>
              <a:t>Mastertitelformat bearbeiten</a:t>
            </a:r>
            <a:endParaRPr lang="de-CH" dirty="0"/>
          </a:p>
        </p:txBody>
      </p:sp>
      <p:sp>
        <p:nvSpPr>
          <p:cNvPr id="3" name="Untertitel 2">
            <a:extLst>
              <a:ext uri="{FF2B5EF4-FFF2-40B4-BE49-F238E27FC236}">
                <a16:creationId xmlns:a16="http://schemas.microsoft.com/office/drawing/2014/main" id="{DC84E6D7-240D-4A47-9FFC-E0A24F94200F}"/>
              </a:ext>
            </a:extLst>
          </p:cNvPr>
          <p:cNvSpPr>
            <a:spLocks noGrp="1"/>
          </p:cNvSpPr>
          <p:nvPr>
            <p:ph type="subTitle" idx="1"/>
          </p:nvPr>
        </p:nvSpPr>
        <p:spPr>
          <a:xfrm>
            <a:off x="436548" y="4482137"/>
            <a:ext cx="6690645" cy="179107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dirty="0"/>
          </a:p>
        </p:txBody>
      </p:sp>
      <p:pic>
        <p:nvPicPr>
          <p:cNvPr id="6" name="Grafik 5">
            <a:extLst>
              <a:ext uri="{FF2B5EF4-FFF2-40B4-BE49-F238E27FC236}">
                <a16:creationId xmlns:a16="http://schemas.microsoft.com/office/drawing/2014/main" id="{8D6A7AA4-4321-4FC2-BB77-8CC6370AD44D}"/>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20" y="1357"/>
            <a:ext cx="1687554" cy="1369213"/>
          </a:xfrm>
          <a:prstGeom prst="rect">
            <a:avLst/>
          </a:prstGeom>
        </p:spPr>
      </p:pic>
      <p:sp>
        <p:nvSpPr>
          <p:cNvPr id="7" name="Rechteck 6">
            <a:extLst>
              <a:ext uri="{FF2B5EF4-FFF2-40B4-BE49-F238E27FC236}">
                <a16:creationId xmlns:a16="http://schemas.microsoft.com/office/drawing/2014/main" id="{3D2FED3E-1C93-4C4A-B5A1-71324613B761}"/>
              </a:ext>
            </a:extLst>
          </p:cNvPr>
          <p:cNvSpPr/>
          <p:nvPr userDrawn="1"/>
        </p:nvSpPr>
        <p:spPr>
          <a:xfrm>
            <a:off x="515320" y="0"/>
            <a:ext cx="1687554" cy="13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24636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Bild vollflächig">
    <p:spTree>
      <p:nvGrpSpPr>
        <p:cNvPr id="1" name=""/>
        <p:cNvGrpSpPr/>
        <p:nvPr/>
      </p:nvGrpSpPr>
      <p:grpSpPr>
        <a:xfrm>
          <a:off x="0" y="0"/>
          <a:ext cx="0" cy="0"/>
          <a:chOff x="0" y="0"/>
          <a:chExt cx="0" cy="0"/>
        </a:xfrm>
      </p:grpSpPr>
      <p:sp>
        <p:nvSpPr>
          <p:cNvPr id="13" name="Bildplatzhalter 12">
            <a:extLst>
              <a:ext uri="{FF2B5EF4-FFF2-40B4-BE49-F238E27FC236}">
                <a16:creationId xmlns:a16="http://schemas.microsoft.com/office/drawing/2014/main" id="{AC64D27F-C2B0-4FC8-8C2C-E28C4246B677}"/>
              </a:ext>
            </a:extLst>
          </p:cNvPr>
          <p:cNvSpPr>
            <a:spLocks noGrp="1"/>
          </p:cNvSpPr>
          <p:nvPr>
            <p:ph type="pic" sz="quarter" idx="10"/>
          </p:nvPr>
        </p:nvSpPr>
        <p:spPr>
          <a:xfrm>
            <a:off x="0" y="0"/>
            <a:ext cx="12192000" cy="6858000"/>
          </a:xfrm>
          <a:custGeom>
            <a:avLst/>
            <a:gdLst>
              <a:gd name="connsiteX0" fmla="*/ 0 w 12192000"/>
              <a:gd name="connsiteY0" fmla="*/ 0 h 6858000"/>
              <a:gd name="connsiteX1" fmla="*/ 514800 w 12192000"/>
              <a:gd name="connsiteY1" fmla="*/ 0 h 6858000"/>
              <a:gd name="connsiteX2" fmla="*/ 514800 w 12192000"/>
              <a:gd name="connsiteY2" fmla="*/ 1368000 h 6858000"/>
              <a:gd name="connsiteX3" fmla="*/ 2203200 w 12192000"/>
              <a:gd name="connsiteY3" fmla="*/ 1368000 h 6858000"/>
              <a:gd name="connsiteX4" fmla="*/ 220320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514800" y="0"/>
                </a:lnTo>
                <a:lnTo>
                  <a:pt x="514800" y="1368000"/>
                </a:lnTo>
                <a:lnTo>
                  <a:pt x="2203200" y="1368000"/>
                </a:lnTo>
                <a:lnTo>
                  <a:pt x="2203200" y="0"/>
                </a:lnTo>
                <a:lnTo>
                  <a:pt x="12192000" y="0"/>
                </a:lnTo>
                <a:lnTo>
                  <a:pt x="12192000" y="6858000"/>
                </a:lnTo>
                <a:lnTo>
                  <a:pt x="0" y="6858000"/>
                </a:lnTo>
                <a:close/>
              </a:path>
            </a:pathLst>
          </a:custGeom>
        </p:spPr>
        <p:txBody>
          <a:bodyPr wrap="square">
            <a:noAutofit/>
          </a:bodyPr>
          <a:lstStyle/>
          <a:p>
            <a:r>
              <a:rPr lang="de-DE"/>
              <a:t>Bild durch Klicken auf Symbol hinzufügen</a:t>
            </a:r>
            <a:endParaRPr lang="de-CH"/>
          </a:p>
        </p:txBody>
      </p:sp>
      <p:pic>
        <p:nvPicPr>
          <p:cNvPr id="6" name="Grafik 5">
            <a:extLst>
              <a:ext uri="{FF2B5EF4-FFF2-40B4-BE49-F238E27FC236}">
                <a16:creationId xmlns:a16="http://schemas.microsoft.com/office/drawing/2014/main" id="{F44186AC-7C25-4291-BCA4-78632FA0DDA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20" y="1357"/>
            <a:ext cx="1687554" cy="1369213"/>
          </a:xfrm>
          <a:prstGeom prst="rect">
            <a:avLst/>
          </a:prstGeom>
        </p:spPr>
      </p:pic>
      <p:sp>
        <p:nvSpPr>
          <p:cNvPr id="3" name="Titel 2">
            <a:extLst>
              <a:ext uri="{FF2B5EF4-FFF2-40B4-BE49-F238E27FC236}">
                <a16:creationId xmlns:a16="http://schemas.microsoft.com/office/drawing/2014/main" id="{BAA58139-E55E-4F59-8364-7B2CB5348697}"/>
              </a:ext>
            </a:extLst>
          </p:cNvPr>
          <p:cNvSpPr>
            <a:spLocks noGrp="1"/>
          </p:cNvSpPr>
          <p:nvPr>
            <p:ph type="title"/>
          </p:nvPr>
        </p:nvSpPr>
        <p:spPr>
          <a:xfrm>
            <a:off x="349103" y="4182213"/>
            <a:ext cx="10515600" cy="1325563"/>
          </a:xfrm>
          <a:solidFill>
            <a:schemeClr val="bg1">
              <a:alpha val="60000"/>
            </a:schemeClr>
          </a:solidFill>
        </p:spPr>
        <p:txBody>
          <a:bodyPr>
            <a:normAutofit/>
          </a:bodyPr>
          <a:lstStyle>
            <a:lvl1pPr>
              <a:defRPr sz="2800"/>
            </a:lvl1pPr>
          </a:lstStyle>
          <a:p>
            <a:r>
              <a:rPr lang="de-DE"/>
              <a:t>Mastertitelformat bearbeiten</a:t>
            </a:r>
            <a:endParaRPr lang="de-CH" dirty="0"/>
          </a:p>
        </p:txBody>
      </p:sp>
    </p:spTree>
    <p:extLst>
      <p:ext uri="{BB962C8B-B14F-4D97-AF65-F5344CB8AC3E}">
        <p14:creationId xmlns:p14="http://schemas.microsoft.com/office/powerpoint/2010/main" val="60577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bschnitt Bild vollflächig">
    <p:spTree>
      <p:nvGrpSpPr>
        <p:cNvPr id="1" name=""/>
        <p:cNvGrpSpPr/>
        <p:nvPr/>
      </p:nvGrpSpPr>
      <p:grpSpPr>
        <a:xfrm>
          <a:off x="0" y="0"/>
          <a:ext cx="0" cy="0"/>
          <a:chOff x="0" y="0"/>
          <a:chExt cx="0" cy="0"/>
        </a:xfrm>
      </p:grpSpPr>
      <p:sp>
        <p:nvSpPr>
          <p:cNvPr id="13" name="Bildplatzhalter 12">
            <a:extLst>
              <a:ext uri="{FF2B5EF4-FFF2-40B4-BE49-F238E27FC236}">
                <a16:creationId xmlns:a16="http://schemas.microsoft.com/office/drawing/2014/main" id="{4EFA4214-F565-4AAE-98C2-43348182E766}"/>
              </a:ext>
            </a:extLst>
          </p:cNvPr>
          <p:cNvSpPr>
            <a:spLocks noGrp="1"/>
          </p:cNvSpPr>
          <p:nvPr>
            <p:ph type="pic" sz="quarter" idx="13"/>
          </p:nvPr>
        </p:nvSpPr>
        <p:spPr>
          <a:xfrm>
            <a:off x="0" y="0"/>
            <a:ext cx="12192000" cy="6191259"/>
          </a:xfrm>
          <a:custGeom>
            <a:avLst/>
            <a:gdLst>
              <a:gd name="connsiteX0" fmla="*/ 0 w 12192000"/>
              <a:gd name="connsiteY0" fmla="*/ 0 h 6219825"/>
              <a:gd name="connsiteX1" fmla="*/ 12192000 w 12192000"/>
              <a:gd name="connsiteY1" fmla="*/ 0 h 6219825"/>
              <a:gd name="connsiteX2" fmla="*/ 12192000 w 12192000"/>
              <a:gd name="connsiteY2" fmla="*/ 6219825 h 6219825"/>
              <a:gd name="connsiteX3" fmla="*/ 0 w 12192000"/>
              <a:gd name="connsiteY3" fmla="*/ 6219825 h 6219825"/>
            </a:gdLst>
            <a:ahLst/>
            <a:cxnLst>
              <a:cxn ang="0">
                <a:pos x="connsiteX0" y="connsiteY0"/>
              </a:cxn>
              <a:cxn ang="0">
                <a:pos x="connsiteX1" y="connsiteY1"/>
              </a:cxn>
              <a:cxn ang="0">
                <a:pos x="connsiteX2" y="connsiteY2"/>
              </a:cxn>
              <a:cxn ang="0">
                <a:pos x="connsiteX3" y="connsiteY3"/>
              </a:cxn>
            </a:cxnLst>
            <a:rect l="l" t="t" r="r" b="b"/>
            <a:pathLst>
              <a:path w="12192000" h="6219825">
                <a:moveTo>
                  <a:pt x="0" y="0"/>
                </a:moveTo>
                <a:lnTo>
                  <a:pt x="12192000" y="0"/>
                </a:lnTo>
                <a:lnTo>
                  <a:pt x="12192000" y="6219825"/>
                </a:lnTo>
                <a:lnTo>
                  <a:pt x="0" y="6219825"/>
                </a:lnTo>
                <a:close/>
              </a:path>
            </a:pathLst>
          </a:custGeom>
        </p:spPr>
        <p:txBody>
          <a:bodyPr wrap="square">
            <a:noAutofit/>
          </a:bodyPr>
          <a:lstStyle/>
          <a:p>
            <a:r>
              <a:rPr lang="de-DE"/>
              <a:t>Bild durch Klicken auf Symbol hinzufügen</a:t>
            </a:r>
            <a:endParaRPr lang="de-CH"/>
          </a:p>
        </p:txBody>
      </p:sp>
      <p:sp>
        <p:nvSpPr>
          <p:cNvPr id="4" name="Datumsplatzhalter 3">
            <a:extLst>
              <a:ext uri="{FF2B5EF4-FFF2-40B4-BE49-F238E27FC236}">
                <a16:creationId xmlns:a16="http://schemas.microsoft.com/office/drawing/2014/main" id="{CEB9F9E7-9C7D-4BCE-8F17-00F5363055D8}"/>
              </a:ext>
            </a:extLst>
          </p:cNvPr>
          <p:cNvSpPr>
            <a:spLocks noGrp="1"/>
          </p:cNvSpPr>
          <p:nvPr>
            <p:ph type="dt" sz="half" idx="14"/>
          </p:nvPr>
        </p:nvSpPr>
        <p:spPr/>
        <p:txBody>
          <a:bodyPr/>
          <a:lstStyle/>
          <a:p>
            <a:fld id="{23D46172-95BF-46D3-B6CC-8A39BDF4DD54}" type="datetime1">
              <a:rPr lang="de-CH" smtClean="0"/>
              <a:t>17.02.23</a:t>
            </a:fld>
            <a:endParaRPr lang="de-CH" dirty="0"/>
          </a:p>
        </p:txBody>
      </p:sp>
      <p:sp>
        <p:nvSpPr>
          <p:cNvPr id="5" name="Fußzeilenplatzhalter 4">
            <a:extLst>
              <a:ext uri="{FF2B5EF4-FFF2-40B4-BE49-F238E27FC236}">
                <a16:creationId xmlns:a16="http://schemas.microsoft.com/office/drawing/2014/main" id="{532B257A-3811-45B9-95A3-CEAEB0A6499A}"/>
              </a:ext>
            </a:extLst>
          </p:cNvPr>
          <p:cNvSpPr>
            <a:spLocks noGrp="1"/>
          </p:cNvSpPr>
          <p:nvPr>
            <p:ph type="ftr" sz="quarter" idx="15"/>
          </p:nvPr>
        </p:nvSpPr>
        <p:spPr/>
        <p:txBody>
          <a:bodyPr/>
          <a:lstStyle/>
          <a:p>
            <a:r>
              <a:rPr lang="de-CH"/>
              <a:t>Fusszeile einfügen</a:t>
            </a:r>
            <a:endParaRPr lang="de-CH" dirty="0"/>
          </a:p>
        </p:txBody>
      </p:sp>
      <p:sp>
        <p:nvSpPr>
          <p:cNvPr id="6" name="Foliennummernplatzhalter 5">
            <a:extLst>
              <a:ext uri="{FF2B5EF4-FFF2-40B4-BE49-F238E27FC236}">
                <a16:creationId xmlns:a16="http://schemas.microsoft.com/office/drawing/2014/main" id="{B7AFD81F-D1C4-478B-8CB5-C5448FF06C91}"/>
              </a:ext>
            </a:extLst>
          </p:cNvPr>
          <p:cNvSpPr>
            <a:spLocks noGrp="1"/>
          </p:cNvSpPr>
          <p:nvPr>
            <p:ph type="sldNum" sz="quarter" idx="16"/>
          </p:nvPr>
        </p:nvSpPr>
        <p:spPr/>
        <p:txBody>
          <a:bodyPr/>
          <a:lstStyle/>
          <a:p>
            <a:fld id="{66BEAF41-8FFB-46BD-8359-B4FF53AB7ED5}" type="slidenum">
              <a:rPr lang="de-CH" smtClean="0"/>
              <a:pPr/>
              <a:t>‹#›</a:t>
            </a:fld>
            <a:endParaRPr lang="de-CH" dirty="0"/>
          </a:p>
        </p:txBody>
      </p:sp>
      <p:sp>
        <p:nvSpPr>
          <p:cNvPr id="2" name="Titel 1">
            <a:extLst>
              <a:ext uri="{FF2B5EF4-FFF2-40B4-BE49-F238E27FC236}">
                <a16:creationId xmlns:a16="http://schemas.microsoft.com/office/drawing/2014/main" id="{C86696A9-6DC6-4DF9-B488-0C330948950D}"/>
              </a:ext>
            </a:extLst>
          </p:cNvPr>
          <p:cNvSpPr>
            <a:spLocks noGrp="1"/>
          </p:cNvSpPr>
          <p:nvPr>
            <p:ph type="title"/>
          </p:nvPr>
        </p:nvSpPr>
        <p:spPr>
          <a:xfrm>
            <a:off x="831850" y="3238500"/>
            <a:ext cx="10515600" cy="1406534"/>
          </a:xfrm>
          <a:solidFill>
            <a:schemeClr val="bg1">
              <a:lumMod val="95000"/>
              <a:alpha val="60000"/>
            </a:schemeClr>
          </a:solidFill>
        </p:spPr>
        <p:txBody>
          <a:bodyPr anchor="ctr">
            <a:normAutofit/>
          </a:bodyPr>
          <a:lstStyle>
            <a:lvl1pPr>
              <a:defRPr sz="4000"/>
            </a:lvl1pPr>
          </a:lstStyle>
          <a:p>
            <a:r>
              <a:rPr lang="de-DE"/>
              <a:t>Mastertitelformat bearbeiten</a:t>
            </a:r>
            <a:endParaRPr lang="de-CH" dirty="0"/>
          </a:p>
        </p:txBody>
      </p:sp>
      <p:sp>
        <p:nvSpPr>
          <p:cNvPr id="3" name="Textplatzhalter 2">
            <a:extLst>
              <a:ext uri="{FF2B5EF4-FFF2-40B4-BE49-F238E27FC236}">
                <a16:creationId xmlns:a16="http://schemas.microsoft.com/office/drawing/2014/main" id="{4DD644F3-D35C-4B24-B10C-08F02710ADDE}"/>
              </a:ext>
            </a:extLst>
          </p:cNvPr>
          <p:cNvSpPr>
            <a:spLocks noGrp="1"/>
          </p:cNvSpPr>
          <p:nvPr>
            <p:ph type="body" idx="1"/>
          </p:nvPr>
        </p:nvSpPr>
        <p:spPr>
          <a:xfrm>
            <a:off x="831850" y="4876800"/>
            <a:ext cx="10515600" cy="1212850"/>
          </a:xfrm>
          <a:solidFill>
            <a:schemeClr val="bg1">
              <a:alpha val="60000"/>
            </a:schemeClr>
          </a:solidFill>
        </p:spPr>
        <p:txBody>
          <a:bodyPr>
            <a:normAutofit/>
          </a:bodyPr>
          <a:lstStyle>
            <a:lvl1pPr marL="0" indent="0">
              <a:buNone/>
              <a:defRPr sz="2400">
                <a:solidFill>
                  <a:srgbClr val="003DA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Tree>
    <p:extLst>
      <p:ext uri="{BB962C8B-B14F-4D97-AF65-F5344CB8AC3E}">
        <p14:creationId xmlns:p14="http://schemas.microsoft.com/office/powerpoint/2010/main" val="28404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ld vollflächig">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A979EEB5-3A79-4593-8D0A-6E35075BA84F}"/>
              </a:ext>
            </a:extLst>
          </p:cNvPr>
          <p:cNvSpPr>
            <a:spLocks noGrp="1"/>
          </p:cNvSpPr>
          <p:nvPr>
            <p:ph type="pic" sz="quarter" idx="10"/>
          </p:nvPr>
        </p:nvSpPr>
        <p:spPr>
          <a:xfrm>
            <a:off x="0" y="0"/>
            <a:ext cx="12192000" cy="6858000"/>
          </a:xfrm>
        </p:spPr>
        <p:txBody>
          <a:bodyPr/>
          <a:lstStyle/>
          <a:p>
            <a:r>
              <a:rPr lang="de-DE"/>
              <a:t>Bild durch Klicken auf Symbol hinzufügen</a:t>
            </a:r>
            <a:endParaRPr lang="de-CH"/>
          </a:p>
        </p:txBody>
      </p:sp>
    </p:spTree>
    <p:extLst>
      <p:ext uri="{BB962C8B-B14F-4D97-AF65-F5344CB8AC3E}">
        <p14:creationId xmlns:p14="http://schemas.microsoft.com/office/powerpoint/2010/main" val="47731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Titelfolie mit Bild rech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7129B7-2E33-4F70-A64C-2480E2B2B5C0}"/>
              </a:ext>
            </a:extLst>
          </p:cNvPr>
          <p:cNvSpPr>
            <a:spLocks noGrp="1"/>
          </p:cNvSpPr>
          <p:nvPr>
            <p:ph type="title"/>
          </p:nvPr>
        </p:nvSpPr>
        <p:spPr>
          <a:xfrm>
            <a:off x="848495" y="413657"/>
            <a:ext cx="4785951" cy="1600200"/>
          </a:xfrm>
        </p:spPr>
        <p:txBody>
          <a:bodyPr anchor="ctr"/>
          <a:lstStyle>
            <a:lvl1pPr>
              <a:defRPr sz="3200"/>
            </a:lvl1pPr>
          </a:lstStyle>
          <a:p>
            <a:r>
              <a:rPr lang="de-DE"/>
              <a:t>Mastertitelformat bearbeiten</a:t>
            </a:r>
            <a:endParaRPr lang="de-CH" dirty="0"/>
          </a:p>
        </p:txBody>
      </p:sp>
      <p:sp>
        <p:nvSpPr>
          <p:cNvPr id="3" name="Bildplatzhalter 2">
            <a:extLst>
              <a:ext uri="{FF2B5EF4-FFF2-40B4-BE49-F238E27FC236}">
                <a16:creationId xmlns:a16="http://schemas.microsoft.com/office/drawing/2014/main" id="{B2F7962C-D15E-46DB-A140-76AD118F9E6B}"/>
              </a:ext>
            </a:extLst>
          </p:cNvPr>
          <p:cNvSpPr>
            <a:spLocks noGrp="1"/>
          </p:cNvSpPr>
          <p:nvPr>
            <p:ph type="pic" idx="1"/>
          </p:nvPr>
        </p:nvSpPr>
        <p:spPr>
          <a:xfrm>
            <a:off x="6019800" y="0"/>
            <a:ext cx="61722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CH"/>
          </a:p>
        </p:txBody>
      </p:sp>
      <p:sp>
        <p:nvSpPr>
          <p:cNvPr id="4" name="Textplatzhalter 3">
            <a:extLst>
              <a:ext uri="{FF2B5EF4-FFF2-40B4-BE49-F238E27FC236}">
                <a16:creationId xmlns:a16="http://schemas.microsoft.com/office/drawing/2014/main" id="{AB89DD0F-46D0-4C0E-BF23-C8F1C2BFE7FA}"/>
              </a:ext>
            </a:extLst>
          </p:cNvPr>
          <p:cNvSpPr>
            <a:spLocks noGrp="1"/>
          </p:cNvSpPr>
          <p:nvPr>
            <p:ph type="body" sz="half" idx="2"/>
          </p:nvPr>
        </p:nvSpPr>
        <p:spPr>
          <a:xfrm>
            <a:off x="848496" y="2013857"/>
            <a:ext cx="4785951" cy="413439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Tree>
    <p:extLst>
      <p:ext uri="{BB962C8B-B14F-4D97-AF65-F5344CB8AC3E}">
        <p14:creationId xmlns:p14="http://schemas.microsoft.com/office/powerpoint/2010/main" val="376706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Inhalt norma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950E8B-16F5-4DE4-8389-209A4F241179}"/>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C51B00A8-C732-4BD9-BF7C-FB595EBAC20A}"/>
              </a:ext>
            </a:extLst>
          </p:cNvPr>
          <p:cNvSpPr>
            <a:spLocks noGrp="1"/>
          </p:cNvSpPr>
          <p:nvPr>
            <p:ph idx="1"/>
          </p:nvPr>
        </p:nvSpPr>
        <p:spPr/>
        <p:txBody>
          <a:bodyPr>
            <a:normAutofit/>
          </a:bodyPr>
          <a:lstStyle>
            <a:lvl1pPr marL="361950" indent="-361950">
              <a:defRPr sz="3200"/>
            </a:lvl1pPr>
            <a:lvl2pPr marL="801688" indent="-344488" defTabSz="896938">
              <a:defRPr sz="2800"/>
            </a:lvl2pPr>
            <a:lvl3pPr>
              <a:defRPr sz="2400"/>
            </a:lvl3pPr>
            <a:lvl4pPr>
              <a:defRPr sz="2000"/>
            </a:lvl4pPr>
            <a:lvl5pPr>
              <a:defRPr sz="20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4" name="Datumsplatzhalter 3">
            <a:extLst>
              <a:ext uri="{FF2B5EF4-FFF2-40B4-BE49-F238E27FC236}">
                <a16:creationId xmlns:a16="http://schemas.microsoft.com/office/drawing/2014/main" id="{17A209A3-C245-4C4C-802F-2D092E62B12A}"/>
              </a:ext>
            </a:extLst>
          </p:cNvPr>
          <p:cNvSpPr>
            <a:spLocks noGrp="1"/>
          </p:cNvSpPr>
          <p:nvPr>
            <p:ph type="dt" sz="half" idx="10"/>
          </p:nvPr>
        </p:nvSpPr>
        <p:spPr/>
        <p:txBody>
          <a:bodyPr/>
          <a:lstStyle/>
          <a:p>
            <a:fld id="{909B05D8-F536-4D06-B0DA-7EE54F04900E}" type="datetime1">
              <a:rPr lang="de-CH" smtClean="0"/>
              <a:t>17.02.23</a:t>
            </a:fld>
            <a:endParaRPr lang="de-CH" dirty="0"/>
          </a:p>
        </p:txBody>
      </p:sp>
      <p:sp>
        <p:nvSpPr>
          <p:cNvPr id="5" name="Fußzeilenplatzhalter 4">
            <a:extLst>
              <a:ext uri="{FF2B5EF4-FFF2-40B4-BE49-F238E27FC236}">
                <a16:creationId xmlns:a16="http://schemas.microsoft.com/office/drawing/2014/main" id="{B7AE46D8-97D6-4E3A-B7C6-E840F65849F6}"/>
              </a:ext>
            </a:extLst>
          </p:cNvPr>
          <p:cNvSpPr>
            <a:spLocks noGrp="1"/>
          </p:cNvSpPr>
          <p:nvPr>
            <p:ph type="ftr" sz="quarter" idx="11"/>
          </p:nvPr>
        </p:nvSpPr>
        <p:spPr/>
        <p:txBody>
          <a:bodyPr/>
          <a:lstStyle/>
          <a:p>
            <a:r>
              <a:rPr lang="de-CH"/>
              <a:t>Fusszeile einfügen</a:t>
            </a:r>
            <a:endParaRPr lang="de-CH" dirty="0"/>
          </a:p>
        </p:txBody>
      </p:sp>
      <p:sp>
        <p:nvSpPr>
          <p:cNvPr id="6" name="Foliennummernplatzhalter 5">
            <a:extLst>
              <a:ext uri="{FF2B5EF4-FFF2-40B4-BE49-F238E27FC236}">
                <a16:creationId xmlns:a16="http://schemas.microsoft.com/office/drawing/2014/main" id="{70D9C1D0-EF68-4300-B7B8-C513D1A46C79}"/>
              </a:ext>
            </a:extLst>
          </p:cNvPr>
          <p:cNvSpPr>
            <a:spLocks noGrp="1"/>
          </p:cNvSpPr>
          <p:nvPr>
            <p:ph type="sldNum" sz="quarter" idx="12"/>
          </p:nvPr>
        </p:nvSpPr>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218012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nhalt - Bild rechts">
    <p:spTree>
      <p:nvGrpSpPr>
        <p:cNvPr id="1" name=""/>
        <p:cNvGrpSpPr/>
        <p:nvPr/>
      </p:nvGrpSpPr>
      <p:grpSpPr>
        <a:xfrm>
          <a:off x="0" y="0"/>
          <a:ext cx="0" cy="0"/>
          <a:chOff x="0" y="0"/>
          <a:chExt cx="0" cy="0"/>
        </a:xfrm>
      </p:grpSpPr>
      <p:sp>
        <p:nvSpPr>
          <p:cNvPr id="8" name="Bildplatzhalter 4">
            <a:extLst>
              <a:ext uri="{FF2B5EF4-FFF2-40B4-BE49-F238E27FC236}">
                <a16:creationId xmlns:a16="http://schemas.microsoft.com/office/drawing/2014/main" id="{544E9FAB-8764-4985-8B0E-8EA7B951F953}"/>
              </a:ext>
            </a:extLst>
          </p:cNvPr>
          <p:cNvSpPr>
            <a:spLocks noGrp="1"/>
          </p:cNvSpPr>
          <p:nvPr>
            <p:ph type="pic" sz="quarter" idx="13"/>
          </p:nvPr>
        </p:nvSpPr>
        <p:spPr>
          <a:xfrm>
            <a:off x="7514689" y="-9516"/>
            <a:ext cx="4654609" cy="6867516"/>
          </a:xfrm>
        </p:spPr>
        <p:txBody>
          <a:bodyPr/>
          <a:lstStyle/>
          <a:p>
            <a:r>
              <a:rPr lang="de-DE"/>
              <a:t>Bild durch Klicken auf Symbol hinzufügen</a:t>
            </a:r>
            <a:endParaRPr lang="de-CH"/>
          </a:p>
        </p:txBody>
      </p:sp>
      <p:sp>
        <p:nvSpPr>
          <p:cNvPr id="2" name="Titel 1">
            <a:extLst>
              <a:ext uri="{FF2B5EF4-FFF2-40B4-BE49-F238E27FC236}">
                <a16:creationId xmlns:a16="http://schemas.microsoft.com/office/drawing/2014/main" id="{22950E8B-16F5-4DE4-8389-209A4F241179}"/>
              </a:ext>
            </a:extLst>
          </p:cNvPr>
          <p:cNvSpPr>
            <a:spLocks noGrp="1"/>
          </p:cNvSpPr>
          <p:nvPr>
            <p:ph type="title"/>
          </p:nvPr>
        </p:nvSpPr>
        <p:spPr>
          <a:xfrm>
            <a:off x="838200" y="365125"/>
            <a:ext cx="6186443" cy="1325563"/>
          </a:xfrm>
        </p:spPr>
        <p:txBody>
          <a:bodyPr>
            <a:normAutofit/>
          </a:bodyPr>
          <a:lstStyle>
            <a:lvl1pPr>
              <a:defRPr sz="4000"/>
            </a:lvl1pPr>
          </a:lstStyle>
          <a:p>
            <a:r>
              <a:rPr lang="de-DE"/>
              <a:t>Mastertitelformat bearbeiten</a:t>
            </a:r>
            <a:endParaRPr lang="de-CH" dirty="0"/>
          </a:p>
        </p:txBody>
      </p:sp>
      <p:sp>
        <p:nvSpPr>
          <p:cNvPr id="3" name="Inhaltsplatzhalter 2">
            <a:extLst>
              <a:ext uri="{FF2B5EF4-FFF2-40B4-BE49-F238E27FC236}">
                <a16:creationId xmlns:a16="http://schemas.microsoft.com/office/drawing/2014/main" id="{C51B00A8-C732-4BD9-BF7C-FB595EBAC20A}"/>
              </a:ext>
            </a:extLst>
          </p:cNvPr>
          <p:cNvSpPr>
            <a:spLocks noGrp="1"/>
          </p:cNvSpPr>
          <p:nvPr>
            <p:ph idx="1"/>
          </p:nvPr>
        </p:nvSpPr>
        <p:spPr>
          <a:xfrm>
            <a:off x="838200" y="1825625"/>
            <a:ext cx="6186443" cy="4351338"/>
          </a:xfrm>
        </p:spPr>
        <p:txBody>
          <a:bodyPr>
            <a:normAutofit/>
          </a:bodyPr>
          <a:lstStyle>
            <a:lvl1pPr marL="361950" indent="-361950">
              <a:defRPr sz="3200"/>
            </a:lvl1pPr>
            <a:lvl2pPr marL="801688" indent="-344488">
              <a:defRPr sz="2800"/>
            </a:lvl2pPr>
            <a:lvl3pPr>
              <a:defRPr sz="2400"/>
            </a:lvl3pPr>
            <a:lvl4pPr>
              <a:defRPr sz="2000"/>
            </a:lvl4pPr>
            <a:lvl5pPr>
              <a:defRPr sz="20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9" name="Datumsplatzhalter 8">
            <a:extLst>
              <a:ext uri="{FF2B5EF4-FFF2-40B4-BE49-F238E27FC236}">
                <a16:creationId xmlns:a16="http://schemas.microsoft.com/office/drawing/2014/main" id="{09D5F286-13E2-47BB-BA7B-AB37604C66EB}"/>
              </a:ext>
            </a:extLst>
          </p:cNvPr>
          <p:cNvSpPr>
            <a:spLocks noGrp="1"/>
          </p:cNvSpPr>
          <p:nvPr>
            <p:ph type="dt" sz="half" idx="10"/>
          </p:nvPr>
        </p:nvSpPr>
        <p:spPr>
          <a:xfrm>
            <a:off x="6081668" y="6326517"/>
            <a:ext cx="942975" cy="365125"/>
          </a:xfrm>
        </p:spPr>
        <p:txBody>
          <a:bodyPr/>
          <a:lstStyle/>
          <a:p>
            <a:fld id="{F5B7BAA7-1395-4FFC-8E09-B86A0B237D4B}" type="datetime1">
              <a:rPr lang="de-CH" smtClean="0"/>
              <a:t>17.02.23</a:t>
            </a:fld>
            <a:endParaRPr lang="de-CH" dirty="0"/>
          </a:p>
        </p:txBody>
      </p:sp>
      <p:sp>
        <p:nvSpPr>
          <p:cNvPr id="10" name="Fußzeilenplatzhalter 9">
            <a:extLst>
              <a:ext uri="{FF2B5EF4-FFF2-40B4-BE49-F238E27FC236}">
                <a16:creationId xmlns:a16="http://schemas.microsoft.com/office/drawing/2014/main" id="{0D6FD19F-A1A8-47AB-A4BA-93A683DF0146}"/>
              </a:ext>
            </a:extLst>
          </p:cNvPr>
          <p:cNvSpPr>
            <a:spLocks noGrp="1"/>
          </p:cNvSpPr>
          <p:nvPr>
            <p:ph type="ftr" sz="quarter" idx="11"/>
          </p:nvPr>
        </p:nvSpPr>
        <p:spPr>
          <a:xfrm>
            <a:off x="838199" y="6317001"/>
            <a:ext cx="4263375" cy="365125"/>
          </a:xfrm>
        </p:spPr>
        <p:txBody>
          <a:bodyPr/>
          <a:lstStyle/>
          <a:p>
            <a:r>
              <a:rPr lang="de-CH" dirty="0"/>
              <a:t>Fusszeile einfügen</a:t>
            </a:r>
          </a:p>
        </p:txBody>
      </p:sp>
      <p:sp>
        <p:nvSpPr>
          <p:cNvPr id="11" name="Foliennummernplatzhalter 10">
            <a:extLst>
              <a:ext uri="{FF2B5EF4-FFF2-40B4-BE49-F238E27FC236}">
                <a16:creationId xmlns:a16="http://schemas.microsoft.com/office/drawing/2014/main" id="{655AAF9C-ECDA-4550-90F2-DC753239EB55}"/>
              </a:ext>
            </a:extLst>
          </p:cNvPr>
          <p:cNvSpPr>
            <a:spLocks noGrp="1"/>
          </p:cNvSpPr>
          <p:nvPr>
            <p:ph type="sldNum" sz="quarter" idx="12"/>
          </p:nvPr>
        </p:nvSpPr>
        <p:spPr>
          <a:xfrm>
            <a:off x="5239197" y="6326517"/>
            <a:ext cx="704849" cy="355609"/>
          </a:xfrm>
        </p:spPr>
        <p:txBody>
          <a:body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389170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47AD59C-92D2-466F-802A-B9717FDD7844}"/>
              </a:ext>
            </a:extLst>
          </p:cNvPr>
          <p:cNvPicPr>
            <a:picLocks noChangeAspect="1"/>
          </p:cNvPicPr>
          <p:nvPr userDrawn="1"/>
        </p:nvPicPr>
        <p:blipFill>
          <a:blip r:embed="rId21" cstate="print">
            <a:extLst>
              <a:ext uri="{28A0092B-C50C-407E-A947-70E740481C1C}">
                <a14:useLocalDpi xmlns:a14="http://schemas.microsoft.com/office/drawing/2010/main"/>
              </a:ext>
            </a:extLst>
          </a:blip>
          <a:stretch>
            <a:fillRect/>
          </a:stretch>
        </p:blipFill>
        <p:spPr>
          <a:xfrm>
            <a:off x="10677003" y="6302384"/>
            <a:ext cx="684797" cy="555616"/>
          </a:xfrm>
          <a:prstGeom prst="rect">
            <a:avLst/>
          </a:prstGeom>
        </p:spPr>
      </p:pic>
      <p:sp>
        <p:nvSpPr>
          <p:cNvPr id="2" name="Titelplatzhalter 1">
            <a:extLst>
              <a:ext uri="{FF2B5EF4-FFF2-40B4-BE49-F238E27FC236}">
                <a16:creationId xmlns:a16="http://schemas.microsoft.com/office/drawing/2014/main" id="{B9DA6F57-E121-4815-9F59-EC6E95938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endParaRPr lang="de-CH" dirty="0"/>
          </a:p>
        </p:txBody>
      </p:sp>
      <p:sp>
        <p:nvSpPr>
          <p:cNvPr id="3" name="Textplatzhalter 2">
            <a:extLst>
              <a:ext uri="{FF2B5EF4-FFF2-40B4-BE49-F238E27FC236}">
                <a16:creationId xmlns:a16="http://schemas.microsoft.com/office/drawing/2014/main" id="{311FC0C0-4A7A-42C5-8BE5-59A1C498F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9" name="Fußzeilenplatzhalter 8">
            <a:extLst>
              <a:ext uri="{FF2B5EF4-FFF2-40B4-BE49-F238E27FC236}">
                <a16:creationId xmlns:a16="http://schemas.microsoft.com/office/drawing/2014/main" id="{8AA19EBA-944C-4855-9B22-01767EA00C97}"/>
              </a:ext>
            </a:extLst>
          </p:cNvPr>
          <p:cNvSpPr>
            <a:spLocks noGrp="1"/>
          </p:cNvSpPr>
          <p:nvPr>
            <p:ph type="ftr" sz="quarter" idx="3"/>
          </p:nvPr>
        </p:nvSpPr>
        <p:spPr>
          <a:xfrm>
            <a:off x="838200" y="6302384"/>
            <a:ext cx="7821094"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de-CH"/>
              <a:t>Fusszeile einfügen</a:t>
            </a:r>
            <a:endParaRPr lang="de-CH" dirty="0"/>
          </a:p>
        </p:txBody>
      </p:sp>
      <p:sp>
        <p:nvSpPr>
          <p:cNvPr id="10" name="Datumsplatzhalter 9">
            <a:extLst>
              <a:ext uri="{FF2B5EF4-FFF2-40B4-BE49-F238E27FC236}">
                <a16:creationId xmlns:a16="http://schemas.microsoft.com/office/drawing/2014/main" id="{797B86A5-F710-4E10-B476-14958C5C664B}"/>
              </a:ext>
            </a:extLst>
          </p:cNvPr>
          <p:cNvSpPr>
            <a:spLocks noGrp="1"/>
          </p:cNvSpPr>
          <p:nvPr>
            <p:ph type="dt" sz="half" idx="2"/>
          </p:nvPr>
        </p:nvSpPr>
        <p:spPr>
          <a:xfrm>
            <a:off x="9616039" y="6302384"/>
            <a:ext cx="942975"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fld id="{1BECABAE-2A8F-4A67-A8BC-42976025B7E1}" type="datetime1">
              <a:rPr lang="de-CH" smtClean="0"/>
              <a:pPr/>
              <a:t>17.02.23</a:t>
            </a:fld>
            <a:endParaRPr lang="de-CH" dirty="0"/>
          </a:p>
        </p:txBody>
      </p:sp>
      <p:sp>
        <p:nvSpPr>
          <p:cNvPr id="11" name="Foliennummernplatzhalter 10">
            <a:extLst>
              <a:ext uri="{FF2B5EF4-FFF2-40B4-BE49-F238E27FC236}">
                <a16:creationId xmlns:a16="http://schemas.microsoft.com/office/drawing/2014/main" id="{DC141F1C-F690-44E4-8620-852DE6404B92}"/>
              </a:ext>
            </a:extLst>
          </p:cNvPr>
          <p:cNvSpPr>
            <a:spLocks noGrp="1"/>
          </p:cNvSpPr>
          <p:nvPr>
            <p:ph type="sldNum" sz="quarter" idx="4"/>
          </p:nvPr>
        </p:nvSpPr>
        <p:spPr>
          <a:xfrm>
            <a:off x="8793202" y="6302384"/>
            <a:ext cx="704849" cy="355609"/>
          </a:xfrm>
          <a:prstGeom prst="rect">
            <a:avLst/>
          </a:prstGeom>
        </p:spPr>
        <p:txBody>
          <a:bodyPr vert="horz" lIns="91440" tIns="45720" rIns="91440" bIns="45720" rtlCol="0" anchor="ctr"/>
          <a:lstStyle>
            <a:lvl1pPr algn="r">
              <a:defRPr sz="1000">
                <a:solidFill>
                  <a:schemeClr val="tx1">
                    <a:tint val="75000"/>
                  </a:schemeClr>
                </a:solidFill>
              </a:defRPr>
            </a:lvl1pPr>
          </a:lstStyle>
          <a:p>
            <a:fld id="{66BEAF41-8FFB-46BD-8359-B4FF53AB7ED5}" type="slidenum">
              <a:rPr lang="de-CH" smtClean="0"/>
              <a:pPr/>
              <a:t>‹#›</a:t>
            </a:fld>
            <a:endParaRPr lang="de-CH" dirty="0"/>
          </a:p>
        </p:txBody>
      </p:sp>
    </p:spTree>
    <p:extLst>
      <p:ext uri="{BB962C8B-B14F-4D97-AF65-F5344CB8AC3E}">
        <p14:creationId xmlns:p14="http://schemas.microsoft.com/office/powerpoint/2010/main" val="14709590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9" r:id="rId3"/>
    <p:sldLayoutId id="2147483660" r:id="rId4"/>
    <p:sldLayoutId id="2147483651" r:id="rId5"/>
    <p:sldLayoutId id="2147483664" r:id="rId6"/>
    <p:sldLayoutId id="2147483657" r:id="rId7"/>
    <p:sldLayoutId id="2147483650" r:id="rId8"/>
    <p:sldLayoutId id="2147483663" r:id="rId9"/>
    <p:sldLayoutId id="2147483652" r:id="rId10"/>
    <p:sldLayoutId id="2147483667" r:id="rId11"/>
    <p:sldLayoutId id="2147483653" r:id="rId12"/>
    <p:sldLayoutId id="2147483671" r:id="rId13"/>
    <p:sldLayoutId id="2147483666" r:id="rId14"/>
    <p:sldLayoutId id="2147483670" r:id="rId15"/>
    <p:sldLayoutId id="2147483665" r:id="rId16"/>
    <p:sldLayoutId id="2147483669" r:id="rId17"/>
    <p:sldLayoutId id="2147483673" r:id="rId18"/>
    <p:sldLayoutId id="2147483668" r:id="rId19"/>
  </p:sldLayoutIdLst>
  <p:hf sldNum="0" hdr="0"/>
  <p:txStyles>
    <p:titleStyle>
      <a:lvl1pPr algn="l" defTabSz="914400" rtl="0" eaLnBrk="1" latinLnBrk="0" hangingPunct="1">
        <a:lnSpc>
          <a:spcPct val="90000"/>
        </a:lnSpc>
        <a:spcBef>
          <a:spcPct val="0"/>
        </a:spcBef>
        <a:buNone/>
        <a:defRPr sz="3600" b="1" kern="1200">
          <a:solidFill>
            <a:srgbClr val="003DA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hyperlink" Target="https://twitter.com/Peer2peerE/status/1565711836535734272?s=20&amp;t=ylLOqhHk-RYU1C0nBGgPLQ"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e.wikipedia.org/wiki/Latein"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hyperlink" Target="https://de.wikipedia.org/wiki/Verbrechen" TargetMode="External"/><Relationship Id="rId5" Type="http://schemas.openxmlformats.org/officeDocument/2006/relationships/hyperlink" Target="https://de.wikipedia.org/wiki/Straftat" TargetMode="External"/><Relationship Id="rId4" Type="http://schemas.openxmlformats.org/officeDocument/2006/relationships/hyperlink" Target="https://de.wikipedia.org/wiki/Rechtswissenschaf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ducation.nationalgeographic.org/resource/art-war"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www.chainalysis.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hyperlink" Target="https://ciphertrace.com/" TargetMode="External"/><Relationship Id="rId4" Type="http://schemas.openxmlformats.org/officeDocument/2006/relationships/hyperlink" Target="https://www.elliptic.c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401CE4-25EA-40EE-B83F-A37DD799808A}"/>
              </a:ext>
            </a:extLst>
          </p:cNvPr>
          <p:cNvSpPr>
            <a:spLocks noGrp="1"/>
          </p:cNvSpPr>
          <p:nvPr>
            <p:ph type="ctrTitle"/>
          </p:nvPr>
        </p:nvSpPr>
        <p:spPr/>
        <p:txBody>
          <a:bodyPr/>
          <a:lstStyle/>
          <a:p>
            <a:r>
              <a:rPr lang="de-CH" sz="3400" dirty="0"/>
              <a:t>Distributed Ledger Technology Part 3</a:t>
            </a:r>
            <a:br>
              <a:rPr lang="de-CH" sz="3400" dirty="0"/>
            </a:br>
            <a:br>
              <a:rPr lang="de-CH" dirty="0"/>
            </a:br>
            <a:r>
              <a:rPr lang="de-CH" sz="2400" dirty="0"/>
              <a:t>Crypto Forensics, Crime Fighters &amp; Co.</a:t>
            </a:r>
          </a:p>
        </p:txBody>
      </p:sp>
      <p:sp>
        <p:nvSpPr>
          <p:cNvPr id="3" name="Untertitel 2">
            <a:extLst>
              <a:ext uri="{FF2B5EF4-FFF2-40B4-BE49-F238E27FC236}">
                <a16:creationId xmlns:a16="http://schemas.microsoft.com/office/drawing/2014/main" id="{6BE8EA62-0DAC-4E6B-ABD8-E5571B9CC99E}"/>
              </a:ext>
            </a:extLst>
          </p:cNvPr>
          <p:cNvSpPr>
            <a:spLocks noGrp="1"/>
          </p:cNvSpPr>
          <p:nvPr>
            <p:ph type="subTitle" idx="1"/>
          </p:nvPr>
        </p:nvSpPr>
        <p:spPr/>
        <p:txBody>
          <a:bodyPr/>
          <a:lstStyle/>
          <a:p>
            <a:endParaRPr lang="de-CH" sz="2400" dirty="0"/>
          </a:p>
          <a:p>
            <a:r>
              <a:rPr lang="de-CH" sz="2400" dirty="0"/>
              <a:t>Michael Spengler </a:t>
            </a:r>
          </a:p>
        </p:txBody>
      </p:sp>
    </p:spTree>
    <p:extLst>
      <p:ext uri="{BB962C8B-B14F-4D97-AF65-F5344CB8AC3E}">
        <p14:creationId xmlns:p14="http://schemas.microsoft.com/office/powerpoint/2010/main" val="240659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normAutofit/>
          </a:bodyPr>
          <a:lstStyle/>
          <a:p>
            <a:r>
              <a:rPr lang="de-CH" dirty="0" err="1"/>
              <a:t>No</a:t>
            </a:r>
            <a:r>
              <a:rPr lang="de-CH" dirty="0"/>
              <a:t> Comment </a:t>
            </a:r>
            <a:r>
              <a:rPr lang="de-CH" dirty="0">
                <a:sym typeface="Wingdings" pitchFamily="2" charset="2"/>
              </a:rPr>
              <a:t></a:t>
            </a:r>
            <a:endParaRPr lang="de-CH" sz="2400" dirty="0"/>
          </a:p>
        </p:txBody>
      </p:sp>
      <p:pic>
        <p:nvPicPr>
          <p:cNvPr id="7" name="Content Placeholder 6" descr="Chart, bubble chart&#10;&#10;Description automatically generated">
            <a:extLst>
              <a:ext uri="{FF2B5EF4-FFF2-40B4-BE49-F238E27FC236}">
                <a16:creationId xmlns:a16="http://schemas.microsoft.com/office/drawing/2014/main" id="{67123FC3-9B88-00A7-0E1C-C93CFB885E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428880"/>
            <a:ext cx="4239155" cy="4996147"/>
          </a:xfrm>
        </p:spPr>
      </p:pic>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17.02.23</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
        <p:nvSpPr>
          <p:cNvPr id="8" name="TextBox 7">
            <a:extLst>
              <a:ext uri="{FF2B5EF4-FFF2-40B4-BE49-F238E27FC236}">
                <a16:creationId xmlns:a16="http://schemas.microsoft.com/office/drawing/2014/main" id="{7BE076FE-33F4-255F-7A15-C4ECC4425B01}"/>
              </a:ext>
            </a:extLst>
          </p:cNvPr>
          <p:cNvSpPr txBox="1"/>
          <p:nvPr/>
        </p:nvSpPr>
        <p:spPr>
          <a:xfrm>
            <a:off x="838200" y="1183522"/>
            <a:ext cx="9688806" cy="646331"/>
          </a:xfrm>
          <a:prstGeom prst="rect">
            <a:avLst/>
          </a:prstGeom>
          <a:noFill/>
        </p:spPr>
        <p:txBody>
          <a:bodyPr wrap="none" rtlCol="0">
            <a:spAutoFit/>
          </a:bodyPr>
          <a:lstStyle/>
          <a:p>
            <a:r>
              <a:rPr lang="en-GB" b="0" i="0" dirty="0">
                <a:solidFill>
                  <a:srgbClr val="000000"/>
                </a:solidFill>
                <a:effectLst/>
                <a:latin typeface="Times" pitchFamily="2" charset="0"/>
                <a:hlinkClick r:id="rId4"/>
              </a:rPr>
              <a:t>https://twitter.com/Peer2peerE/status/1565711836535734272?s=20&amp;t=ylLOqhHk-RYU1C0nBGgPLQ</a:t>
            </a:r>
            <a:endParaRPr lang="en-GB" b="0" i="0" dirty="0">
              <a:solidFill>
                <a:srgbClr val="000000"/>
              </a:solidFill>
              <a:effectLst/>
              <a:latin typeface="Times" pitchFamily="2" charset="0"/>
            </a:endParaRPr>
          </a:p>
          <a:p>
            <a:endParaRPr lang="en-DE" dirty="0"/>
          </a:p>
        </p:txBody>
      </p:sp>
      <p:pic>
        <p:nvPicPr>
          <p:cNvPr id="10" name="Picture 9" descr="Graphical user interface, text, application, email&#10;&#10;Description automatically generated">
            <a:extLst>
              <a:ext uri="{FF2B5EF4-FFF2-40B4-BE49-F238E27FC236}">
                <a16:creationId xmlns:a16="http://schemas.microsoft.com/office/drawing/2014/main" id="{6293FF16-3578-9149-219F-6AC54C785E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8578" y="2636582"/>
            <a:ext cx="6499535" cy="2613774"/>
          </a:xfrm>
          <a:prstGeom prst="rect">
            <a:avLst/>
          </a:prstGeom>
        </p:spPr>
      </p:pic>
    </p:spTree>
    <p:extLst>
      <p:ext uri="{BB962C8B-B14F-4D97-AF65-F5344CB8AC3E}">
        <p14:creationId xmlns:p14="http://schemas.microsoft.com/office/powerpoint/2010/main" val="3283489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normAutofit/>
          </a:bodyPr>
          <a:lstStyle/>
          <a:p>
            <a:r>
              <a:rPr lang="de-CH" dirty="0" err="1"/>
              <a:t>Recap</a:t>
            </a:r>
            <a:endParaRPr lang="de-CH" sz="24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17.02.23</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
        <p:nvSpPr>
          <p:cNvPr id="11" name="Inhaltsplatzhalter 2">
            <a:extLst>
              <a:ext uri="{FF2B5EF4-FFF2-40B4-BE49-F238E27FC236}">
                <a16:creationId xmlns:a16="http://schemas.microsoft.com/office/drawing/2014/main" id="{C7668876-9953-C92D-2F45-6C0346B47C8E}"/>
              </a:ext>
            </a:extLst>
          </p:cNvPr>
          <p:cNvSpPr>
            <a:spLocks noGrp="1"/>
          </p:cNvSpPr>
          <p:nvPr>
            <p:ph idx="1"/>
          </p:nvPr>
        </p:nvSpPr>
        <p:spPr>
          <a:xfrm>
            <a:off x="838200" y="2077375"/>
            <a:ext cx="10515600" cy="4099588"/>
          </a:xfrm>
        </p:spPr>
        <p:txBody>
          <a:bodyPr>
            <a:normAutofit fontScale="92500" lnSpcReduction="20000"/>
          </a:bodyPr>
          <a:lstStyle/>
          <a:p>
            <a:r>
              <a:rPr lang="de-CH" sz="2700" dirty="0"/>
              <a:t>Optional: Durchgehen der Übungsklausur</a:t>
            </a:r>
          </a:p>
          <a:p>
            <a:endParaRPr lang="de-CH" sz="2700" dirty="0"/>
          </a:p>
          <a:p>
            <a:r>
              <a:rPr lang="de-CH" sz="2700" dirty="0"/>
              <a:t>Optional: Übung zum Thema Peer 2 Peer </a:t>
            </a:r>
            <a:r>
              <a:rPr lang="de-CH" sz="2700" dirty="0" err="1"/>
              <a:t>Marketplaces</a:t>
            </a:r>
            <a:endParaRPr lang="de-CH" sz="2700" dirty="0"/>
          </a:p>
          <a:p>
            <a:endParaRPr lang="de-CH" sz="2700" dirty="0"/>
          </a:p>
          <a:p>
            <a:r>
              <a:rPr lang="de-CH" sz="2700" dirty="0"/>
              <a:t>Bitte lassen Sie die drei Vorlesungseinheiten </a:t>
            </a:r>
            <a:r>
              <a:rPr lang="de-CH" sz="2700" dirty="0" err="1"/>
              <a:t>revue</a:t>
            </a:r>
            <a:r>
              <a:rPr lang="de-CH" sz="2700" dirty="0"/>
              <a:t> passieren und notieren Sie welche Highlights Sie gerne nutzen möchten um weiterhin Ihre Berufung zu leben oder diese zu finden…</a:t>
            </a:r>
          </a:p>
          <a:p>
            <a:endParaRPr lang="de-CH" sz="2700" dirty="0"/>
          </a:p>
          <a:p>
            <a:r>
              <a:rPr lang="de-CH" sz="2700" dirty="0"/>
              <a:t>Lassen Sie uns in der großen Runde darüber sprechen wie jeder von uns die gemachten Erfahrungen möglichst wertvoll integrieren und nutzen kann.</a:t>
            </a:r>
          </a:p>
          <a:p>
            <a:endParaRPr lang="de-CH" sz="2700" dirty="0"/>
          </a:p>
          <a:p>
            <a:endParaRPr lang="de-CH" sz="2700" dirty="0"/>
          </a:p>
          <a:p>
            <a:pPr marL="0" indent="0">
              <a:buNone/>
            </a:pPr>
            <a:endParaRPr lang="de-CH" sz="2700" dirty="0"/>
          </a:p>
          <a:p>
            <a:pPr marL="0" indent="0">
              <a:buNone/>
            </a:pPr>
            <a:endParaRPr lang="de-CH" sz="2700" dirty="0"/>
          </a:p>
        </p:txBody>
      </p:sp>
    </p:spTree>
    <p:extLst>
      <p:ext uri="{BB962C8B-B14F-4D97-AF65-F5344CB8AC3E}">
        <p14:creationId xmlns:p14="http://schemas.microsoft.com/office/powerpoint/2010/main" val="363938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Breaking Bad</a:t>
            </a:r>
            <a:br>
              <a:rPr lang="de-CH" dirty="0"/>
            </a:br>
            <a:r>
              <a:rPr lang="de-CH" sz="2400" dirty="0" err="1"/>
              <a:t>Exploring</a:t>
            </a:r>
            <a:r>
              <a:rPr lang="de-CH" sz="2400" dirty="0"/>
              <a:t> Challenges Criminals Face – </a:t>
            </a:r>
            <a:r>
              <a:rPr lang="de-CH" sz="2400" dirty="0" err="1"/>
              <a:t>Exercise</a:t>
            </a:r>
            <a:r>
              <a:rPr lang="de-CH" sz="2400" dirty="0"/>
              <a:t> 1</a:t>
            </a:r>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a:xfrm>
            <a:off x="838200" y="2077375"/>
            <a:ext cx="10515600" cy="4099588"/>
          </a:xfrm>
        </p:spPr>
        <p:txBody>
          <a:bodyPr>
            <a:normAutofit/>
          </a:bodyPr>
          <a:lstStyle/>
          <a:p>
            <a:r>
              <a:rPr lang="de-CH" sz="2700" dirty="0"/>
              <a:t>Bitte versetzen Sie sich in die Lage eines Menschen, der bereit ist eine Karriere jenseits der Legalität zu leben</a:t>
            </a:r>
          </a:p>
          <a:p>
            <a:pPr lvl="1"/>
            <a:r>
              <a:rPr lang="de-CH" sz="2300" dirty="0"/>
              <a:t>Was für ein Krimineller wären Sie?</a:t>
            </a:r>
          </a:p>
          <a:p>
            <a:pPr lvl="1"/>
            <a:r>
              <a:rPr lang="de-CH" sz="2300" dirty="0"/>
              <a:t>Wie sieht das ideale Umfeld für Sie in dieser Rolle aus?</a:t>
            </a:r>
          </a:p>
          <a:p>
            <a:pPr lvl="1"/>
            <a:r>
              <a:rPr lang="de-CH" sz="2300" dirty="0"/>
              <a:t>Welches Umfeld finden Sie stattdessen wahrscheinlich vor?</a:t>
            </a:r>
          </a:p>
          <a:p>
            <a:pPr lvl="1"/>
            <a:r>
              <a:rPr lang="de-CH" sz="2300" dirty="0"/>
              <a:t>Bitte sammeln Sie zu erwartende Herausforderungen in Schriftform.</a:t>
            </a:r>
          </a:p>
          <a:p>
            <a:pPr lvl="1"/>
            <a:endParaRPr lang="de-CH" sz="2300" dirty="0"/>
          </a:p>
          <a:p>
            <a:endParaRPr lang="de-CH" sz="2700" dirty="0"/>
          </a:p>
          <a:p>
            <a:pPr marL="0" indent="0">
              <a:buNone/>
            </a:pPr>
            <a:endParaRPr lang="de-CH" sz="2700" dirty="0"/>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17.02.23</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343796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Breaking Bad</a:t>
            </a:r>
            <a:br>
              <a:rPr lang="de-CH" dirty="0"/>
            </a:br>
            <a:r>
              <a:rPr lang="de-CH" sz="2400" dirty="0" err="1"/>
              <a:t>Categorizing</a:t>
            </a:r>
            <a:r>
              <a:rPr lang="de-CH" sz="2400" dirty="0"/>
              <a:t> Crimes – </a:t>
            </a:r>
            <a:r>
              <a:rPr lang="de-CH" sz="2400" dirty="0" err="1"/>
              <a:t>Exercise</a:t>
            </a:r>
            <a:r>
              <a:rPr lang="de-CH" sz="2400" dirty="0"/>
              <a:t> 2</a:t>
            </a:r>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a:xfrm>
            <a:off x="838200" y="1917577"/>
            <a:ext cx="10515600" cy="4447712"/>
          </a:xfrm>
        </p:spPr>
        <p:txBody>
          <a:bodyPr>
            <a:normAutofit lnSpcReduction="10000"/>
          </a:bodyPr>
          <a:lstStyle/>
          <a:p>
            <a:r>
              <a:rPr lang="de-CH" sz="2700" dirty="0"/>
              <a:t>Sammlung von Kriminalitätskategorien in der großen Runde</a:t>
            </a:r>
          </a:p>
          <a:p>
            <a:pPr lvl="1"/>
            <a:r>
              <a:rPr lang="de-CH" sz="2300" dirty="0"/>
              <a:t>Welcher Kategorie würden Sie Ihre Art der Kriminalität (siehe Übung 1) zuordnen bzw. welche neue Art der Kriminalität definiert Ihr Ansatz?</a:t>
            </a:r>
          </a:p>
          <a:p>
            <a:pPr lvl="1"/>
            <a:endParaRPr lang="de-CH" sz="2300" dirty="0"/>
          </a:p>
          <a:p>
            <a:r>
              <a:rPr lang="de-CH" sz="2700" dirty="0"/>
              <a:t>Mögliche Hilfestellungen / Kategorien:</a:t>
            </a:r>
          </a:p>
          <a:p>
            <a:pPr lvl="1"/>
            <a:r>
              <a:rPr lang="de-CH" sz="2300" dirty="0"/>
              <a:t>Random Crime</a:t>
            </a:r>
          </a:p>
          <a:p>
            <a:pPr lvl="1"/>
            <a:r>
              <a:rPr lang="de-CH" sz="2300" dirty="0" err="1"/>
              <a:t>Organized</a:t>
            </a:r>
            <a:r>
              <a:rPr lang="de-CH" sz="2300" dirty="0"/>
              <a:t> Crime</a:t>
            </a:r>
          </a:p>
          <a:p>
            <a:pPr lvl="1"/>
            <a:r>
              <a:rPr lang="de-CH" sz="2300" dirty="0"/>
              <a:t>Political Crime (»Politik ist Kriminalität» – Der Pate)</a:t>
            </a:r>
          </a:p>
          <a:p>
            <a:pPr lvl="1"/>
            <a:r>
              <a:rPr lang="de-CH" sz="2300" dirty="0"/>
              <a:t>Internet Crime</a:t>
            </a:r>
          </a:p>
          <a:p>
            <a:pPr lvl="1"/>
            <a:r>
              <a:rPr lang="de-CH" sz="2300" dirty="0"/>
              <a:t>Violent Crime</a:t>
            </a:r>
          </a:p>
          <a:p>
            <a:pPr lvl="1"/>
            <a:r>
              <a:rPr lang="de-CH" sz="2300" dirty="0"/>
              <a:t>Freedom Fighter- / Terrorist Crime</a:t>
            </a:r>
          </a:p>
          <a:p>
            <a:pPr lvl="1"/>
            <a:r>
              <a:rPr lang="de-CH" sz="2300" dirty="0" err="1"/>
              <a:t>Helpful</a:t>
            </a:r>
            <a:r>
              <a:rPr lang="de-CH" sz="2300" dirty="0"/>
              <a:t> Crime vs. </a:t>
            </a:r>
            <a:r>
              <a:rPr lang="de-CH" sz="2300" dirty="0" err="1"/>
              <a:t>Unhelpful</a:t>
            </a:r>
            <a:r>
              <a:rPr lang="de-CH" sz="2300" dirty="0"/>
              <a:t> / </a:t>
            </a:r>
            <a:r>
              <a:rPr lang="de-CH" sz="2300" dirty="0" err="1"/>
              <a:t>Destructive</a:t>
            </a:r>
            <a:r>
              <a:rPr lang="de-CH" sz="2300" dirty="0"/>
              <a:t> Crime</a:t>
            </a:r>
            <a:endParaRPr lang="de-CH" sz="1500" dirty="0"/>
          </a:p>
          <a:p>
            <a:endParaRPr lang="de-CH" sz="2700" dirty="0"/>
          </a:p>
          <a:p>
            <a:pPr marL="0" indent="0">
              <a:buNone/>
            </a:pPr>
            <a:endParaRPr lang="de-CH" sz="2700" dirty="0"/>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17.02.23</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986613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Hilfreiche Begriffsdefinitionen Laut Wikipedia</a:t>
            </a:r>
            <a:endParaRPr lang="de-CH" sz="2400" dirty="0"/>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p:txBody>
          <a:bodyPr>
            <a:normAutofit/>
          </a:bodyPr>
          <a:lstStyle/>
          <a:p>
            <a:pPr marL="0" indent="0">
              <a:buNone/>
            </a:pPr>
            <a:r>
              <a:rPr lang="en-GB" sz="1600" dirty="0">
                <a:solidFill>
                  <a:srgbClr val="202122"/>
                </a:solidFill>
                <a:latin typeface="Arial" panose="020B0604020202020204" pitchFamily="34" charset="0"/>
              </a:rPr>
              <a:t>Der </a:t>
            </a:r>
            <a:r>
              <a:rPr lang="en-GB" sz="1600" dirty="0" err="1">
                <a:solidFill>
                  <a:srgbClr val="202122"/>
                </a:solidFill>
                <a:latin typeface="Arial" panose="020B0604020202020204" pitchFamily="34" charset="0"/>
              </a:rPr>
              <a:t>Begriff</a:t>
            </a:r>
            <a:r>
              <a:rPr lang="en-GB" sz="1600" dirty="0">
                <a:solidFill>
                  <a:srgbClr val="202122"/>
                </a:solidFill>
                <a:latin typeface="Arial" panose="020B0604020202020204" pitchFamily="34" charset="0"/>
              </a:rPr>
              <a:t> der </a:t>
            </a:r>
            <a:r>
              <a:rPr lang="en-GB" sz="1600" b="1" dirty="0" err="1">
                <a:solidFill>
                  <a:srgbClr val="202122"/>
                </a:solidFill>
                <a:latin typeface="Arial" panose="020B0604020202020204" pitchFamily="34" charset="0"/>
              </a:rPr>
              <a:t>Kriminalität</a:t>
            </a:r>
            <a:r>
              <a:rPr lang="en-GB" sz="1600" dirty="0">
                <a:solidFill>
                  <a:srgbClr val="202122"/>
                </a:solidFill>
                <a:latin typeface="Arial" panose="020B0604020202020204" pitchFamily="34" charset="0"/>
              </a:rPr>
              <a:t> (von </a:t>
            </a:r>
            <a:r>
              <a:rPr lang="en-GB" sz="1600" dirty="0">
                <a:solidFill>
                  <a:srgbClr val="202122"/>
                </a:solidFill>
                <a:latin typeface="Arial" panose="020B0604020202020204" pitchFamily="34" charset="0"/>
                <a:hlinkClick r:id="rId3" tooltip="Latein">
                  <a:extLst>
                    <a:ext uri="{A12FA001-AC4F-418D-AE19-62706E023703}">
                      <ahyp:hlinkClr xmlns:ahyp="http://schemas.microsoft.com/office/drawing/2018/hyperlinkcolor" val="tx"/>
                    </a:ext>
                  </a:extLst>
                </a:hlinkClick>
              </a:rPr>
              <a:t>lat.</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crimen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Beschuldigung</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Anklage</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Schuld</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Verbrechen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orientiert</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sich</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im</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Wesentlichen</a:t>
            </a:r>
            <a:r>
              <a:rPr lang="en-GB" sz="1600" dirty="0">
                <a:solidFill>
                  <a:srgbClr val="202122"/>
                </a:solidFill>
                <a:latin typeface="Arial" panose="020B0604020202020204" pitchFamily="34" charset="0"/>
              </a:rPr>
              <a:t> an der </a:t>
            </a:r>
            <a:r>
              <a:rPr lang="en-GB" sz="1600" dirty="0">
                <a:solidFill>
                  <a:srgbClr val="202122"/>
                </a:solidFill>
                <a:latin typeface="Arial" panose="020B0604020202020204" pitchFamily="34" charset="0"/>
                <a:hlinkClick r:id="rId4" tooltip="Rechtswissenschaft">
                  <a:extLst>
                    <a:ext uri="{A12FA001-AC4F-418D-AE19-62706E023703}">
                      <ahyp:hlinkClr xmlns:ahyp="http://schemas.microsoft.com/office/drawing/2018/hyperlinkcolor" val="tx"/>
                    </a:ext>
                  </a:extLst>
                </a:hlinkClick>
              </a:rPr>
              <a:t>juristischen</a:t>
            </a:r>
            <a:r>
              <a:rPr lang="en-GB" sz="1600" dirty="0">
                <a:solidFill>
                  <a:srgbClr val="202122"/>
                </a:solidFill>
                <a:latin typeface="Arial" panose="020B0604020202020204" pitchFamily="34" charset="0"/>
              </a:rPr>
              <a:t> Definition der </a:t>
            </a:r>
            <a:r>
              <a:rPr lang="en-GB" sz="1600" dirty="0">
                <a:solidFill>
                  <a:srgbClr val="202122"/>
                </a:solidFill>
                <a:latin typeface="Arial" panose="020B0604020202020204" pitchFamily="34" charset="0"/>
                <a:hlinkClick r:id="rId5" tooltip="Straftat">
                  <a:extLst>
                    <a:ext uri="{A12FA001-AC4F-418D-AE19-62706E023703}">
                      <ahyp:hlinkClr xmlns:ahyp="http://schemas.microsoft.com/office/drawing/2018/hyperlinkcolor" val="tx"/>
                    </a:ext>
                  </a:extLst>
                </a:hlinkClick>
              </a:rPr>
              <a:t>Straftat</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Während</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sich</a:t>
            </a:r>
            <a:r>
              <a:rPr lang="en-GB" sz="1600" dirty="0">
                <a:solidFill>
                  <a:srgbClr val="202122"/>
                </a:solidFill>
                <a:latin typeface="Arial" panose="020B0604020202020204" pitchFamily="34" charset="0"/>
              </a:rPr>
              <a:t> die „</a:t>
            </a:r>
            <a:r>
              <a:rPr lang="en-GB" sz="1600" dirty="0" err="1">
                <a:solidFill>
                  <a:srgbClr val="202122"/>
                </a:solidFill>
                <a:latin typeface="Arial" panose="020B0604020202020204" pitchFamily="34" charset="0"/>
              </a:rPr>
              <a:t>Straftat</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oder</a:t>
            </a:r>
            <a:r>
              <a:rPr lang="en-GB" sz="1600" dirty="0">
                <a:solidFill>
                  <a:srgbClr val="202122"/>
                </a:solidFill>
                <a:latin typeface="Arial" panose="020B0604020202020204" pitchFamily="34" charset="0"/>
              </a:rPr>
              <a:t> der </a:t>
            </a:r>
            <a:r>
              <a:rPr lang="en-GB" sz="1600" dirty="0" err="1">
                <a:solidFill>
                  <a:srgbClr val="202122"/>
                </a:solidFill>
                <a:latin typeface="Arial" panose="020B0604020202020204" pitchFamily="34" charset="0"/>
              </a:rPr>
              <a:t>materielle</a:t>
            </a:r>
            <a:r>
              <a:rPr lang="en-GB" sz="1600" dirty="0">
                <a:solidFill>
                  <a:srgbClr val="202122"/>
                </a:solidFill>
                <a:latin typeface="Arial" panose="020B0604020202020204" pitchFamily="34" charset="0"/>
              </a:rPr>
              <a:t> </a:t>
            </a:r>
            <a:r>
              <a:rPr lang="en-GB" sz="1600" dirty="0">
                <a:solidFill>
                  <a:srgbClr val="202122"/>
                </a:solidFill>
                <a:latin typeface="Arial" panose="020B0604020202020204" pitchFamily="34" charset="0"/>
                <a:hlinkClick r:id="rId6" tooltip="Verbrechen">
                  <a:extLst>
                    <a:ext uri="{A12FA001-AC4F-418D-AE19-62706E023703}">
                      <ahyp:hlinkClr xmlns:ahyp="http://schemas.microsoft.com/office/drawing/2018/hyperlinkcolor" val="tx"/>
                    </a:ext>
                  </a:extLst>
                </a:hlinkClick>
              </a:rPr>
              <a:t>Verbrechensbegriff</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jedoch</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eher</a:t>
            </a:r>
            <a:r>
              <a:rPr lang="en-GB" sz="1600" dirty="0">
                <a:solidFill>
                  <a:srgbClr val="202122"/>
                </a:solidFill>
                <a:latin typeface="Arial" panose="020B0604020202020204" pitchFamily="34" charset="0"/>
              </a:rPr>
              <a:t> an </a:t>
            </a:r>
            <a:r>
              <a:rPr lang="en-GB" sz="1600" dirty="0" err="1">
                <a:solidFill>
                  <a:srgbClr val="202122"/>
                </a:solidFill>
                <a:latin typeface="Arial" panose="020B0604020202020204" pitchFamily="34" charset="0"/>
              </a:rPr>
              <a:t>dem</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individuellen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Verhalten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misst</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werden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mit</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Kriminalität</a:t>
            </a:r>
            <a:r>
              <a:rPr lang="en-GB" sz="1600" dirty="0">
                <a:solidFill>
                  <a:srgbClr val="202122"/>
                </a:solidFill>
                <a:latin typeface="Arial" panose="020B0604020202020204" pitchFamily="34" charset="0"/>
              </a:rPr>
              <a:t>“ die </a:t>
            </a:r>
            <a:r>
              <a:rPr lang="en-GB" sz="1600" dirty="0" err="1">
                <a:solidFill>
                  <a:srgbClr val="202122"/>
                </a:solidFill>
                <a:latin typeface="Arial" panose="020B0604020202020204" pitchFamily="34" charset="0"/>
              </a:rPr>
              <a:t>Straftaten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als</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Gesamtphänomen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Makrophänomen</a:t>
            </a:r>
            <a:r>
              <a:rPr lang="en-GB" sz="1600" dirty="0">
                <a:solidFill>
                  <a:srgbClr val="202122"/>
                </a:solidFill>
                <a:latin typeface="Arial" panose="020B0604020202020204" pitchFamily="34" charset="0"/>
              </a:rPr>
              <a:t>) </a:t>
            </a:r>
            <a:r>
              <a:rPr lang="en-GB" sz="1600" dirty="0" err="1">
                <a:solidFill>
                  <a:srgbClr val="202122"/>
                </a:solidFill>
                <a:latin typeface="Arial" panose="020B0604020202020204" pitchFamily="34" charset="0"/>
              </a:rPr>
              <a:t>bezeichnet</a:t>
            </a:r>
            <a:r>
              <a:rPr lang="en-GB" sz="1600" dirty="0">
                <a:solidFill>
                  <a:srgbClr val="202122"/>
                </a:solidFill>
                <a:latin typeface="Arial" panose="020B0604020202020204" pitchFamily="34" charset="0"/>
              </a:rPr>
              <a:t>.</a:t>
            </a:r>
          </a:p>
          <a:p>
            <a:pPr marL="0" indent="0">
              <a:buNone/>
            </a:pPr>
            <a:endParaRPr lang="en-GB" sz="1600" dirty="0">
              <a:solidFill>
                <a:srgbClr val="202122"/>
              </a:solidFill>
              <a:latin typeface="Arial" panose="020B0604020202020204" pitchFamily="34" charset="0"/>
            </a:endParaRPr>
          </a:p>
          <a:p>
            <a:pPr marL="0" indent="0">
              <a:buNone/>
            </a:pPr>
            <a:r>
              <a:rPr lang="de-CH" sz="1600" dirty="0">
                <a:solidFill>
                  <a:srgbClr val="202122"/>
                </a:solidFill>
                <a:latin typeface="Arial" panose="020B0604020202020204" pitchFamily="34" charset="0"/>
              </a:rPr>
              <a:t>Als </a:t>
            </a:r>
            <a:r>
              <a:rPr lang="de-CH" sz="1600" b="1" dirty="0">
                <a:solidFill>
                  <a:srgbClr val="202122"/>
                </a:solidFill>
                <a:latin typeface="Arial" panose="020B0604020202020204" pitchFamily="34" charset="0"/>
              </a:rPr>
              <a:t>Moral</a:t>
            </a:r>
            <a:r>
              <a:rPr lang="de-CH" sz="1600" dirty="0">
                <a:solidFill>
                  <a:srgbClr val="202122"/>
                </a:solidFill>
                <a:latin typeface="Arial" panose="020B0604020202020204" pitchFamily="34" charset="0"/>
              </a:rPr>
              <a:t> werden zumeist die faktischen Handlungsmuster, -konventionen, -regeln oder -prinzipien bestimmter Individuen, Gruppen oder Kulturen und somit die Gesamtheit der gegenwärtig geltenden Werte, Normen und Tugenden bezeichnet. Der Verstoß gegen Moralvorstellungen wird als Unmoral bezeichnet. Amoral benennt das Fehlen bzw. die bewusste Zurückweisung von Moralvorstellungen, bis hin zur Abwesenheit von moralischer Empfindung. … Es ist eine der Grundfragen der Rechtsphilosophie, in welchem Verhältnis Recht und Moral zueinander stehen. In vielerlei Hinsicht stimmen Moral und Recht (z. B. das Tötungsverbot) überein. Die Frage, wie es z. B. um moralisch verwerfliche Gesetze steht, wurde seit der Antike (siehe Naturrecht) und in der jüngeren Geschichte…</a:t>
            </a:r>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17.02.23</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3393530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Breaking Bad</a:t>
            </a:r>
            <a:br>
              <a:rPr lang="de-CH" dirty="0"/>
            </a:br>
            <a:r>
              <a:rPr lang="de-CH" sz="2400" dirty="0" err="1"/>
              <a:t>Exploring</a:t>
            </a:r>
            <a:r>
              <a:rPr lang="de-CH" sz="2400" dirty="0"/>
              <a:t> Solution </a:t>
            </a:r>
            <a:r>
              <a:rPr lang="de-CH" sz="2400" dirty="0" err="1"/>
              <a:t>Approaches</a:t>
            </a:r>
            <a:r>
              <a:rPr lang="de-CH" sz="2400" dirty="0"/>
              <a:t> Criminals (</a:t>
            </a:r>
            <a:r>
              <a:rPr lang="de-CH" sz="2400" dirty="0" err="1"/>
              <a:t>Might</a:t>
            </a:r>
            <a:r>
              <a:rPr lang="de-CH" sz="2400" dirty="0"/>
              <a:t>) Use – </a:t>
            </a:r>
            <a:r>
              <a:rPr lang="de-CH" sz="2400" dirty="0" err="1"/>
              <a:t>Exercise</a:t>
            </a:r>
            <a:r>
              <a:rPr lang="de-CH" sz="2400" dirty="0"/>
              <a:t> 3</a:t>
            </a:r>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a:xfrm>
            <a:off x="838200" y="2095130"/>
            <a:ext cx="10515600" cy="4081832"/>
          </a:xfrm>
        </p:spPr>
        <p:txBody>
          <a:bodyPr>
            <a:normAutofit/>
          </a:bodyPr>
          <a:lstStyle/>
          <a:p>
            <a:r>
              <a:rPr lang="de-CH" sz="2700" dirty="0"/>
              <a:t>Bitte sammeln Sie mögliche Lösungsansätze für die in Übung 1 gesammelten Herausforderungen – Mögliche Hilfestellungen:</a:t>
            </a:r>
          </a:p>
          <a:p>
            <a:pPr lvl="1"/>
            <a:r>
              <a:rPr lang="de-CH" sz="2300" dirty="0"/>
              <a:t>Welche Verbindungen / Netzwerke helfen Ihnen? </a:t>
            </a:r>
          </a:p>
          <a:p>
            <a:pPr lvl="1"/>
            <a:r>
              <a:rPr lang="de-CH" sz="2300" dirty="0"/>
              <a:t>Welche Technologien helfen Ihnen?</a:t>
            </a:r>
          </a:p>
          <a:p>
            <a:pPr lvl="1"/>
            <a:r>
              <a:rPr lang="de-CH" sz="2300" dirty="0"/>
              <a:t>Welche kulturellen Gepflogenheiten helfen Ihnen?</a:t>
            </a:r>
          </a:p>
          <a:p>
            <a:pPr lvl="1"/>
            <a:r>
              <a:rPr lang="de-CH" sz="2300" dirty="0"/>
              <a:t>Welche Rolle spielt die jeweils aktuell gültige politische Agenda?</a:t>
            </a:r>
          </a:p>
          <a:p>
            <a:pPr lvl="1"/>
            <a:r>
              <a:rPr lang="de-CH" sz="2300" dirty="0"/>
              <a:t>Welche Rolle spielt der Ansatz des Trojanischen Pferdes?</a:t>
            </a:r>
          </a:p>
          <a:p>
            <a:pPr lvl="1"/>
            <a:r>
              <a:rPr lang="de-CH" sz="2300" dirty="0"/>
              <a:t>Exkurs: Spieltheorie + «</a:t>
            </a:r>
            <a:r>
              <a:rPr lang="de-CH" sz="2300" dirty="0">
                <a:hlinkClick r:id="rId3"/>
              </a:rPr>
              <a:t>The Art </a:t>
            </a:r>
            <a:r>
              <a:rPr lang="de-CH" sz="2300" dirty="0" err="1">
                <a:hlinkClick r:id="rId3"/>
              </a:rPr>
              <a:t>Of</a:t>
            </a:r>
            <a:r>
              <a:rPr lang="de-CH" sz="2300" dirty="0">
                <a:hlinkClick r:id="rId3"/>
              </a:rPr>
              <a:t> War</a:t>
            </a:r>
            <a:r>
              <a:rPr lang="de-CH" sz="2300" dirty="0"/>
              <a:t>»</a:t>
            </a:r>
          </a:p>
          <a:p>
            <a:endParaRPr lang="de-CH" sz="2700" dirty="0"/>
          </a:p>
          <a:p>
            <a:pPr marL="0" indent="0">
              <a:buNone/>
            </a:pPr>
            <a:endParaRPr lang="de-CH" sz="2700" dirty="0"/>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17.02.23</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290847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Klarstellung</a:t>
            </a:r>
            <a:endParaRPr lang="de-CH" sz="2400" dirty="0"/>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a:xfrm>
            <a:off x="838200" y="1917577"/>
            <a:ext cx="10515600" cy="4447712"/>
          </a:xfrm>
        </p:spPr>
        <p:txBody>
          <a:bodyPr>
            <a:normAutofit/>
          </a:bodyPr>
          <a:lstStyle/>
          <a:p>
            <a:r>
              <a:rPr lang="de-CH" sz="2700" dirty="0"/>
              <a:t>Wenn im Folgenden von Kriminalität gesprochen wird, meinen wir damit «nicht hilfreiche, destruktive, gegen eine wertvolle, demokratisch erarbeitete Moral verstoßende Kriminalität» welche erkannt und aufgelöst werden soll. </a:t>
            </a:r>
          </a:p>
          <a:p>
            <a:endParaRPr lang="de-CH" sz="2700" dirty="0"/>
          </a:p>
          <a:p>
            <a:r>
              <a:rPr lang="de-CH" sz="2700" dirty="0"/>
              <a:t>In diesem Sinne tauchen wir konkret in das Gebiet der Crypto Forensics ein.</a:t>
            </a:r>
            <a:endParaRPr lang="de-CH" sz="1500" dirty="0"/>
          </a:p>
          <a:p>
            <a:endParaRPr lang="de-CH" sz="2700" dirty="0"/>
          </a:p>
          <a:p>
            <a:pPr marL="0" indent="0">
              <a:buNone/>
            </a:pPr>
            <a:endParaRPr lang="de-CH" sz="2700" dirty="0"/>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17.02.23</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323720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Crime Fighter</a:t>
            </a:r>
            <a:br>
              <a:rPr lang="de-CH" dirty="0"/>
            </a:br>
            <a:r>
              <a:rPr lang="de-CH" sz="2400" dirty="0"/>
              <a:t>Incentive Systems </a:t>
            </a:r>
            <a:r>
              <a:rPr lang="de-CH" sz="2400" dirty="0" err="1"/>
              <a:t>To</a:t>
            </a:r>
            <a:r>
              <a:rPr lang="de-CH" sz="2400" dirty="0"/>
              <a:t> </a:t>
            </a:r>
            <a:r>
              <a:rPr lang="de-CH" sz="2400" dirty="0" err="1"/>
              <a:t>Defeat</a:t>
            </a:r>
            <a:r>
              <a:rPr lang="de-CH" sz="2400" dirty="0"/>
              <a:t> Crime – </a:t>
            </a:r>
            <a:r>
              <a:rPr lang="de-CH" sz="2400" dirty="0" err="1"/>
              <a:t>Exercise</a:t>
            </a:r>
            <a:r>
              <a:rPr lang="de-CH" sz="2400" dirty="0"/>
              <a:t> 4</a:t>
            </a:r>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p:txBody>
          <a:bodyPr>
            <a:normAutofit/>
          </a:bodyPr>
          <a:lstStyle/>
          <a:p>
            <a:endParaRPr lang="de-CH" sz="2700" dirty="0"/>
          </a:p>
          <a:p>
            <a:r>
              <a:rPr lang="de-CH" sz="2700" dirty="0"/>
              <a:t>Welche Eigenschaften hat ein Anreizsystem (Culture Economics / Token Economics), welches die Entstehung von Kriminalität verhindert und bestehende Kriminalität beendet? Mögliche Anregungen: </a:t>
            </a:r>
          </a:p>
          <a:p>
            <a:pPr lvl="1"/>
            <a:r>
              <a:rPr lang="de-CH" sz="2300" dirty="0"/>
              <a:t>Verbrechen lohnt sich nicht (Transparenz und Konsequenzen)</a:t>
            </a:r>
            <a:endParaRPr lang="de-CH" sz="1900" dirty="0"/>
          </a:p>
          <a:p>
            <a:pPr lvl="1"/>
            <a:r>
              <a:rPr lang="de-CH" sz="2300" dirty="0"/>
              <a:t>Konstruktive Lebens- und Einkommensperspektiven sind vorhanden und zugänglich</a:t>
            </a:r>
          </a:p>
          <a:p>
            <a:pPr lvl="1"/>
            <a:r>
              <a:rPr lang="de-CH" sz="2300" dirty="0"/>
              <a:t>… </a:t>
            </a:r>
          </a:p>
          <a:p>
            <a:pPr marL="0" indent="0">
              <a:buNone/>
            </a:pPr>
            <a:endParaRPr lang="de-CH" sz="2700" dirty="0"/>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17.02.23</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92635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lstStyle/>
          <a:p>
            <a:r>
              <a:rPr lang="de-CH" dirty="0"/>
              <a:t>Crime Fighter</a:t>
            </a:r>
            <a:br>
              <a:rPr lang="de-CH" dirty="0"/>
            </a:br>
            <a:r>
              <a:rPr lang="de-CH" sz="2400" dirty="0"/>
              <a:t>Transparency &amp; Trade Offs</a:t>
            </a:r>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p:txBody>
          <a:bodyPr>
            <a:normAutofit/>
          </a:bodyPr>
          <a:lstStyle/>
          <a:p>
            <a:endParaRPr lang="de-CH" sz="2700" dirty="0"/>
          </a:p>
          <a:p>
            <a:r>
              <a:rPr lang="de-CH" sz="2700" dirty="0"/>
              <a:t>Transactions </a:t>
            </a:r>
            <a:r>
              <a:rPr lang="de-CH" sz="2700" dirty="0" err="1"/>
              <a:t>of</a:t>
            </a:r>
            <a:r>
              <a:rPr lang="de-CH" sz="2700" dirty="0"/>
              <a:t> </a:t>
            </a:r>
            <a:r>
              <a:rPr lang="de-CH" sz="2700" dirty="0" err="1"/>
              <a:t>the</a:t>
            </a:r>
            <a:r>
              <a:rPr lang="de-CH" sz="2700" dirty="0"/>
              <a:t> powerful </a:t>
            </a:r>
            <a:r>
              <a:rPr lang="de-CH" sz="2700" dirty="0" err="1"/>
              <a:t>shall</a:t>
            </a:r>
            <a:r>
              <a:rPr lang="de-CH" sz="2700" dirty="0"/>
              <a:t> </a:t>
            </a:r>
            <a:r>
              <a:rPr lang="de-CH" sz="2700" dirty="0" err="1"/>
              <a:t>be</a:t>
            </a:r>
            <a:r>
              <a:rPr lang="de-CH" sz="2700" dirty="0"/>
              <a:t> </a:t>
            </a:r>
            <a:r>
              <a:rPr lang="de-CH" sz="2700" dirty="0" err="1"/>
              <a:t>rather</a:t>
            </a:r>
            <a:r>
              <a:rPr lang="de-CH" sz="2700" dirty="0"/>
              <a:t> </a:t>
            </a:r>
            <a:r>
              <a:rPr lang="de-CH" sz="2700" dirty="0" err="1"/>
              <a:t>public</a:t>
            </a:r>
            <a:r>
              <a:rPr lang="de-CH" sz="2700" dirty="0"/>
              <a:t>.</a:t>
            </a:r>
          </a:p>
          <a:p>
            <a:r>
              <a:rPr lang="de-CH" sz="2700" dirty="0"/>
              <a:t>Transactions </a:t>
            </a:r>
            <a:r>
              <a:rPr lang="de-CH" sz="2700" dirty="0" err="1"/>
              <a:t>of</a:t>
            </a:r>
            <a:r>
              <a:rPr lang="de-CH" sz="2700" dirty="0"/>
              <a:t> </a:t>
            </a:r>
            <a:r>
              <a:rPr lang="de-CH" sz="2700" dirty="0" err="1"/>
              <a:t>the</a:t>
            </a:r>
            <a:r>
              <a:rPr lang="de-CH" sz="2700" dirty="0"/>
              <a:t> </a:t>
            </a:r>
            <a:r>
              <a:rPr lang="de-CH" sz="2700" dirty="0" err="1"/>
              <a:t>weak</a:t>
            </a:r>
            <a:r>
              <a:rPr lang="de-CH" sz="2700" dirty="0"/>
              <a:t> </a:t>
            </a:r>
            <a:r>
              <a:rPr lang="de-CH" sz="2700" dirty="0" err="1"/>
              <a:t>shall</a:t>
            </a:r>
            <a:r>
              <a:rPr lang="de-CH" sz="2700" dirty="0"/>
              <a:t> </a:t>
            </a:r>
            <a:r>
              <a:rPr lang="de-CH" sz="2700" dirty="0" err="1"/>
              <a:t>be</a:t>
            </a:r>
            <a:r>
              <a:rPr lang="de-CH" sz="2700" dirty="0"/>
              <a:t> </a:t>
            </a:r>
            <a:r>
              <a:rPr lang="de-CH" sz="2700" dirty="0" err="1"/>
              <a:t>rather</a:t>
            </a:r>
            <a:r>
              <a:rPr lang="de-CH" sz="2700" dirty="0"/>
              <a:t> private.</a:t>
            </a:r>
          </a:p>
          <a:p>
            <a:r>
              <a:rPr lang="de-CH" sz="2700" dirty="0"/>
              <a:t>KYC, KYT, … </a:t>
            </a:r>
            <a:endParaRPr lang="de-CH" sz="2300" dirty="0"/>
          </a:p>
          <a:p>
            <a:pPr marL="0" indent="0">
              <a:buNone/>
            </a:pPr>
            <a:endParaRPr lang="de-CH" sz="2700" dirty="0"/>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17.02.23</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113520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3137E-657D-4DA3-A723-14C0468EF264}"/>
              </a:ext>
            </a:extLst>
          </p:cNvPr>
          <p:cNvSpPr>
            <a:spLocks noGrp="1"/>
          </p:cNvSpPr>
          <p:nvPr>
            <p:ph type="title"/>
          </p:nvPr>
        </p:nvSpPr>
        <p:spPr/>
        <p:txBody>
          <a:bodyPr>
            <a:normAutofit/>
          </a:bodyPr>
          <a:lstStyle/>
          <a:p>
            <a:r>
              <a:rPr lang="de-CH" dirty="0" err="1"/>
              <a:t>Frequently</a:t>
            </a:r>
            <a:r>
              <a:rPr lang="de-CH" dirty="0"/>
              <a:t> </a:t>
            </a:r>
            <a:r>
              <a:rPr lang="de-CH" dirty="0" err="1"/>
              <a:t>Used</a:t>
            </a:r>
            <a:r>
              <a:rPr lang="de-CH" dirty="0"/>
              <a:t> </a:t>
            </a:r>
            <a:r>
              <a:rPr lang="de-CH" dirty="0" err="1"/>
              <a:t>Crytpo</a:t>
            </a:r>
            <a:r>
              <a:rPr lang="de-CH" dirty="0"/>
              <a:t> Forensics Tools</a:t>
            </a:r>
            <a:br>
              <a:rPr lang="de-CH" dirty="0"/>
            </a:br>
            <a:r>
              <a:rPr lang="de-CH" sz="2400" dirty="0"/>
              <a:t>Follow The Money </a:t>
            </a:r>
            <a:r>
              <a:rPr lang="de-CH" sz="2400" dirty="0" err="1"/>
              <a:t>Approaches</a:t>
            </a:r>
            <a:endParaRPr lang="de-CH" sz="2400" dirty="0"/>
          </a:p>
        </p:txBody>
      </p:sp>
      <p:sp>
        <p:nvSpPr>
          <p:cNvPr id="3" name="Inhaltsplatzhalter 2">
            <a:extLst>
              <a:ext uri="{FF2B5EF4-FFF2-40B4-BE49-F238E27FC236}">
                <a16:creationId xmlns:a16="http://schemas.microsoft.com/office/drawing/2014/main" id="{5331A884-A570-45F4-A4B1-81B0064DF8B9}"/>
              </a:ext>
            </a:extLst>
          </p:cNvPr>
          <p:cNvSpPr>
            <a:spLocks noGrp="1"/>
          </p:cNvSpPr>
          <p:nvPr>
            <p:ph idx="1"/>
          </p:nvPr>
        </p:nvSpPr>
        <p:spPr/>
        <p:txBody>
          <a:bodyPr>
            <a:normAutofit/>
          </a:bodyPr>
          <a:lstStyle/>
          <a:p>
            <a:endParaRPr lang="de-CH" sz="2700" dirty="0"/>
          </a:p>
          <a:p>
            <a:r>
              <a:rPr lang="de-CH" sz="2700" dirty="0" err="1"/>
              <a:t>Chainalysis</a:t>
            </a:r>
            <a:r>
              <a:rPr lang="de-CH" sz="2700" dirty="0"/>
              <a:t> (</a:t>
            </a:r>
            <a:r>
              <a:rPr lang="de-CH" sz="2700" dirty="0">
                <a:hlinkClick r:id="rId3"/>
              </a:rPr>
              <a:t>https://www.chainalysis.com</a:t>
            </a:r>
            <a:r>
              <a:rPr lang="de-CH" sz="2700" dirty="0"/>
              <a:t>)</a:t>
            </a:r>
          </a:p>
          <a:p>
            <a:r>
              <a:rPr lang="de-CH" sz="2700" dirty="0" err="1"/>
              <a:t>Elliptic</a:t>
            </a:r>
            <a:r>
              <a:rPr lang="de-CH" sz="2700" dirty="0"/>
              <a:t> (</a:t>
            </a:r>
            <a:r>
              <a:rPr lang="de-CH" sz="2700" dirty="0">
                <a:hlinkClick r:id="rId4"/>
              </a:rPr>
              <a:t>https://www.elliptic.co</a:t>
            </a:r>
            <a:r>
              <a:rPr lang="de-CH" sz="2700" dirty="0"/>
              <a:t>)</a:t>
            </a:r>
          </a:p>
          <a:p>
            <a:r>
              <a:rPr lang="de-CH" sz="2700" dirty="0" err="1"/>
              <a:t>Ciphertrace</a:t>
            </a:r>
            <a:r>
              <a:rPr lang="de-CH" sz="2700" dirty="0"/>
              <a:t> (</a:t>
            </a:r>
            <a:r>
              <a:rPr lang="de-CH" sz="2700" dirty="0">
                <a:hlinkClick r:id="rId5"/>
              </a:rPr>
              <a:t>https://ciphertrace.com</a:t>
            </a:r>
            <a:r>
              <a:rPr lang="de-CH" sz="2700" dirty="0"/>
              <a:t>)</a:t>
            </a:r>
          </a:p>
          <a:p>
            <a:pPr marL="0" indent="0">
              <a:buNone/>
            </a:pPr>
            <a:endParaRPr lang="de-CH" sz="2700" dirty="0"/>
          </a:p>
        </p:txBody>
      </p:sp>
      <p:sp>
        <p:nvSpPr>
          <p:cNvPr id="4" name="Datumsplatzhalter 3">
            <a:extLst>
              <a:ext uri="{FF2B5EF4-FFF2-40B4-BE49-F238E27FC236}">
                <a16:creationId xmlns:a16="http://schemas.microsoft.com/office/drawing/2014/main" id="{6858608B-CB12-425B-B428-DFC000C354E5}"/>
              </a:ext>
            </a:extLst>
          </p:cNvPr>
          <p:cNvSpPr>
            <a:spLocks noGrp="1"/>
          </p:cNvSpPr>
          <p:nvPr>
            <p:ph type="dt" sz="half" idx="10"/>
          </p:nvPr>
        </p:nvSpPr>
        <p:spPr/>
        <p:txBody>
          <a:bodyPr/>
          <a:lstStyle/>
          <a:p>
            <a:fld id="{909B05D8-F536-4D06-B0DA-7EE54F04900E}" type="datetime1">
              <a:rPr lang="de-CH" smtClean="0"/>
              <a:t>17.02.23</a:t>
            </a:fld>
            <a:endParaRPr lang="de-CH" dirty="0"/>
          </a:p>
        </p:txBody>
      </p:sp>
      <p:sp>
        <p:nvSpPr>
          <p:cNvPr id="5" name="Fußzeilenplatzhalter 4">
            <a:extLst>
              <a:ext uri="{FF2B5EF4-FFF2-40B4-BE49-F238E27FC236}">
                <a16:creationId xmlns:a16="http://schemas.microsoft.com/office/drawing/2014/main" id="{7EEFFD47-79CC-47B7-B40D-79C1E621F143}"/>
              </a:ext>
            </a:extLst>
          </p:cNvPr>
          <p:cNvSpPr>
            <a:spLocks noGrp="1"/>
          </p:cNvSpPr>
          <p:nvPr>
            <p:ph type="ftr" sz="quarter" idx="11"/>
          </p:nvPr>
        </p:nvSpPr>
        <p:spPr/>
        <p:txBody>
          <a:bodyPr/>
          <a:lstStyle/>
          <a:p>
            <a:r>
              <a:rPr lang="de-CH" dirty="0"/>
              <a:t>https://</a:t>
            </a:r>
            <a:r>
              <a:rPr lang="de-CH" dirty="0" err="1"/>
              <a:t>github.com</a:t>
            </a:r>
            <a:r>
              <a:rPr lang="de-CH" dirty="0"/>
              <a:t>/</a:t>
            </a:r>
            <a:r>
              <a:rPr lang="de-CH" dirty="0" err="1"/>
              <a:t>michael-spengler</a:t>
            </a:r>
            <a:r>
              <a:rPr lang="de-CH" dirty="0"/>
              <a:t>/</a:t>
            </a:r>
            <a:r>
              <a:rPr lang="de-CH" dirty="0" err="1"/>
              <a:t>distributed</a:t>
            </a:r>
            <a:r>
              <a:rPr lang="de-CH" dirty="0"/>
              <a:t>-</a:t>
            </a:r>
            <a:r>
              <a:rPr lang="de-CH" dirty="0" err="1"/>
              <a:t>ledger</a:t>
            </a:r>
            <a:r>
              <a:rPr lang="de-CH" dirty="0"/>
              <a:t>-technology-hands-on-</a:t>
            </a:r>
            <a:r>
              <a:rPr lang="de-CH" dirty="0" err="1"/>
              <a:t>lecture</a:t>
            </a:r>
            <a:endParaRPr lang="de-CH" dirty="0"/>
          </a:p>
        </p:txBody>
      </p:sp>
    </p:spTree>
    <p:extLst>
      <p:ext uri="{BB962C8B-B14F-4D97-AF65-F5344CB8AC3E}">
        <p14:creationId xmlns:p14="http://schemas.microsoft.com/office/powerpoint/2010/main" val="2403570633"/>
      </p:ext>
    </p:extLst>
  </p:cSld>
  <p:clrMapOvr>
    <a:masterClrMapping/>
  </p:clrMapOvr>
</p:sld>
</file>

<file path=ppt/theme/theme1.xml><?xml version="1.0" encoding="utf-8"?>
<a:theme xmlns:a="http://schemas.openxmlformats.org/drawingml/2006/main" name="HWZ Folien 2021">
  <a:themeElements>
    <a:clrScheme name="HWZ Blau">
      <a:dk1>
        <a:sysClr val="windowText" lastClr="000000"/>
      </a:dk1>
      <a:lt1>
        <a:sysClr val="window" lastClr="FFFFFF"/>
      </a:lt1>
      <a:dk2>
        <a:srgbClr val="44546A"/>
      </a:dk2>
      <a:lt2>
        <a:srgbClr val="E7E6E6"/>
      </a:lt2>
      <a:accent1>
        <a:srgbClr val="0044A1"/>
      </a:accent1>
      <a:accent2>
        <a:srgbClr val="3364B8"/>
      </a:accent2>
      <a:accent3>
        <a:srgbClr val="668BCA"/>
      </a:accent3>
      <a:accent4>
        <a:srgbClr val="B2C4E4"/>
      </a:accent4>
      <a:accent5>
        <a:srgbClr val="E5EBF6"/>
      </a:accent5>
      <a:accent6>
        <a:srgbClr val="FFFFFF"/>
      </a:accent6>
      <a:hlink>
        <a:srgbClr val="0563C1"/>
      </a:hlink>
      <a:folHlink>
        <a:srgbClr val="FFFFFF"/>
      </a:folHlink>
    </a:clrScheme>
    <a:fontScheme name="HWZ exter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WZ Präsentation intern 16-9" id="{8A45D6E5-FCF0-40E5-9C93-DBE68163A7A5}" vid="{EF3EDB41-0898-4ACE-BE4F-6CE69AFE2227}"/>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HWZ Präsentation extern 16-9</Template>
  <TotalTime>4100</TotalTime>
  <Words>1982</Words>
  <Application>Microsoft Macintosh PowerPoint</Application>
  <PresentationFormat>Widescreen</PresentationFormat>
  <Paragraphs>167</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vt:lpstr>
      <vt:lpstr>Wingdings</vt:lpstr>
      <vt:lpstr>HWZ Folien 2021</vt:lpstr>
      <vt:lpstr>Distributed Ledger Technology Part 3  Crypto Forensics, Crime Fighters &amp; Co.</vt:lpstr>
      <vt:lpstr>Breaking Bad Exploring Challenges Criminals Face – Exercise 1</vt:lpstr>
      <vt:lpstr>Breaking Bad Categorizing Crimes – Exercise 2</vt:lpstr>
      <vt:lpstr>Hilfreiche Begriffsdefinitionen Laut Wikipedia</vt:lpstr>
      <vt:lpstr>Breaking Bad Exploring Solution Approaches Criminals (Might) Use – Exercise 3</vt:lpstr>
      <vt:lpstr>Klarstellung</vt:lpstr>
      <vt:lpstr>Crime Fighter Incentive Systems To Defeat Crime – Exercise 4</vt:lpstr>
      <vt:lpstr>Crime Fighter Transparency &amp; Trade Offs</vt:lpstr>
      <vt:lpstr>Frequently Used Crytpo Forensics Tools Follow The Money Approaches</vt:lpstr>
      <vt:lpstr>No Comment </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Jaworski Magdalena</dc:creator>
  <cp:lastModifiedBy>Spengler, Michael</cp:lastModifiedBy>
  <cp:revision>23</cp:revision>
  <dcterms:created xsi:type="dcterms:W3CDTF">2021-07-20T13:10:58Z</dcterms:created>
  <dcterms:modified xsi:type="dcterms:W3CDTF">2023-02-17T17:10:47Z</dcterms:modified>
  <cp:contentStatus/>
</cp:coreProperties>
</file>