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ctiveX/activeX1.xml" ContentType="application/vnd.ms-office.activeX+xml"/>
  <Override PartName="/ppt/activeX/activeX1.bin" ContentType="application/vnd.ms-office.activeX"/>
  <Override PartName="/ppt/activeX/activeX2.xml" ContentType="application/vnd.ms-office.activeX+xml"/>
  <Override PartName="/ppt/activeX/activeX2.bin" ContentType="application/vnd.ms-office.activeX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329" r:id="rId2"/>
    <p:sldId id="393" r:id="rId3"/>
    <p:sldId id="394" r:id="rId4"/>
    <p:sldId id="395" r:id="rId5"/>
    <p:sldId id="396" r:id="rId6"/>
    <p:sldId id="397" r:id="rId7"/>
    <p:sldId id="398" r:id="rId8"/>
    <p:sldId id="399" r:id="rId9"/>
    <p:sldId id="400" r:id="rId10"/>
    <p:sldId id="401" r:id="rId11"/>
    <p:sldId id="402" r:id="rId12"/>
    <p:sldId id="403" r:id="rId13"/>
    <p:sldId id="404" r:id="rId14"/>
    <p:sldId id="405" r:id="rId15"/>
    <p:sldId id="406" r:id="rId16"/>
    <p:sldId id="407" r:id="rId17"/>
    <p:sldId id="408" r:id="rId18"/>
    <p:sldId id="409" r:id="rId19"/>
    <p:sldId id="410" r:id="rId20"/>
    <p:sldId id="411" r:id="rId21"/>
    <p:sldId id="412" r:id="rId22"/>
    <p:sldId id="413" r:id="rId23"/>
    <p:sldId id="414" r:id="rId24"/>
    <p:sldId id="415" r:id="rId25"/>
    <p:sldId id="416" r:id="rId26"/>
    <p:sldId id="417" r:id="rId27"/>
    <p:sldId id="418" r:id="rId28"/>
    <p:sldId id="419" r:id="rId29"/>
    <p:sldId id="420" r:id="rId30"/>
    <p:sldId id="421" r:id="rId31"/>
    <p:sldId id="422" r:id="rId32"/>
    <p:sldId id="423" r:id="rId33"/>
    <p:sldId id="424" r:id="rId34"/>
    <p:sldId id="425" r:id="rId35"/>
    <p:sldId id="426" r:id="rId36"/>
    <p:sldId id="427" r:id="rId37"/>
    <p:sldId id="428" r:id="rId38"/>
    <p:sldId id="429" r:id="rId39"/>
    <p:sldId id="430" r:id="rId40"/>
    <p:sldId id="431" r:id="rId41"/>
    <p:sldId id="432" r:id="rId42"/>
    <p:sldId id="433" r:id="rId43"/>
    <p:sldId id="434" r:id="rId44"/>
    <p:sldId id="435" r:id="rId45"/>
    <p:sldId id="436" r:id="rId46"/>
    <p:sldId id="437" r:id="rId47"/>
    <p:sldId id="438" r:id="rId48"/>
    <p:sldId id="439" r:id="rId49"/>
    <p:sldId id="440" r:id="rId50"/>
    <p:sldId id="441" r:id="rId51"/>
    <p:sldId id="442" r:id="rId52"/>
    <p:sldId id="443" r:id="rId53"/>
    <p:sldId id="444" r:id="rId54"/>
    <p:sldId id="445" r:id="rId55"/>
    <p:sldId id="446" r:id="rId56"/>
    <p:sldId id="447" r:id="rId57"/>
    <p:sldId id="448" r:id="rId58"/>
    <p:sldId id="449" r:id="rId59"/>
    <p:sldId id="450" r:id="rId60"/>
    <p:sldId id="451" r:id="rId61"/>
    <p:sldId id="452" r:id="rId62"/>
    <p:sldId id="453" r:id="rId6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image" Target="../media/image10.wmf"/><Relationship Id="rId7" Type="http://schemas.openxmlformats.org/officeDocument/2006/relationships/image" Target="../media/image10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02.wmf"/><Relationship Id="rId5" Type="http://schemas.openxmlformats.org/officeDocument/2006/relationships/image" Target="../media/image101.wmf"/><Relationship Id="rId10" Type="http://schemas.openxmlformats.org/officeDocument/2006/relationships/image" Target="../media/image106.wmf"/><Relationship Id="rId4" Type="http://schemas.openxmlformats.org/officeDocument/2006/relationships/image" Target="../media/image100.wmf"/><Relationship Id="rId9" Type="http://schemas.openxmlformats.org/officeDocument/2006/relationships/image" Target="../media/image105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90.wmf"/><Relationship Id="rId7" Type="http://schemas.openxmlformats.org/officeDocument/2006/relationships/image" Target="../media/image8.wmf"/><Relationship Id="rId12" Type="http://schemas.openxmlformats.org/officeDocument/2006/relationships/image" Target="../media/image111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6" Type="http://schemas.openxmlformats.org/officeDocument/2006/relationships/image" Target="../media/image7.wmf"/><Relationship Id="rId11" Type="http://schemas.openxmlformats.org/officeDocument/2006/relationships/image" Target="../media/image110.wmf"/><Relationship Id="rId5" Type="http://schemas.openxmlformats.org/officeDocument/2006/relationships/image" Target="../media/image92.wmf"/><Relationship Id="rId10" Type="http://schemas.openxmlformats.org/officeDocument/2006/relationships/image" Target="../media/image109.wmf"/><Relationship Id="rId4" Type="http://schemas.openxmlformats.org/officeDocument/2006/relationships/image" Target="../media/image91.wmf"/><Relationship Id="rId9" Type="http://schemas.openxmlformats.org/officeDocument/2006/relationships/image" Target="../media/image5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5" Type="http://schemas.openxmlformats.org/officeDocument/2006/relationships/image" Target="../media/image116.wmf"/><Relationship Id="rId4" Type="http://schemas.openxmlformats.org/officeDocument/2006/relationships/image" Target="../media/image115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image" Target="../media/image119.wmf"/><Relationship Id="rId7" Type="http://schemas.openxmlformats.org/officeDocument/2006/relationships/image" Target="../media/image71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120.wmf"/><Relationship Id="rId9" Type="http://schemas.openxmlformats.org/officeDocument/2006/relationships/image" Target="../media/image12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6" Type="http://schemas.openxmlformats.org/officeDocument/2006/relationships/image" Target="../media/image128.wmf"/><Relationship Id="rId5" Type="http://schemas.openxmlformats.org/officeDocument/2006/relationships/image" Target="../media/image127.wmf"/><Relationship Id="rId4" Type="http://schemas.openxmlformats.org/officeDocument/2006/relationships/image" Target="../media/image126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emf"/><Relationship Id="rId13" Type="http://schemas.openxmlformats.org/officeDocument/2006/relationships/image" Target="../media/image140.wmf"/><Relationship Id="rId3" Type="http://schemas.openxmlformats.org/officeDocument/2006/relationships/image" Target="../media/image131.wmf"/><Relationship Id="rId7" Type="http://schemas.openxmlformats.org/officeDocument/2006/relationships/image" Target="../media/image134.emf"/><Relationship Id="rId12" Type="http://schemas.openxmlformats.org/officeDocument/2006/relationships/image" Target="../media/image139.wmf"/><Relationship Id="rId2" Type="http://schemas.openxmlformats.org/officeDocument/2006/relationships/image" Target="../media/image130.wmf"/><Relationship Id="rId16" Type="http://schemas.openxmlformats.org/officeDocument/2006/relationships/image" Target="../media/image143.wmf"/><Relationship Id="rId1" Type="http://schemas.openxmlformats.org/officeDocument/2006/relationships/image" Target="../media/image129.wmf"/><Relationship Id="rId6" Type="http://schemas.openxmlformats.org/officeDocument/2006/relationships/image" Target="../media/image119.wmf"/><Relationship Id="rId11" Type="http://schemas.openxmlformats.org/officeDocument/2006/relationships/image" Target="../media/image138.wmf"/><Relationship Id="rId5" Type="http://schemas.openxmlformats.org/officeDocument/2006/relationships/image" Target="../media/image133.wmf"/><Relationship Id="rId15" Type="http://schemas.openxmlformats.org/officeDocument/2006/relationships/image" Target="../media/image142.wmf"/><Relationship Id="rId10" Type="http://schemas.openxmlformats.org/officeDocument/2006/relationships/image" Target="../media/image137.emf"/><Relationship Id="rId4" Type="http://schemas.openxmlformats.org/officeDocument/2006/relationships/image" Target="../media/image132.wmf"/><Relationship Id="rId9" Type="http://schemas.openxmlformats.org/officeDocument/2006/relationships/image" Target="../media/image136.emf"/><Relationship Id="rId14" Type="http://schemas.openxmlformats.org/officeDocument/2006/relationships/image" Target="../media/image141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3" Type="http://schemas.openxmlformats.org/officeDocument/2006/relationships/image" Target="../media/image132.wmf"/><Relationship Id="rId7" Type="http://schemas.openxmlformats.org/officeDocument/2006/relationships/image" Target="../media/image149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Relationship Id="rId6" Type="http://schemas.openxmlformats.org/officeDocument/2006/relationships/image" Target="../media/image148.wmf"/><Relationship Id="rId5" Type="http://schemas.openxmlformats.org/officeDocument/2006/relationships/image" Target="../media/image147.wmf"/><Relationship Id="rId4" Type="http://schemas.openxmlformats.org/officeDocument/2006/relationships/image" Target="../media/image14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Relationship Id="rId4" Type="http://schemas.openxmlformats.org/officeDocument/2006/relationships/image" Target="../media/image15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wmf"/><Relationship Id="rId2" Type="http://schemas.openxmlformats.org/officeDocument/2006/relationships/image" Target="../media/image35.wmf"/><Relationship Id="rId1" Type="http://schemas.openxmlformats.org/officeDocument/2006/relationships/image" Target="../media/image155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3" Type="http://schemas.openxmlformats.org/officeDocument/2006/relationships/image" Target="../media/image158.wmf"/><Relationship Id="rId7" Type="http://schemas.openxmlformats.org/officeDocument/2006/relationships/image" Target="../media/image162.wmf"/><Relationship Id="rId2" Type="http://schemas.openxmlformats.org/officeDocument/2006/relationships/image" Target="../media/image157.wmf"/><Relationship Id="rId1" Type="http://schemas.openxmlformats.org/officeDocument/2006/relationships/image" Target="../media/image156.wmf"/><Relationship Id="rId6" Type="http://schemas.openxmlformats.org/officeDocument/2006/relationships/image" Target="../media/image161.wmf"/><Relationship Id="rId5" Type="http://schemas.openxmlformats.org/officeDocument/2006/relationships/image" Target="../media/image160.wmf"/><Relationship Id="rId4" Type="http://schemas.openxmlformats.org/officeDocument/2006/relationships/image" Target="../media/image15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image" Target="../media/image17.wmf"/><Relationship Id="rId18" Type="http://schemas.openxmlformats.org/officeDocument/2006/relationships/image" Target="../media/image2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12" Type="http://schemas.openxmlformats.org/officeDocument/2006/relationships/image" Target="../media/image16.wmf"/><Relationship Id="rId17" Type="http://schemas.openxmlformats.org/officeDocument/2006/relationships/image" Target="../media/image21.wmf"/><Relationship Id="rId2" Type="http://schemas.openxmlformats.org/officeDocument/2006/relationships/image" Target="../media/image6.emf"/><Relationship Id="rId16" Type="http://schemas.openxmlformats.org/officeDocument/2006/relationships/image" Target="../media/image20.wmf"/><Relationship Id="rId20" Type="http://schemas.openxmlformats.org/officeDocument/2006/relationships/image" Target="../media/image24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11" Type="http://schemas.openxmlformats.org/officeDocument/2006/relationships/image" Target="../media/image15.wmf"/><Relationship Id="rId5" Type="http://schemas.openxmlformats.org/officeDocument/2006/relationships/image" Target="../media/image9.wmf"/><Relationship Id="rId15" Type="http://schemas.openxmlformats.org/officeDocument/2006/relationships/image" Target="../media/image19.wmf"/><Relationship Id="rId10" Type="http://schemas.openxmlformats.org/officeDocument/2006/relationships/image" Target="../media/image14.wmf"/><Relationship Id="rId19" Type="http://schemas.openxmlformats.org/officeDocument/2006/relationships/image" Target="../media/image23.wmf"/><Relationship Id="rId4" Type="http://schemas.openxmlformats.org/officeDocument/2006/relationships/image" Target="../media/image8.wmf"/><Relationship Id="rId9" Type="http://schemas.openxmlformats.org/officeDocument/2006/relationships/image" Target="../media/image13.wmf"/><Relationship Id="rId14" Type="http://schemas.openxmlformats.org/officeDocument/2006/relationships/image" Target="../media/image18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wmf"/><Relationship Id="rId2" Type="http://schemas.openxmlformats.org/officeDocument/2006/relationships/image" Target="../media/image165.wmf"/><Relationship Id="rId1" Type="http://schemas.openxmlformats.org/officeDocument/2006/relationships/image" Target="../media/image164.wmf"/><Relationship Id="rId6" Type="http://schemas.openxmlformats.org/officeDocument/2006/relationships/image" Target="../media/image169.wmf"/><Relationship Id="rId5" Type="http://schemas.openxmlformats.org/officeDocument/2006/relationships/image" Target="../media/image168.wmf"/><Relationship Id="rId4" Type="http://schemas.openxmlformats.org/officeDocument/2006/relationships/image" Target="../media/image16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wmf"/><Relationship Id="rId2" Type="http://schemas.openxmlformats.org/officeDocument/2006/relationships/image" Target="../media/image171.wmf"/><Relationship Id="rId1" Type="http://schemas.openxmlformats.org/officeDocument/2006/relationships/image" Target="../media/image170.wmf"/><Relationship Id="rId5" Type="http://schemas.openxmlformats.org/officeDocument/2006/relationships/image" Target="../media/image174.wmf"/><Relationship Id="rId4" Type="http://schemas.openxmlformats.org/officeDocument/2006/relationships/image" Target="../media/image173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5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8.wmf"/><Relationship Id="rId1" Type="http://schemas.openxmlformats.org/officeDocument/2006/relationships/image" Target="../media/image177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wmf"/><Relationship Id="rId2" Type="http://schemas.openxmlformats.org/officeDocument/2006/relationships/image" Target="../media/image180.wmf"/><Relationship Id="rId1" Type="http://schemas.openxmlformats.org/officeDocument/2006/relationships/image" Target="../media/image179.wmf"/><Relationship Id="rId4" Type="http://schemas.openxmlformats.org/officeDocument/2006/relationships/image" Target="../media/image182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wmf"/><Relationship Id="rId2" Type="http://schemas.openxmlformats.org/officeDocument/2006/relationships/image" Target="../media/image184.wmf"/><Relationship Id="rId1" Type="http://schemas.openxmlformats.org/officeDocument/2006/relationships/image" Target="../media/image183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wmf"/><Relationship Id="rId7" Type="http://schemas.openxmlformats.org/officeDocument/2006/relationships/image" Target="../media/image192.wmf"/><Relationship Id="rId2" Type="http://schemas.openxmlformats.org/officeDocument/2006/relationships/image" Target="../media/image187.wmf"/><Relationship Id="rId1" Type="http://schemas.openxmlformats.org/officeDocument/2006/relationships/image" Target="../media/image186.wmf"/><Relationship Id="rId6" Type="http://schemas.openxmlformats.org/officeDocument/2006/relationships/image" Target="../media/image191.wmf"/><Relationship Id="rId5" Type="http://schemas.openxmlformats.org/officeDocument/2006/relationships/image" Target="../media/image190.wmf"/><Relationship Id="rId4" Type="http://schemas.openxmlformats.org/officeDocument/2006/relationships/image" Target="../media/image189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wmf"/><Relationship Id="rId2" Type="http://schemas.openxmlformats.org/officeDocument/2006/relationships/image" Target="../media/image194.wmf"/><Relationship Id="rId1" Type="http://schemas.openxmlformats.org/officeDocument/2006/relationships/image" Target="../media/image193.wmf"/><Relationship Id="rId4" Type="http://schemas.openxmlformats.org/officeDocument/2006/relationships/image" Target="../media/image196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wmf"/><Relationship Id="rId2" Type="http://schemas.openxmlformats.org/officeDocument/2006/relationships/image" Target="../media/image200.wmf"/><Relationship Id="rId1" Type="http://schemas.openxmlformats.org/officeDocument/2006/relationships/image" Target="../media/image199.wmf"/><Relationship Id="rId4" Type="http://schemas.openxmlformats.org/officeDocument/2006/relationships/image" Target="../media/image202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wmf"/><Relationship Id="rId2" Type="http://schemas.openxmlformats.org/officeDocument/2006/relationships/image" Target="../media/image204.wmf"/><Relationship Id="rId1" Type="http://schemas.openxmlformats.org/officeDocument/2006/relationships/image" Target="../media/image20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33.wmf"/><Relationship Id="rId18" Type="http://schemas.openxmlformats.org/officeDocument/2006/relationships/image" Target="../media/image38.wmf"/><Relationship Id="rId3" Type="http://schemas.openxmlformats.org/officeDocument/2006/relationships/image" Target="../media/image27.wmf"/><Relationship Id="rId7" Type="http://schemas.openxmlformats.org/officeDocument/2006/relationships/image" Target="../media/image8.wmf"/><Relationship Id="rId12" Type="http://schemas.openxmlformats.org/officeDocument/2006/relationships/image" Target="../media/image32.wmf"/><Relationship Id="rId17" Type="http://schemas.openxmlformats.org/officeDocument/2006/relationships/image" Target="../media/image37.wmf"/><Relationship Id="rId2" Type="http://schemas.openxmlformats.org/officeDocument/2006/relationships/image" Target="../media/image26.wmf"/><Relationship Id="rId16" Type="http://schemas.openxmlformats.org/officeDocument/2006/relationships/image" Target="../media/image36.wmf"/><Relationship Id="rId1" Type="http://schemas.openxmlformats.org/officeDocument/2006/relationships/image" Target="../media/image25.wmf"/><Relationship Id="rId6" Type="http://schemas.openxmlformats.org/officeDocument/2006/relationships/image" Target="../media/image9.wmf"/><Relationship Id="rId11" Type="http://schemas.openxmlformats.org/officeDocument/2006/relationships/image" Target="../media/image31.wmf"/><Relationship Id="rId5" Type="http://schemas.openxmlformats.org/officeDocument/2006/relationships/image" Target="../media/image7.wmf"/><Relationship Id="rId15" Type="http://schemas.openxmlformats.org/officeDocument/2006/relationships/image" Target="../media/image35.wmf"/><Relationship Id="rId10" Type="http://schemas.openxmlformats.org/officeDocument/2006/relationships/image" Target="../media/image30.wmf"/><Relationship Id="rId4" Type="http://schemas.openxmlformats.org/officeDocument/2006/relationships/image" Target="../media/image28.wmf"/><Relationship Id="rId9" Type="http://schemas.openxmlformats.org/officeDocument/2006/relationships/image" Target="../media/image29.wmf"/><Relationship Id="rId14" Type="http://schemas.openxmlformats.org/officeDocument/2006/relationships/image" Target="../media/image34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wmf"/><Relationship Id="rId2" Type="http://schemas.openxmlformats.org/officeDocument/2006/relationships/image" Target="../media/image207.wmf"/><Relationship Id="rId1" Type="http://schemas.openxmlformats.org/officeDocument/2006/relationships/image" Target="../media/image206.wmf"/><Relationship Id="rId4" Type="http://schemas.openxmlformats.org/officeDocument/2006/relationships/image" Target="../media/image209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2.wmf"/><Relationship Id="rId1" Type="http://schemas.openxmlformats.org/officeDocument/2006/relationships/image" Target="../media/image211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wmf"/><Relationship Id="rId3" Type="http://schemas.openxmlformats.org/officeDocument/2006/relationships/image" Target="../media/image217.wmf"/><Relationship Id="rId7" Type="http://schemas.openxmlformats.org/officeDocument/2006/relationships/image" Target="../media/image221.wmf"/><Relationship Id="rId2" Type="http://schemas.openxmlformats.org/officeDocument/2006/relationships/image" Target="../media/image216.wmf"/><Relationship Id="rId1" Type="http://schemas.openxmlformats.org/officeDocument/2006/relationships/image" Target="../media/image215.wmf"/><Relationship Id="rId6" Type="http://schemas.openxmlformats.org/officeDocument/2006/relationships/image" Target="../media/image220.wmf"/><Relationship Id="rId5" Type="http://schemas.openxmlformats.org/officeDocument/2006/relationships/image" Target="../media/image219.wmf"/><Relationship Id="rId10" Type="http://schemas.openxmlformats.org/officeDocument/2006/relationships/image" Target="../media/image224.wmf"/><Relationship Id="rId4" Type="http://schemas.openxmlformats.org/officeDocument/2006/relationships/image" Target="../media/image218.wmf"/><Relationship Id="rId9" Type="http://schemas.openxmlformats.org/officeDocument/2006/relationships/image" Target="../media/image223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6.wmf"/><Relationship Id="rId1" Type="http://schemas.openxmlformats.org/officeDocument/2006/relationships/image" Target="../media/image225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2.wmf"/><Relationship Id="rId3" Type="http://schemas.openxmlformats.org/officeDocument/2006/relationships/image" Target="../media/image229.wmf"/><Relationship Id="rId7" Type="http://schemas.openxmlformats.org/officeDocument/2006/relationships/image" Target="../media/image231.wmf"/><Relationship Id="rId2" Type="http://schemas.openxmlformats.org/officeDocument/2006/relationships/image" Target="../media/image228.wmf"/><Relationship Id="rId1" Type="http://schemas.openxmlformats.org/officeDocument/2006/relationships/image" Target="../media/image227.wmf"/><Relationship Id="rId6" Type="http://schemas.openxmlformats.org/officeDocument/2006/relationships/image" Target="../media/image8.wmf"/><Relationship Id="rId11" Type="http://schemas.openxmlformats.org/officeDocument/2006/relationships/image" Target="../media/image235.wmf"/><Relationship Id="rId5" Type="http://schemas.openxmlformats.org/officeDocument/2006/relationships/image" Target="../media/image7.wmf"/><Relationship Id="rId10" Type="http://schemas.openxmlformats.org/officeDocument/2006/relationships/image" Target="../media/image234.wmf"/><Relationship Id="rId4" Type="http://schemas.openxmlformats.org/officeDocument/2006/relationships/image" Target="../media/image230.wmf"/><Relationship Id="rId9" Type="http://schemas.openxmlformats.org/officeDocument/2006/relationships/image" Target="../media/image233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8.wmf"/><Relationship Id="rId2" Type="http://schemas.openxmlformats.org/officeDocument/2006/relationships/image" Target="../media/image237.wmf"/><Relationship Id="rId1" Type="http://schemas.openxmlformats.org/officeDocument/2006/relationships/image" Target="../media/image236.wmf"/><Relationship Id="rId6" Type="http://schemas.openxmlformats.org/officeDocument/2006/relationships/image" Target="../media/image241.wmf"/><Relationship Id="rId5" Type="http://schemas.openxmlformats.org/officeDocument/2006/relationships/image" Target="../media/image240.wmf"/><Relationship Id="rId4" Type="http://schemas.openxmlformats.org/officeDocument/2006/relationships/image" Target="../media/image239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4.wmf"/><Relationship Id="rId7" Type="http://schemas.openxmlformats.org/officeDocument/2006/relationships/image" Target="../media/image248.wmf"/><Relationship Id="rId2" Type="http://schemas.openxmlformats.org/officeDocument/2006/relationships/image" Target="../media/image243.wmf"/><Relationship Id="rId1" Type="http://schemas.openxmlformats.org/officeDocument/2006/relationships/image" Target="../media/image242.wmf"/><Relationship Id="rId6" Type="http://schemas.openxmlformats.org/officeDocument/2006/relationships/image" Target="../media/image247.wmf"/><Relationship Id="rId5" Type="http://schemas.openxmlformats.org/officeDocument/2006/relationships/image" Target="../media/image246.wmf"/><Relationship Id="rId4" Type="http://schemas.openxmlformats.org/officeDocument/2006/relationships/image" Target="../media/image245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wmf"/><Relationship Id="rId2" Type="http://schemas.openxmlformats.org/officeDocument/2006/relationships/image" Target="../media/image250.wmf"/><Relationship Id="rId1" Type="http://schemas.openxmlformats.org/officeDocument/2006/relationships/image" Target="../media/image249.wmf"/><Relationship Id="rId5" Type="http://schemas.openxmlformats.org/officeDocument/2006/relationships/image" Target="../media/image253.wmf"/><Relationship Id="rId4" Type="http://schemas.openxmlformats.org/officeDocument/2006/relationships/image" Target="../media/image252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6.wmf"/><Relationship Id="rId7" Type="http://schemas.openxmlformats.org/officeDocument/2006/relationships/image" Target="../media/image260.wmf"/><Relationship Id="rId2" Type="http://schemas.openxmlformats.org/officeDocument/2006/relationships/image" Target="../media/image255.wmf"/><Relationship Id="rId1" Type="http://schemas.openxmlformats.org/officeDocument/2006/relationships/image" Target="../media/image254.wmf"/><Relationship Id="rId6" Type="http://schemas.openxmlformats.org/officeDocument/2006/relationships/image" Target="../media/image259.wmf"/><Relationship Id="rId5" Type="http://schemas.openxmlformats.org/officeDocument/2006/relationships/image" Target="../media/image258.wmf"/><Relationship Id="rId4" Type="http://schemas.openxmlformats.org/officeDocument/2006/relationships/image" Target="../media/image257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3.wmf"/><Relationship Id="rId2" Type="http://schemas.openxmlformats.org/officeDocument/2006/relationships/image" Target="../media/image262.wmf"/><Relationship Id="rId1" Type="http://schemas.openxmlformats.org/officeDocument/2006/relationships/image" Target="../media/image261.wmf"/><Relationship Id="rId4" Type="http://schemas.openxmlformats.org/officeDocument/2006/relationships/image" Target="../media/image264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image" Target="../media/image48.wmf"/><Relationship Id="rId3" Type="http://schemas.openxmlformats.org/officeDocument/2006/relationships/image" Target="../media/image10.wmf"/><Relationship Id="rId7" Type="http://schemas.openxmlformats.org/officeDocument/2006/relationships/image" Target="../media/image42.wmf"/><Relationship Id="rId12" Type="http://schemas.openxmlformats.org/officeDocument/2006/relationships/image" Target="../media/image47.wmf"/><Relationship Id="rId2" Type="http://schemas.openxmlformats.org/officeDocument/2006/relationships/image" Target="../media/image8.wmf"/><Relationship Id="rId16" Type="http://schemas.openxmlformats.org/officeDocument/2006/relationships/image" Target="../media/image51.wmf"/><Relationship Id="rId1" Type="http://schemas.openxmlformats.org/officeDocument/2006/relationships/image" Target="../media/image7.wmf"/><Relationship Id="rId6" Type="http://schemas.openxmlformats.org/officeDocument/2006/relationships/image" Target="../media/image41.wmf"/><Relationship Id="rId11" Type="http://schemas.openxmlformats.org/officeDocument/2006/relationships/image" Target="../media/image46.wmf"/><Relationship Id="rId5" Type="http://schemas.openxmlformats.org/officeDocument/2006/relationships/image" Target="../media/image40.wmf"/><Relationship Id="rId15" Type="http://schemas.openxmlformats.org/officeDocument/2006/relationships/image" Target="../media/image50.wmf"/><Relationship Id="rId10" Type="http://schemas.openxmlformats.org/officeDocument/2006/relationships/image" Target="../media/image45.wmf"/><Relationship Id="rId4" Type="http://schemas.openxmlformats.org/officeDocument/2006/relationships/image" Target="../media/image39.wmf"/><Relationship Id="rId9" Type="http://schemas.openxmlformats.org/officeDocument/2006/relationships/image" Target="../media/image44.wmf"/><Relationship Id="rId14" Type="http://schemas.openxmlformats.org/officeDocument/2006/relationships/image" Target="../media/image49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6.wmf"/><Relationship Id="rId1" Type="http://schemas.openxmlformats.org/officeDocument/2006/relationships/image" Target="../media/image265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8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6.emf"/><Relationship Id="rId13" Type="http://schemas.openxmlformats.org/officeDocument/2006/relationships/image" Target="../media/image281.wmf"/><Relationship Id="rId18" Type="http://schemas.openxmlformats.org/officeDocument/2006/relationships/image" Target="../media/image284.wmf"/><Relationship Id="rId26" Type="http://schemas.openxmlformats.org/officeDocument/2006/relationships/image" Target="../media/image292.wmf"/><Relationship Id="rId3" Type="http://schemas.openxmlformats.org/officeDocument/2006/relationships/image" Target="../media/image271.wmf"/><Relationship Id="rId21" Type="http://schemas.openxmlformats.org/officeDocument/2006/relationships/image" Target="../media/image287.wmf"/><Relationship Id="rId7" Type="http://schemas.openxmlformats.org/officeDocument/2006/relationships/image" Target="../media/image275.emf"/><Relationship Id="rId12" Type="http://schemas.openxmlformats.org/officeDocument/2006/relationships/image" Target="../media/image280.wmf"/><Relationship Id="rId17" Type="http://schemas.openxmlformats.org/officeDocument/2006/relationships/image" Target="../media/image283.wmf"/><Relationship Id="rId25" Type="http://schemas.openxmlformats.org/officeDocument/2006/relationships/image" Target="../media/image291.wmf"/><Relationship Id="rId2" Type="http://schemas.openxmlformats.org/officeDocument/2006/relationships/image" Target="../media/image270.wmf"/><Relationship Id="rId16" Type="http://schemas.openxmlformats.org/officeDocument/2006/relationships/image" Target="../media/image9.wmf"/><Relationship Id="rId20" Type="http://schemas.openxmlformats.org/officeDocument/2006/relationships/image" Target="../media/image286.wmf"/><Relationship Id="rId1" Type="http://schemas.openxmlformats.org/officeDocument/2006/relationships/image" Target="../media/image269.wmf"/><Relationship Id="rId6" Type="http://schemas.openxmlformats.org/officeDocument/2006/relationships/image" Target="../media/image274.wmf"/><Relationship Id="rId11" Type="http://schemas.openxmlformats.org/officeDocument/2006/relationships/image" Target="../media/image279.wmf"/><Relationship Id="rId24" Type="http://schemas.openxmlformats.org/officeDocument/2006/relationships/image" Target="../media/image290.wmf"/><Relationship Id="rId5" Type="http://schemas.openxmlformats.org/officeDocument/2006/relationships/image" Target="../media/image273.wmf"/><Relationship Id="rId15" Type="http://schemas.openxmlformats.org/officeDocument/2006/relationships/image" Target="../media/image282.wmf"/><Relationship Id="rId23" Type="http://schemas.openxmlformats.org/officeDocument/2006/relationships/image" Target="../media/image289.emf"/><Relationship Id="rId28" Type="http://schemas.openxmlformats.org/officeDocument/2006/relationships/image" Target="../media/image294.emf"/><Relationship Id="rId10" Type="http://schemas.openxmlformats.org/officeDocument/2006/relationships/image" Target="../media/image278.wmf"/><Relationship Id="rId19" Type="http://schemas.openxmlformats.org/officeDocument/2006/relationships/image" Target="../media/image285.wmf"/><Relationship Id="rId4" Type="http://schemas.openxmlformats.org/officeDocument/2006/relationships/image" Target="../media/image272.wmf"/><Relationship Id="rId9" Type="http://schemas.openxmlformats.org/officeDocument/2006/relationships/image" Target="../media/image277.wmf"/><Relationship Id="rId14" Type="http://schemas.openxmlformats.org/officeDocument/2006/relationships/image" Target="../media/image8.wmf"/><Relationship Id="rId22" Type="http://schemas.openxmlformats.org/officeDocument/2006/relationships/image" Target="../media/image288.emf"/><Relationship Id="rId27" Type="http://schemas.openxmlformats.org/officeDocument/2006/relationships/image" Target="../media/image293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13" Type="http://schemas.openxmlformats.org/officeDocument/2006/relationships/image" Target="../media/image272.wmf"/><Relationship Id="rId18" Type="http://schemas.openxmlformats.org/officeDocument/2006/relationships/image" Target="../media/image283.wmf"/><Relationship Id="rId26" Type="http://schemas.openxmlformats.org/officeDocument/2006/relationships/image" Target="../media/image306.emf"/><Relationship Id="rId3" Type="http://schemas.openxmlformats.org/officeDocument/2006/relationships/image" Target="../media/image297.wmf"/><Relationship Id="rId21" Type="http://schemas.openxmlformats.org/officeDocument/2006/relationships/image" Target="../media/image286.wmf"/><Relationship Id="rId7" Type="http://schemas.openxmlformats.org/officeDocument/2006/relationships/image" Target="../media/image301.wmf"/><Relationship Id="rId12" Type="http://schemas.openxmlformats.org/officeDocument/2006/relationships/image" Target="../media/image281.wmf"/><Relationship Id="rId17" Type="http://schemas.openxmlformats.org/officeDocument/2006/relationships/image" Target="../media/image9.wmf"/><Relationship Id="rId25" Type="http://schemas.openxmlformats.org/officeDocument/2006/relationships/image" Target="../media/image293.wmf"/><Relationship Id="rId2" Type="http://schemas.openxmlformats.org/officeDocument/2006/relationships/image" Target="../media/image296.wmf"/><Relationship Id="rId16" Type="http://schemas.openxmlformats.org/officeDocument/2006/relationships/image" Target="../media/image282.wmf"/><Relationship Id="rId20" Type="http://schemas.openxmlformats.org/officeDocument/2006/relationships/image" Target="../media/image285.wmf"/><Relationship Id="rId1" Type="http://schemas.openxmlformats.org/officeDocument/2006/relationships/image" Target="../media/image295.wmf"/><Relationship Id="rId6" Type="http://schemas.openxmlformats.org/officeDocument/2006/relationships/image" Target="../media/image300.wmf"/><Relationship Id="rId11" Type="http://schemas.openxmlformats.org/officeDocument/2006/relationships/image" Target="../media/image280.wmf"/><Relationship Id="rId24" Type="http://schemas.openxmlformats.org/officeDocument/2006/relationships/image" Target="../media/image305.emf"/><Relationship Id="rId5" Type="http://schemas.openxmlformats.org/officeDocument/2006/relationships/image" Target="../media/image299.wmf"/><Relationship Id="rId15" Type="http://schemas.openxmlformats.org/officeDocument/2006/relationships/image" Target="../media/image8.wmf"/><Relationship Id="rId23" Type="http://schemas.openxmlformats.org/officeDocument/2006/relationships/image" Target="../media/image304.emf"/><Relationship Id="rId10" Type="http://schemas.openxmlformats.org/officeDocument/2006/relationships/image" Target="../media/image277.wmf"/><Relationship Id="rId19" Type="http://schemas.openxmlformats.org/officeDocument/2006/relationships/image" Target="../media/image303.wmf"/><Relationship Id="rId4" Type="http://schemas.openxmlformats.org/officeDocument/2006/relationships/image" Target="../media/image298.wmf"/><Relationship Id="rId9" Type="http://schemas.openxmlformats.org/officeDocument/2006/relationships/image" Target="../media/image302.wmf"/><Relationship Id="rId14" Type="http://schemas.openxmlformats.org/officeDocument/2006/relationships/image" Target="../media/image271.wmf"/><Relationship Id="rId22" Type="http://schemas.openxmlformats.org/officeDocument/2006/relationships/image" Target="../media/image287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9.wmf"/><Relationship Id="rId2" Type="http://schemas.openxmlformats.org/officeDocument/2006/relationships/image" Target="../media/image308.wmf"/><Relationship Id="rId1" Type="http://schemas.openxmlformats.org/officeDocument/2006/relationships/image" Target="../media/image307.wmf"/><Relationship Id="rId4" Type="http://schemas.openxmlformats.org/officeDocument/2006/relationships/image" Target="../media/image310.w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3.wmf"/><Relationship Id="rId1" Type="http://schemas.openxmlformats.org/officeDocument/2006/relationships/image" Target="../media/image312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7.wmf"/><Relationship Id="rId2" Type="http://schemas.openxmlformats.org/officeDocument/2006/relationships/image" Target="../media/image316.wmf"/><Relationship Id="rId1" Type="http://schemas.openxmlformats.org/officeDocument/2006/relationships/image" Target="../media/image315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emf"/><Relationship Id="rId2" Type="http://schemas.openxmlformats.org/officeDocument/2006/relationships/image" Target="../media/image319.wmf"/><Relationship Id="rId1" Type="http://schemas.openxmlformats.org/officeDocument/2006/relationships/image" Target="../media/image318.emf"/><Relationship Id="rId6" Type="http://schemas.openxmlformats.org/officeDocument/2006/relationships/image" Target="../media/image323.wmf"/><Relationship Id="rId5" Type="http://schemas.openxmlformats.org/officeDocument/2006/relationships/image" Target="../media/image322.wmf"/><Relationship Id="rId4" Type="http://schemas.openxmlformats.org/officeDocument/2006/relationships/image" Target="../media/image321.emf"/></Relationships>
</file>

<file path=ppt/drawings/_rels/vmlDrawing4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wmf"/><Relationship Id="rId13" Type="http://schemas.openxmlformats.org/officeDocument/2006/relationships/image" Target="../media/image335.wmf"/><Relationship Id="rId3" Type="http://schemas.openxmlformats.org/officeDocument/2006/relationships/image" Target="../media/image326.wmf"/><Relationship Id="rId7" Type="http://schemas.openxmlformats.org/officeDocument/2006/relationships/image" Target="../media/image329.wmf"/><Relationship Id="rId12" Type="http://schemas.openxmlformats.org/officeDocument/2006/relationships/image" Target="../media/image334.wmf"/><Relationship Id="rId2" Type="http://schemas.openxmlformats.org/officeDocument/2006/relationships/image" Target="../media/image325.wmf"/><Relationship Id="rId1" Type="http://schemas.openxmlformats.org/officeDocument/2006/relationships/image" Target="../media/image324.wmf"/><Relationship Id="rId6" Type="http://schemas.openxmlformats.org/officeDocument/2006/relationships/image" Target="../media/image328.wmf"/><Relationship Id="rId11" Type="http://schemas.openxmlformats.org/officeDocument/2006/relationships/image" Target="../media/image333.wmf"/><Relationship Id="rId5" Type="http://schemas.openxmlformats.org/officeDocument/2006/relationships/image" Target="../media/image327.wmf"/><Relationship Id="rId15" Type="http://schemas.openxmlformats.org/officeDocument/2006/relationships/image" Target="../media/image337.wmf"/><Relationship Id="rId10" Type="http://schemas.openxmlformats.org/officeDocument/2006/relationships/image" Target="../media/image332.wmf"/><Relationship Id="rId4" Type="http://schemas.openxmlformats.org/officeDocument/2006/relationships/image" Target="../media/image8.wmf"/><Relationship Id="rId9" Type="http://schemas.openxmlformats.org/officeDocument/2006/relationships/image" Target="../media/image331.wmf"/><Relationship Id="rId14" Type="http://schemas.openxmlformats.org/officeDocument/2006/relationships/image" Target="../media/image336.wmf"/></Relationships>
</file>

<file path=ppt/drawings/_rels/vmlDrawing4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5.wmf"/><Relationship Id="rId13" Type="http://schemas.openxmlformats.org/officeDocument/2006/relationships/image" Target="../media/image350.wmf"/><Relationship Id="rId3" Type="http://schemas.openxmlformats.org/officeDocument/2006/relationships/image" Target="../media/image340.wmf"/><Relationship Id="rId7" Type="http://schemas.openxmlformats.org/officeDocument/2006/relationships/image" Target="../media/image344.wmf"/><Relationship Id="rId12" Type="http://schemas.openxmlformats.org/officeDocument/2006/relationships/image" Target="../media/image349.wmf"/><Relationship Id="rId17" Type="http://schemas.openxmlformats.org/officeDocument/2006/relationships/image" Target="../media/image354.wmf"/><Relationship Id="rId2" Type="http://schemas.openxmlformats.org/officeDocument/2006/relationships/image" Target="../media/image339.wmf"/><Relationship Id="rId16" Type="http://schemas.openxmlformats.org/officeDocument/2006/relationships/image" Target="../media/image353.wmf"/><Relationship Id="rId1" Type="http://schemas.openxmlformats.org/officeDocument/2006/relationships/image" Target="../media/image338.wmf"/><Relationship Id="rId6" Type="http://schemas.openxmlformats.org/officeDocument/2006/relationships/image" Target="../media/image343.wmf"/><Relationship Id="rId11" Type="http://schemas.openxmlformats.org/officeDocument/2006/relationships/image" Target="../media/image348.wmf"/><Relationship Id="rId5" Type="http://schemas.openxmlformats.org/officeDocument/2006/relationships/image" Target="../media/image342.wmf"/><Relationship Id="rId15" Type="http://schemas.openxmlformats.org/officeDocument/2006/relationships/image" Target="../media/image352.wmf"/><Relationship Id="rId10" Type="http://schemas.openxmlformats.org/officeDocument/2006/relationships/image" Target="../media/image347.wmf"/><Relationship Id="rId4" Type="http://schemas.openxmlformats.org/officeDocument/2006/relationships/image" Target="../media/image341.wmf"/><Relationship Id="rId9" Type="http://schemas.openxmlformats.org/officeDocument/2006/relationships/image" Target="../media/image346.wmf"/><Relationship Id="rId14" Type="http://schemas.openxmlformats.org/officeDocument/2006/relationships/image" Target="../media/image351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image" Target="../media/image47.wmf"/><Relationship Id="rId18" Type="http://schemas.openxmlformats.org/officeDocument/2006/relationships/image" Target="../media/image57.wmf"/><Relationship Id="rId3" Type="http://schemas.openxmlformats.org/officeDocument/2006/relationships/image" Target="../media/image39.wmf"/><Relationship Id="rId7" Type="http://schemas.openxmlformats.org/officeDocument/2006/relationships/image" Target="../media/image10.wmf"/><Relationship Id="rId12" Type="http://schemas.openxmlformats.org/officeDocument/2006/relationships/image" Target="../media/image46.wmf"/><Relationship Id="rId17" Type="http://schemas.openxmlformats.org/officeDocument/2006/relationships/image" Target="../media/image56.wmf"/><Relationship Id="rId2" Type="http://schemas.openxmlformats.org/officeDocument/2006/relationships/image" Target="../media/image40.wmf"/><Relationship Id="rId16" Type="http://schemas.openxmlformats.org/officeDocument/2006/relationships/image" Target="../media/image55.wmf"/><Relationship Id="rId1" Type="http://schemas.openxmlformats.org/officeDocument/2006/relationships/image" Target="../media/image52.wmf"/><Relationship Id="rId6" Type="http://schemas.openxmlformats.org/officeDocument/2006/relationships/image" Target="../media/image8.wmf"/><Relationship Id="rId11" Type="http://schemas.openxmlformats.org/officeDocument/2006/relationships/image" Target="../media/image45.wmf"/><Relationship Id="rId5" Type="http://schemas.openxmlformats.org/officeDocument/2006/relationships/image" Target="../media/image7.wmf"/><Relationship Id="rId15" Type="http://schemas.openxmlformats.org/officeDocument/2006/relationships/image" Target="../media/image54.wmf"/><Relationship Id="rId10" Type="http://schemas.openxmlformats.org/officeDocument/2006/relationships/image" Target="../media/image44.wmf"/><Relationship Id="rId19" Type="http://schemas.openxmlformats.org/officeDocument/2006/relationships/image" Target="../media/image58.wmf"/><Relationship Id="rId4" Type="http://schemas.openxmlformats.org/officeDocument/2006/relationships/image" Target="../media/image41.wmf"/><Relationship Id="rId9" Type="http://schemas.openxmlformats.org/officeDocument/2006/relationships/image" Target="../media/image43.wmf"/><Relationship Id="rId14" Type="http://schemas.openxmlformats.org/officeDocument/2006/relationships/image" Target="../media/image53.wmf"/></Relationships>
</file>

<file path=ppt/drawings/_rels/vmlDrawing5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7.wmf"/><Relationship Id="rId3" Type="http://schemas.openxmlformats.org/officeDocument/2006/relationships/image" Target="../media/image357.wmf"/><Relationship Id="rId7" Type="http://schemas.openxmlformats.org/officeDocument/2006/relationships/image" Target="../media/image346.wmf"/><Relationship Id="rId12" Type="http://schemas.openxmlformats.org/officeDocument/2006/relationships/image" Target="../media/image360.wmf"/><Relationship Id="rId2" Type="http://schemas.openxmlformats.org/officeDocument/2006/relationships/image" Target="../media/image356.wmf"/><Relationship Id="rId1" Type="http://schemas.openxmlformats.org/officeDocument/2006/relationships/image" Target="../media/image355.wmf"/><Relationship Id="rId6" Type="http://schemas.openxmlformats.org/officeDocument/2006/relationships/image" Target="../media/image345.wmf"/><Relationship Id="rId11" Type="http://schemas.openxmlformats.org/officeDocument/2006/relationships/image" Target="../media/image359.wmf"/><Relationship Id="rId5" Type="http://schemas.openxmlformats.org/officeDocument/2006/relationships/image" Target="../media/image344.wmf"/><Relationship Id="rId10" Type="http://schemas.openxmlformats.org/officeDocument/2006/relationships/image" Target="../media/image349.wmf"/><Relationship Id="rId4" Type="http://schemas.openxmlformats.org/officeDocument/2006/relationships/image" Target="../media/image358.wmf"/><Relationship Id="rId9" Type="http://schemas.openxmlformats.org/officeDocument/2006/relationships/image" Target="../media/image348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3.wmf"/><Relationship Id="rId7" Type="http://schemas.openxmlformats.org/officeDocument/2006/relationships/image" Target="../media/image367.wmf"/><Relationship Id="rId2" Type="http://schemas.openxmlformats.org/officeDocument/2006/relationships/image" Target="../media/image362.wmf"/><Relationship Id="rId1" Type="http://schemas.openxmlformats.org/officeDocument/2006/relationships/image" Target="../media/image361.wmf"/><Relationship Id="rId6" Type="http://schemas.openxmlformats.org/officeDocument/2006/relationships/image" Target="../media/image366.wmf"/><Relationship Id="rId5" Type="http://schemas.openxmlformats.org/officeDocument/2006/relationships/image" Target="../media/image365.wmf"/><Relationship Id="rId4" Type="http://schemas.openxmlformats.org/officeDocument/2006/relationships/image" Target="../media/image364.wmf"/></Relationships>
</file>

<file path=ppt/drawings/_rels/vmlDrawing5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1.wmf"/><Relationship Id="rId13" Type="http://schemas.openxmlformats.org/officeDocument/2006/relationships/image" Target="../media/image375.wmf"/><Relationship Id="rId3" Type="http://schemas.openxmlformats.org/officeDocument/2006/relationships/image" Target="../media/image302.wmf"/><Relationship Id="rId7" Type="http://schemas.openxmlformats.org/officeDocument/2006/relationships/image" Target="../media/image8.wmf"/><Relationship Id="rId12" Type="http://schemas.openxmlformats.org/officeDocument/2006/relationships/image" Target="../media/image374.wmf"/><Relationship Id="rId17" Type="http://schemas.openxmlformats.org/officeDocument/2006/relationships/image" Target="../media/image379.wmf"/><Relationship Id="rId2" Type="http://schemas.openxmlformats.org/officeDocument/2006/relationships/image" Target="../media/image301.wmf"/><Relationship Id="rId16" Type="http://schemas.openxmlformats.org/officeDocument/2006/relationships/image" Target="../media/image378.wmf"/><Relationship Id="rId1" Type="http://schemas.openxmlformats.org/officeDocument/2006/relationships/image" Target="../media/image368.wmf"/><Relationship Id="rId6" Type="http://schemas.openxmlformats.org/officeDocument/2006/relationships/image" Target="../media/image370.wmf"/><Relationship Id="rId11" Type="http://schemas.openxmlformats.org/officeDocument/2006/relationships/image" Target="../media/image373.wmf"/><Relationship Id="rId5" Type="http://schemas.openxmlformats.org/officeDocument/2006/relationships/image" Target="../media/image369.wmf"/><Relationship Id="rId15" Type="http://schemas.openxmlformats.org/officeDocument/2006/relationships/image" Target="../media/image377.wmf"/><Relationship Id="rId10" Type="http://schemas.openxmlformats.org/officeDocument/2006/relationships/image" Target="../media/image285.wmf"/><Relationship Id="rId4" Type="http://schemas.openxmlformats.org/officeDocument/2006/relationships/image" Target="../media/image100.wmf"/><Relationship Id="rId9" Type="http://schemas.openxmlformats.org/officeDocument/2006/relationships/image" Target="../media/image372.wmf"/><Relationship Id="rId14" Type="http://schemas.openxmlformats.org/officeDocument/2006/relationships/image" Target="../media/image376.wmf"/></Relationships>
</file>

<file path=ppt/drawings/_rels/vmlDrawing5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7.wmf"/><Relationship Id="rId13" Type="http://schemas.openxmlformats.org/officeDocument/2006/relationships/image" Target="../media/image369.wmf"/><Relationship Id="rId18" Type="http://schemas.openxmlformats.org/officeDocument/2006/relationships/image" Target="../media/image285.wmf"/><Relationship Id="rId3" Type="http://schemas.openxmlformats.org/officeDocument/2006/relationships/image" Target="../media/image382.wmf"/><Relationship Id="rId21" Type="http://schemas.openxmlformats.org/officeDocument/2006/relationships/image" Target="../media/image374.wmf"/><Relationship Id="rId7" Type="http://schemas.openxmlformats.org/officeDocument/2006/relationships/image" Target="../media/image386.wmf"/><Relationship Id="rId12" Type="http://schemas.openxmlformats.org/officeDocument/2006/relationships/image" Target="../media/image100.wmf"/><Relationship Id="rId17" Type="http://schemas.openxmlformats.org/officeDocument/2006/relationships/image" Target="../media/image372.wmf"/><Relationship Id="rId2" Type="http://schemas.openxmlformats.org/officeDocument/2006/relationships/image" Target="../media/image381.wmf"/><Relationship Id="rId16" Type="http://schemas.openxmlformats.org/officeDocument/2006/relationships/image" Target="../media/image371.wmf"/><Relationship Id="rId20" Type="http://schemas.openxmlformats.org/officeDocument/2006/relationships/image" Target="../media/image368.wmf"/><Relationship Id="rId1" Type="http://schemas.openxmlformats.org/officeDocument/2006/relationships/image" Target="../media/image380.wmf"/><Relationship Id="rId6" Type="http://schemas.openxmlformats.org/officeDocument/2006/relationships/image" Target="../media/image385.wmf"/><Relationship Id="rId11" Type="http://schemas.openxmlformats.org/officeDocument/2006/relationships/image" Target="../media/image302.wmf"/><Relationship Id="rId5" Type="http://schemas.openxmlformats.org/officeDocument/2006/relationships/image" Target="../media/image384.wmf"/><Relationship Id="rId15" Type="http://schemas.openxmlformats.org/officeDocument/2006/relationships/image" Target="../media/image8.wmf"/><Relationship Id="rId10" Type="http://schemas.openxmlformats.org/officeDocument/2006/relationships/image" Target="../media/image301.wmf"/><Relationship Id="rId19" Type="http://schemas.openxmlformats.org/officeDocument/2006/relationships/image" Target="../media/image373.wmf"/><Relationship Id="rId4" Type="http://schemas.openxmlformats.org/officeDocument/2006/relationships/image" Target="../media/image383.wmf"/><Relationship Id="rId9" Type="http://schemas.openxmlformats.org/officeDocument/2006/relationships/image" Target="../media/image388.wmf"/><Relationship Id="rId14" Type="http://schemas.openxmlformats.org/officeDocument/2006/relationships/image" Target="../media/image370.wmf"/><Relationship Id="rId22" Type="http://schemas.openxmlformats.org/officeDocument/2006/relationships/image" Target="../media/image375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image" Target="../media/image41.wmf"/><Relationship Id="rId18" Type="http://schemas.openxmlformats.org/officeDocument/2006/relationships/image" Target="../media/image73.wmf"/><Relationship Id="rId3" Type="http://schemas.openxmlformats.org/officeDocument/2006/relationships/image" Target="../media/image61.wmf"/><Relationship Id="rId7" Type="http://schemas.openxmlformats.org/officeDocument/2006/relationships/image" Target="../media/image65.wmf"/><Relationship Id="rId12" Type="http://schemas.openxmlformats.org/officeDocument/2006/relationships/image" Target="../media/image70.emf"/><Relationship Id="rId17" Type="http://schemas.openxmlformats.org/officeDocument/2006/relationships/image" Target="../media/image72.wmf"/><Relationship Id="rId2" Type="http://schemas.openxmlformats.org/officeDocument/2006/relationships/image" Target="../media/image60.wmf"/><Relationship Id="rId16" Type="http://schemas.openxmlformats.org/officeDocument/2006/relationships/image" Target="../media/image71.wmf"/><Relationship Id="rId1" Type="http://schemas.openxmlformats.org/officeDocument/2006/relationships/image" Target="../media/image59.wmf"/><Relationship Id="rId6" Type="http://schemas.openxmlformats.org/officeDocument/2006/relationships/image" Target="../media/image64.wmf"/><Relationship Id="rId11" Type="http://schemas.openxmlformats.org/officeDocument/2006/relationships/image" Target="../media/image69.wmf"/><Relationship Id="rId5" Type="http://schemas.openxmlformats.org/officeDocument/2006/relationships/image" Target="../media/image63.wmf"/><Relationship Id="rId15" Type="http://schemas.openxmlformats.org/officeDocument/2006/relationships/image" Target="../media/image8.wmf"/><Relationship Id="rId10" Type="http://schemas.openxmlformats.org/officeDocument/2006/relationships/image" Target="../media/image68.emf"/><Relationship Id="rId19" Type="http://schemas.openxmlformats.org/officeDocument/2006/relationships/image" Target="../media/image74.wmf"/><Relationship Id="rId4" Type="http://schemas.openxmlformats.org/officeDocument/2006/relationships/image" Target="../media/image62.wmf"/><Relationship Id="rId9" Type="http://schemas.openxmlformats.org/officeDocument/2006/relationships/image" Target="../media/image67.wmf"/><Relationship Id="rId14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image" Target="../media/image79.wmf"/><Relationship Id="rId3" Type="http://schemas.openxmlformats.org/officeDocument/2006/relationships/image" Target="../media/image67.wmf"/><Relationship Id="rId7" Type="http://schemas.openxmlformats.org/officeDocument/2006/relationships/image" Target="../media/image41.wmf"/><Relationship Id="rId12" Type="http://schemas.openxmlformats.org/officeDocument/2006/relationships/image" Target="../media/image78.emf"/><Relationship Id="rId17" Type="http://schemas.openxmlformats.org/officeDocument/2006/relationships/image" Target="../media/image83.wmf"/><Relationship Id="rId2" Type="http://schemas.openxmlformats.org/officeDocument/2006/relationships/image" Target="../media/image64.wmf"/><Relationship Id="rId16" Type="http://schemas.openxmlformats.org/officeDocument/2006/relationships/image" Target="../media/image82.wmf"/><Relationship Id="rId1" Type="http://schemas.openxmlformats.org/officeDocument/2006/relationships/image" Target="../media/image75.wmf"/><Relationship Id="rId6" Type="http://schemas.openxmlformats.org/officeDocument/2006/relationships/image" Target="../media/image77.emf"/><Relationship Id="rId11" Type="http://schemas.openxmlformats.org/officeDocument/2006/relationships/image" Target="../media/image72.wmf"/><Relationship Id="rId5" Type="http://schemas.openxmlformats.org/officeDocument/2006/relationships/image" Target="../media/image69.wmf"/><Relationship Id="rId15" Type="http://schemas.openxmlformats.org/officeDocument/2006/relationships/image" Target="../media/image81.wmf"/><Relationship Id="rId10" Type="http://schemas.openxmlformats.org/officeDocument/2006/relationships/image" Target="../media/image71.wmf"/><Relationship Id="rId4" Type="http://schemas.openxmlformats.org/officeDocument/2006/relationships/image" Target="../media/image76.emf"/><Relationship Id="rId9" Type="http://schemas.openxmlformats.org/officeDocument/2006/relationships/image" Target="../media/image8.wmf"/><Relationship Id="rId14" Type="http://schemas.openxmlformats.org/officeDocument/2006/relationships/image" Target="../media/image80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image" Target="../media/image10.wmf"/><Relationship Id="rId3" Type="http://schemas.openxmlformats.org/officeDocument/2006/relationships/image" Target="../media/image85.wmf"/><Relationship Id="rId7" Type="http://schemas.openxmlformats.org/officeDocument/2006/relationships/image" Target="../media/image89.wmf"/><Relationship Id="rId12" Type="http://schemas.openxmlformats.org/officeDocument/2006/relationships/image" Target="../media/image8.wmf"/><Relationship Id="rId2" Type="http://schemas.openxmlformats.org/officeDocument/2006/relationships/image" Target="../media/image50.wmf"/><Relationship Id="rId1" Type="http://schemas.openxmlformats.org/officeDocument/2006/relationships/image" Target="../media/image84.wmf"/><Relationship Id="rId6" Type="http://schemas.openxmlformats.org/officeDocument/2006/relationships/image" Target="../media/image88.wmf"/><Relationship Id="rId11" Type="http://schemas.openxmlformats.org/officeDocument/2006/relationships/image" Target="../media/image7.wmf"/><Relationship Id="rId5" Type="http://schemas.openxmlformats.org/officeDocument/2006/relationships/image" Target="../media/image87.wmf"/><Relationship Id="rId15" Type="http://schemas.openxmlformats.org/officeDocument/2006/relationships/image" Target="../media/image48.wmf"/><Relationship Id="rId10" Type="http://schemas.openxmlformats.org/officeDocument/2006/relationships/image" Target="../media/image92.wmf"/><Relationship Id="rId4" Type="http://schemas.openxmlformats.org/officeDocument/2006/relationships/image" Target="../media/image86.wmf"/><Relationship Id="rId9" Type="http://schemas.openxmlformats.org/officeDocument/2006/relationships/image" Target="../media/image91.wmf"/><Relationship Id="rId14" Type="http://schemas.openxmlformats.org/officeDocument/2006/relationships/image" Target="../media/image58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image" Target="../media/image94.wmf"/><Relationship Id="rId7" Type="http://schemas.openxmlformats.org/officeDocument/2006/relationships/image" Target="../media/image98.wmf"/><Relationship Id="rId2" Type="http://schemas.openxmlformats.org/officeDocument/2006/relationships/image" Target="../media/image93.wmf"/><Relationship Id="rId1" Type="http://schemas.openxmlformats.org/officeDocument/2006/relationships/image" Target="../media/image13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304E6B-9FC4-48DA-8519-FDDBAD8145AC}" type="datetimeFigureOut">
              <a:rPr lang="zh-CN" altLang="en-US" smtClean="0"/>
              <a:pPr/>
              <a:t>2022/2/20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8E445-E070-4166-AD29-2A9B24B4FF2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761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8E445-E070-4166-AD29-2A9B24B4FF2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6714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18215-5EA8-435F-87D0-A656765682E5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292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6CCC36C-31A0-4EF8-A745-37ED7459B8D6}" type="slidenum">
              <a:rPr lang="en-US" altLang="zh-CN" sz="1200"/>
              <a:pPr eaLnBrk="1" hangingPunct="1"/>
              <a:t>11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915219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D71E1E-0961-4FC1-88D8-FBF625A15C8E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209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93FBDD-CB42-4099-A340-BE77D8552C3B}" type="datetimeFigureOut">
              <a:rPr lang="zh-CN" altLang="en-US"/>
              <a:pPr>
                <a:defRPr/>
              </a:pPr>
              <a:t>2022/2/20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92F515-F1CD-4E50-8A55-27D032855B5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39D361-ECA4-4AE3-BF95-F6C14DB257A1}" type="datetimeFigureOut">
              <a:rPr lang="zh-CN" altLang="en-US"/>
              <a:pPr>
                <a:defRPr/>
              </a:pPr>
              <a:t>2022/2/20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025662-2435-4846-AC84-31404F4778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74E96-FF8B-4D99-AD05-DE74D7E280AC}" type="datetimeFigureOut">
              <a:rPr lang="zh-CN" altLang="en-US"/>
              <a:pPr>
                <a:defRPr/>
              </a:pPr>
              <a:t>2022/2/20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F127A-0CF8-4CDC-AF76-8E9B077338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D7DFF-1913-42E9-B405-B211BBB9A200}" type="datetimeFigureOut">
              <a:rPr lang="zh-CN" altLang="en-US"/>
              <a:pPr>
                <a:defRPr/>
              </a:pPr>
              <a:t>2022/2/20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8956D-CD47-4D28-8E9F-A4A2FAB8FB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B0578C-FC89-4E75-BE3A-CCCD876A71C7}" type="datetimeFigureOut">
              <a:rPr lang="zh-CN" altLang="en-US"/>
              <a:pPr>
                <a:defRPr/>
              </a:pPr>
              <a:t>2022/2/20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D084A6-FA1F-469F-91BB-94572DEA7FB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706F2E-3460-497A-ACAB-D5C7E1031BFC}" type="datetimeFigureOut">
              <a:rPr lang="zh-CN" altLang="en-US"/>
              <a:pPr>
                <a:defRPr/>
              </a:pPr>
              <a:t>2022/2/20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08121-D6B2-47A4-9524-F23DDBD2F9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48C3AA-D61C-4649-9DA4-86CE0BE43449}" type="datetimeFigureOut">
              <a:rPr lang="zh-CN" altLang="en-US"/>
              <a:pPr>
                <a:defRPr/>
              </a:pPr>
              <a:t>2022/2/20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D5E919-3D36-44C9-BE69-0227FBFA62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0CF41-9DEA-43C6-B53F-DFB91886DB81}" type="datetimeFigureOut">
              <a:rPr lang="zh-CN" altLang="en-US"/>
              <a:pPr>
                <a:defRPr/>
              </a:pPr>
              <a:t>2022/2/20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077BF9-CDD1-4D9B-ADE2-22C2F3B42E0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1A9798-18AA-4A25-9991-84509E981699}" type="datetimeFigureOut">
              <a:rPr lang="zh-CN" altLang="en-US"/>
              <a:pPr>
                <a:defRPr/>
              </a:pPr>
              <a:t>2022/2/20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871E7-F0F2-4ADF-BEF7-1F7643F6B1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4EA7A-4946-48A1-95F0-15884C9E7681}" type="datetimeFigureOut">
              <a:rPr lang="zh-CN" altLang="en-US"/>
              <a:pPr>
                <a:defRPr/>
              </a:pPr>
              <a:t>2022/2/20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AD256-C0F7-4122-BA49-F3A3FC30CA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361F06-7371-4038-A934-58BF4D14DFD0}" type="datetimeFigureOut">
              <a:rPr lang="zh-CN" altLang="en-US"/>
              <a:pPr>
                <a:defRPr/>
              </a:pPr>
              <a:t>2022/2/20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69994B-382C-4B2E-8D3B-D5039418BA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065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C6F210B-E8AB-42DD-9C6C-785ABB281B72}" type="datetimeFigureOut">
              <a:rPr lang="zh-CN" altLang="en-US"/>
              <a:pPr>
                <a:defRPr/>
              </a:pPr>
              <a:t>2022/2/20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219224C-268C-4C22-BE6B-3C0C4E749A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14.bin"/><Relationship Id="rId18" Type="http://schemas.openxmlformats.org/officeDocument/2006/relationships/image" Target="../media/image7.wmf"/><Relationship Id="rId26" Type="http://schemas.openxmlformats.org/officeDocument/2006/relationships/image" Target="../media/image78.emf"/><Relationship Id="rId21" Type="http://schemas.openxmlformats.org/officeDocument/2006/relationships/oleObject" Target="../embeddings/oleObject118.bin"/><Relationship Id="rId34" Type="http://schemas.openxmlformats.org/officeDocument/2006/relationships/image" Target="../media/image82.wmf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69.wmf"/><Relationship Id="rId17" Type="http://schemas.openxmlformats.org/officeDocument/2006/relationships/oleObject" Target="../embeddings/oleObject116.bin"/><Relationship Id="rId25" Type="http://schemas.openxmlformats.org/officeDocument/2006/relationships/oleObject" Target="../embeddings/oleObject120.bin"/><Relationship Id="rId33" Type="http://schemas.openxmlformats.org/officeDocument/2006/relationships/oleObject" Target="../embeddings/oleObject12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1.wmf"/><Relationship Id="rId20" Type="http://schemas.openxmlformats.org/officeDocument/2006/relationships/image" Target="../media/image8.wmf"/><Relationship Id="rId29" Type="http://schemas.openxmlformats.org/officeDocument/2006/relationships/oleObject" Target="../embeddings/oleObject122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113.bin"/><Relationship Id="rId24" Type="http://schemas.openxmlformats.org/officeDocument/2006/relationships/image" Target="../media/image72.wmf"/><Relationship Id="rId32" Type="http://schemas.openxmlformats.org/officeDocument/2006/relationships/image" Target="../media/image81.wmf"/><Relationship Id="rId37" Type="http://schemas.openxmlformats.org/officeDocument/2006/relationships/oleObject" Target="../embeddings/oleObject126.bin"/><Relationship Id="rId5" Type="http://schemas.openxmlformats.org/officeDocument/2006/relationships/oleObject" Target="../embeddings/oleObject110.bin"/><Relationship Id="rId15" Type="http://schemas.openxmlformats.org/officeDocument/2006/relationships/oleObject" Target="../embeddings/oleObject115.bin"/><Relationship Id="rId23" Type="http://schemas.openxmlformats.org/officeDocument/2006/relationships/oleObject" Target="../embeddings/oleObject119.bin"/><Relationship Id="rId28" Type="http://schemas.openxmlformats.org/officeDocument/2006/relationships/image" Target="../media/image79.wmf"/><Relationship Id="rId36" Type="http://schemas.openxmlformats.org/officeDocument/2006/relationships/image" Target="../media/image83.wmf"/><Relationship Id="rId10" Type="http://schemas.openxmlformats.org/officeDocument/2006/relationships/image" Target="../media/image76.emf"/><Relationship Id="rId19" Type="http://schemas.openxmlformats.org/officeDocument/2006/relationships/oleObject" Target="../embeddings/oleObject117.bin"/><Relationship Id="rId31" Type="http://schemas.openxmlformats.org/officeDocument/2006/relationships/oleObject" Target="../embeddings/oleObject123.bin"/><Relationship Id="rId4" Type="http://schemas.openxmlformats.org/officeDocument/2006/relationships/image" Target="../media/image75.wmf"/><Relationship Id="rId9" Type="http://schemas.openxmlformats.org/officeDocument/2006/relationships/oleObject" Target="../embeddings/oleObject112.bin"/><Relationship Id="rId14" Type="http://schemas.openxmlformats.org/officeDocument/2006/relationships/image" Target="../media/image77.emf"/><Relationship Id="rId22" Type="http://schemas.openxmlformats.org/officeDocument/2006/relationships/image" Target="../media/image71.wmf"/><Relationship Id="rId27" Type="http://schemas.openxmlformats.org/officeDocument/2006/relationships/oleObject" Target="../embeddings/oleObject121.bin"/><Relationship Id="rId30" Type="http://schemas.openxmlformats.org/officeDocument/2006/relationships/image" Target="../media/image80.wmf"/><Relationship Id="rId35" Type="http://schemas.openxmlformats.org/officeDocument/2006/relationships/oleObject" Target="../embeddings/oleObject125.bin"/><Relationship Id="rId8" Type="http://schemas.openxmlformats.org/officeDocument/2006/relationships/image" Target="../media/image67.wmf"/><Relationship Id="rId3" Type="http://schemas.openxmlformats.org/officeDocument/2006/relationships/oleObject" Target="../embeddings/oleObject109.bin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32.bin"/><Relationship Id="rId18" Type="http://schemas.openxmlformats.org/officeDocument/2006/relationships/image" Target="../media/image89.wmf"/><Relationship Id="rId26" Type="http://schemas.openxmlformats.org/officeDocument/2006/relationships/image" Target="../media/image7.wmf"/><Relationship Id="rId3" Type="http://schemas.openxmlformats.org/officeDocument/2006/relationships/notesSlide" Target="../notesSlides/notesSlide3.xml"/><Relationship Id="rId21" Type="http://schemas.openxmlformats.org/officeDocument/2006/relationships/oleObject" Target="../embeddings/oleObject136.bin"/><Relationship Id="rId34" Type="http://schemas.openxmlformats.org/officeDocument/2006/relationships/image" Target="../media/image48.wmf"/><Relationship Id="rId7" Type="http://schemas.openxmlformats.org/officeDocument/2006/relationships/image" Target="../media/image50.wmf"/><Relationship Id="rId12" Type="http://schemas.openxmlformats.org/officeDocument/2006/relationships/image" Target="../media/image86.wmf"/><Relationship Id="rId17" Type="http://schemas.openxmlformats.org/officeDocument/2006/relationships/oleObject" Target="../embeddings/oleObject134.bin"/><Relationship Id="rId25" Type="http://schemas.openxmlformats.org/officeDocument/2006/relationships/oleObject" Target="../embeddings/oleObject138.bin"/><Relationship Id="rId33" Type="http://schemas.openxmlformats.org/officeDocument/2006/relationships/oleObject" Target="../embeddings/oleObject14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8.wmf"/><Relationship Id="rId20" Type="http://schemas.openxmlformats.org/officeDocument/2006/relationships/image" Target="../media/image90.wmf"/><Relationship Id="rId29" Type="http://schemas.openxmlformats.org/officeDocument/2006/relationships/oleObject" Target="../embeddings/oleObject140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28.bin"/><Relationship Id="rId11" Type="http://schemas.openxmlformats.org/officeDocument/2006/relationships/oleObject" Target="../embeddings/oleObject131.bin"/><Relationship Id="rId24" Type="http://schemas.openxmlformats.org/officeDocument/2006/relationships/image" Target="../media/image92.wmf"/><Relationship Id="rId32" Type="http://schemas.openxmlformats.org/officeDocument/2006/relationships/image" Target="../media/image58.wmf"/><Relationship Id="rId5" Type="http://schemas.openxmlformats.org/officeDocument/2006/relationships/image" Target="../media/image84.wmf"/><Relationship Id="rId15" Type="http://schemas.openxmlformats.org/officeDocument/2006/relationships/oleObject" Target="../embeddings/oleObject133.bin"/><Relationship Id="rId23" Type="http://schemas.openxmlformats.org/officeDocument/2006/relationships/oleObject" Target="../embeddings/oleObject137.bin"/><Relationship Id="rId28" Type="http://schemas.openxmlformats.org/officeDocument/2006/relationships/image" Target="../media/image8.wmf"/><Relationship Id="rId10" Type="http://schemas.openxmlformats.org/officeDocument/2006/relationships/image" Target="../media/image85.wmf"/><Relationship Id="rId19" Type="http://schemas.openxmlformats.org/officeDocument/2006/relationships/oleObject" Target="../embeddings/oleObject135.bin"/><Relationship Id="rId31" Type="http://schemas.openxmlformats.org/officeDocument/2006/relationships/oleObject" Target="../embeddings/oleObject141.bin"/><Relationship Id="rId4" Type="http://schemas.openxmlformats.org/officeDocument/2006/relationships/oleObject" Target="../embeddings/oleObject127.bin"/><Relationship Id="rId9" Type="http://schemas.openxmlformats.org/officeDocument/2006/relationships/oleObject" Target="../embeddings/oleObject130.bin"/><Relationship Id="rId14" Type="http://schemas.openxmlformats.org/officeDocument/2006/relationships/image" Target="../media/image87.wmf"/><Relationship Id="rId22" Type="http://schemas.openxmlformats.org/officeDocument/2006/relationships/image" Target="../media/image91.wmf"/><Relationship Id="rId27" Type="http://schemas.openxmlformats.org/officeDocument/2006/relationships/oleObject" Target="../embeddings/oleObject139.bin"/><Relationship Id="rId30" Type="http://schemas.openxmlformats.org/officeDocument/2006/relationships/image" Target="../media/image10.wmf"/><Relationship Id="rId8" Type="http://schemas.openxmlformats.org/officeDocument/2006/relationships/oleObject" Target="../embeddings/oleObject129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5.bin"/><Relationship Id="rId13" Type="http://schemas.openxmlformats.org/officeDocument/2006/relationships/image" Target="../media/image96.wmf"/><Relationship Id="rId18" Type="http://schemas.openxmlformats.org/officeDocument/2006/relationships/image" Target="../media/image99.wmf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93.wmf"/><Relationship Id="rId12" Type="http://schemas.openxmlformats.org/officeDocument/2006/relationships/oleObject" Target="../embeddings/oleObject147.bin"/><Relationship Id="rId17" Type="http://schemas.openxmlformats.org/officeDocument/2006/relationships/image" Target="../media/image98.wmf"/><Relationship Id="rId2" Type="http://schemas.openxmlformats.org/officeDocument/2006/relationships/control" Target="../activeX/activeX1.xml"/><Relationship Id="rId16" Type="http://schemas.openxmlformats.org/officeDocument/2006/relationships/oleObject" Target="../embeddings/oleObject149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44.bin"/><Relationship Id="rId11" Type="http://schemas.openxmlformats.org/officeDocument/2006/relationships/image" Target="../media/image95.wmf"/><Relationship Id="rId5" Type="http://schemas.openxmlformats.org/officeDocument/2006/relationships/image" Target="../media/image13.wmf"/><Relationship Id="rId15" Type="http://schemas.openxmlformats.org/officeDocument/2006/relationships/image" Target="../media/image97.wmf"/><Relationship Id="rId10" Type="http://schemas.openxmlformats.org/officeDocument/2006/relationships/oleObject" Target="../embeddings/oleObject146.bin"/><Relationship Id="rId4" Type="http://schemas.openxmlformats.org/officeDocument/2006/relationships/oleObject" Target="../embeddings/oleObject143.bin"/><Relationship Id="rId9" Type="http://schemas.openxmlformats.org/officeDocument/2006/relationships/image" Target="../media/image94.wmf"/><Relationship Id="rId14" Type="http://schemas.openxmlformats.org/officeDocument/2006/relationships/oleObject" Target="../embeddings/oleObject14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55.bin"/><Relationship Id="rId18" Type="http://schemas.openxmlformats.org/officeDocument/2006/relationships/image" Target="../media/image104.wmf"/><Relationship Id="rId3" Type="http://schemas.openxmlformats.org/officeDocument/2006/relationships/oleObject" Target="../embeddings/oleObject150.bin"/><Relationship Id="rId21" Type="http://schemas.openxmlformats.org/officeDocument/2006/relationships/oleObject" Target="../embeddings/oleObject159.bin"/><Relationship Id="rId7" Type="http://schemas.openxmlformats.org/officeDocument/2006/relationships/oleObject" Target="../embeddings/oleObject152.bin"/><Relationship Id="rId12" Type="http://schemas.openxmlformats.org/officeDocument/2006/relationships/image" Target="../media/image101.wmf"/><Relationship Id="rId17" Type="http://schemas.openxmlformats.org/officeDocument/2006/relationships/oleObject" Target="../embeddings/oleObject15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3.wmf"/><Relationship Id="rId20" Type="http://schemas.openxmlformats.org/officeDocument/2006/relationships/image" Target="../media/image105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54.bin"/><Relationship Id="rId5" Type="http://schemas.openxmlformats.org/officeDocument/2006/relationships/oleObject" Target="../embeddings/oleObject151.bin"/><Relationship Id="rId15" Type="http://schemas.openxmlformats.org/officeDocument/2006/relationships/oleObject" Target="../embeddings/oleObject156.bin"/><Relationship Id="rId10" Type="http://schemas.openxmlformats.org/officeDocument/2006/relationships/image" Target="../media/image100.wmf"/><Relationship Id="rId19" Type="http://schemas.openxmlformats.org/officeDocument/2006/relationships/oleObject" Target="../embeddings/oleObject158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153.bin"/><Relationship Id="rId14" Type="http://schemas.openxmlformats.org/officeDocument/2006/relationships/image" Target="../media/image102.wmf"/><Relationship Id="rId22" Type="http://schemas.openxmlformats.org/officeDocument/2006/relationships/image" Target="../media/image106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oleObject" Target="../embeddings/oleObject165.bin"/><Relationship Id="rId18" Type="http://schemas.openxmlformats.org/officeDocument/2006/relationships/image" Target="../media/image10.wmf"/><Relationship Id="rId26" Type="http://schemas.openxmlformats.org/officeDocument/2006/relationships/image" Target="../media/image111.wmf"/><Relationship Id="rId3" Type="http://schemas.openxmlformats.org/officeDocument/2006/relationships/oleObject" Target="../embeddings/oleObject160.bin"/><Relationship Id="rId21" Type="http://schemas.openxmlformats.org/officeDocument/2006/relationships/oleObject" Target="../embeddings/oleObject169.bin"/><Relationship Id="rId7" Type="http://schemas.openxmlformats.org/officeDocument/2006/relationships/oleObject" Target="../embeddings/oleObject162.bin"/><Relationship Id="rId12" Type="http://schemas.openxmlformats.org/officeDocument/2006/relationships/image" Target="../media/image92.wmf"/><Relationship Id="rId17" Type="http://schemas.openxmlformats.org/officeDocument/2006/relationships/oleObject" Target="../embeddings/oleObject167.bin"/><Relationship Id="rId25" Type="http://schemas.openxmlformats.org/officeDocument/2006/relationships/oleObject" Target="../embeddings/oleObject17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wmf"/><Relationship Id="rId20" Type="http://schemas.openxmlformats.org/officeDocument/2006/relationships/image" Target="../media/image58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08.wmf"/><Relationship Id="rId11" Type="http://schemas.openxmlformats.org/officeDocument/2006/relationships/oleObject" Target="../embeddings/oleObject164.bin"/><Relationship Id="rId24" Type="http://schemas.openxmlformats.org/officeDocument/2006/relationships/image" Target="../media/image110.wmf"/><Relationship Id="rId5" Type="http://schemas.openxmlformats.org/officeDocument/2006/relationships/oleObject" Target="../embeddings/oleObject161.bin"/><Relationship Id="rId15" Type="http://schemas.openxmlformats.org/officeDocument/2006/relationships/oleObject" Target="../embeddings/oleObject166.bin"/><Relationship Id="rId23" Type="http://schemas.openxmlformats.org/officeDocument/2006/relationships/oleObject" Target="../embeddings/oleObject170.bin"/><Relationship Id="rId10" Type="http://schemas.openxmlformats.org/officeDocument/2006/relationships/image" Target="../media/image91.wmf"/><Relationship Id="rId19" Type="http://schemas.openxmlformats.org/officeDocument/2006/relationships/oleObject" Target="../embeddings/oleObject168.bin"/><Relationship Id="rId4" Type="http://schemas.openxmlformats.org/officeDocument/2006/relationships/image" Target="../media/image107.wmf"/><Relationship Id="rId9" Type="http://schemas.openxmlformats.org/officeDocument/2006/relationships/oleObject" Target="../embeddings/oleObject163.bin"/><Relationship Id="rId14" Type="http://schemas.openxmlformats.org/officeDocument/2006/relationships/image" Target="../media/image7.wmf"/><Relationship Id="rId22" Type="http://schemas.openxmlformats.org/officeDocument/2006/relationships/image" Target="../media/image109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oleObject" Target="../embeddings/oleObject172.bin"/><Relationship Id="rId7" Type="http://schemas.openxmlformats.org/officeDocument/2006/relationships/oleObject" Target="../embeddings/oleObject174.bin"/><Relationship Id="rId12" Type="http://schemas.openxmlformats.org/officeDocument/2006/relationships/image" Target="../media/image1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13.wmf"/><Relationship Id="rId11" Type="http://schemas.openxmlformats.org/officeDocument/2006/relationships/oleObject" Target="../embeddings/oleObject176.bin"/><Relationship Id="rId5" Type="http://schemas.openxmlformats.org/officeDocument/2006/relationships/oleObject" Target="../embeddings/oleObject173.bin"/><Relationship Id="rId10" Type="http://schemas.openxmlformats.org/officeDocument/2006/relationships/image" Target="../media/image115.wmf"/><Relationship Id="rId4" Type="http://schemas.openxmlformats.org/officeDocument/2006/relationships/image" Target="../media/image112.wmf"/><Relationship Id="rId9" Type="http://schemas.openxmlformats.org/officeDocument/2006/relationships/oleObject" Target="../embeddings/oleObject17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0.bin"/><Relationship Id="rId13" Type="http://schemas.openxmlformats.org/officeDocument/2006/relationships/oleObject" Target="../embeddings/oleObject183.bin"/><Relationship Id="rId18" Type="http://schemas.openxmlformats.org/officeDocument/2006/relationships/image" Target="../media/image71.wmf"/><Relationship Id="rId3" Type="http://schemas.openxmlformats.org/officeDocument/2006/relationships/oleObject" Target="../embeddings/oleObject177.bin"/><Relationship Id="rId21" Type="http://schemas.openxmlformats.org/officeDocument/2006/relationships/oleObject" Target="../embeddings/oleObject187.bin"/><Relationship Id="rId7" Type="http://schemas.openxmlformats.org/officeDocument/2006/relationships/oleObject" Target="../embeddings/oleObject179.bin"/><Relationship Id="rId12" Type="http://schemas.openxmlformats.org/officeDocument/2006/relationships/image" Target="../media/image120.wmf"/><Relationship Id="rId17" Type="http://schemas.openxmlformats.org/officeDocument/2006/relationships/oleObject" Target="../embeddings/oleObject18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wmf"/><Relationship Id="rId20" Type="http://schemas.openxmlformats.org/officeDocument/2006/relationships/image" Target="../media/image121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18.wmf"/><Relationship Id="rId11" Type="http://schemas.openxmlformats.org/officeDocument/2006/relationships/oleObject" Target="../embeddings/oleObject182.bin"/><Relationship Id="rId5" Type="http://schemas.openxmlformats.org/officeDocument/2006/relationships/oleObject" Target="../embeddings/oleObject178.bin"/><Relationship Id="rId15" Type="http://schemas.openxmlformats.org/officeDocument/2006/relationships/oleObject" Target="../embeddings/oleObject184.bin"/><Relationship Id="rId23" Type="http://schemas.openxmlformats.org/officeDocument/2006/relationships/oleObject" Target="../embeddings/oleObject188.bin"/><Relationship Id="rId10" Type="http://schemas.openxmlformats.org/officeDocument/2006/relationships/oleObject" Target="../embeddings/oleObject181.bin"/><Relationship Id="rId19" Type="http://schemas.openxmlformats.org/officeDocument/2006/relationships/oleObject" Target="../embeddings/oleObject186.bin"/><Relationship Id="rId4" Type="http://schemas.openxmlformats.org/officeDocument/2006/relationships/image" Target="../media/image117.wmf"/><Relationship Id="rId9" Type="http://schemas.openxmlformats.org/officeDocument/2006/relationships/image" Target="../media/image119.wmf"/><Relationship Id="rId14" Type="http://schemas.openxmlformats.org/officeDocument/2006/relationships/image" Target="../media/image7.wmf"/><Relationship Id="rId22" Type="http://schemas.openxmlformats.org/officeDocument/2006/relationships/image" Target="../media/image122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13" Type="http://schemas.openxmlformats.org/officeDocument/2006/relationships/oleObject" Target="../embeddings/oleObject194.bin"/><Relationship Id="rId3" Type="http://schemas.openxmlformats.org/officeDocument/2006/relationships/oleObject" Target="../embeddings/oleObject189.bin"/><Relationship Id="rId7" Type="http://schemas.openxmlformats.org/officeDocument/2006/relationships/oleObject" Target="../embeddings/oleObject191.bin"/><Relationship Id="rId12" Type="http://schemas.openxmlformats.org/officeDocument/2006/relationships/image" Target="../media/image12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24.wmf"/><Relationship Id="rId11" Type="http://schemas.openxmlformats.org/officeDocument/2006/relationships/oleObject" Target="../embeddings/oleObject193.bin"/><Relationship Id="rId5" Type="http://schemas.openxmlformats.org/officeDocument/2006/relationships/oleObject" Target="../embeddings/oleObject190.bin"/><Relationship Id="rId10" Type="http://schemas.openxmlformats.org/officeDocument/2006/relationships/image" Target="../media/image126.wmf"/><Relationship Id="rId4" Type="http://schemas.openxmlformats.org/officeDocument/2006/relationships/image" Target="../media/image123.wmf"/><Relationship Id="rId9" Type="http://schemas.openxmlformats.org/officeDocument/2006/relationships/oleObject" Target="../embeddings/oleObject192.bin"/><Relationship Id="rId14" Type="http://schemas.openxmlformats.org/officeDocument/2006/relationships/image" Target="../media/image128.wmf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00.bin"/><Relationship Id="rId18" Type="http://schemas.openxmlformats.org/officeDocument/2006/relationships/image" Target="../media/image135.emf"/><Relationship Id="rId26" Type="http://schemas.openxmlformats.org/officeDocument/2006/relationships/image" Target="../media/image139.wmf"/><Relationship Id="rId3" Type="http://schemas.openxmlformats.org/officeDocument/2006/relationships/oleObject" Target="../embeddings/oleObject195.bin"/><Relationship Id="rId21" Type="http://schemas.openxmlformats.org/officeDocument/2006/relationships/oleObject" Target="../embeddings/oleObject204.bin"/><Relationship Id="rId34" Type="http://schemas.openxmlformats.org/officeDocument/2006/relationships/image" Target="../media/image143.wmf"/><Relationship Id="rId7" Type="http://schemas.openxmlformats.org/officeDocument/2006/relationships/oleObject" Target="../embeddings/oleObject197.bin"/><Relationship Id="rId12" Type="http://schemas.openxmlformats.org/officeDocument/2006/relationships/image" Target="../media/image133.wmf"/><Relationship Id="rId17" Type="http://schemas.openxmlformats.org/officeDocument/2006/relationships/oleObject" Target="../embeddings/oleObject202.bin"/><Relationship Id="rId25" Type="http://schemas.openxmlformats.org/officeDocument/2006/relationships/oleObject" Target="../embeddings/oleObject206.bin"/><Relationship Id="rId33" Type="http://schemas.openxmlformats.org/officeDocument/2006/relationships/oleObject" Target="../embeddings/oleObject21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4.emf"/><Relationship Id="rId20" Type="http://schemas.openxmlformats.org/officeDocument/2006/relationships/image" Target="../media/image136.emf"/><Relationship Id="rId29" Type="http://schemas.openxmlformats.org/officeDocument/2006/relationships/oleObject" Target="../embeddings/oleObject208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30.wmf"/><Relationship Id="rId11" Type="http://schemas.openxmlformats.org/officeDocument/2006/relationships/oleObject" Target="../embeddings/oleObject199.bin"/><Relationship Id="rId24" Type="http://schemas.openxmlformats.org/officeDocument/2006/relationships/image" Target="../media/image138.wmf"/><Relationship Id="rId32" Type="http://schemas.openxmlformats.org/officeDocument/2006/relationships/image" Target="../media/image142.wmf"/><Relationship Id="rId5" Type="http://schemas.openxmlformats.org/officeDocument/2006/relationships/oleObject" Target="../embeddings/oleObject196.bin"/><Relationship Id="rId15" Type="http://schemas.openxmlformats.org/officeDocument/2006/relationships/oleObject" Target="../embeddings/oleObject201.bin"/><Relationship Id="rId23" Type="http://schemas.openxmlformats.org/officeDocument/2006/relationships/oleObject" Target="../embeddings/oleObject205.bin"/><Relationship Id="rId28" Type="http://schemas.openxmlformats.org/officeDocument/2006/relationships/image" Target="../media/image140.wmf"/><Relationship Id="rId10" Type="http://schemas.openxmlformats.org/officeDocument/2006/relationships/image" Target="../media/image132.wmf"/><Relationship Id="rId19" Type="http://schemas.openxmlformats.org/officeDocument/2006/relationships/oleObject" Target="../embeddings/oleObject203.bin"/><Relationship Id="rId31" Type="http://schemas.openxmlformats.org/officeDocument/2006/relationships/oleObject" Target="../embeddings/oleObject209.bin"/><Relationship Id="rId4" Type="http://schemas.openxmlformats.org/officeDocument/2006/relationships/image" Target="../media/image129.wmf"/><Relationship Id="rId9" Type="http://schemas.openxmlformats.org/officeDocument/2006/relationships/oleObject" Target="../embeddings/oleObject198.bin"/><Relationship Id="rId14" Type="http://schemas.openxmlformats.org/officeDocument/2006/relationships/image" Target="../media/image119.wmf"/><Relationship Id="rId22" Type="http://schemas.openxmlformats.org/officeDocument/2006/relationships/image" Target="../media/image137.emf"/><Relationship Id="rId27" Type="http://schemas.openxmlformats.org/officeDocument/2006/relationships/oleObject" Target="../embeddings/oleObject207.bin"/><Relationship Id="rId30" Type="http://schemas.openxmlformats.org/officeDocument/2006/relationships/image" Target="../media/image141.wmf"/><Relationship Id="rId8" Type="http://schemas.openxmlformats.org/officeDocument/2006/relationships/image" Target="../media/image13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13" Type="http://schemas.openxmlformats.org/officeDocument/2006/relationships/oleObject" Target="../embeddings/oleObject216.bin"/><Relationship Id="rId18" Type="http://schemas.openxmlformats.org/officeDocument/2006/relationships/image" Target="../media/image150.wmf"/><Relationship Id="rId3" Type="http://schemas.openxmlformats.org/officeDocument/2006/relationships/oleObject" Target="../embeddings/oleObject211.bin"/><Relationship Id="rId7" Type="http://schemas.openxmlformats.org/officeDocument/2006/relationships/oleObject" Target="../embeddings/oleObject213.bin"/><Relationship Id="rId12" Type="http://schemas.openxmlformats.org/officeDocument/2006/relationships/image" Target="../media/image147.wmf"/><Relationship Id="rId17" Type="http://schemas.openxmlformats.org/officeDocument/2006/relationships/oleObject" Target="../embeddings/oleObject21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9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45.wmf"/><Relationship Id="rId11" Type="http://schemas.openxmlformats.org/officeDocument/2006/relationships/oleObject" Target="../embeddings/oleObject215.bin"/><Relationship Id="rId5" Type="http://schemas.openxmlformats.org/officeDocument/2006/relationships/oleObject" Target="../embeddings/oleObject212.bin"/><Relationship Id="rId15" Type="http://schemas.openxmlformats.org/officeDocument/2006/relationships/oleObject" Target="../embeddings/oleObject217.bin"/><Relationship Id="rId10" Type="http://schemas.openxmlformats.org/officeDocument/2006/relationships/image" Target="../media/image146.wmf"/><Relationship Id="rId4" Type="http://schemas.openxmlformats.org/officeDocument/2006/relationships/image" Target="../media/image144.wmf"/><Relationship Id="rId9" Type="http://schemas.openxmlformats.org/officeDocument/2006/relationships/oleObject" Target="../embeddings/oleObject214.bin"/><Relationship Id="rId14" Type="http://schemas.openxmlformats.org/officeDocument/2006/relationships/image" Target="../media/image14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3" Type="http://schemas.openxmlformats.org/officeDocument/2006/relationships/oleObject" Target="../embeddings/oleObject219.bin"/><Relationship Id="rId7" Type="http://schemas.openxmlformats.org/officeDocument/2006/relationships/oleObject" Target="../embeddings/oleObject2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52.wmf"/><Relationship Id="rId5" Type="http://schemas.openxmlformats.org/officeDocument/2006/relationships/oleObject" Target="../embeddings/oleObject220.bin"/><Relationship Id="rId10" Type="http://schemas.openxmlformats.org/officeDocument/2006/relationships/image" Target="../media/image154.wmf"/><Relationship Id="rId4" Type="http://schemas.openxmlformats.org/officeDocument/2006/relationships/image" Target="../media/image151.wmf"/><Relationship Id="rId9" Type="http://schemas.openxmlformats.org/officeDocument/2006/relationships/oleObject" Target="../embeddings/oleObject222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3" Type="http://schemas.openxmlformats.org/officeDocument/2006/relationships/oleObject" Target="../embeddings/oleObject223.bin"/><Relationship Id="rId7" Type="http://schemas.openxmlformats.org/officeDocument/2006/relationships/oleObject" Target="../embeddings/oleObject2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224.bin"/><Relationship Id="rId4" Type="http://schemas.openxmlformats.org/officeDocument/2006/relationships/image" Target="../media/image155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13" Type="http://schemas.openxmlformats.org/officeDocument/2006/relationships/oleObject" Target="../embeddings/oleObject231.bin"/><Relationship Id="rId18" Type="http://schemas.openxmlformats.org/officeDocument/2006/relationships/image" Target="../media/image163.wmf"/><Relationship Id="rId3" Type="http://schemas.openxmlformats.org/officeDocument/2006/relationships/oleObject" Target="../embeddings/oleObject226.bin"/><Relationship Id="rId7" Type="http://schemas.openxmlformats.org/officeDocument/2006/relationships/oleObject" Target="../embeddings/oleObject228.bin"/><Relationship Id="rId12" Type="http://schemas.openxmlformats.org/officeDocument/2006/relationships/image" Target="../media/image160.wmf"/><Relationship Id="rId17" Type="http://schemas.openxmlformats.org/officeDocument/2006/relationships/oleObject" Target="../embeddings/oleObject23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2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57.wmf"/><Relationship Id="rId11" Type="http://schemas.openxmlformats.org/officeDocument/2006/relationships/oleObject" Target="../embeddings/oleObject230.bin"/><Relationship Id="rId5" Type="http://schemas.openxmlformats.org/officeDocument/2006/relationships/oleObject" Target="../embeddings/oleObject227.bin"/><Relationship Id="rId15" Type="http://schemas.openxmlformats.org/officeDocument/2006/relationships/oleObject" Target="../embeddings/oleObject232.bin"/><Relationship Id="rId10" Type="http://schemas.openxmlformats.org/officeDocument/2006/relationships/image" Target="../media/image159.wmf"/><Relationship Id="rId4" Type="http://schemas.openxmlformats.org/officeDocument/2006/relationships/image" Target="../media/image156.wmf"/><Relationship Id="rId9" Type="http://schemas.openxmlformats.org/officeDocument/2006/relationships/oleObject" Target="../embeddings/oleObject229.bin"/><Relationship Id="rId14" Type="http://schemas.openxmlformats.org/officeDocument/2006/relationships/image" Target="../media/image161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13" Type="http://schemas.openxmlformats.org/officeDocument/2006/relationships/oleObject" Target="../embeddings/oleObject239.bin"/><Relationship Id="rId3" Type="http://schemas.openxmlformats.org/officeDocument/2006/relationships/oleObject" Target="../embeddings/oleObject234.bin"/><Relationship Id="rId7" Type="http://schemas.openxmlformats.org/officeDocument/2006/relationships/oleObject" Target="../embeddings/oleObject236.bin"/><Relationship Id="rId12" Type="http://schemas.openxmlformats.org/officeDocument/2006/relationships/image" Target="../media/image168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65.wmf"/><Relationship Id="rId11" Type="http://schemas.openxmlformats.org/officeDocument/2006/relationships/oleObject" Target="../embeddings/oleObject238.bin"/><Relationship Id="rId5" Type="http://schemas.openxmlformats.org/officeDocument/2006/relationships/oleObject" Target="../embeddings/oleObject235.bin"/><Relationship Id="rId10" Type="http://schemas.openxmlformats.org/officeDocument/2006/relationships/image" Target="../media/image167.wmf"/><Relationship Id="rId4" Type="http://schemas.openxmlformats.org/officeDocument/2006/relationships/image" Target="../media/image164.wmf"/><Relationship Id="rId9" Type="http://schemas.openxmlformats.org/officeDocument/2006/relationships/oleObject" Target="../embeddings/oleObject237.bin"/><Relationship Id="rId14" Type="http://schemas.openxmlformats.org/officeDocument/2006/relationships/image" Target="../media/image169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wmf"/><Relationship Id="rId3" Type="http://schemas.openxmlformats.org/officeDocument/2006/relationships/oleObject" Target="../embeddings/oleObject240.bin"/><Relationship Id="rId7" Type="http://schemas.openxmlformats.org/officeDocument/2006/relationships/oleObject" Target="../embeddings/oleObject242.bin"/><Relationship Id="rId12" Type="http://schemas.openxmlformats.org/officeDocument/2006/relationships/image" Target="../media/image17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71.wmf"/><Relationship Id="rId11" Type="http://schemas.openxmlformats.org/officeDocument/2006/relationships/oleObject" Target="../embeddings/oleObject244.bin"/><Relationship Id="rId5" Type="http://schemas.openxmlformats.org/officeDocument/2006/relationships/oleObject" Target="../embeddings/oleObject241.bin"/><Relationship Id="rId10" Type="http://schemas.openxmlformats.org/officeDocument/2006/relationships/image" Target="../media/image173.wmf"/><Relationship Id="rId4" Type="http://schemas.openxmlformats.org/officeDocument/2006/relationships/image" Target="../media/image170.wmf"/><Relationship Id="rId9" Type="http://schemas.openxmlformats.org/officeDocument/2006/relationships/oleObject" Target="../embeddings/oleObject243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tif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175.wmf"/><Relationship Id="rId4" Type="http://schemas.openxmlformats.org/officeDocument/2006/relationships/oleObject" Target="../embeddings/oleObject245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78.wmf"/><Relationship Id="rId5" Type="http://schemas.openxmlformats.org/officeDocument/2006/relationships/oleObject" Target="../embeddings/oleObject247.bin"/><Relationship Id="rId4" Type="http://schemas.openxmlformats.org/officeDocument/2006/relationships/image" Target="../media/image177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wmf"/><Relationship Id="rId3" Type="http://schemas.openxmlformats.org/officeDocument/2006/relationships/oleObject" Target="../embeddings/oleObject248.bin"/><Relationship Id="rId7" Type="http://schemas.openxmlformats.org/officeDocument/2006/relationships/oleObject" Target="../embeddings/oleObject25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80.wmf"/><Relationship Id="rId5" Type="http://schemas.openxmlformats.org/officeDocument/2006/relationships/oleObject" Target="../embeddings/oleObject249.bin"/><Relationship Id="rId10" Type="http://schemas.openxmlformats.org/officeDocument/2006/relationships/image" Target="../media/image182.wmf"/><Relationship Id="rId4" Type="http://schemas.openxmlformats.org/officeDocument/2006/relationships/image" Target="../media/image179.wmf"/><Relationship Id="rId9" Type="http://schemas.openxmlformats.org/officeDocument/2006/relationships/oleObject" Target="../embeddings/oleObject251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wmf"/><Relationship Id="rId3" Type="http://schemas.openxmlformats.org/officeDocument/2006/relationships/oleObject" Target="../embeddings/oleObject252.bin"/><Relationship Id="rId7" Type="http://schemas.openxmlformats.org/officeDocument/2006/relationships/oleObject" Target="../embeddings/oleObject2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84.wmf"/><Relationship Id="rId5" Type="http://schemas.openxmlformats.org/officeDocument/2006/relationships/oleObject" Target="../embeddings/oleObject253.bin"/><Relationship Id="rId4" Type="http://schemas.openxmlformats.org/officeDocument/2006/relationships/image" Target="../media/image183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wmf"/><Relationship Id="rId13" Type="http://schemas.openxmlformats.org/officeDocument/2006/relationships/oleObject" Target="../embeddings/oleObject260.bin"/><Relationship Id="rId3" Type="http://schemas.openxmlformats.org/officeDocument/2006/relationships/oleObject" Target="../embeddings/oleObject255.bin"/><Relationship Id="rId7" Type="http://schemas.openxmlformats.org/officeDocument/2006/relationships/oleObject" Target="../embeddings/oleObject257.bin"/><Relationship Id="rId12" Type="http://schemas.openxmlformats.org/officeDocument/2006/relationships/image" Target="../media/image19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2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87.wmf"/><Relationship Id="rId11" Type="http://schemas.openxmlformats.org/officeDocument/2006/relationships/oleObject" Target="../embeddings/oleObject259.bin"/><Relationship Id="rId5" Type="http://schemas.openxmlformats.org/officeDocument/2006/relationships/oleObject" Target="../embeddings/oleObject256.bin"/><Relationship Id="rId15" Type="http://schemas.openxmlformats.org/officeDocument/2006/relationships/oleObject" Target="../embeddings/oleObject261.bin"/><Relationship Id="rId10" Type="http://schemas.openxmlformats.org/officeDocument/2006/relationships/image" Target="../media/image189.wmf"/><Relationship Id="rId4" Type="http://schemas.openxmlformats.org/officeDocument/2006/relationships/image" Target="../media/image186.wmf"/><Relationship Id="rId9" Type="http://schemas.openxmlformats.org/officeDocument/2006/relationships/oleObject" Target="../embeddings/oleObject258.bin"/><Relationship Id="rId14" Type="http://schemas.openxmlformats.org/officeDocument/2006/relationships/image" Target="../media/image191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4.bin"/><Relationship Id="rId3" Type="http://schemas.openxmlformats.org/officeDocument/2006/relationships/image" Target="../media/image197.tiff"/><Relationship Id="rId7" Type="http://schemas.openxmlformats.org/officeDocument/2006/relationships/image" Target="../media/image19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263.bin"/><Relationship Id="rId11" Type="http://schemas.openxmlformats.org/officeDocument/2006/relationships/image" Target="../media/image196.wmf"/><Relationship Id="rId5" Type="http://schemas.openxmlformats.org/officeDocument/2006/relationships/image" Target="../media/image193.wmf"/><Relationship Id="rId10" Type="http://schemas.openxmlformats.org/officeDocument/2006/relationships/oleObject" Target="../embeddings/oleObject265.bin"/><Relationship Id="rId4" Type="http://schemas.openxmlformats.org/officeDocument/2006/relationships/oleObject" Target="../embeddings/oleObject262.bin"/><Relationship Id="rId9" Type="http://schemas.openxmlformats.org/officeDocument/2006/relationships/image" Target="../media/image195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8.tif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wmf"/><Relationship Id="rId3" Type="http://schemas.openxmlformats.org/officeDocument/2006/relationships/oleObject" Target="../embeddings/oleObject266.bin"/><Relationship Id="rId7" Type="http://schemas.openxmlformats.org/officeDocument/2006/relationships/oleObject" Target="../embeddings/oleObject2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00.wmf"/><Relationship Id="rId5" Type="http://schemas.openxmlformats.org/officeDocument/2006/relationships/oleObject" Target="../embeddings/oleObject267.bin"/><Relationship Id="rId10" Type="http://schemas.openxmlformats.org/officeDocument/2006/relationships/image" Target="../media/image202.wmf"/><Relationship Id="rId4" Type="http://schemas.openxmlformats.org/officeDocument/2006/relationships/image" Target="../media/image199.wmf"/><Relationship Id="rId9" Type="http://schemas.openxmlformats.org/officeDocument/2006/relationships/oleObject" Target="../embeddings/oleObject269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wmf"/><Relationship Id="rId3" Type="http://schemas.openxmlformats.org/officeDocument/2006/relationships/oleObject" Target="../embeddings/oleObject270.bin"/><Relationship Id="rId7" Type="http://schemas.openxmlformats.org/officeDocument/2006/relationships/oleObject" Target="../embeddings/oleObject2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04.wmf"/><Relationship Id="rId5" Type="http://schemas.openxmlformats.org/officeDocument/2006/relationships/oleObject" Target="../embeddings/oleObject271.bin"/><Relationship Id="rId4" Type="http://schemas.openxmlformats.org/officeDocument/2006/relationships/image" Target="../media/image203.wmf"/><Relationship Id="rId9" Type="http://schemas.openxmlformats.org/officeDocument/2006/relationships/oleObject" Target="../embeddings/oleObject273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wmf"/><Relationship Id="rId3" Type="http://schemas.openxmlformats.org/officeDocument/2006/relationships/oleObject" Target="../embeddings/oleObject274.bin"/><Relationship Id="rId7" Type="http://schemas.openxmlformats.org/officeDocument/2006/relationships/oleObject" Target="../embeddings/oleObject27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07.wmf"/><Relationship Id="rId11" Type="http://schemas.openxmlformats.org/officeDocument/2006/relationships/image" Target="../media/image210.tiff"/><Relationship Id="rId5" Type="http://schemas.openxmlformats.org/officeDocument/2006/relationships/oleObject" Target="../embeddings/oleObject275.bin"/><Relationship Id="rId10" Type="http://schemas.openxmlformats.org/officeDocument/2006/relationships/image" Target="../media/image209.wmf"/><Relationship Id="rId4" Type="http://schemas.openxmlformats.org/officeDocument/2006/relationships/image" Target="../media/image206.wmf"/><Relationship Id="rId9" Type="http://schemas.openxmlformats.org/officeDocument/2006/relationships/oleObject" Target="../embeddings/oleObject277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wmf"/><Relationship Id="rId3" Type="http://schemas.openxmlformats.org/officeDocument/2006/relationships/image" Target="../media/image213.tiff"/><Relationship Id="rId7" Type="http://schemas.openxmlformats.org/officeDocument/2006/relationships/oleObject" Target="../embeddings/oleObject27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11.wmf"/><Relationship Id="rId5" Type="http://schemas.openxmlformats.org/officeDocument/2006/relationships/oleObject" Target="../embeddings/oleObject278.bin"/><Relationship Id="rId4" Type="http://schemas.openxmlformats.org/officeDocument/2006/relationships/image" Target="../media/image214.tif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wmf"/><Relationship Id="rId13" Type="http://schemas.openxmlformats.org/officeDocument/2006/relationships/oleObject" Target="../embeddings/oleObject285.bin"/><Relationship Id="rId18" Type="http://schemas.openxmlformats.org/officeDocument/2006/relationships/image" Target="../media/image222.wmf"/><Relationship Id="rId3" Type="http://schemas.openxmlformats.org/officeDocument/2006/relationships/oleObject" Target="../embeddings/oleObject280.bin"/><Relationship Id="rId21" Type="http://schemas.openxmlformats.org/officeDocument/2006/relationships/oleObject" Target="../embeddings/oleObject289.bin"/><Relationship Id="rId7" Type="http://schemas.openxmlformats.org/officeDocument/2006/relationships/oleObject" Target="../embeddings/oleObject282.bin"/><Relationship Id="rId12" Type="http://schemas.openxmlformats.org/officeDocument/2006/relationships/image" Target="../media/image219.wmf"/><Relationship Id="rId17" Type="http://schemas.openxmlformats.org/officeDocument/2006/relationships/oleObject" Target="../embeddings/oleObject28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21.wmf"/><Relationship Id="rId20" Type="http://schemas.openxmlformats.org/officeDocument/2006/relationships/image" Target="../media/image223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16.wmf"/><Relationship Id="rId11" Type="http://schemas.openxmlformats.org/officeDocument/2006/relationships/oleObject" Target="../embeddings/oleObject284.bin"/><Relationship Id="rId5" Type="http://schemas.openxmlformats.org/officeDocument/2006/relationships/oleObject" Target="../embeddings/oleObject281.bin"/><Relationship Id="rId15" Type="http://schemas.openxmlformats.org/officeDocument/2006/relationships/oleObject" Target="../embeddings/oleObject286.bin"/><Relationship Id="rId23" Type="http://schemas.openxmlformats.org/officeDocument/2006/relationships/image" Target="../media/image214.tiff"/><Relationship Id="rId10" Type="http://schemas.openxmlformats.org/officeDocument/2006/relationships/image" Target="../media/image218.wmf"/><Relationship Id="rId19" Type="http://schemas.openxmlformats.org/officeDocument/2006/relationships/oleObject" Target="../embeddings/oleObject288.bin"/><Relationship Id="rId4" Type="http://schemas.openxmlformats.org/officeDocument/2006/relationships/image" Target="../media/image215.wmf"/><Relationship Id="rId9" Type="http://schemas.openxmlformats.org/officeDocument/2006/relationships/oleObject" Target="../embeddings/oleObject283.bin"/><Relationship Id="rId14" Type="http://schemas.openxmlformats.org/officeDocument/2006/relationships/image" Target="../media/image220.wmf"/><Relationship Id="rId22" Type="http://schemas.openxmlformats.org/officeDocument/2006/relationships/image" Target="../media/image224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26.wmf"/><Relationship Id="rId5" Type="http://schemas.openxmlformats.org/officeDocument/2006/relationships/oleObject" Target="../embeddings/oleObject291.bin"/><Relationship Id="rId4" Type="http://schemas.openxmlformats.org/officeDocument/2006/relationships/image" Target="../media/image22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9.wmf"/><Relationship Id="rId13" Type="http://schemas.openxmlformats.org/officeDocument/2006/relationships/oleObject" Target="../embeddings/oleObject297.bin"/><Relationship Id="rId18" Type="http://schemas.openxmlformats.org/officeDocument/2006/relationships/image" Target="../media/image232.wmf"/><Relationship Id="rId3" Type="http://schemas.openxmlformats.org/officeDocument/2006/relationships/oleObject" Target="../embeddings/oleObject292.bin"/><Relationship Id="rId21" Type="http://schemas.openxmlformats.org/officeDocument/2006/relationships/oleObject" Target="../embeddings/oleObject301.bin"/><Relationship Id="rId7" Type="http://schemas.openxmlformats.org/officeDocument/2006/relationships/oleObject" Target="../embeddings/oleObject294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29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1.wmf"/><Relationship Id="rId20" Type="http://schemas.openxmlformats.org/officeDocument/2006/relationships/image" Target="../media/image233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28.wmf"/><Relationship Id="rId11" Type="http://schemas.openxmlformats.org/officeDocument/2006/relationships/oleObject" Target="../embeddings/oleObject296.bin"/><Relationship Id="rId24" Type="http://schemas.openxmlformats.org/officeDocument/2006/relationships/image" Target="../media/image235.wmf"/><Relationship Id="rId5" Type="http://schemas.openxmlformats.org/officeDocument/2006/relationships/oleObject" Target="../embeddings/oleObject293.bin"/><Relationship Id="rId15" Type="http://schemas.openxmlformats.org/officeDocument/2006/relationships/oleObject" Target="../embeddings/oleObject298.bin"/><Relationship Id="rId23" Type="http://schemas.openxmlformats.org/officeDocument/2006/relationships/oleObject" Target="../embeddings/oleObject302.bin"/><Relationship Id="rId10" Type="http://schemas.openxmlformats.org/officeDocument/2006/relationships/image" Target="../media/image230.wmf"/><Relationship Id="rId19" Type="http://schemas.openxmlformats.org/officeDocument/2006/relationships/oleObject" Target="../embeddings/oleObject300.bin"/><Relationship Id="rId4" Type="http://schemas.openxmlformats.org/officeDocument/2006/relationships/image" Target="../media/image227.wmf"/><Relationship Id="rId9" Type="http://schemas.openxmlformats.org/officeDocument/2006/relationships/oleObject" Target="../embeddings/oleObject295.bin"/><Relationship Id="rId14" Type="http://schemas.openxmlformats.org/officeDocument/2006/relationships/image" Target="../media/image8.wmf"/><Relationship Id="rId22" Type="http://schemas.openxmlformats.org/officeDocument/2006/relationships/image" Target="../media/image234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wmf"/><Relationship Id="rId13" Type="http://schemas.openxmlformats.org/officeDocument/2006/relationships/oleObject" Target="../embeddings/oleObject308.bin"/><Relationship Id="rId3" Type="http://schemas.openxmlformats.org/officeDocument/2006/relationships/oleObject" Target="../embeddings/oleObject303.bin"/><Relationship Id="rId7" Type="http://schemas.openxmlformats.org/officeDocument/2006/relationships/oleObject" Target="../embeddings/oleObject305.bin"/><Relationship Id="rId12" Type="http://schemas.openxmlformats.org/officeDocument/2006/relationships/image" Target="../media/image24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37.wmf"/><Relationship Id="rId11" Type="http://schemas.openxmlformats.org/officeDocument/2006/relationships/oleObject" Target="../embeddings/oleObject307.bin"/><Relationship Id="rId5" Type="http://schemas.openxmlformats.org/officeDocument/2006/relationships/oleObject" Target="../embeddings/oleObject304.bin"/><Relationship Id="rId10" Type="http://schemas.openxmlformats.org/officeDocument/2006/relationships/image" Target="../media/image239.wmf"/><Relationship Id="rId4" Type="http://schemas.openxmlformats.org/officeDocument/2006/relationships/image" Target="../media/image236.wmf"/><Relationship Id="rId9" Type="http://schemas.openxmlformats.org/officeDocument/2006/relationships/oleObject" Target="../embeddings/oleObject306.bin"/><Relationship Id="rId14" Type="http://schemas.openxmlformats.org/officeDocument/2006/relationships/image" Target="../media/image241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4.wmf"/><Relationship Id="rId13" Type="http://schemas.openxmlformats.org/officeDocument/2006/relationships/oleObject" Target="../embeddings/oleObject314.bin"/><Relationship Id="rId3" Type="http://schemas.openxmlformats.org/officeDocument/2006/relationships/oleObject" Target="../embeddings/oleObject309.bin"/><Relationship Id="rId7" Type="http://schemas.openxmlformats.org/officeDocument/2006/relationships/oleObject" Target="../embeddings/oleObject311.bin"/><Relationship Id="rId12" Type="http://schemas.openxmlformats.org/officeDocument/2006/relationships/image" Target="../media/image246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48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43.wmf"/><Relationship Id="rId11" Type="http://schemas.openxmlformats.org/officeDocument/2006/relationships/oleObject" Target="../embeddings/oleObject313.bin"/><Relationship Id="rId5" Type="http://schemas.openxmlformats.org/officeDocument/2006/relationships/oleObject" Target="../embeddings/oleObject310.bin"/><Relationship Id="rId15" Type="http://schemas.openxmlformats.org/officeDocument/2006/relationships/oleObject" Target="../embeddings/oleObject315.bin"/><Relationship Id="rId10" Type="http://schemas.openxmlformats.org/officeDocument/2006/relationships/image" Target="../media/image245.wmf"/><Relationship Id="rId4" Type="http://schemas.openxmlformats.org/officeDocument/2006/relationships/image" Target="../media/image242.wmf"/><Relationship Id="rId9" Type="http://schemas.openxmlformats.org/officeDocument/2006/relationships/oleObject" Target="../embeddings/oleObject312.bin"/><Relationship Id="rId14" Type="http://schemas.openxmlformats.org/officeDocument/2006/relationships/image" Target="../media/image247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wmf"/><Relationship Id="rId3" Type="http://schemas.openxmlformats.org/officeDocument/2006/relationships/oleObject" Target="../embeddings/oleObject316.bin"/><Relationship Id="rId7" Type="http://schemas.openxmlformats.org/officeDocument/2006/relationships/oleObject" Target="../embeddings/oleObject318.bin"/><Relationship Id="rId12" Type="http://schemas.openxmlformats.org/officeDocument/2006/relationships/image" Target="../media/image25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50.wmf"/><Relationship Id="rId11" Type="http://schemas.openxmlformats.org/officeDocument/2006/relationships/oleObject" Target="../embeddings/oleObject320.bin"/><Relationship Id="rId5" Type="http://schemas.openxmlformats.org/officeDocument/2006/relationships/oleObject" Target="../embeddings/oleObject317.bin"/><Relationship Id="rId10" Type="http://schemas.openxmlformats.org/officeDocument/2006/relationships/image" Target="../media/image252.wmf"/><Relationship Id="rId4" Type="http://schemas.openxmlformats.org/officeDocument/2006/relationships/image" Target="../media/image249.wmf"/><Relationship Id="rId9" Type="http://schemas.openxmlformats.org/officeDocument/2006/relationships/oleObject" Target="../embeddings/oleObject319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6.wmf"/><Relationship Id="rId13" Type="http://schemas.openxmlformats.org/officeDocument/2006/relationships/oleObject" Target="../embeddings/oleObject326.bin"/><Relationship Id="rId3" Type="http://schemas.openxmlformats.org/officeDocument/2006/relationships/oleObject" Target="../embeddings/oleObject321.bin"/><Relationship Id="rId7" Type="http://schemas.openxmlformats.org/officeDocument/2006/relationships/oleObject" Target="../embeddings/oleObject323.bin"/><Relationship Id="rId12" Type="http://schemas.openxmlformats.org/officeDocument/2006/relationships/image" Target="../media/image25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0.w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55.wmf"/><Relationship Id="rId11" Type="http://schemas.openxmlformats.org/officeDocument/2006/relationships/oleObject" Target="../embeddings/oleObject325.bin"/><Relationship Id="rId5" Type="http://schemas.openxmlformats.org/officeDocument/2006/relationships/oleObject" Target="../embeddings/oleObject322.bin"/><Relationship Id="rId15" Type="http://schemas.openxmlformats.org/officeDocument/2006/relationships/oleObject" Target="../embeddings/oleObject327.bin"/><Relationship Id="rId10" Type="http://schemas.openxmlformats.org/officeDocument/2006/relationships/image" Target="../media/image257.wmf"/><Relationship Id="rId4" Type="http://schemas.openxmlformats.org/officeDocument/2006/relationships/image" Target="../media/image254.wmf"/><Relationship Id="rId9" Type="http://schemas.openxmlformats.org/officeDocument/2006/relationships/oleObject" Target="../embeddings/oleObject324.bin"/><Relationship Id="rId14" Type="http://schemas.openxmlformats.org/officeDocument/2006/relationships/image" Target="../media/image259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3.wmf"/><Relationship Id="rId3" Type="http://schemas.openxmlformats.org/officeDocument/2006/relationships/oleObject" Target="../embeddings/oleObject328.bin"/><Relationship Id="rId7" Type="http://schemas.openxmlformats.org/officeDocument/2006/relationships/oleObject" Target="../embeddings/oleObject3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62.wmf"/><Relationship Id="rId5" Type="http://schemas.openxmlformats.org/officeDocument/2006/relationships/oleObject" Target="../embeddings/oleObject329.bin"/><Relationship Id="rId10" Type="http://schemas.openxmlformats.org/officeDocument/2006/relationships/image" Target="../media/image264.wmf"/><Relationship Id="rId4" Type="http://schemas.openxmlformats.org/officeDocument/2006/relationships/image" Target="../media/image261.wmf"/><Relationship Id="rId9" Type="http://schemas.openxmlformats.org/officeDocument/2006/relationships/oleObject" Target="../embeddings/oleObject331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2.bin"/><Relationship Id="rId7" Type="http://schemas.openxmlformats.org/officeDocument/2006/relationships/image" Target="../media/image267.tif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66.wmf"/><Relationship Id="rId5" Type="http://schemas.openxmlformats.org/officeDocument/2006/relationships/oleObject" Target="../embeddings/oleObject333.bin"/><Relationship Id="rId4" Type="http://schemas.openxmlformats.org/officeDocument/2006/relationships/image" Target="../media/image265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268.wmf"/></Relationships>
</file>

<file path=ppt/slides/_rels/slide4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39.bin"/><Relationship Id="rId18" Type="http://schemas.openxmlformats.org/officeDocument/2006/relationships/image" Target="../media/image276.emf"/><Relationship Id="rId26" Type="http://schemas.openxmlformats.org/officeDocument/2006/relationships/image" Target="../media/image280.wmf"/><Relationship Id="rId39" Type="http://schemas.openxmlformats.org/officeDocument/2006/relationships/oleObject" Target="../embeddings/oleObject353.bin"/><Relationship Id="rId21" Type="http://schemas.openxmlformats.org/officeDocument/2006/relationships/oleObject" Target="../embeddings/oleObject343.bin"/><Relationship Id="rId34" Type="http://schemas.openxmlformats.org/officeDocument/2006/relationships/image" Target="../media/image282.wmf"/><Relationship Id="rId42" Type="http://schemas.openxmlformats.org/officeDocument/2006/relationships/image" Target="../media/image285.wmf"/><Relationship Id="rId47" Type="http://schemas.openxmlformats.org/officeDocument/2006/relationships/oleObject" Target="../embeddings/oleObject357.bin"/><Relationship Id="rId50" Type="http://schemas.openxmlformats.org/officeDocument/2006/relationships/image" Target="../media/image289.emf"/><Relationship Id="rId55" Type="http://schemas.openxmlformats.org/officeDocument/2006/relationships/oleObject" Target="../embeddings/oleObject361.bin"/><Relationship Id="rId7" Type="http://schemas.openxmlformats.org/officeDocument/2006/relationships/oleObject" Target="../embeddings/oleObject33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5.emf"/><Relationship Id="rId29" Type="http://schemas.openxmlformats.org/officeDocument/2006/relationships/oleObject" Target="../embeddings/oleObject347.bin"/><Relationship Id="rId11" Type="http://schemas.openxmlformats.org/officeDocument/2006/relationships/oleObject" Target="../embeddings/oleObject338.bin"/><Relationship Id="rId24" Type="http://schemas.openxmlformats.org/officeDocument/2006/relationships/image" Target="../media/image279.wmf"/><Relationship Id="rId32" Type="http://schemas.openxmlformats.org/officeDocument/2006/relationships/image" Target="../media/image8.wmf"/><Relationship Id="rId37" Type="http://schemas.openxmlformats.org/officeDocument/2006/relationships/oleObject" Target="../embeddings/oleObject352.bin"/><Relationship Id="rId40" Type="http://schemas.openxmlformats.org/officeDocument/2006/relationships/image" Target="../media/image284.wmf"/><Relationship Id="rId45" Type="http://schemas.openxmlformats.org/officeDocument/2006/relationships/oleObject" Target="../embeddings/oleObject356.bin"/><Relationship Id="rId53" Type="http://schemas.openxmlformats.org/officeDocument/2006/relationships/oleObject" Target="../embeddings/oleObject360.bin"/><Relationship Id="rId58" Type="http://schemas.openxmlformats.org/officeDocument/2006/relationships/image" Target="../media/image293.wmf"/><Relationship Id="rId5" Type="http://schemas.openxmlformats.org/officeDocument/2006/relationships/oleObject" Target="../embeddings/oleObject335.bin"/><Relationship Id="rId19" Type="http://schemas.openxmlformats.org/officeDocument/2006/relationships/oleObject" Target="../embeddings/oleObject342.bin"/><Relationship Id="rId4" Type="http://schemas.openxmlformats.org/officeDocument/2006/relationships/image" Target="../media/image269.wmf"/><Relationship Id="rId9" Type="http://schemas.openxmlformats.org/officeDocument/2006/relationships/oleObject" Target="../embeddings/oleObject337.bin"/><Relationship Id="rId14" Type="http://schemas.openxmlformats.org/officeDocument/2006/relationships/image" Target="../media/image274.wmf"/><Relationship Id="rId22" Type="http://schemas.openxmlformats.org/officeDocument/2006/relationships/image" Target="../media/image278.wmf"/><Relationship Id="rId27" Type="http://schemas.openxmlformats.org/officeDocument/2006/relationships/oleObject" Target="../embeddings/oleObject346.bin"/><Relationship Id="rId30" Type="http://schemas.openxmlformats.org/officeDocument/2006/relationships/oleObject" Target="../embeddings/oleObject348.bin"/><Relationship Id="rId35" Type="http://schemas.openxmlformats.org/officeDocument/2006/relationships/oleObject" Target="../embeddings/oleObject351.bin"/><Relationship Id="rId43" Type="http://schemas.openxmlformats.org/officeDocument/2006/relationships/oleObject" Target="../embeddings/oleObject355.bin"/><Relationship Id="rId48" Type="http://schemas.openxmlformats.org/officeDocument/2006/relationships/image" Target="../media/image288.emf"/><Relationship Id="rId56" Type="http://schemas.openxmlformats.org/officeDocument/2006/relationships/image" Target="../media/image292.wmf"/><Relationship Id="rId8" Type="http://schemas.openxmlformats.org/officeDocument/2006/relationships/image" Target="../media/image271.wmf"/><Relationship Id="rId51" Type="http://schemas.openxmlformats.org/officeDocument/2006/relationships/oleObject" Target="../embeddings/oleObject359.bin"/><Relationship Id="rId3" Type="http://schemas.openxmlformats.org/officeDocument/2006/relationships/oleObject" Target="../embeddings/oleObject334.bin"/><Relationship Id="rId12" Type="http://schemas.openxmlformats.org/officeDocument/2006/relationships/image" Target="../media/image273.wmf"/><Relationship Id="rId17" Type="http://schemas.openxmlformats.org/officeDocument/2006/relationships/oleObject" Target="../embeddings/oleObject341.bin"/><Relationship Id="rId25" Type="http://schemas.openxmlformats.org/officeDocument/2006/relationships/oleObject" Target="../embeddings/oleObject345.bin"/><Relationship Id="rId33" Type="http://schemas.openxmlformats.org/officeDocument/2006/relationships/oleObject" Target="../embeddings/oleObject350.bin"/><Relationship Id="rId38" Type="http://schemas.openxmlformats.org/officeDocument/2006/relationships/image" Target="../media/image283.wmf"/><Relationship Id="rId46" Type="http://schemas.openxmlformats.org/officeDocument/2006/relationships/image" Target="../media/image287.wmf"/><Relationship Id="rId59" Type="http://schemas.openxmlformats.org/officeDocument/2006/relationships/oleObject" Target="../embeddings/oleObject363.bin"/><Relationship Id="rId20" Type="http://schemas.openxmlformats.org/officeDocument/2006/relationships/image" Target="../media/image277.wmf"/><Relationship Id="rId41" Type="http://schemas.openxmlformats.org/officeDocument/2006/relationships/oleObject" Target="../embeddings/oleObject354.bin"/><Relationship Id="rId54" Type="http://schemas.openxmlformats.org/officeDocument/2006/relationships/image" Target="../media/image291.wmf"/><Relationship Id="rId1" Type="http://schemas.openxmlformats.org/officeDocument/2006/relationships/vmlDrawing" Target="../drawings/vmlDrawing42.vml"/><Relationship Id="rId6" Type="http://schemas.openxmlformats.org/officeDocument/2006/relationships/image" Target="../media/image270.wmf"/><Relationship Id="rId15" Type="http://schemas.openxmlformats.org/officeDocument/2006/relationships/oleObject" Target="../embeddings/oleObject340.bin"/><Relationship Id="rId23" Type="http://schemas.openxmlformats.org/officeDocument/2006/relationships/oleObject" Target="../embeddings/oleObject344.bin"/><Relationship Id="rId28" Type="http://schemas.openxmlformats.org/officeDocument/2006/relationships/image" Target="../media/image281.wmf"/><Relationship Id="rId36" Type="http://schemas.openxmlformats.org/officeDocument/2006/relationships/image" Target="../media/image9.wmf"/><Relationship Id="rId49" Type="http://schemas.openxmlformats.org/officeDocument/2006/relationships/oleObject" Target="../embeddings/oleObject358.bin"/><Relationship Id="rId57" Type="http://schemas.openxmlformats.org/officeDocument/2006/relationships/oleObject" Target="../embeddings/oleObject362.bin"/><Relationship Id="rId10" Type="http://schemas.openxmlformats.org/officeDocument/2006/relationships/image" Target="../media/image272.wmf"/><Relationship Id="rId31" Type="http://schemas.openxmlformats.org/officeDocument/2006/relationships/oleObject" Target="../embeddings/oleObject349.bin"/><Relationship Id="rId44" Type="http://schemas.openxmlformats.org/officeDocument/2006/relationships/image" Target="../media/image286.wmf"/><Relationship Id="rId52" Type="http://schemas.openxmlformats.org/officeDocument/2006/relationships/image" Target="../media/image290.wmf"/><Relationship Id="rId60" Type="http://schemas.openxmlformats.org/officeDocument/2006/relationships/image" Target="../media/image294.emf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.bin"/><Relationship Id="rId18" Type="http://schemas.openxmlformats.org/officeDocument/2006/relationships/oleObject" Target="../embeddings/oleObject12.bin"/><Relationship Id="rId26" Type="http://schemas.openxmlformats.org/officeDocument/2006/relationships/image" Target="../media/image14.wmf"/><Relationship Id="rId39" Type="http://schemas.openxmlformats.org/officeDocument/2006/relationships/oleObject" Target="../embeddings/oleObject23.bin"/><Relationship Id="rId21" Type="http://schemas.openxmlformats.org/officeDocument/2006/relationships/image" Target="../media/image12.wmf"/><Relationship Id="rId34" Type="http://schemas.openxmlformats.org/officeDocument/2006/relationships/image" Target="../media/image18.wmf"/><Relationship Id="rId42" Type="http://schemas.openxmlformats.org/officeDocument/2006/relationships/image" Target="../media/image22.wmf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.bin"/><Relationship Id="rId29" Type="http://schemas.openxmlformats.org/officeDocument/2006/relationships/oleObject" Target="../embeddings/oleObject18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11" Type="http://schemas.openxmlformats.org/officeDocument/2006/relationships/oleObject" Target="../embeddings/oleObject7.bin"/><Relationship Id="rId24" Type="http://schemas.openxmlformats.org/officeDocument/2006/relationships/image" Target="../media/image13.wmf"/><Relationship Id="rId32" Type="http://schemas.openxmlformats.org/officeDocument/2006/relationships/image" Target="../media/image17.wmf"/><Relationship Id="rId37" Type="http://schemas.openxmlformats.org/officeDocument/2006/relationships/oleObject" Target="../embeddings/oleObject22.bin"/><Relationship Id="rId40" Type="http://schemas.openxmlformats.org/officeDocument/2006/relationships/image" Target="../media/image21.wmf"/><Relationship Id="rId45" Type="http://schemas.openxmlformats.org/officeDocument/2006/relationships/oleObject" Target="../embeddings/oleObject26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10.bin"/><Relationship Id="rId23" Type="http://schemas.openxmlformats.org/officeDocument/2006/relationships/oleObject" Target="../embeddings/oleObject15.bin"/><Relationship Id="rId28" Type="http://schemas.openxmlformats.org/officeDocument/2006/relationships/image" Target="../media/image15.wmf"/><Relationship Id="rId36" Type="http://schemas.openxmlformats.org/officeDocument/2006/relationships/image" Target="../media/image19.wmf"/><Relationship Id="rId10" Type="http://schemas.openxmlformats.org/officeDocument/2006/relationships/image" Target="../media/image8.wmf"/><Relationship Id="rId19" Type="http://schemas.openxmlformats.org/officeDocument/2006/relationships/image" Target="../media/image11.wmf"/><Relationship Id="rId31" Type="http://schemas.openxmlformats.org/officeDocument/2006/relationships/oleObject" Target="../embeddings/oleObject19.bin"/><Relationship Id="rId44" Type="http://schemas.openxmlformats.org/officeDocument/2006/relationships/image" Target="../media/image23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6.bin"/><Relationship Id="rId14" Type="http://schemas.openxmlformats.org/officeDocument/2006/relationships/oleObject" Target="../embeddings/oleObject9.bin"/><Relationship Id="rId22" Type="http://schemas.openxmlformats.org/officeDocument/2006/relationships/oleObject" Target="../embeddings/oleObject14.bin"/><Relationship Id="rId27" Type="http://schemas.openxmlformats.org/officeDocument/2006/relationships/oleObject" Target="../embeddings/oleObject17.bin"/><Relationship Id="rId30" Type="http://schemas.openxmlformats.org/officeDocument/2006/relationships/image" Target="../media/image16.wmf"/><Relationship Id="rId35" Type="http://schemas.openxmlformats.org/officeDocument/2006/relationships/oleObject" Target="../embeddings/oleObject21.bin"/><Relationship Id="rId43" Type="http://schemas.openxmlformats.org/officeDocument/2006/relationships/oleObject" Target="../embeddings/oleObject25.bin"/><Relationship Id="rId8" Type="http://schemas.openxmlformats.org/officeDocument/2006/relationships/image" Target="../media/image7.wmf"/><Relationship Id="rId3" Type="http://schemas.openxmlformats.org/officeDocument/2006/relationships/oleObject" Target="../embeddings/oleObject3.bin"/><Relationship Id="rId12" Type="http://schemas.openxmlformats.org/officeDocument/2006/relationships/image" Target="../media/image9.wmf"/><Relationship Id="rId17" Type="http://schemas.openxmlformats.org/officeDocument/2006/relationships/image" Target="../media/image10.wmf"/><Relationship Id="rId25" Type="http://schemas.openxmlformats.org/officeDocument/2006/relationships/oleObject" Target="../embeddings/oleObject16.bin"/><Relationship Id="rId33" Type="http://schemas.openxmlformats.org/officeDocument/2006/relationships/oleObject" Target="../embeddings/oleObject20.bin"/><Relationship Id="rId38" Type="http://schemas.openxmlformats.org/officeDocument/2006/relationships/image" Target="../media/image20.wmf"/><Relationship Id="rId46" Type="http://schemas.openxmlformats.org/officeDocument/2006/relationships/image" Target="../media/image24.wmf"/><Relationship Id="rId20" Type="http://schemas.openxmlformats.org/officeDocument/2006/relationships/oleObject" Target="../embeddings/oleObject13.bin"/><Relationship Id="rId41" Type="http://schemas.openxmlformats.org/officeDocument/2006/relationships/oleObject" Target="../embeddings/oleObject24.bin"/></Relationships>
</file>

<file path=ppt/slides/_rels/slide5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9.wmf"/><Relationship Id="rId18" Type="http://schemas.openxmlformats.org/officeDocument/2006/relationships/oleObject" Target="../embeddings/oleObject371.bin"/><Relationship Id="rId26" Type="http://schemas.openxmlformats.org/officeDocument/2006/relationships/oleObject" Target="../embeddings/oleObject375.bin"/><Relationship Id="rId39" Type="http://schemas.openxmlformats.org/officeDocument/2006/relationships/image" Target="../media/image283.wmf"/><Relationship Id="rId21" Type="http://schemas.openxmlformats.org/officeDocument/2006/relationships/image" Target="../media/image302.wmf"/><Relationship Id="rId34" Type="http://schemas.openxmlformats.org/officeDocument/2006/relationships/oleObject" Target="../embeddings/oleObject379.bin"/><Relationship Id="rId42" Type="http://schemas.openxmlformats.org/officeDocument/2006/relationships/oleObject" Target="../embeddings/oleObject383.bin"/><Relationship Id="rId47" Type="http://schemas.openxmlformats.org/officeDocument/2006/relationships/image" Target="../media/image287.wmf"/><Relationship Id="rId50" Type="http://schemas.openxmlformats.org/officeDocument/2006/relationships/oleObject" Target="../embeddings/oleObject387.bin"/><Relationship Id="rId55" Type="http://schemas.openxmlformats.org/officeDocument/2006/relationships/image" Target="../media/image306.emf"/><Relationship Id="rId7" Type="http://schemas.openxmlformats.org/officeDocument/2006/relationships/image" Target="../media/image29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70.bin"/><Relationship Id="rId29" Type="http://schemas.openxmlformats.org/officeDocument/2006/relationships/image" Target="../media/image272.wmf"/><Relationship Id="rId11" Type="http://schemas.openxmlformats.org/officeDocument/2006/relationships/image" Target="../media/image298.wmf"/><Relationship Id="rId24" Type="http://schemas.openxmlformats.org/officeDocument/2006/relationships/oleObject" Target="../embeddings/oleObject374.bin"/><Relationship Id="rId32" Type="http://schemas.openxmlformats.org/officeDocument/2006/relationships/oleObject" Target="../embeddings/oleObject378.bin"/><Relationship Id="rId37" Type="http://schemas.openxmlformats.org/officeDocument/2006/relationships/image" Target="../media/image9.wmf"/><Relationship Id="rId40" Type="http://schemas.openxmlformats.org/officeDocument/2006/relationships/oleObject" Target="../embeddings/oleObject382.bin"/><Relationship Id="rId45" Type="http://schemas.openxmlformats.org/officeDocument/2006/relationships/image" Target="../media/image286.wmf"/><Relationship Id="rId53" Type="http://schemas.openxmlformats.org/officeDocument/2006/relationships/image" Target="../media/image293.wmf"/><Relationship Id="rId5" Type="http://schemas.openxmlformats.org/officeDocument/2006/relationships/image" Target="../media/image295.wmf"/><Relationship Id="rId10" Type="http://schemas.openxmlformats.org/officeDocument/2006/relationships/oleObject" Target="../embeddings/oleObject367.bin"/><Relationship Id="rId19" Type="http://schemas.openxmlformats.org/officeDocument/2006/relationships/image" Target="../media/image100.wmf"/><Relationship Id="rId31" Type="http://schemas.openxmlformats.org/officeDocument/2006/relationships/image" Target="../media/image271.wmf"/><Relationship Id="rId44" Type="http://schemas.openxmlformats.org/officeDocument/2006/relationships/oleObject" Target="../embeddings/oleObject384.bin"/><Relationship Id="rId52" Type="http://schemas.openxmlformats.org/officeDocument/2006/relationships/oleObject" Target="../embeddings/oleObject388.bin"/><Relationship Id="rId4" Type="http://schemas.openxmlformats.org/officeDocument/2006/relationships/oleObject" Target="../embeddings/oleObject364.bin"/><Relationship Id="rId9" Type="http://schemas.openxmlformats.org/officeDocument/2006/relationships/image" Target="../media/image297.wmf"/><Relationship Id="rId14" Type="http://schemas.openxmlformats.org/officeDocument/2006/relationships/oleObject" Target="../embeddings/oleObject369.bin"/><Relationship Id="rId22" Type="http://schemas.openxmlformats.org/officeDocument/2006/relationships/oleObject" Target="../embeddings/oleObject373.bin"/><Relationship Id="rId27" Type="http://schemas.openxmlformats.org/officeDocument/2006/relationships/image" Target="../media/image281.wmf"/><Relationship Id="rId30" Type="http://schemas.openxmlformats.org/officeDocument/2006/relationships/oleObject" Target="../embeddings/oleObject377.bin"/><Relationship Id="rId35" Type="http://schemas.openxmlformats.org/officeDocument/2006/relationships/image" Target="../media/image282.wmf"/><Relationship Id="rId43" Type="http://schemas.openxmlformats.org/officeDocument/2006/relationships/image" Target="../media/image285.wmf"/><Relationship Id="rId48" Type="http://schemas.openxmlformats.org/officeDocument/2006/relationships/oleObject" Target="../embeddings/oleObject386.bin"/><Relationship Id="rId8" Type="http://schemas.openxmlformats.org/officeDocument/2006/relationships/oleObject" Target="../embeddings/oleObject366.bin"/><Relationship Id="rId51" Type="http://schemas.openxmlformats.org/officeDocument/2006/relationships/image" Target="../media/image305.emf"/><Relationship Id="rId3" Type="http://schemas.openxmlformats.org/officeDocument/2006/relationships/notesSlide" Target="../notesSlides/notesSlide4.xml"/><Relationship Id="rId12" Type="http://schemas.openxmlformats.org/officeDocument/2006/relationships/oleObject" Target="../embeddings/oleObject368.bin"/><Relationship Id="rId17" Type="http://schemas.openxmlformats.org/officeDocument/2006/relationships/image" Target="../media/image301.wmf"/><Relationship Id="rId25" Type="http://schemas.openxmlformats.org/officeDocument/2006/relationships/image" Target="../media/image280.wmf"/><Relationship Id="rId33" Type="http://schemas.openxmlformats.org/officeDocument/2006/relationships/image" Target="../media/image8.wmf"/><Relationship Id="rId38" Type="http://schemas.openxmlformats.org/officeDocument/2006/relationships/oleObject" Target="../embeddings/oleObject381.bin"/><Relationship Id="rId46" Type="http://schemas.openxmlformats.org/officeDocument/2006/relationships/oleObject" Target="../embeddings/oleObject385.bin"/><Relationship Id="rId20" Type="http://schemas.openxmlformats.org/officeDocument/2006/relationships/oleObject" Target="../embeddings/oleObject372.bin"/><Relationship Id="rId41" Type="http://schemas.openxmlformats.org/officeDocument/2006/relationships/image" Target="../media/image303.wmf"/><Relationship Id="rId54" Type="http://schemas.openxmlformats.org/officeDocument/2006/relationships/oleObject" Target="../embeddings/oleObject389.bin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365.bin"/><Relationship Id="rId15" Type="http://schemas.openxmlformats.org/officeDocument/2006/relationships/image" Target="../media/image300.wmf"/><Relationship Id="rId23" Type="http://schemas.openxmlformats.org/officeDocument/2006/relationships/image" Target="../media/image277.wmf"/><Relationship Id="rId28" Type="http://schemas.openxmlformats.org/officeDocument/2006/relationships/oleObject" Target="../embeddings/oleObject376.bin"/><Relationship Id="rId36" Type="http://schemas.openxmlformats.org/officeDocument/2006/relationships/oleObject" Target="../embeddings/oleObject380.bin"/><Relationship Id="rId49" Type="http://schemas.openxmlformats.org/officeDocument/2006/relationships/image" Target="../media/image304.e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9.wmf"/><Relationship Id="rId3" Type="http://schemas.openxmlformats.org/officeDocument/2006/relationships/oleObject" Target="../embeddings/oleObject390.bin"/><Relationship Id="rId7" Type="http://schemas.openxmlformats.org/officeDocument/2006/relationships/oleObject" Target="../embeddings/oleObject39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308.wmf"/><Relationship Id="rId11" Type="http://schemas.openxmlformats.org/officeDocument/2006/relationships/image" Target="../media/image311.tiff"/><Relationship Id="rId5" Type="http://schemas.openxmlformats.org/officeDocument/2006/relationships/oleObject" Target="../embeddings/oleObject391.bin"/><Relationship Id="rId10" Type="http://schemas.openxmlformats.org/officeDocument/2006/relationships/image" Target="../media/image310.wmf"/><Relationship Id="rId4" Type="http://schemas.openxmlformats.org/officeDocument/2006/relationships/image" Target="../media/image307.wmf"/><Relationship Id="rId9" Type="http://schemas.openxmlformats.org/officeDocument/2006/relationships/oleObject" Target="../embeddings/oleObject393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4.bin"/><Relationship Id="rId7" Type="http://schemas.openxmlformats.org/officeDocument/2006/relationships/image" Target="../media/image314.tif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313.wmf"/><Relationship Id="rId5" Type="http://schemas.openxmlformats.org/officeDocument/2006/relationships/oleObject" Target="../embeddings/oleObject395.bin"/><Relationship Id="rId4" Type="http://schemas.openxmlformats.org/officeDocument/2006/relationships/image" Target="../media/image312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7.wmf"/><Relationship Id="rId3" Type="http://schemas.openxmlformats.org/officeDocument/2006/relationships/oleObject" Target="../embeddings/oleObject396.bin"/><Relationship Id="rId7" Type="http://schemas.openxmlformats.org/officeDocument/2006/relationships/oleObject" Target="../embeddings/oleObject39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316.wmf"/><Relationship Id="rId5" Type="http://schemas.openxmlformats.org/officeDocument/2006/relationships/oleObject" Target="../embeddings/oleObject397.bin"/><Relationship Id="rId4" Type="http://schemas.openxmlformats.org/officeDocument/2006/relationships/image" Target="../media/image315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emf"/><Relationship Id="rId13" Type="http://schemas.openxmlformats.org/officeDocument/2006/relationships/oleObject" Target="../embeddings/oleObject404.bin"/><Relationship Id="rId3" Type="http://schemas.openxmlformats.org/officeDocument/2006/relationships/oleObject" Target="../embeddings/oleObject399.bin"/><Relationship Id="rId7" Type="http://schemas.openxmlformats.org/officeDocument/2006/relationships/oleObject" Target="../embeddings/oleObject401.bin"/><Relationship Id="rId12" Type="http://schemas.openxmlformats.org/officeDocument/2006/relationships/image" Target="../media/image3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319.wmf"/><Relationship Id="rId11" Type="http://schemas.openxmlformats.org/officeDocument/2006/relationships/oleObject" Target="../embeddings/oleObject403.bin"/><Relationship Id="rId5" Type="http://schemas.openxmlformats.org/officeDocument/2006/relationships/oleObject" Target="../embeddings/oleObject400.bin"/><Relationship Id="rId10" Type="http://schemas.openxmlformats.org/officeDocument/2006/relationships/image" Target="../media/image321.emf"/><Relationship Id="rId4" Type="http://schemas.openxmlformats.org/officeDocument/2006/relationships/image" Target="../media/image318.emf"/><Relationship Id="rId9" Type="http://schemas.openxmlformats.org/officeDocument/2006/relationships/oleObject" Target="../embeddings/oleObject402.bin"/><Relationship Id="rId14" Type="http://schemas.openxmlformats.org/officeDocument/2006/relationships/image" Target="../media/image323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6.wmf"/><Relationship Id="rId13" Type="http://schemas.openxmlformats.org/officeDocument/2006/relationships/oleObject" Target="../embeddings/oleObject410.bin"/><Relationship Id="rId18" Type="http://schemas.openxmlformats.org/officeDocument/2006/relationships/image" Target="../media/image330.wmf"/><Relationship Id="rId26" Type="http://schemas.openxmlformats.org/officeDocument/2006/relationships/image" Target="../media/image334.wmf"/><Relationship Id="rId3" Type="http://schemas.openxmlformats.org/officeDocument/2006/relationships/oleObject" Target="../embeddings/oleObject405.bin"/><Relationship Id="rId21" Type="http://schemas.openxmlformats.org/officeDocument/2006/relationships/oleObject" Target="../embeddings/oleObject414.bin"/><Relationship Id="rId7" Type="http://schemas.openxmlformats.org/officeDocument/2006/relationships/oleObject" Target="../embeddings/oleObject407.bin"/><Relationship Id="rId12" Type="http://schemas.openxmlformats.org/officeDocument/2006/relationships/image" Target="../media/image327.wmf"/><Relationship Id="rId17" Type="http://schemas.openxmlformats.org/officeDocument/2006/relationships/oleObject" Target="../embeddings/oleObject412.bin"/><Relationship Id="rId25" Type="http://schemas.openxmlformats.org/officeDocument/2006/relationships/oleObject" Target="../embeddings/oleObject4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9.wmf"/><Relationship Id="rId20" Type="http://schemas.openxmlformats.org/officeDocument/2006/relationships/image" Target="../media/image331.wmf"/><Relationship Id="rId29" Type="http://schemas.openxmlformats.org/officeDocument/2006/relationships/oleObject" Target="../embeddings/oleObject418.bin"/><Relationship Id="rId1" Type="http://schemas.openxmlformats.org/officeDocument/2006/relationships/vmlDrawing" Target="../drawings/vmlDrawing48.vml"/><Relationship Id="rId6" Type="http://schemas.openxmlformats.org/officeDocument/2006/relationships/image" Target="../media/image325.wmf"/><Relationship Id="rId11" Type="http://schemas.openxmlformats.org/officeDocument/2006/relationships/oleObject" Target="../embeddings/oleObject409.bin"/><Relationship Id="rId24" Type="http://schemas.openxmlformats.org/officeDocument/2006/relationships/image" Target="../media/image333.wmf"/><Relationship Id="rId32" Type="http://schemas.openxmlformats.org/officeDocument/2006/relationships/image" Target="../media/image337.wmf"/><Relationship Id="rId5" Type="http://schemas.openxmlformats.org/officeDocument/2006/relationships/oleObject" Target="../embeddings/oleObject406.bin"/><Relationship Id="rId15" Type="http://schemas.openxmlformats.org/officeDocument/2006/relationships/oleObject" Target="../embeddings/oleObject411.bin"/><Relationship Id="rId23" Type="http://schemas.openxmlformats.org/officeDocument/2006/relationships/oleObject" Target="../embeddings/oleObject415.bin"/><Relationship Id="rId28" Type="http://schemas.openxmlformats.org/officeDocument/2006/relationships/image" Target="../media/image335.wmf"/><Relationship Id="rId10" Type="http://schemas.openxmlformats.org/officeDocument/2006/relationships/image" Target="../media/image8.wmf"/><Relationship Id="rId19" Type="http://schemas.openxmlformats.org/officeDocument/2006/relationships/oleObject" Target="../embeddings/oleObject413.bin"/><Relationship Id="rId31" Type="http://schemas.openxmlformats.org/officeDocument/2006/relationships/oleObject" Target="../embeddings/oleObject419.bin"/><Relationship Id="rId4" Type="http://schemas.openxmlformats.org/officeDocument/2006/relationships/image" Target="../media/image324.wmf"/><Relationship Id="rId9" Type="http://schemas.openxmlformats.org/officeDocument/2006/relationships/oleObject" Target="../embeddings/oleObject408.bin"/><Relationship Id="rId14" Type="http://schemas.openxmlformats.org/officeDocument/2006/relationships/image" Target="../media/image328.wmf"/><Relationship Id="rId22" Type="http://schemas.openxmlformats.org/officeDocument/2006/relationships/image" Target="../media/image332.wmf"/><Relationship Id="rId27" Type="http://schemas.openxmlformats.org/officeDocument/2006/relationships/oleObject" Target="../embeddings/oleObject417.bin"/><Relationship Id="rId30" Type="http://schemas.openxmlformats.org/officeDocument/2006/relationships/image" Target="../media/image336.wmf"/></Relationships>
</file>

<file path=ppt/slides/_rels/slide5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25.bin"/><Relationship Id="rId18" Type="http://schemas.openxmlformats.org/officeDocument/2006/relationships/image" Target="../media/image345.wmf"/><Relationship Id="rId26" Type="http://schemas.openxmlformats.org/officeDocument/2006/relationships/image" Target="../media/image349.wmf"/><Relationship Id="rId3" Type="http://schemas.openxmlformats.org/officeDocument/2006/relationships/oleObject" Target="../embeddings/oleObject420.bin"/><Relationship Id="rId21" Type="http://schemas.openxmlformats.org/officeDocument/2006/relationships/oleObject" Target="../embeddings/oleObject429.bin"/><Relationship Id="rId34" Type="http://schemas.openxmlformats.org/officeDocument/2006/relationships/image" Target="../media/image353.wmf"/><Relationship Id="rId7" Type="http://schemas.openxmlformats.org/officeDocument/2006/relationships/oleObject" Target="../embeddings/oleObject422.bin"/><Relationship Id="rId12" Type="http://schemas.openxmlformats.org/officeDocument/2006/relationships/image" Target="../media/image342.wmf"/><Relationship Id="rId17" Type="http://schemas.openxmlformats.org/officeDocument/2006/relationships/oleObject" Target="../embeddings/oleObject427.bin"/><Relationship Id="rId25" Type="http://schemas.openxmlformats.org/officeDocument/2006/relationships/oleObject" Target="../embeddings/oleObject431.bin"/><Relationship Id="rId33" Type="http://schemas.openxmlformats.org/officeDocument/2006/relationships/oleObject" Target="../embeddings/oleObject43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4.wmf"/><Relationship Id="rId20" Type="http://schemas.openxmlformats.org/officeDocument/2006/relationships/image" Target="../media/image346.wmf"/><Relationship Id="rId29" Type="http://schemas.openxmlformats.org/officeDocument/2006/relationships/oleObject" Target="../embeddings/oleObject433.bin"/><Relationship Id="rId1" Type="http://schemas.openxmlformats.org/officeDocument/2006/relationships/vmlDrawing" Target="../drawings/vmlDrawing49.vml"/><Relationship Id="rId6" Type="http://schemas.openxmlformats.org/officeDocument/2006/relationships/image" Target="../media/image339.wmf"/><Relationship Id="rId11" Type="http://schemas.openxmlformats.org/officeDocument/2006/relationships/oleObject" Target="../embeddings/oleObject424.bin"/><Relationship Id="rId24" Type="http://schemas.openxmlformats.org/officeDocument/2006/relationships/image" Target="../media/image348.wmf"/><Relationship Id="rId32" Type="http://schemas.openxmlformats.org/officeDocument/2006/relationships/image" Target="../media/image352.wmf"/><Relationship Id="rId5" Type="http://schemas.openxmlformats.org/officeDocument/2006/relationships/oleObject" Target="../embeddings/oleObject421.bin"/><Relationship Id="rId15" Type="http://schemas.openxmlformats.org/officeDocument/2006/relationships/oleObject" Target="../embeddings/oleObject426.bin"/><Relationship Id="rId23" Type="http://schemas.openxmlformats.org/officeDocument/2006/relationships/oleObject" Target="../embeddings/oleObject430.bin"/><Relationship Id="rId28" Type="http://schemas.openxmlformats.org/officeDocument/2006/relationships/image" Target="../media/image350.wmf"/><Relationship Id="rId36" Type="http://schemas.openxmlformats.org/officeDocument/2006/relationships/image" Target="../media/image354.wmf"/><Relationship Id="rId10" Type="http://schemas.openxmlformats.org/officeDocument/2006/relationships/image" Target="../media/image341.wmf"/><Relationship Id="rId19" Type="http://schemas.openxmlformats.org/officeDocument/2006/relationships/oleObject" Target="../embeddings/oleObject428.bin"/><Relationship Id="rId31" Type="http://schemas.openxmlformats.org/officeDocument/2006/relationships/oleObject" Target="../embeddings/oleObject434.bin"/><Relationship Id="rId4" Type="http://schemas.openxmlformats.org/officeDocument/2006/relationships/image" Target="../media/image338.wmf"/><Relationship Id="rId9" Type="http://schemas.openxmlformats.org/officeDocument/2006/relationships/oleObject" Target="../embeddings/oleObject423.bin"/><Relationship Id="rId14" Type="http://schemas.openxmlformats.org/officeDocument/2006/relationships/image" Target="../media/image343.wmf"/><Relationship Id="rId22" Type="http://schemas.openxmlformats.org/officeDocument/2006/relationships/image" Target="../media/image347.wmf"/><Relationship Id="rId27" Type="http://schemas.openxmlformats.org/officeDocument/2006/relationships/oleObject" Target="../embeddings/oleObject432.bin"/><Relationship Id="rId30" Type="http://schemas.openxmlformats.org/officeDocument/2006/relationships/image" Target="../media/image351.wmf"/><Relationship Id="rId35" Type="http://schemas.openxmlformats.org/officeDocument/2006/relationships/oleObject" Target="../embeddings/oleObject436.bin"/><Relationship Id="rId8" Type="http://schemas.openxmlformats.org/officeDocument/2006/relationships/image" Target="../media/image340.w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7.wmf"/><Relationship Id="rId13" Type="http://schemas.openxmlformats.org/officeDocument/2006/relationships/oleObject" Target="../embeddings/oleObject442.bin"/><Relationship Id="rId18" Type="http://schemas.openxmlformats.org/officeDocument/2006/relationships/image" Target="../media/image347.wmf"/><Relationship Id="rId26" Type="http://schemas.openxmlformats.org/officeDocument/2006/relationships/image" Target="../media/image360.wmf"/><Relationship Id="rId3" Type="http://schemas.openxmlformats.org/officeDocument/2006/relationships/oleObject" Target="../embeddings/oleObject437.bin"/><Relationship Id="rId21" Type="http://schemas.openxmlformats.org/officeDocument/2006/relationships/oleObject" Target="../embeddings/oleObject446.bin"/><Relationship Id="rId7" Type="http://schemas.openxmlformats.org/officeDocument/2006/relationships/oleObject" Target="../embeddings/oleObject439.bin"/><Relationship Id="rId12" Type="http://schemas.openxmlformats.org/officeDocument/2006/relationships/image" Target="../media/image344.wmf"/><Relationship Id="rId17" Type="http://schemas.openxmlformats.org/officeDocument/2006/relationships/oleObject" Target="../embeddings/oleObject444.bin"/><Relationship Id="rId25" Type="http://schemas.openxmlformats.org/officeDocument/2006/relationships/oleObject" Target="../embeddings/oleObject44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6.wmf"/><Relationship Id="rId20" Type="http://schemas.openxmlformats.org/officeDocument/2006/relationships/image" Target="../media/image348.wmf"/><Relationship Id="rId1" Type="http://schemas.openxmlformats.org/officeDocument/2006/relationships/vmlDrawing" Target="../drawings/vmlDrawing50.vml"/><Relationship Id="rId6" Type="http://schemas.openxmlformats.org/officeDocument/2006/relationships/image" Target="../media/image356.wmf"/><Relationship Id="rId11" Type="http://schemas.openxmlformats.org/officeDocument/2006/relationships/oleObject" Target="../embeddings/oleObject441.bin"/><Relationship Id="rId24" Type="http://schemas.openxmlformats.org/officeDocument/2006/relationships/image" Target="../media/image359.wmf"/><Relationship Id="rId5" Type="http://schemas.openxmlformats.org/officeDocument/2006/relationships/oleObject" Target="../embeddings/oleObject438.bin"/><Relationship Id="rId15" Type="http://schemas.openxmlformats.org/officeDocument/2006/relationships/oleObject" Target="../embeddings/oleObject443.bin"/><Relationship Id="rId23" Type="http://schemas.openxmlformats.org/officeDocument/2006/relationships/oleObject" Target="../embeddings/oleObject447.bin"/><Relationship Id="rId10" Type="http://schemas.openxmlformats.org/officeDocument/2006/relationships/image" Target="../media/image358.wmf"/><Relationship Id="rId19" Type="http://schemas.openxmlformats.org/officeDocument/2006/relationships/oleObject" Target="../embeddings/oleObject445.bin"/><Relationship Id="rId4" Type="http://schemas.openxmlformats.org/officeDocument/2006/relationships/image" Target="../media/image355.wmf"/><Relationship Id="rId9" Type="http://schemas.openxmlformats.org/officeDocument/2006/relationships/oleObject" Target="../embeddings/oleObject440.bin"/><Relationship Id="rId14" Type="http://schemas.openxmlformats.org/officeDocument/2006/relationships/image" Target="../media/image345.wmf"/><Relationship Id="rId22" Type="http://schemas.openxmlformats.org/officeDocument/2006/relationships/image" Target="../media/image349.wmf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wmf"/><Relationship Id="rId18" Type="http://schemas.openxmlformats.org/officeDocument/2006/relationships/oleObject" Target="../embeddings/oleObject34.bin"/><Relationship Id="rId26" Type="http://schemas.openxmlformats.org/officeDocument/2006/relationships/oleObject" Target="../embeddings/oleObject40.bin"/><Relationship Id="rId39" Type="http://schemas.openxmlformats.org/officeDocument/2006/relationships/image" Target="../media/image36.wmf"/><Relationship Id="rId21" Type="http://schemas.openxmlformats.org/officeDocument/2006/relationships/oleObject" Target="../embeddings/oleObject36.bin"/><Relationship Id="rId34" Type="http://schemas.openxmlformats.org/officeDocument/2006/relationships/oleObject" Target="../embeddings/oleObject44.bin"/><Relationship Id="rId42" Type="http://schemas.openxmlformats.org/officeDocument/2006/relationships/oleObject" Target="../embeddings/oleObject48.bin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3.bin"/><Relationship Id="rId20" Type="http://schemas.openxmlformats.org/officeDocument/2006/relationships/oleObject" Target="../embeddings/oleObject35.bin"/><Relationship Id="rId29" Type="http://schemas.openxmlformats.org/officeDocument/2006/relationships/image" Target="../media/image31.wmf"/><Relationship Id="rId41" Type="http://schemas.openxmlformats.org/officeDocument/2006/relationships/image" Target="../media/image37.w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28.wmf"/><Relationship Id="rId24" Type="http://schemas.openxmlformats.org/officeDocument/2006/relationships/oleObject" Target="../embeddings/oleObject39.bin"/><Relationship Id="rId32" Type="http://schemas.openxmlformats.org/officeDocument/2006/relationships/oleObject" Target="../embeddings/oleObject43.bin"/><Relationship Id="rId37" Type="http://schemas.openxmlformats.org/officeDocument/2006/relationships/image" Target="../media/image35.wmf"/><Relationship Id="rId40" Type="http://schemas.openxmlformats.org/officeDocument/2006/relationships/oleObject" Target="../embeddings/oleObject47.bin"/><Relationship Id="rId5" Type="http://schemas.openxmlformats.org/officeDocument/2006/relationships/image" Target="../media/image25.wmf"/><Relationship Id="rId15" Type="http://schemas.openxmlformats.org/officeDocument/2006/relationships/image" Target="../media/image9.wmf"/><Relationship Id="rId23" Type="http://schemas.openxmlformats.org/officeDocument/2006/relationships/oleObject" Target="../embeddings/oleObject38.bin"/><Relationship Id="rId28" Type="http://schemas.openxmlformats.org/officeDocument/2006/relationships/oleObject" Target="../embeddings/oleObject41.bin"/><Relationship Id="rId36" Type="http://schemas.openxmlformats.org/officeDocument/2006/relationships/oleObject" Target="../embeddings/oleObject45.bin"/><Relationship Id="rId10" Type="http://schemas.openxmlformats.org/officeDocument/2006/relationships/oleObject" Target="../embeddings/oleObject30.bin"/><Relationship Id="rId19" Type="http://schemas.openxmlformats.org/officeDocument/2006/relationships/image" Target="../media/image10.wmf"/><Relationship Id="rId31" Type="http://schemas.openxmlformats.org/officeDocument/2006/relationships/image" Target="../media/image32.w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27.wmf"/><Relationship Id="rId14" Type="http://schemas.openxmlformats.org/officeDocument/2006/relationships/oleObject" Target="../embeddings/oleObject32.bin"/><Relationship Id="rId22" Type="http://schemas.openxmlformats.org/officeDocument/2006/relationships/oleObject" Target="../embeddings/oleObject37.bin"/><Relationship Id="rId27" Type="http://schemas.openxmlformats.org/officeDocument/2006/relationships/image" Target="../media/image30.wmf"/><Relationship Id="rId30" Type="http://schemas.openxmlformats.org/officeDocument/2006/relationships/oleObject" Target="../embeddings/oleObject42.bin"/><Relationship Id="rId35" Type="http://schemas.openxmlformats.org/officeDocument/2006/relationships/image" Target="../media/image34.wmf"/><Relationship Id="rId43" Type="http://schemas.openxmlformats.org/officeDocument/2006/relationships/image" Target="../media/image38.wmf"/><Relationship Id="rId8" Type="http://schemas.openxmlformats.org/officeDocument/2006/relationships/oleObject" Target="../embeddings/oleObject29.bin"/><Relationship Id="rId3" Type="http://schemas.openxmlformats.org/officeDocument/2006/relationships/notesSlide" Target="../notesSlides/notesSlide2.xml"/><Relationship Id="rId12" Type="http://schemas.openxmlformats.org/officeDocument/2006/relationships/oleObject" Target="../embeddings/oleObject31.bin"/><Relationship Id="rId17" Type="http://schemas.openxmlformats.org/officeDocument/2006/relationships/image" Target="../media/image8.wmf"/><Relationship Id="rId25" Type="http://schemas.openxmlformats.org/officeDocument/2006/relationships/image" Target="../media/image29.wmf"/><Relationship Id="rId33" Type="http://schemas.openxmlformats.org/officeDocument/2006/relationships/image" Target="../media/image33.wmf"/><Relationship Id="rId38" Type="http://schemas.openxmlformats.org/officeDocument/2006/relationships/oleObject" Target="../embeddings/oleObject46.bin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3.wmf"/><Relationship Id="rId13" Type="http://schemas.openxmlformats.org/officeDocument/2006/relationships/oleObject" Target="../embeddings/oleObject454.bin"/><Relationship Id="rId18" Type="http://schemas.openxmlformats.org/officeDocument/2006/relationships/oleObject" Target="../embeddings/oleObject457.bin"/><Relationship Id="rId3" Type="http://schemas.openxmlformats.org/officeDocument/2006/relationships/oleObject" Target="../embeddings/oleObject449.bin"/><Relationship Id="rId7" Type="http://schemas.openxmlformats.org/officeDocument/2006/relationships/oleObject" Target="../embeddings/oleObject451.bin"/><Relationship Id="rId12" Type="http://schemas.openxmlformats.org/officeDocument/2006/relationships/image" Target="../media/image365.wmf"/><Relationship Id="rId17" Type="http://schemas.openxmlformats.org/officeDocument/2006/relationships/oleObject" Target="../embeddings/oleObject45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67.wmf"/><Relationship Id="rId1" Type="http://schemas.openxmlformats.org/officeDocument/2006/relationships/vmlDrawing" Target="../drawings/vmlDrawing51.vml"/><Relationship Id="rId6" Type="http://schemas.openxmlformats.org/officeDocument/2006/relationships/image" Target="../media/image362.wmf"/><Relationship Id="rId11" Type="http://schemas.openxmlformats.org/officeDocument/2006/relationships/oleObject" Target="../embeddings/oleObject453.bin"/><Relationship Id="rId5" Type="http://schemas.openxmlformats.org/officeDocument/2006/relationships/oleObject" Target="../embeddings/oleObject450.bin"/><Relationship Id="rId15" Type="http://schemas.openxmlformats.org/officeDocument/2006/relationships/oleObject" Target="../embeddings/oleObject455.bin"/><Relationship Id="rId10" Type="http://schemas.openxmlformats.org/officeDocument/2006/relationships/image" Target="../media/image364.wmf"/><Relationship Id="rId4" Type="http://schemas.openxmlformats.org/officeDocument/2006/relationships/image" Target="../media/image361.wmf"/><Relationship Id="rId9" Type="http://schemas.openxmlformats.org/officeDocument/2006/relationships/oleObject" Target="../embeddings/oleObject452.bin"/><Relationship Id="rId14" Type="http://schemas.openxmlformats.org/officeDocument/2006/relationships/image" Target="../media/image366.wmf"/></Relationships>
</file>

<file path=ppt/slides/_rels/slide6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63.bin"/><Relationship Id="rId18" Type="http://schemas.openxmlformats.org/officeDocument/2006/relationships/image" Target="../media/image371.wmf"/><Relationship Id="rId26" Type="http://schemas.openxmlformats.org/officeDocument/2006/relationships/oleObject" Target="../embeddings/oleObject470.bin"/><Relationship Id="rId39" Type="http://schemas.openxmlformats.org/officeDocument/2006/relationships/image" Target="../media/image379.wmf"/><Relationship Id="rId21" Type="http://schemas.openxmlformats.org/officeDocument/2006/relationships/oleObject" Target="../embeddings/oleObject467.bin"/><Relationship Id="rId34" Type="http://schemas.openxmlformats.org/officeDocument/2006/relationships/oleObject" Target="../embeddings/oleObject475.bin"/><Relationship Id="rId7" Type="http://schemas.openxmlformats.org/officeDocument/2006/relationships/oleObject" Target="../embeddings/oleObject460.bin"/><Relationship Id="rId12" Type="http://schemas.openxmlformats.org/officeDocument/2006/relationships/image" Target="../media/image369.wmf"/><Relationship Id="rId17" Type="http://schemas.openxmlformats.org/officeDocument/2006/relationships/oleObject" Target="../embeddings/oleObject465.bin"/><Relationship Id="rId25" Type="http://schemas.openxmlformats.org/officeDocument/2006/relationships/oleObject" Target="../embeddings/oleObject469.bin"/><Relationship Id="rId33" Type="http://schemas.openxmlformats.org/officeDocument/2006/relationships/image" Target="../media/image376.wmf"/><Relationship Id="rId38" Type="http://schemas.openxmlformats.org/officeDocument/2006/relationships/oleObject" Target="../embeddings/oleObject47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wmf"/><Relationship Id="rId20" Type="http://schemas.openxmlformats.org/officeDocument/2006/relationships/image" Target="../media/image372.wmf"/><Relationship Id="rId29" Type="http://schemas.openxmlformats.org/officeDocument/2006/relationships/oleObject" Target="../embeddings/oleObject472.bin"/><Relationship Id="rId1" Type="http://schemas.openxmlformats.org/officeDocument/2006/relationships/vmlDrawing" Target="../drawings/vmlDrawing52.vml"/><Relationship Id="rId6" Type="http://schemas.openxmlformats.org/officeDocument/2006/relationships/image" Target="../media/image301.wmf"/><Relationship Id="rId11" Type="http://schemas.openxmlformats.org/officeDocument/2006/relationships/oleObject" Target="../embeddings/oleObject462.bin"/><Relationship Id="rId24" Type="http://schemas.openxmlformats.org/officeDocument/2006/relationships/image" Target="../media/image373.wmf"/><Relationship Id="rId32" Type="http://schemas.openxmlformats.org/officeDocument/2006/relationships/oleObject" Target="../embeddings/oleObject474.bin"/><Relationship Id="rId37" Type="http://schemas.openxmlformats.org/officeDocument/2006/relationships/image" Target="../media/image378.wmf"/><Relationship Id="rId5" Type="http://schemas.openxmlformats.org/officeDocument/2006/relationships/oleObject" Target="../embeddings/oleObject459.bin"/><Relationship Id="rId15" Type="http://schemas.openxmlformats.org/officeDocument/2006/relationships/oleObject" Target="../embeddings/oleObject464.bin"/><Relationship Id="rId23" Type="http://schemas.openxmlformats.org/officeDocument/2006/relationships/oleObject" Target="../embeddings/oleObject468.bin"/><Relationship Id="rId28" Type="http://schemas.openxmlformats.org/officeDocument/2006/relationships/oleObject" Target="../embeddings/oleObject471.bin"/><Relationship Id="rId36" Type="http://schemas.openxmlformats.org/officeDocument/2006/relationships/oleObject" Target="../embeddings/oleObject476.bin"/><Relationship Id="rId10" Type="http://schemas.openxmlformats.org/officeDocument/2006/relationships/image" Target="../media/image100.wmf"/><Relationship Id="rId19" Type="http://schemas.openxmlformats.org/officeDocument/2006/relationships/oleObject" Target="../embeddings/oleObject466.bin"/><Relationship Id="rId31" Type="http://schemas.openxmlformats.org/officeDocument/2006/relationships/oleObject" Target="../embeddings/oleObject473.bin"/><Relationship Id="rId4" Type="http://schemas.openxmlformats.org/officeDocument/2006/relationships/image" Target="../media/image368.wmf"/><Relationship Id="rId9" Type="http://schemas.openxmlformats.org/officeDocument/2006/relationships/oleObject" Target="../embeddings/oleObject461.bin"/><Relationship Id="rId14" Type="http://schemas.openxmlformats.org/officeDocument/2006/relationships/image" Target="../media/image370.wmf"/><Relationship Id="rId22" Type="http://schemas.openxmlformats.org/officeDocument/2006/relationships/image" Target="../media/image285.wmf"/><Relationship Id="rId27" Type="http://schemas.openxmlformats.org/officeDocument/2006/relationships/image" Target="../media/image374.wmf"/><Relationship Id="rId30" Type="http://schemas.openxmlformats.org/officeDocument/2006/relationships/image" Target="../media/image375.wmf"/><Relationship Id="rId35" Type="http://schemas.openxmlformats.org/officeDocument/2006/relationships/image" Target="../media/image377.wmf"/><Relationship Id="rId8" Type="http://schemas.openxmlformats.org/officeDocument/2006/relationships/image" Target="../media/image302.wmf"/><Relationship Id="rId3" Type="http://schemas.openxmlformats.org/officeDocument/2006/relationships/oleObject" Target="../embeddings/oleObject458.bin"/></Relationships>
</file>

<file path=ppt/slides/_rels/slide6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83.bin"/><Relationship Id="rId18" Type="http://schemas.openxmlformats.org/officeDocument/2006/relationships/image" Target="../media/image387.wmf"/><Relationship Id="rId26" Type="http://schemas.openxmlformats.org/officeDocument/2006/relationships/image" Target="../media/image100.wmf"/><Relationship Id="rId39" Type="http://schemas.openxmlformats.org/officeDocument/2006/relationships/oleObject" Target="../embeddings/oleObject496.bin"/><Relationship Id="rId21" Type="http://schemas.openxmlformats.org/officeDocument/2006/relationships/oleObject" Target="../embeddings/oleObject487.bin"/><Relationship Id="rId34" Type="http://schemas.openxmlformats.org/officeDocument/2006/relationships/image" Target="../media/image371.wmf"/><Relationship Id="rId42" Type="http://schemas.openxmlformats.org/officeDocument/2006/relationships/image" Target="../media/image368.wmf"/><Relationship Id="rId47" Type="http://schemas.openxmlformats.org/officeDocument/2006/relationships/image" Target="../media/image375.wmf"/><Relationship Id="rId7" Type="http://schemas.openxmlformats.org/officeDocument/2006/relationships/oleObject" Target="../embeddings/oleObject48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86.wmf"/><Relationship Id="rId29" Type="http://schemas.openxmlformats.org/officeDocument/2006/relationships/oleObject" Target="../embeddings/oleObject491.bin"/><Relationship Id="rId1" Type="http://schemas.openxmlformats.org/officeDocument/2006/relationships/vmlDrawing" Target="../drawings/vmlDrawing53.vml"/><Relationship Id="rId6" Type="http://schemas.openxmlformats.org/officeDocument/2006/relationships/image" Target="../media/image381.wmf"/><Relationship Id="rId11" Type="http://schemas.openxmlformats.org/officeDocument/2006/relationships/oleObject" Target="../embeddings/oleObject482.bin"/><Relationship Id="rId24" Type="http://schemas.openxmlformats.org/officeDocument/2006/relationships/image" Target="../media/image302.wmf"/><Relationship Id="rId32" Type="http://schemas.openxmlformats.org/officeDocument/2006/relationships/image" Target="../media/image8.wmf"/><Relationship Id="rId37" Type="http://schemas.openxmlformats.org/officeDocument/2006/relationships/oleObject" Target="../embeddings/oleObject495.bin"/><Relationship Id="rId40" Type="http://schemas.openxmlformats.org/officeDocument/2006/relationships/image" Target="../media/image373.wmf"/><Relationship Id="rId45" Type="http://schemas.openxmlformats.org/officeDocument/2006/relationships/oleObject" Target="../embeddings/oleObject499.bin"/><Relationship Id="rId5" Type="http://schemas.openxmlformats.org/officeDocument/2006/relationships/oleObject" Target="../embeddings/oleObject479.bin"/><Relationship Id="rId15" Type="http://schemas.openxmlformats.org/officeDocument/2006/relationships/oleObject" Target="../embeddings/oleObject484.bin"/><Relationship Id="rId23" Type="http://schemas.openxmlformats.org/officeDocument/2006/relationships/oleObject" Target="../embeddings/oleObject488.bin"/><Relationship Id="rId28" Type="http://schemas.openxmlformats.org/officeDocument/2006/relationships/image" Target="../media/image369.wmf"/><Relationship Id="rId36" Type="http://schemas.openxmlformats.org/officeDocument/2006/relationships/image" Target="../media/image372.wmf"/><Relationship Id="rId10" Type="http://schemas.openxmlformats.org/officeDocument/2006/relationships/image" Target="../media/image383.wmf"/><Relationship Id="rId19" Type="http://schemas.openxmlformats.org/officeDocument/2006/relationships/oleObject" Target="../embeddings/oleObject486.bin"/><Relationship Id="rId31" Type="http://schemas.openxmlformats.org/officeDocument/2006/relationships/oleObject" Target="../embeddings/oleObject492.bin"/><Relationship Id="rId44" Type="http://schemas.openxmlformats.org/officeDocument/2006/relationships/image" Target="../media/image374.wmf"/><Relationship Id="rId4" Type="http://schemas.openxmlformats.org/officeDocument/2006/relationships/image" Target="../media/image380.wmf"/><Relationship Id="rId9" Type="http://schemas.openxmlformats.org/officeDocument/2006/relationships/oleObject" Target="../embeddings/oleObject481.bin"/><Relationship Id="rId14" Type="http://schemas.openxmlformats.org/officeDocument/2006/relationships/image" Target="../media/image385.wmf"/><Relationship Id="rId22" Type="http://schemas.openxmlformats.org/officeDocument/2006/relationships/image" Target="../media/image301.wmf"/><Relationship Id="rId27" Type="http://schemas.openxmlformats.org/officeDocument/2006/relationships/oleObject" Target="../embeddings/oleObject490.bin"/><Relationship Id="rId30" Type="http://schemas.openxmlformats.org/officeDocument/2006/relationships/image" Target="../media/image370.wmf"/><Relationship Id="rId35" Type="http://schemas.openxmlformats.org/officeDocument/2006/relationships/oleObject" Target="../embeddings/oleObject494.bin"/><Relationship Id="rId43" Type="http://schemas.openxmlformats.org/officeDocument/2006/relationships/oleObject" Target="../embeddings/oleObject498.bin"/><Relationship Id="rId48" Type="http://schemas.openxmlformats.org/officeDocument/2006/relationships/oleObject" Target="../embeddings/oleObject501.bin"/><Relationship Id="rId8" Type="http://schemas.openxmlformats.org/officeDocument/2006/relationships/image" Target="../media/image382.wmf"/><Relationship Id="rId3" Type="http://schemas.openxmlformats.org/officeDocument/2006/relationships/oleObject" Target="../embeddings/oleObject478.bin"/><Relationship Id="rId12" Type="http://schemas.openxmlformats.org/officeDocument/2006/relationships/image" Target="../media/image384.wmf"/><Relationship Id="rId17" Type="http://schemas.openxmlformats.org/officeDocument/2006/relationships/oleObject" Target="../embeddings/oleObject485.bin"/><Relationship Id="rId25" Type="http://schemas.openxmlformats.org/officeDocument/2006/relationships/oleObject" Target="../embeddings/oleObject489.bin"/><Relationship Id="rId33" Type="http://schemas.openxmlformats.org/officeDocument/2006/relationships/oleObject" Target="../embeddings/oleObject493.bin"/><Relationship Id="rId38" Type="http://schemas.openxmlformats.org/officeDocument/2006/relationships/image" Target="../media/image285.wmf"/><Relationship Id="rId46" Type="http://schemas.openxmlformats.org/officeDocument/2006/relationships/oleObject" Target="../embeddings/oleObject500.bin"/><Relationship Id="rId20" Type="http://schemas.openxmlformats.org/officeDocument/2006/relationships/image" Target="../media/image388.wmf"/><Relationship Id="rId41" Type="http://schemas.openxmlformats.org/officeDocument/2006/relationships/oleObject" Target="../embeddings/oleObject497.bin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4.bin"/><Relationship Id="rId18" Type="http://schemas.openxmlformats.org/officeDocument/2006/relationships/oleObject" Target="../embeddings/oleObject58.bin"/><Relationship Id="rId26" Type="http://schemas.openxmlformats.org/officeDocument/2006/relationships/image" Target="../media/image44.wmf"/><Relationship Id="rId39" Type="http://schemas.openxmlformats.org/officeDocument/2006/relationships/oleObject" Target="../embeddings/oleObject70.bin"/><Relationship Id="rId21" Type="http://schemas.openxmlformats.org/officeDocument/2006/relationships/oleObject" Target="../embeddings/oleObject61.bin"/><Relationship Id="rId34" Type="http://schemas.openxmlformats.org/officeDocument/2006/relationships/image" Target="../media/image48.wmf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40.wmf"/><Relationship Id="rId17" Type="http://schemas.openxmlformats.org/officeDocument/2006/relationships/oleObject" Target="../embeddings/oleObject57.bin"/><Relationship Id="rId25" Type="http://schemas.openxmlformats.org/officeDocument/2006/relationships/oleObject" Target="../embeddings/oleObject63.bin"/><Relationship Id="rId33" Type="http://schemas.openxmlformats.org/officeDocument/2006/relationships/oleObject" Target="../embeddings/oleObject67.bin"/><Relationship Id="rId38" Type="http://schemas.openxmlformats.org/officeDocument/2006/relationships/image" Target="../media/image5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6.bin"/><Relationship Id="rId20" Type="http://schemas.openxmlformats.org/officeDocument/2006/relationships/oleObject" Target="../embeddings/oleObject60.bin"/><Relationship Id="rId29" Type="http://schemas.openxmlformats.org/officeDocument/2006/relationships/oleObject" Target="../embeddings/oleObject65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53.bin"/><Relationship Id="rId24" Type="http://schemas.openxmlformats.org/officeDocument/2006/relationships/image" Target="../media/image43.wmf"/><Relationship Id="rId32" Type="http://schemas.openxmlformats.org/officeDocument/2006/relationships/image" Target="../media/image47.wmf"/><Relationship Id="rId37" Type="http://schemas.openxmlformats.org/officeDocument/2006/relationships/oleObject" Target="../embeddings/oleObject69.bin"/><Relationship Id="rId40" Type="http://schemas.openxmlformats.org/officeDocument/2006/relationships/image" Target="../media/image51.wmf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23" Type="http://schemas.openxmlformats.org/officeDocument/2006/relationships/oleObject" Target="../embeddings/oleObject62.bin"/><Relationship Id="rId28" Type="http://schemas.openxmlformats.org/officeDocument/2006/relationships/image" Target="../media/image45.wmf"/><Relationship Id="rId36" Type="http://schemas.openxmlformats.org/officeDocument/2006/relationships/image" Target="../media/image49.wmf"/><Relationship Id="rId10" Type="http://schemas.openxmlformats.org/officeDocument/2006/relationships/image" Target="../media/image39.wmf"/><Relationship Id="rId19" Type="http://schemas.openxmlformats.org/officeDocument/2006/relationships/oleObject" Target="../embeddings/oleObject59.bin"/><Relationship Id="rId31" Type="http://schemas.openxmlformats.org/officeDocument/2006/relationships/oleObject" Target="../embeddings/oleObject66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41.wmf"/><Relationship Id="rId22" Type="http://schemas.openxmlformats.org/officeDocument/2006/relationships/image" Target="../media/image42.wmf"/><Relationship Id="rId27" Type="http://schemas.openxmlformats.org/officeDocument/2006/relationships/oleObject" Target="../embeddings/oleObject64.bin"/><Relationship Id="rId30" Type="http://schemas.openxmlformats.org/officeDocument/2006/relationships/image" Target="../media/image46.wmf"/><Relationship Id="rId35" Type="http://schemas.openxmlformats.org/officeDocument/2006/relationships/oleObject" Target="../embeddings/oleObject68.bin"/><Relationship Id="rId8" Type="http://schemas.openxmlformats.org/officeDocument/2006/relationships/image" Target="../media/image10.wmf"/><Relationship Id="rId3" Type="http://schemas.openxmlformats.org/officeDocument/2006/relationships/oleObject" Target="../embeddings/oleObject49.bin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6.bin"/><Relationship Id="rId18" Type="http://schemas.openxmlformats.org/officeDocument/2006/relationships/image" Target="../media/image42.wmf"/><Relationship Id="rId26" Type="http://schemas.openxmlformats.org/officeDocument/2006/relationships/image" Target="../media/image46.wmf"/><Relationship Id="rId39" Type="http://schemas.openxmlformats.org/officeDocument/2006/relationships/oleObject" Target="../embeddings/oleObject89.bin"/><Relationship Id="rId21" Type="http://schemas.openxmlformats.org/officeDocument/2006/relationships/oleObject" Target="../embeddings/oleObject80.bin"/><Relationship Id="rId34" Type="http://schemas.openxmlformats.org/officeDocument/2006/relationships/image" Target="../media/image55.wmf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78.bin"/><Relationship Id="rId25" Type="http://schemas.openxmlformats.org/officeDocument/2006/relationships/oleObject" Target="../embeddings/oleObject82.bin"/><Relationship Id="rId33" Type="http://schemas.openxmlformats.org/officeDocument/2006/relationships/oleObject" Target="../embeddings/oleObject86.bin"/><Relationship Id="rId38" Type="http://schemas.openxmlformats.org/officeDocument/2006/relationships/image" Target="../media/image5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.wmf"/><Relationship Id="rId20" Type="http://schemas.openxmlformats.org/officeDocument/2006/relationships/image" Target="../media/image43.wmf"/><Relationship Id="rId29" Type="http://schemas.openxmlformats.org/officeDocument/2006/relationships/oleObject" Target="../embeddings/oleObject84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75.bin"/><Relationship Id="rId24" Type="http://schemas.openxmlformats.org/officeDocument/2006/relationships/image" Target="../media/image45.wmf"/><Relationship Id="rId32" Type="http://schemas.openxmlformats.org/officeDocument/2006/relationships/image" Target="../media/image54.wmf"/><Relationship Id="rId37" Type="http://schemas.openxmlformats.org/officeDocument/2006/relationships/oleObject" Target="../embeddings/oleObject88.bin"/><Relationship Id="rId40" Type="http://schemas.openxmlformats.org/officeDocument/2006/relationships/image" Target="../media/image58.wmf"/><Relationship Id="rId5" Type="http://schemas.openxmlformats.org/officeDocument/2006/relationships/oleObject" Target="../embeddings/oleObject72.bin"/><Relationship Id="rId15" Type="http://schemas.openxmlformats.org/officeDocument/2006/relationships/oleObject" Target="../embeddings/oleObject77.bin"/><Relationship Id="rId23" Type="http://schemas.openxmlformats.org/officeDocument/2006/relationships/oleObject" Target="../embeddings/oleObject81.bin"/><Relationship Id="rId28" Type="http://schemas.openxmlformats.org/officeDocument/2006/relationships/image" Target="../media/image47.wmf"/><Relationship Id="rId36" Type="http://schemas.openxmlformats.org/officeDocument/2006/relationships/image" Target="../media/image56.wmf"/><Relationship Id="rId10" Type="http://schemas.openxmlformats.org/officeDocument/2006/relationships/image" Target="../media/image41.wmf"/><Relationship Id="rId19" Type="http://schemas.openxmlformats.org/officeDocument/2006/relationships/oleObject" Target="../embeddings/oleObject79.bin"/><Relationship Id="rId31" Type="http://schemas.openxmlformats.org/officeDocument/2006/relationships/oleObject" Target="../embeddings/oleObject85.bin"/><Relationship Id="rId4" Type="http://schemas.openxmlformats.org/officeDocument/2006/relationships/image" Target="../media/image52.wmf"/><Relationship Id="rId9" Type="http://schemas.openxmlformats.org/officeDocument/2006/relationships/oleObject" Target="../embeddings/oleObject74.bin"/><Relationship Id="rId14" Type="http://schemas.openxmlformats.org/officeDocument/2006/relationships/image" Target="../media/image8.wmf"/><Relationship Id="rId22" Type="http://schemas.openxmlformats.org/officeDocument/2006/relationships/image" Target="../media/image44.wmf"/><Relationship Id="rId27" Type="http://schemas.openxmlformats.org/officeDocument/2006/relationships/oleObject" Target="../embeddings/oleObject83.bin"/><Relationship Id="rId30" Type="http://schemas.openxmlformats.org/officeDocument/2006/relationships/image" Target="../media/image53.wmf"/><Relationship Id="rId35" Type="http://schemas.openxmlformats.org/officeDocument/2006/relationships/oleObject" Target="../embeddings/oleObject87.bin"/><Relationship Id="rId8" Type="http://schemas.openxmlformats.org/officeDocument/2006/relationships/image" Target="../media/image39.wmf"/><Relationship Id="rId3" Type="http://schemas.openxmlformats.org/officeDocument/2006/relationships/oleObject" Target="../embeddings/oleObject71.bin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5.bin"/><Relationship Id="rId18" Type="http://schemas.openxmlformats.org/officeDocument/2006/relationships/image" Target="../media/image66.wmf"/><Relationship Id="rId26" Type="http://schemas.openxmlformats.org/officeDocument/2006/relationships/image" Target="../media/image70.emf"/><Relationship Id="rId39" Type="http://schemas.openxmlformats.org/officeDocument/2006/relationships/oleObject" Target="../embeddings/oleObject108.bin"/><Relationship Id="rId21" Type="http://schemas.openxmlformats.org/officeDocument/2006/relationships/oleObject" Target="../embeddings/oleObject99.bin"/><Relationship Id="rId34" Type="http://schemas.openxmlformats.org/officeDocument/2006/relationships/image" Target="../media/image71.wmf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63.wmf"/><Relationship Id="rId17" Type="http://schemas.openxmlformats.org/officeDocument/2006/relationships/oleObject" Target="../embeddings/oleObject97.bin"/><Relationship Id="rId25" Type="http://schemas.openxmlformats.org/officeDocument/2006/relationships/oleObject" Target="../embeddings/oleObject101.bin"/><Relationship Id="rId33" Type="http://schemas.openxmlformats.org/officeDocument/2006/relationships/oleObject" Target="../embeddings/oleObject105.bin"/><Relationship Id="rId38" Type="http://schemas.openxmlformats.org/officeDocument/2006/relationships/image" Target="../media/image7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5.wmf"/><Relationship Id="rId20" Type="http://schemas.openxmlformats.org/officeDocument/2006/relationships/image" Target="../media/image67.wmf"/><Relationship Id="rId29" Type="http://schemas.openxmlformats.org/officeDocument/2006/relationships/oleObject" Target="../embeddings/oleObject103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94.bin"/><Relationship Id="rId24" Type="http://schemas.openxmlformats.org/officeDocument/2006/relationships/image" Target="../media/image69.wmf"/><Relationship Id="rId32" Type="http://schemas.openxmlformats.org/officeDocument/2006/relationships/image" Target="../media/image8.wmf"/><Relationship Id="rId37" Type="http://schemas.openxmlformats.org/officeDocument/2006/relationships/oleObject" Target="../embeddings/oleObject107.bin"/><Relationship Id="rId40" Type="http://schemas.openxmlformats.org/officeDocument/2006/relationships/image" Target="../media/image74.wmf"/><Relationship Id="rId5" Type="http://schemas.openxmlformats.org/officeDocument/2006/relationships/oleObject" Target="../embeddings/oleObject91.bin"/><Relationship Id="rId15" Type="http://schemas.openxmlformats.org/officeDocument/2006/relationships/oleObject" Target="../embeddings/oleObject96.bin"/><Relationship Id="rId23" Type="http://schemas.openxmlformats.org/officeDocument/2006/relationships/oleObject" Target="../embeddings/oleObject100.bin"/><Relationship Id="rId28" Type="http://schemas.openxmlformats.org/officeDocument/2006/relationships/image" Target="../media/image41.wmf"/><Relationship Id="rId36" Type="http://schemas.openxmlformats.org/officeDocument/2006/relationships/image" Target="../media/image72.wmf"/><Relationship Id="rId10" Type="http://schemas.openxmlformats.org/officeDocument/2006/relationships/image" Target="../media/image62.wmf"/><Relationship Id="rId19" Type="http://schemas.openxmlformats.org/officeDocument/2006/relationships/oleObject" Target="../embeddings/oleObject98.bin"/><Relationship Id="rId31" Type="http://schemas.openxmlformats.org/officeDocument/2006/relationships/oleObject" Target="../embeddings/oleObject104.bin"/><Relationship Id="rId4" Type="http://schemas.openxmlformats.org/officeDocument/2006/relationships/image" Target="../media/image59.wmf"/><Relationship Id="rId9" Type="http://schemas.openxmlformats.org/officeDocument/2006/relationships/oleObject" Target="../embeddings/oleObject93.bin"/><Relationship Id="rId14" Type="http://schemas.openxmlformats.org/officeDocument/2006/relationships/image" Target="../media/image64.wmf"/><Relationship Id="rId22" Type="http://schemas.openxmlformats.org/officeDocument/2006/relationships/image" Target="../media/image68.emf"/><Relationship Id="rId27" Type="http://schemas.openxmlformats.org/officeDocument/2006/relationships/oleObject" Target="../embeddings/oleObject102.bin"/><Relationship Id="rId30" Type="http://schemas.openxmlformats.org/officeDocument/2006/relationships/image" Target="../media/image7.wmf"/><Relationship Id="rId35" Type="http://schemas.openxmlformats.org/officeDocument/2006/relationships/oleObject" Target="../embeddings/oleObject106.bin"/><Relationship Id="rId8" Type="http://schemas.openxmlformats.org/officeDocument/2006/relationships/image" Target="../media/image61.wmf"/><Relationship Id="rId3" Type="http://schemas.openxmlformats.org/officeDocument/2006/relationships/oleObject" Target="../embeddings/oleObject9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685800" y="3940175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600" b="1" i="0" u="none" strike="noStrike" kern="1200" cap="none" spc="0" normalizeH="0" baseline="0" noProof="0">
                <a:ln w="12700">
                  <a:solidFill>
                    <a:srgbClr val="FFFFFF"/>
                  </a:solidFill>
                </a:ln>
                <a:solidFill>
                  <a:srgbClr val="003399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第一章 质点运动学</a:t>
            </a:r>
            <a:endParaRPr kumimoji="0" lang="zh-CN" altLang="en-US" sz="6600" b="1" i="0" u="none" strike="noStrike" kern="1200" cap="none" spc="0" normalizeH="0" baseline="0" noProof="0" dirty="0">
              <a:ln w="12700">
                <a:solidFill>
                  <a:srgbClr val="FFFFFF"/>
                </a:solidFill>
              </a:ln>
              <a:solidFill>
                <a:srgbClr val="003399"/>
              </a:solidFill>
              <a:effectLst/>
              <a:uLnTx/>
              <a:uFillTx/>
              <a:latin typeface="黑体" pitchFamily="49" charset="-122"/>
              <a:ea typeface="黑体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" name="Text Box 6"/>
          <p:cNvSpPr txBox="1">
            <a:spLocks noChangeArrowheads="1"/>
          </p:cNvSpPr>
          <p:nvPr/>
        </p:nvSpPr>
        <p:spPr bwMode="auto">
          <a:xfrm>
            <a:off x="762000" y="201305"/>
            <a:ext cx="3581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讨论：位移与路程</a:t>
            </a:r>
          </a:p>
        </p:txBody>
      </p:sp>
      <p:sp>
        <p:nvSpPr>
          <p:cNvPr id="108579" name="Text Box 35"/>
          <p:cNvSpPr txBox="1">
            <a:spLocks noChangeArrowheads="1"/>
          </p:cNvSpPr>
          <p:nvPr/>
        </p:nvSpPr>
        <p:spPr bwMode="auto">
          <a:xfrm>
            <a:off x="228600" y="2667000"/>
            <a:ext cx="47244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dirty="0">
                <a:solidFill>
                  <a:srgbClr val="333333"/>
                </a:solidFill>
              </a:rPr>
              <a:t>      </a:t>
            </a:r>
            <a:r>
              <a:rPr kumimoji="1" lang="zh-CN" altLang="en-US" dirty="0">
                <a:solidFill>
                  <a:srgbClr val="333333"/>
                </a:solidFill>
              </a:rPr>
              <a:t>（</a:t>
            </a:r>
            <a:r>
              <a:rPr kumimoji="1" lang="en-US" altLang="zh-CN" dirty="0">
                <a:solidFill>
                  <a:srgbClr val="FF0000"/>
                </a:solidFill>
              </a:rPr>
              <a:t>B</a:t>
            </a:r>
            <a:r>
              <a:rPr kumimoji="1" lang="zh-CN" altLang="en-US" dirty="0">
                <a:solidFill>
                  <a:srgbClr val="333333"/>
                </a:solidFill>
              </a:rPr>
              <a:t>）</a:t>
            </a:r>
            <a:r>
              <a:rPr kumimoji="1" lang="zh-CN" altLang="en-US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一般情况</a:t>
            </a:r>
            <a:r>
              <a:rPr kumimoji="1" lang="en-US" altLang="zh-CN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,  </a:t>
            </a:r>
            <a:r>
              <a:rPr kumimoji="1" lang="zh-CN" altLang="en-US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位移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大小不等于路程</a:t>
            </a:r>
            <a:r>
              <a:rPr kumimoji="1" lang="en-US" altLang="zh-CN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.</a:t>
            </a:r>
          </a:p>
        </p:txBody>
      </p:sp>
      <p:graphicFrame>
        <p:nvGraphicFramePr>
          <p:cNvPr id="145408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7536975"/>
              </p:ext>
            </p:extLst>
          </p:nvPr>
        </p:nvGraphicFramePr>
        <p:xfrm>
          <a:off x="1905000" y="3811588"/>
          <a:ext cx="182880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26" name="Equation" r:id="rId3" imgW="571252" imgH="253890" progId="">
                  <p:embed/>
                </p:oleObj>
              </mc:Choice>
              <mc:Fallback>
                <p:oleObj name="Equation" r:id="rId3" imgW="571252" imgH="25389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811588"/>
                        <a:ext cx="1828800" cy="811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94" name="Text Box 50"/>
          <p:cNvSpPr txBox="1">
            <a:spLocks noChangeArrowheads="1"/>
          </p:cNvSpPr>
          <p:nvPr/>
        </p:nvSpPr>
        <p:spPr bwMode="auto">
          <a:xfrm>
            <a:off x="685800" y="6019800"/>
            <a:ext cx="647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dirty="0">
                <a:solidFill>
                  <a:schemeClr val="tx1"/>
                </a:solidFill>
              </a:rPr>
              <a:t> </a:t>
            </a:r>
            <a:r>
              <a:rPr kumimoji="1" lang="zh-CN" altLang="en-US" dirty="0">
                <a:solidFill>
                  <a:srgbClr val="333333"/>
                </a:solidFill>
              </a:rPr>
              <a:t>（</a:t>
            </a:r>
            <a:r>
              <a:rPr kumimoji="1" lang="en-US" altLang="zh-CN" dirty="0">
                <a:solidFill>
                  <a:srgbClr val="FF0000"/>
                </a:solidFill>
              </a:rPr>
              <a:t>D</a:t>
            </a:r>
            <a:r>
              <a:rPr kumimoji="1" lang="zh-CN" altLang="en-US" dirty="0">
                <a:solidFill>
                  <a:srgbClr val="333333"/>
                </a:solidFill>
              </a:rPr>
              <a:t>）</a:t>
            </a:r>
            <a:r>
              <a:rPr kumimoji="1" lang="zh-CN" altLang="en-US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位移是矢量</a:t>
            </a:r>
            <a:r>
              <a:rPr kumimoji="1" lang="en-US" altLang="zh-CN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, </a:t>
            </a:r>
            <a:r>
              <a:rPr kumimoji="1" lang="zh-CN" altLang="en-US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路程是标量</a:t>
            </a:r>
            <a:r>
              <a:rPr kumimoji="1" lang="en-US" altLang="zh-CN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.</a:t>
            </a:r>
          </a:p>
        </p:txBody>
      </p:sp>
      <p:grpSp>
        <p:nvGrpSpPr>
          <p:cNvPr id="2" name="Group 88"/>
          <p:cNvGrpSpPr>
            <a:grpSpLocks/>
          </p:cNvGrpSpPr>
          <p:nvPr/>
        </p:nvGrpSpPr>
        <p:grpSpPr bwMode="auto">
          <a:xfrm>
            <a:off x="5105400" y="1066800"/>
            <a:ext cx="3657600" cy="3733800"/>
            <a:chOff x="3216" y="576"/>
            <a:chExt cx="2304" cy="2352"/>
          </a:xfrm>
        </p:grpSpPr>
        <p:sp>
          <p:nvSpPr>
            <p:cNvPr id="8228" name="Rectangle 8"/>
            <p:cNvSpPr>
              <a:spLocks noChangeArrowheads="1"/>
            </p:cNvSpPr>
            <p:nvPr/>
          </p:nvSpPr>
          <p:spPr bwMode="auto">
            <a:xfrm>
              <a:off x="3216" y="576"/>
              <a:ext cx="2304" cy="23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8202" name="Object 1032"/>
            <p:cNvGraphicFramePr>
              <a:graphicFrameLocks noChangeAspect="1"/>
            </p:cNvGraphicFramePr>
            <p:nvPr/>
          </p:nvGraphicFramePr>
          <p:xfrm>
            <a:off x="4560" y="960"/>
            <a:ext cx="384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2827" name="公式" r:id="rId5" imgW="228600" imgH="190500" progId="">
                    <p:embed/>
                  </p:oleObj>
                </mc:Choice>
                <mc:Fallback>
                  <p:oleObj name="公式" r:id="rId5" imgW="228600" imgH="190500" progId="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960"/>
                          <a:ext cx="384" cy="2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29" name="Text Box 56"/>
            <p:cNvSpPr txBox="1">
              <a:spLocks noChangeArrowheads="1"/>
            </p:cNvSpPr>
            <p:nvPr/>
          </p:nvSpPr>
          <p:spPr bwMode="auto">
            <a:xfrm>
              <a:off x="5040" y="129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kumimoji="1" lang="zh-CN" altLang="zh-CN" sz="2400" b="0">
                <a:solidFill>
                  <a:schemeClr val="tx1"/>
                </a:solidFill>
              </a:endParaRPr>
            </a:p>
          </p:txBody>
        </p:sp>
        <p:sp>
          <p:nvSpPr>
            <p:cNvPr id="8230" name="Text Box 57"/>
            <p:cNvSpPr txBox="1">
              <a:spLocks noChangeArrowheads="1"/>
            </p:cNvSpPr>
            <p:nvPr/>
          </p:nvSpPr>
          <p:spPr bwMode="auto">
            <a:xfrm>
              <a:off x="3504" y="2352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kumimoji="1" lang="zh-CN" altLang="zh-CN" sz="2400" b="0">
                <a:solidFill>
                  <a:schemeClr val="tx1"/>
                </a:solidFill>
              </a:endParaRPr>
            </a:p>
          </p:txBody>
        </p:sp>
        <p:sp>
          <p:nvSpPr>
            <p:cNvPr id="8231" name="Freeform 58"/>
            <p:cNvSpPr>
              <a:spLocks/>
            </p:cNvSpPr>
            <p:nvPr/>
          </p:nvSpPr>
          <p:spPr bwMode="auto">
            <a:xfrm>
              <a:off x="3264" y="1179"/>
              <a:ext cx="2235" cy="967"/>
            </a:xfrm>
            <a:custGeom>
              <a:avLst/>
              <a:gdLst>
                <a:gd name="T0" fmla="*/ 0 w 2235"/>
                <a:gd name="T1" fmla="*/ 967 h 967"/>
                <a:gd name="T2" fmla="*/ 274 w 2235"/>
                <a:gd name="T3" fmla="*/ 528 h 967"/>
                <a:gd name="T4" fmla="*/ 872 w 2235"/>
                <a:gd name="T5" fmla="*/ 447 h 967"/>
                <a:gd name="T6" fmla="*/ 1221 w 2235"/>
                <a:gd name="T7" fmla="*/ 83 h 967"/>
                <a:gd name="T8" fmla="*/ 1605 w 2235"/>
                <a:gd name="T9" fmla="*/ 42 h 967"/>
                <a:gd name="T10" fmla="*/ 1920 w 2235"/>
                <a:gd name="T11" fmla="*/ 336 h 967"/>
                <a:gd name="T12" fmla="*/ 2235 w 2235"/>
                <a:gd name="T13" fmla="*/ 501 h 96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35"/>
                <a:gd name="T22" fmla="*/ 0 h 967"/>
                <a:gd name="T23" fmla="*/ 2235 w 2235"/>
                <a:gd name="T24" fmla="*/ 967 h 96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35" h="967">
                  <a:moveTo>
                    <a:pt x="0" y="967"/>
                  </a:moveTo>
                  <a:cubicBezTo>
                    <a:pt x="46" y="894"/>
                    <a:pt x="129" y="615"/>
                    <a:pt x="274" y="528"/>
                  </a:cubicBezTo>
                  <a:cubicBezTo>
                    <a:pt x="419" y="441"/>
                    <a:pt x="714" y="521"/>
                    <a:pt x="872" y="447"/>
                  </a:cubicBezTo>
                  <a:cubicBezTo>
                    <a:pt x="1030" y="373"/>
                    <a:pt x="1099" y="150"/>
                    <a:pt x="1221" y="83"/>
                  </a:cubicBezTo>
                  <a:cubicBezTo>
                    <a:pt x="1343" y="16"/>
                    <a:pt x="1488" y="0"/>
                    <a:pt x="1605" y="42"/>
                  </a:cubicBezTo>
                  <a:cubicBezTo>
                    <a:pt x="1722" y="84"/>
                    <a:pt x="1815" y="260"/>
                    <a:pt x="1920" y="336"/>
                  </a:cubicBezTo>
                  <a:cubicBezTo>
                    <a:pt x="2025" y="412"/>
                    <a:pt x="2170" y="467"/>
                    <a:pt x="2235" y="501"/>
                  </a:cubicBezTo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2" name="Text Box 59"/>
            <p:cNvSpPr txBox="1">
              <a:spLocks noChangeArrowheads="1"/>
            </p:cNvSpPr>
            <p:nvPr/>
          </p:nvSpPr>
          <p:spPr bwMode="auto">
            <a:xfrm>
              <a:off x="3888" y="1344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kumimoji="1" lang="zh-CN" altLang="zh-CN" sz="2400">
                <a:solidFill>
                  <a:srgbClr val="CC0000"/>
                </a:solidFill>
              </a:endParaRPr>
            </a:p>
          </p:txBody>
        </p:sp>
        <p:grpSp>
          <p:nvGrpSpPr>
            <p:cNvPr id="3" name="Group 60"/>
            <p:cNvGrpSpPr>
              <a:grpSpLocks/>
            </p:cNvGrpSpPr>
            <p:nvPr/>
          </p:nvGrpSpPr>
          <p:grpSpPr bwMode="auto">
            <a:xfrm>
              <a:off x="3552" y="1200"/>
              <a:ext cx="701" cy="1344"/>
              <a:chOff x="3456" y="960"/>
              <a:chExt cx="701" cy="1344"/>
            </a:xfrm>
          </p:grpSpPr>
          <p:sp>
            <p:nvSpPr>
              <p:cNvPr id="8242" name="Line 61"/>
              <p:cNvSpPr>
                <a:spLocks noChangeShapeType="1"/>
              </p:cNvSpPr>
              <p:nvPr/>
            </p:nvSpPr>
            <p:spPr bwMode="auto">
              <a:xfrm flipV="1">
                <a:off x="3648" y="1344"/>
                <a:ext cx="432" cy="96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8210" name="Object 1040"/>
              <p:cNvGraphicFramePr>
                <a:graphicFrameLocks noChangeAspect="1"/>
              </p:cNvGraphicFramePr>
              <p:nvPr/>
            </p:nvGraphicFramePr>
            <p:xfrm>
              <a:off x="3456" y="1483"/>
              <a:ext cx="480" cy="3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828" name="公式" r:id="rId7" imgW="317087" imgH="215619" progId="">
                      <p:embed/>
                    </p:oleObj>
                  </mc:Choice>
                  <mc:Fallback>
                    <p:oleObj name="公式" r:id="rId7" imgW="317087" imgH="215619" progId="">
                      <p:embed/>
                      <p:pic>
                        <p:nvPicPr>
                          <p:cNvPr id="0" name="Picture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56" y="1483"/>
                            <a:ext cx="480" cy="33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11" name="Object 1041"/>
              <p:cNvGraphicFramePr>
                <a:graphicFrameLocks noChangeAspect="1"/>
              </p:cNvGraphicFramePr>
              <p:nvPr/>
            </p:nvGraphicFramePr>
            <p:xfrm>
              <a:off x="3888" y="960"/>
              <a:ext cx="269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829" name="公式" r:id="rId9" imgW="330120" imgH="406440" progId="">
                      <p:embed/>
                    </p:oleObj>
                  </mc:Choice>
                  <mc:Fallback>
                    <p:oleObj name="公式" r:id="rId9" imgW="330120" imgH="406440" progId="">
                      <p:embed/>
                      <p:pic>
                        <p:nvPicPr>
                          <p:cNvPr id="0" name="Picture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88" y="960"/>
                            <a:ext cx="269" cy="3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" name="Group 64"/>
            <p:cNvGrpSpPr>
              <a:grpSpLocks/>
            </p:cNvGrpSpPr>
            <p:nvPr/>
          </p:nvGrpSpPr>
          <p:grpSpPr bwMode="auto">
            <a:xfrm>
              <a:off x="3744" y="1152"/>
              <a:ext cx="1674" cy="1392"/>
              <a:chOff x="3648" y="912"/>
              <a:chExt cx="1674" cy="1392"/>
            </a:xfrm>
          </p:grpSpPr>
          <p:sp>
            <p:nvSpPr>
              <p:cNvPr id="8241" name="Line 65"/>
              <p:cNvSpPr>
                <a:spLocks noChangeShapeType="1"/>
              </p:cNvSpPr>
              <p:nvPr/>
            </p:nvSpPr>
            <p:spPr bwMode="auto">
              <a:xfrm flipV="1">
                <a:off x="3648" y="1200"/>
                <a:ext cx="1392" cy="1104"/>
              </a:xfrm>
              <a:prstGeom prst="line">
                <a:avLst/>
              </a:prstGeom>
              <a:noFill/>
              <a:ln w="38100">
                <a:solidFill>
                  <a:srgbClr val="CC00CC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8208" name="Object 1038"/>
              <p:cNvGraphicFramePr>
                <a:graphicFrameLocks noChangeAspect="1"/>
              </p:cNvGraphicFramePr>
              <p:nvPr/>
            </p:nvGraphicFramePr>
            <p:xfrm>
              <a:off x="4224" y="1754"/>
              <a:ext cx="528" cy="3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830" name="公式" r:id="rId11" imgW="342603" imgH="215713" progId="">
                      <p:embed/>
                    </p:oleObj>
                  </mc:Choice>
                  <mc:Fallback>
                    <p:oleObj name="公式" r:id="rId11" imgW="342603" imgH="215713" progId="">
                      <p:embed/>
                      <p:pic>
                        <p:nvPicPr>
                          <p:cNvPr id="0" name="Picture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24" y="1754"/>
                            <a:ext cx="528" cy="35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09" name="Object 1039"/>
              <p:cNvGraphicFramePr>
                <a:graphicFrameLocks noChangeAspect="1"/>
              </p:cNvGraphicFramePr>
              <p:nvPr/>
            </p:nvGraphicFramePr>
            <p:xfrm>
              <a:off x="5040" y="912"/>
              <a:ext cx="282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831" name="公式" r:id="rId13" imgW="343080" imgH="406440" progId="">
                      <p:embed/>
                    </p:oleObj>
                  </mc:Choice>
                  <mc:Fallback>
                    <p:oleObj name="公式" r:id="rId13" imgW="343080" imgH="406440" progId="">
                      <p:embed/>
                      <p:pic>
                        <p:nvPicPr>
                          <p:cNvPr id="0" name="Picture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40" y="912"/>
                            <a:ext cx="282" cy="3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" name="Group 69"/>
            <p:cNvGrpSpPr>
              <a:grpSpLocks/>
            </p:cNvGrpSpPr>
            <p:nvPr/>
          </p:nvGrpSpPr>
          <p:grpSpPr bwMode="auto">
            <a:xfrm>
              <a:off x="4176" y="1200"/>
              <a:ext cx="960" cy="432"/>
              <a:chOff x="4080" y="960"/>
              <a:chExt cx="960" cy="432"/>
            </a:xfrm>
          </p:grpSpPr>
          <p:sp>
            <p:nvSpPr>
              <p:cNvPr id="8240" name="Line 70"/>
              <p:cNvSpPr>
                <a:spLocks noChangeShapeType="1"/>
              </p:cNvSpPr>
              <p:nvPr/>
            </p:nvSpPr>
            <p:spPr bwMode="auto">
              <a:xfrm flipV="1">
                <a:off x="4080" y="1200"/>
                <a:ext cx="960" cy="192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8207" name="Object 1037"/>
              <p:cNvGraphicFramePr>
                <a:graphicFrameLocks noChangeAspect="1"/>
              </p:cNvGraphicFramePr>
              <p:nvPr/>
            </p:nvGraphicFramePr>
            <p:xfrm>
              <a:off x="4368" y="960"/>
              <a:ext cx="432" cy="3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832" name="公式" r:id="rId15" imgW="215619" imgH="164885" progId="">
                      <p:embed/>
                    </p:oleObj>
                  </mc:Choice>
                  <mc:Fallback>
                    <p:oleObj name="公式" r:id="rId15" imgW="215619" imgH="164885" progId="">
                      <p:embed/>
                      <p:pic>
                        <p:nvPicPr>
                          <p:cNvPr id="0" name="Picture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8" y="960"/>
                            <a:ext cx="432" cy="33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" name="Group 72"/>
            <p:cNvGrpSpPr>
              <a:grpSpLocks/>
            </p:cNvGrpSpPr>
            <p:nvPr/>
          </p:nvGrpSpPr>
          <p:grpSpPr bwMode="auto">
            <a:xfrm>
              <a:off x="3216" y="864"/>
              <a:ext cx="2290" cy="2002"/>
              <a:chOff x="3120" y="638"/>
              <a:chExt cx="2290" cy="2002"/>
            </a:xfrm>
          </p:grpSpPr>
          <p:sp>
            <p:nvSpPr>
              <p:cNvPr id="8237" name="Line 73"/>
              <p:cNvSpPr>
                <a:spLocks noChangeShapeType="1"/>
              </p:cNvSpPr>
              <p:nvPr/>
            </p:nvSpPr>
            <p:spPr bwMode="auto">
              <a:xfrm flipV="1">
                <a:off x="3648" y="638"/>
                <a:ext cx="0" cy="1666"/>
              </a:xfrm>
              <a:prstGeom prst="line">
                <a:avLst/>
              </a:prstGeom>
              <a:noFill/>
              <a:ln w="12700">
                <a:solidFill>
                  <a:srgbClr val="333333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38" name="Line 74"/>
              <p:cNvSpPr>
                <a:spLocks noChangeShapeType="1"/>
              </p:cNvSpPr>
              <p:nvPr/>
            </p:nvSpPr>
            <p:spPr bwMode="auto">
              <a:xfrm flipV="1">
                <a:off x="3648" y="2304"/>
                <a:ext cx="1728" cy="0"/>
              </a:xfrm>
              <a:prstGeom prst="line">
                <a:avLst/>
              </a:prstGeom>
              <a:noFill/>
              <a:ln w="12700">
                <a:solidFill>
                  <a:srgbClr val="333333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39" name="Line 75"/>
              <p:cNvSpPr>
                <a:spLocks noChangeShapeType="1"/>
              </p:cNvSpPr>
              <p:nvPr/>
            </p:nvSpPr>
            <p:spPr bwMode="auto">
              <a:xfrm flipH="1">
                <a:off x="3216" y="2304"/>
                <a:ext cx="432" cy="336"/>
              </a:xfrm>
              <a:prstGeom prst="line">
                <a:avLst/>
              </a:prstGeom>
              <a:noFill/>
              <a:ln w="12700">
                <a:solidFill>
                  <a:srgbClr val="333333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8203" name="Object 1033"/>
              <p:cNvGraphicFramePr>
                <a:graphicFrameLocks noChangeAspect="1"/>
              </p:cNvGraphicFramePr>
              <p:nvPr/>
            </p:nvGraphicFramePr>
            <p:xfrm>
              <a:off x="5187" y="2352"/>
              <a:ext cx="22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833" name="公式" r:id="rId17" imgW="177646" imgH="190335" progId="">
                      <p:embed/>
                    </p:oleObj>
                  </mc:Choice>
                  <mc:Fallback>
                    <p:oleObj name="公式" r:id="rId17" imgW="177646" imgH="190335" progId="">
                      <p:embed/>
                      <p:pic>
                        <p:nvPicPr>
                          <p:cNvPr id="0" name="Picture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87" y="2352"/>
                            <a:ext cx="223" cy="2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04" name="Object 1034"/>
              <p:cNvGraphicFramePr>
                <a:graphicFrameLocks noChangeAspect="1"/>
              </p:cNvGraphicFramePr>
              <p:nvPr/>
            </p:nvGraphicFramePr>
            <p:xfrm>
              <a:off x="3383" y="672"/>
              <a:ext cx="229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834" name="公式" r:id="rId19" imgW="190417" imgH="241195" progId="">
                      <p:embed/>
                    </p:oleObj>
                  </mc:Choice>
                  <mc:Fallback>
                    <p:oleObj name="公式" r:id="rId19" imgW="190417" imgH="241195" progId="">
                      <p:embed/>
                      <p:pic>
                        <p:nvPicPr>
                          <p:cNvPr id="0" name="Picture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83" y="672"/>
                            <a:ext cx="229" cy="2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05" name="Object 1035"/>
              <p:cNvGraphicFramePr>
                <a:graphicFrameLocks noChangeAspect="1"/>
              </p:cNvGraphicFramePr>
              <p:nvPr/>
            </p:nvGraphicFramePr>
            <p:xfrm>
              <a:off x="3423" y="2112"/>
              <a:ext cx="216" cy="2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835" name="Equation" r:id="rId21" imgW="152202" imgH="177569" progId="">
                      <p:embed/>
                    </p:oleObj>
                  </mc:Choice>
                  <mc:Fallback>
                    <p:oleObj name="Equation" r:id="rId21" imgW="152202" imgH="177569" progId="">
                      <p:embed/>
                      <p:pic>
                        <p:nvPicPr>
                          <p:cNvPr id="0" name="Picture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23" y="2112"/>
                            <a:ext cx="216" cy="25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06" name="Object 1036"/>
              <p:cNvGraphicFramePr>
                <a:graphicFrameLocks noChangeAspect="1"/>
              </p:cNvGraphicFramePr>
              <p:nvPr/>
            </p:nvGraphicFramePr>
            <p:xfrm>
              <a:off x="3120" y="2400"/>
              <a:ext cx="200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2836" name="Equation" r:id="rId23" imgW="164885" imgH="164885" progId="">
                      <p:embed/>
                    </p:oleObj>
                  </mc:Choice>
                  <mc:Fallback>
                    <p:oleObj name="Equation" r:id="rId23" imgW="164885" imgH="164885" progId="">
                      <p:embed/>
                      <p:pic>
                        <p:nvPicPr>
                          <p:cNvPr id="0" name="Picture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20" y="2400"/>
                            <a:ext cx="200" cy="2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7" name="Group 87"/>
          <p:cNvGrpSpPr>
            <a:grpSpLocks/>
          </p:cNvGrpSpPr>
          <p:nvPr/>
        </p:nvGrpSpPr>
        <p:grpSpPr bwMode="auto">
          <a:xfrm>
            <a:off x="6553200" y="1219200"/>
            <a:ext cx="1600200" cy="1524000"/>
            <a:chOff x="4128" y="672"/>
            <a:chExt cx="1008" cy="960"/>
          </a:xfrm>
        </p:grpSpPr>
        <p:graphicFrame>
          <p:nvGraphicFramePr>
            <p:cNvPr id="8201" name="Object 1031"/>
            <p:cNvGraphicFramePr>
              <a:graphicFrameLocks noChangeAspect="1"/>
            </p:cNvGraphicFramePr>
            <p:nvPr/>
          </p:nvGraphicFramePr>
          <p:xfrm>
            <a:off x="4128" y="672"/>
            <a:ext cx="432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2837" name="Equation" r:id="rId25" imgW="444600" imgH="406440" progId="">
                    <p:embed/>
                  </p:oleObj>
                </mc:Choice>
                <mc:Fallback>
                  <p:oleObj name="Equation" r:id="rId25" imgW="444600" imgH="406440" progId="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672"/>
                          <a:ext cx="432" cy="4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27" name="Freeform 86"/>
            <p:cNvSpPr>
              <a:spLocks/>
            </p:cNvSpPr>
            <p:nvPr/>
          </p:nvSpPr>
          <p:spPr bwMode="auto">
            <a:xfrm>
              <a:off x="4176" y="856"/>
              <a:ext cx="960" cy="776"/>
            </a:xfrm>
            <a:custGeom>
              <a:avLst/>
              <a:gdLst>
                <a:gd name="T0" fmla="*/ 0 w 1024"/>
                <a:gd name="T1" fmla="*/ 776 h 776"/>
                <a:gd name="T2" fmla="*/ 288 w 1024"/>
                <a:gd name="T3" fmla="*/ 200 h 776"/>
                <a:gd name="T4" fmla="*/ 624 w 1024"/>
                <a:gd name="T5" fmla="*/ 8 h 776"/>
                <a:gd name="T6" fmla="*/ 960 w 1024"/>
                <a:gd name="T7" fmla="*/ 152 h 776"/>
                <a:gd name="T8" fmla="*/ 1008 w 1024"/>
                <a:gd name="T9" fmla="*/ 584 h 7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24"/>
                <a:gd name="T16" fmla="*/ 0 h 776"/>
                <a:gd name="T17" fmla="*/ 1024 w 1024"/>
                <a:gd name="T18" fmla="*/ 776 h 7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24" h="776">
                  <a:moveTo>
                    <a:pt x="0" y="776"/>
                  </a:moveTo>
                  <a:cubicBezTo>
                    <a:pt x="92" y="552"/>
                    <a:pt x="184" y="328"/>
                    <a:pt x="288" y="200"/>
                  </a:cubicBezTo>
                  <a:cubicBezTo>
                    <a:pt x="392" y="72"/>
                    <a:pt x="512" y="16"/>
                    <a:pt x="624" y="8"/>
                  </a:cubicBezTo>
                  <a:cubicBezTo>
                    <a:pt x="736" y="0"/>
                    <a:pt x="896" y="56"/>
                    <a:pt x="960" y="152"/>
                  </a:cubicBezTo>
                  <a:cubicBezTo>
                    <a:pt x="1024" y="248"/>
                    <a:pt x="1000" y="512"/>
                    <a:pt x="1008" y="584"/>
                  </a:cubicBezTo>
                </a:path>
              </a:pathLst>
            </a:custGeom>
            <a:noFill/>
            <a:ln w="19050" cmpd="sng">
              <a:solidFill>
                <a:srgbClr val="00CC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Group 96"/>
          <p:cNvGrpSpPr>
            <a:grpSpLocks/>
          </p:cNvGrpSpPr>
          <p:nvPr/>
        </p:nvGrpSpPr>
        <p:grpSpPr bwMode="auto">
          <a:xfrm>
            <a:off x="762000" y="4686300"/>
            <a:ext cx="4495800" cy="571500"/>
            <a:chOff x="576" y="2849"/>
            <a:chExt cx="2832" cy="360"/>
          </a:xfrm>
        </p:grpSpPr>
        <p:sp>
          <p:nvSpPr>
            <p:cNvPr id="8226" name="Text Box 40"/>
            <p:cNvSpPr txBox="1">
              <a:spLocks noChangeArrowheads="1"/>
            </p:cNvSpPr>
            <p:nvPr/>
          </p:nvSpPr>
          <p:spPr bwMode="auto">
            <a:xfrm>
              <a:off x="576" y="2880"/>
              <a:ext cx="28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dirty="0">
                  <a:solidFill>
                    <a:srgbClr val="333333"/>
                  </a:solidFill>
                </a:rPr>
                <a:t>（</a:t>
              </a:r>
              <a:r>
                <a:rPr kumimoji="1" lang="en-US" altLang="zh-CN" dirty="0">
                  <a:solidFill>
                    <a:srgbClr val="FF0000"/>
                  </a:solidFill>
                </a:rPr>
                <a:t>C</a:t>
              </a:r>
              <a:r>
                <a:rPr kumimoji="1" lang="zh-CN" altLang="en-US" dirty="0">
                  <a:solidFill>
                    <a:srgbClr val="333333"/>
                  </a:solidFill>
                </a:rPr>
                <a:t>）</a:t>
              </a:r>
              <a:r>
                <a:rPr kumimoji="1" lang="zh-CN" altLang="en-US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什么情况</a:t>
              </a:r>
              <a:r>
                <a:rPr kumimoji="1" lang="zh-CN" altLang="en-US" dirty="0">
                  <a:solidFill>
                    <a:schemeClr val="tx1"/>
                  </a:solidFill>
                </a:rPr>
                <a:t>                </a:t>
              </a:r>
              <a:r>
                <a:rPr kumimoji="1" lang="zh-CN" altLang="en-US" dirty="0">
                  <a:solidFill>
                    <a:srgbClr val="333333"/>
                  </a:solidFill>
                </a:rPr>
                <a:t>？</a:t>
              </a:r>
            </a:p>
          </p:txBody>
        </p:sp>
        <p:graphicFrame>
          <p:nvGraphicFramePr>
            <p:cNvPr id="8200" name="Object 1030"/>
            <p:cNvGraphicFramePr>
              <a:graphicFrameLocks noChangeAspect="1"/>
            </p:cNvGraphicFramePr>
            <p:nvPr/>
          </p:nvGraphicFramePr>
          <p:xfrm>
            <a:off x="2160" y="2849"/>
            <a:ext cx="912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2838" name="Equation" r:id="rId27" imgW="901309" imgH="355446" progId="">
                    <p:embed/>
                  </p:oleObj>
                </mc:Choice>
                <mc:Fallback>
                  <p:oleObj name="Equation" r:id="rId27" imgW="901309" imgH="355446" progId="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2849"/>
                          <a:ext cx="912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25" name="Text Box 97"/>
          <p:cNvSpPr txBox="1">
            <a:spLocks noChangeArrowheads="1"/>
          </p:cNvSpPr>
          <p:nvPr/>
        </p:nvSpPr>
        <p:spPr bwMode="auto">
          <a:xfrm>
            <a:off x="381000" y="5360988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定向直线运动</a:t>
            </a:r>
            <a:r>
              <a:rPr lang="en-US" altLang="zh-CN" dirty="0">
                <a:solidFill>
                  <a:schemeClr val="tx1"/>
                </a:solidFill>
              </a:rPr>
              <a:t>; </a:t>
            </a:r>
          </a:p>
        </p:txBody>
      </p:sp>
      <p:grpSp>
        <p:nvGrpSpPr>
          <p:cNvPr id="9" name="Group 109"/>
          <p:cNvGrpSpPr>
            <a:grpSpLocks/>
          </p:cNvGrpSpPr>
          <p:nvPr/>
        </p:nvGrpSpPr>
        <p:grpSpPr bwMode="auto">
          <a:xfrm>
            <a:off x="228600" y="1066800"/>
            <a:ext cx="4800600" cy="1630363"/>
            <a:chOff x="144" y="816"/>
            <a:chExt cx="3024" cy="1027"/>
          </a:xfrm>
        </p:grpSpPr>
        <p:sp>
          <p:nvSpPr>
            <p:cNvPr id="8221" name="Text Box 48"/>
            <p:cNvSpPr txBox="1">
              <a:spLocks noChangeArrowheads="1"/>
            </p:cNvSpPr>
            <p:nvPr/>
          </p:nvSpPr>
          <p:spPr bwMode="auto">
            <a:xfrm>
              <a:off x="144" y="816"/>
              <a:ext cx="2928" cy="1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1" lang="en-US" altLang="zh-CN" dirty="0">
                  <a:solidFill>
                    <a:schemeClr val="tx1"/>
                  </a:solidFill>
                </a:rPr>
                <a:t>      </a:t>
              </a:r>
              <a:r>
                <a:rPr kumimoji="1" lang="zh-CN" altLang="en-US" dirty="0">
                  <a:solidFill>
                    <a:schemeClr val="tx1"/>
                  </a:solidFill>
                </a:rPr>
                <a:t>（</a:t>
              </a:r>
              <a:r>
                <a:rPr kumimoji="1" lang="en-US" altLang="zh-CN" dirty="0">
                  <a:solidFill>
                    <a:srgbClr val="FF0000"/>
                  </a:solidFill>
                </a:rPr>
                <a:t>A</a:t>
              </a:r>
              <a:r>
                <a:rPr kumimoji="1" lang="zh-CN" altLang="en-US" dirty="0">
                  <a:solidFill>
                    <a:schemeClr val="tx1"/>
                  </a:solidFill>
                </a:rPr>
                <a:t>）</a:t>
              </a:r>
              <a:r>
                <a:rPr kumimoji="1" lang="en-US" altLang="zh-CN" b="0" i="1" dirty="0">
                  <a:solidFill>
                    <a:schemeClr val="tx1"/>
                  </a:solidFill>
                </a:rPr>
                <a:t>P</a:t>
              </a:r>
              <a:r>
                <a:rPr kumimoji="1" lang="en-US" altLang="zh-CN" b="0" baseline="-25000" dirty="0">
                  <a:solidFill>
                    <a:schemeClr val="tx1"/>
                  </a:solidFill>
                </a:rPr>
                <a:t>1</a:t>
              </a:r>
              <a:r>
                <a:rPr kumimoji="1" lang="en-US" altLang="zh-CN" b="0" i="1" dirty="0">
                  <a:solidFill>
                    <a:schemeClr val="tx1"/>
                  </a:solidFill>
                </a:rPr>
                <a:t>P</a:t>
              </a:r>
              <a:r>
                <a:rPr kumimoji="1" lang="en-US" altLang="zh-CN" b="0" baseline="-25000" dirty="0">
                  <a:solidFill>
                    <a:schemeClr val="tx1"/>
                  </a:solidFill>
                </a:rPr>
                <a:t>2</a:t>
              </a:r>
              <a:r>
                <a:rPr kumimoji="1" lang="en-US" altLang="zh-CN" dirty="0">
                  <a:solidFill>
                    <a:schemeClr val="tx1"/>
                  </a:solidFill>
                </a:rPr>
                <a:t> </a:t>
              </a:r>
              <a:r>
                <a:rPr kumimoji="1" lang="zh-CN" altLang="en-US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两点间的路程     是不唯一的</a:t>
              </a:r>
              <a:r>
                <a:rPr kumimoji="1" lang="en-US" altLang="zh-CN" dirty="0">
                  <a:solidFill>
                    <a:schemeClr val="tx1"/>
                  </a:solidFill>
                </a:rPr>
                <a:t>,  </a:t>
              </a:r>
              <a:r>
                <a:rPr kumimoji="1" lang="zh-CN" altLang="en-US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可以是</a:t>
              </a:r>
              <a:r>
                <a:rPr kumimoji="1" lang="zh-CN" altLang="en-US" dirty="0">
                  <a:solidFill>
                    <a:schemeClr val="tx1"/>
                  </a:solidFill>
                </a:rPr>
                <a:t>      </a:t>
              </a:r>
              <a:r>
                <a:rPr kumimoji="1" lang="zh-CN" altLang="en-US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或</a:t>
              </a:r>
              <a:r>
                <a:rPr kumimoji="1" lang="zh-CN" altLang="en-US" dirty="0">
                  <a:solidFill>
                    <a:schemeClr val="tx1"/>
                  </a:solidFill>
                </a:rPr>
                <a:t>        </a:t>
              </a:r>
              <a:r>
                <a:rPr kumimoji="1" lang="zh-CN" altLang="en-US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而位移    是唯一的</a:t>
              </a:r>
              <a:r>
                <a:rPr kumimoji="1" lang="en-US" altLang="zh-CN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.</a:t>
              </a:r>
            </a:p>
          </p:txBody>
        </p:sp>
        <p:sp>
          <p:nvSpPr>
            <p:cNvPr id="8222" name="Rectangle 43"/>
            <p:cNvSpPr>
              <a:spLocks noChangeArrowheads="1"/>
            </p:cNvSpPr>
            <p:nvPr/>
          </p:nvSpPr>
          <p:spPr bwMode="auto">
            <a:xfrm>
              <a:off x="576" y="1104"/>
              <a:ext cx="259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8195" name="Object 1025"/>
            <p:cNvGraphicFramePr>
              <a:graphicFrameLocks noChangeAspect="1"/>
            </p:cNvGraphicFramePr>
            <p:nvPr/>
          </p:nvGraphicFramePr>
          <p:xfrm>
            <a:off x="916" y="1488"/>
            <a:ext cx="42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2839" name="公式" r:id="rId29" imgW="545863" imgH="368140" progId="">
                    <p:embed/>
                  </p:oleObj>
                </mc:Choice>
                <mc:Fallback>
                  <p:oleObj name="公式" r:id="rId29" imgW="545863" imgH="368140" progId="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6" y="1488"/>
                          <a:ext cx="428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6" name="Object 1026"/>
            <p:cNvGraphicFramePr>
              <a:graphicFrameLocks noChangeAspect="1"/>
            </p:cNvGraphicFramePr>
            <p:nvPr/>
          </p:nvGraphicFramePr>
          <p:xfrm>
            <a:off x="2160" y="1152"/>
            <a:ext cx="38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2840" name="公式" r:id="rId31" imgW="202936" imgH="177569" progId="">
                    <p:embed/>
                  </p:oleObj>
                </mc:Choice>
                <mc:Fallback>
                  <p:oleObj name="公式" r:id="rId31" imgW="202936" imgH="177569" progId="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1152"/>
                          <a:ext cx="384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7" name="Object 1027"/>
            <p:cNvGraphicFramePr>
              <a:graphicFrameLocks noChangeAspect="1"/>
            </p:cNvGraphicFramePr>
            <p:nvPr/>
          </p:nvGraphicFramePr>
          <p:xfrm>
            <a:off x="2688" y="1179"/>
            <a:ext cx="432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2841" name="Equation" r:id="rId33" imgW="241091" imgH="177646" progId="">
                    <p:embed/>
                  </p:oleObj>
                </mc:Choice>
                <mc:Fallback>
                  <p:oleObj name="Equation" r:id="rId33" imgW="241091" imgH="177646" progId="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1179"/>
                          <a:ext cx="432" cy="3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组合 52"/>
          <p:cNvGrpSpPr/>
          <p:nvPr/>
        </p:nvGrpSpPr>
        <p:grpSpPr>
          <a:xfrm>
            <a:off x="2971800" y="5334000"/>
            <a:ext cx="3886200" cy="568325"/>
            <a:chOff x="2743200" y="5334000"/>
            <a:chExt cx="3886200" cy="568325"/>
          </a:xfrm>
        </p:grpSpPr>
        <p:graphicFrame>
          <p:nvGraphicFramePr>
            <p:cNvPr id="8198" name="Object 1028"/>
            <p:cNvGraphicFramePr>
              <a:graphicFrameLocks noChangeAspect="1"/>
            </p:cNvGraphicFramePr>
            <p:nvPr/>
          </p:nvGraphicFramePr>
          <p:xfrm>
            <a:off x="3200400" y="5437188"/>
            <a:ext cx="1219200" cy="385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2842" name="Equation" r:id="rId35" imgW="761669" imgH="241195" progId="">
                    <p:embed/>
                  </p:oleObj>
                </mc:Choice>
                <mc:Fallback>
                  <p:oleObj name="Equation" r:id="rId35" imgW="761669" imgH="241195" progId="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0400" y="5437188"/>
                          <a:ext cx="1219200" cy="3857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9" name="Object 1029"/>
            <p:cNvGraphicFramePr>
              <a:graphicFrameLocks noChangeAspect="1"/>
            </p:cNvGraphicFramePr>
            <p:nvPr/>
          </p:nvGraphicFramePr>
          <p:xfrm>
            <a:off x="5029200" y="5334000"/>
            <a:ext cx="1600200" cy="568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2843" name="Equation" r:id="rId37" imgW="901309" imgH="355446" progId="">
                    <p:embed/>
                  </p:oleObj>
                </mc:Choice>
                <mc:Fallback>
                  <p:oleObj name="Equation" r:id="rId37" imgW="901309" imgH="355446" progId="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9200" y="5334000"/>
                          <a:ext cx="1600200" cy="5683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矩形 50"/>
            <p:cNvSpPr/>
            <p:nvPr/>
          </p:nvSpPr>
          <p:spPr>
            <a:xfrm>
              <a:off x="2743200" y="5344180"/>
              <a:ext cx="253466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atin typeface="黑体" pitchFamily="49" charset="-122"/>
                  <a:ea typeface="黑体" pitchFamily="49" charset="-122"/>
                </a:rPr>
                <a:t>当       时，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610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8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5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8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79" grpId="0" autoUpdateAnimBg="0"/>
      <p:bldP spid="108594" grpId="0" autoUpdateAnimBg="0"/>
      <p:bldP spid="82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4" name="Text Box 3"/>
          <p:cNvSpPr txBox="1">
            <a:spLocks noChangeArrowheads="1"/>
          </p:cNvSpPr>
          <p:nvPr/>
        </p:nvSpPr>
        <p:spPr bwMode="auto">
          <a:xfrm>
            <a:off x="762000" y="177225"/>
            <a:ext cx="2819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4 </a:t>
            </a:r>
            <a:r>
              <a:rPr kumimoji="1" lang="zh-CN" altLang="en-US" sz="3200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速度和速率</a:t>
            </a:r>
            <a:endParaRPr kumimoji="1" lang="en-US" altLang="zh-CN" sz="3200" dirty="0">
              <a:solidFill>
                <a:srgbClr val="00B05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9578" name="Rectangle 10"/>
          <p:cNvSpPr>
            <a:spLocks noChangeArrowheads="1"/>
          </p:cNvSpPr>
          <p:nvPr/>
        </p:nvSpPr>
        <p:spPr bwMode="auto">
          <a:xfrm>
            <a:off x="1143000" y="990600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平均速度</a:t>
            </a:r>
          </a:p>
        </p:txBody>
      </p:sp>
      <p:graphicFrame>
        <p:nvGraphicFramePr>
          <p:cNvPr id="109589" name="Object 21"/>
          <p:cNvGraphicFramePr>
            <a:graphicFrameLocks noChangeAspect="1"/>
          </p:cNvGraphicFramePr>
          <p:nvPr/>
        </p:nvGraphicFramePr>
        <p:xfrm>
          <a:off x="990600" y="2438400"/>
          <a:ext cx="38100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42" name="公式" r:id="rId4" imgW="863225" imgH="152334" progId="">
                  <p:embed/>
                </p:oleObj>
              </mc:Choice>
              <mc:Fallback>
                <p:oleObj name="公式" r:id="rId4" imgW="863225" imgH="152334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438400"/>
                        <a:ext cx="3810000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A9A987"/>
                                </a:gs>
                                <a:gs pos="50000">
                                  <a:srgbClr val="FFFFCC"/>
                                </a:gs>
                                <a:gs pos="100000">
                                  <a:srgbClr val="A9A987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381000" y="1676401"/>
            <a:ext cx="4724400" cy="592138"/>
            <a:chOff x="240" y="1053"/>
            <a:chExt cx="2976" cy="373"/>
          </a:xfrm>
        </p:grpSpPr>
        <p:sp>
          <p:nvSpPr>
            <p:cNvPr id="9257" name="Text Box 20"/>
            <p:cNvSpPr txBox="1">
              <a:spLocks noChangeArrowheads="1"/>
            </p:cNvSpPr>
            <p:nvPr/>
          </p:nvSpPr>
          <p:spPr bwMode="auto">
            <a:xfrm>
              <a:off x="240" y="1095"/>
              <a:ext cx="297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dirty="0">
                  <a:solidFill>
                    <a:srgbClr val="333333"/>
                  </a:solidFill>
                </a:rPr>
                <a:t>    </a:t>
              </a:r>
              <a:r>
                <a:rPr kumimoji="1" lang="zh-CN" altLang="en-US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在   时间内</a:t>
              </a:r>
              <a:r>
                <a:rPr kumimoji="1" lang="en-US" altLang="zh-CN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, </a:t>
              </a:r>
              <a:r>
                <a:rPr kumimoji="1" lang="zh-CN" altLang="en-US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质点位移为</a:t>
              </a:r>
            </a:p>
          </p:txBody>
        </p:sp>
        <p:graphicFrame>
          <p:nvGraphicFramePr>
            <p:cNvPr id="9233" name="Object 24"/>
            <p:cNvGraphicFramePr>
              <a:graphicFrameLocks noChangeAspect="1"/>
            </p:cNvGraphicFramePr>
            <p:nvPr/>
          </p:nvGraphicFramePr>
          <p:xfrm>
            <a:off x="720" y="1053"/>
            <a:ext cx="432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3843" name="Equation" r:id="rId6" imgW="190335" imgH="177646" progId="">
                    <p:embed/>
                  </p:oleObj>
                </mc:Choice>
                <mc:Fallback>
                  <p:oleObj name="Equation" r:id="rId6" imgW="190335" imgH="177646" progId="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053"/>
                          <a:ext cx="432" cy="3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7A62D4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CC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457200" y="3200400"/>
            <a:ext cx="4637088" cy="538163"/>
            <a:chOff x="378" y="1781"/>
            <a:chExt cx="2921" cy="339"/>
          </a:xfrm>
        </p:grpSpPr>
        <p:graphicFrame>
          <p:nvGraphicFramePr>
            <p:cNvPr id="9232" name="Object 26"/>
            <p:cNvGraphicFramePr>
              <a:graphicFrameLocks noChangeAspect="1"/>
            </p:cNvGraphicFramePr>
            <p:nvPr/>
          </p:nvGraphicFramePr>
          <p:xfrm>
            <a:off x="378" y="1781"/>
            <a:ext cx="390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3844" name="Equation" r:id="rId8" imgW="190335" imgH="177646" progId="">
                    <p:embed/>
                  </p:oleObj>
                </mc:Choice>
                <mc:Fallback>
                  <p:oleObj name="Equation" r:id="rId8" imgW="190335" imgH="177646" progId="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" y="1781"/>
                          <a:ext cx="390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7A62D4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CC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56" name="Text Box 27"/>
            <p:cNvSpPr txBox="1">
              <a:spLocks noChangeArrowheads="1"/>
            </p:cNvSpPr>
            <p:nvPr/>
          </p:nvSpPr>
          <p:spPr bwMode="auto">
            <a:xfrm>
              <a:off x="682" y="1790"/>
              <a:ext cx="261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时间内</a:t>
              </a:r>
              <a:r>
                <a:rPr kumimoji="1" lang="en-US" altLang="zh-CN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, </a:t>
              </a:r>
              <a:r>
                <a:rPr kumimoji="1" lang="zh-CN" altLang="en-US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质点的平均速度</a:t>
              </a:r>
            </a:p>
          </p:txBody>
        </p:sp>
      </p:grp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4343400" y="4800600"/>
            <a:ext cx="4510088" cy="685800"/>
            <a:chOff x="384" y="3168"/>
            <a:chExt cx="2841" cy="432"/>
          </a:xfrm>
        </p:grpSpPr>
        <p:sp>
          <p:nvSpPr>
            <p:cNvPr id="9255" name="Text Box 31"/>
            <p:cNvSpPr txBox="1">
              <a:spLocks noChangeArrowheads="1"/>
            </p:cNvSpPr>
            <p:nvPr/>
          </p:nvSpPr>
          <p:spPr bwMode="auto">
            <a:xfrm>
              <a:off x="384" y="3264"/>
              <a:ext cx="28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平均速度</a:t>
              </a:r>
              <a:r>
                <a:rPr kumimoji="1" lang="zh-CN" altLang="en-US" dirty="0">
                  <a:solidFill>
                    <a:schemeClr val="tx1"/>
                  </a:solidFill>
                </a:rPr>
                <a:t>      </a:t>
              </a:r>
              <a:r>
                <a:rPr kumimoji="1" lang="zh-CN" altLang="en-US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与</a:t>
              </a:r>
              <a:r>
                <a:rPr kumimoji="1" lang="zh-CN" altLang="en-US" sz="2400" dirty="0">
                  <a:solidFill>
                    <a:schemeClr val="tx1"/>
                  </a:solidFill>
                </a:rPr>
                <a:t>         </a:t>
              </a:r>
              <a:r>
                <a:rPr kumimoji="1" lang="zh-CN" altLang="en-US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同方向</a:t>
              </a:r>
              <a:r>
                <a:rPr kumimoji="1" lang="en-US" altLang="zh-CN" sz="2400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.</a:t>
              </a:r>
            </a:p>
          </p:txBody>
        </p:sp>
        <p:graphicFrame>
          <p:nvGraphicFramePr>
            <p:cNvPr id="9230" name="Object 30"/>
            <p:cNvGraphicFramePr>
              <a:graphicFrameLocks noChangeAspect="1"/>
            </p:cNvGraphicFramePr>
            <p:nvPr/>
          </p:nvGraphicFramePr>
          <p:xfrm>
            <a:off x="1931" y="3262"/>
            <a:ext cx="421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3845" name="公式" r:id="rId9" imgW="330200" imgH="228600" progId="">
                    <p:embed/>
                  </p:oleObj>
                </mc:Choice>
                <mc:Fallback>
                  <p:oleObj name="公式" r:id="rId9" imgW="330200" imgH="228600" progId="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1" y="3262"/>
                          <a:ext cx="421" cy="2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1" name="Object 32"/>
            <p:cNvGraphicFramePr>
              <a:graphicFrameLocks noChangeAspect="1"/>
            </p:cNvGraphicFramePr>
            <p:nvPr/>
          </p:nvGraphicFramePr>
          <p:xfrm>
            <a:off x="1383" y="3168"/>
            <a:ext cx="297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3846" name="Equation" r:id="rId11" imgW="139639" imgH="203112" progId="">
                    <p:embed/>
                  </p:oleObj>
                </mc:Choice>
                <mc:Fallback>
                  <p:oleObj name="Equation" r:id="rId11" imgW="139639" imgH="203112" progId="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3168"/>
                          <a:ext cx="297" cy="4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9608" name="Object 40"/>
          <p:cNvGraphicFramePr>
            <a:graphicFrameLocks noChangeAspect="1"/>
          </p:cNvGraphicFramePr>
          <p:nvPr/>
        </p:nvGraphicFramePr>
        <p:xfrm>
          <a:off x="914400" y="3810000"/>
          <a:ext cx="3652838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47" name="Equation" r:id="rId13" imgW="2552700" imgH="723900" progId="">
                  <p:embed/>
                </p:oleObj>
              </mc:Choice>
              <mc:Fallback>
                <p:oleObj name="Equation" r:id="rId13" imgW="2552700" imgH="72390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10000"/>
                        <a:ext cx="3652838" cy="1036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57"/>
          <p:cNvGrpSpPr>
            <a:grpSpLocks/>
          </p:cNvGrpSpPr>
          <p:nvPr/>
        </p:nvGrpSpPr>
        <p:grpSpPr bwMode="auto">
          <a:xfrm>
            <a:off x="1066800" y="5562600"/>
            <a:ext cx="6477000" cy="1082675"/>
            <a:chOff x="288" y="3504"/>
            <a:chExt cx="4080" cy="682"/>
          </a:xfrm>
        </p:grpSpPr>
        <p:sp>
          <p:nvSpPr>
            <p:cNvPr id="9254" name="Rectangle 43"/>
            <p:cNvSpPr>
              <a:spLocks noChangeArrowheads="1"/>
            </p:cNvSpPr>
            <p:nvPr/>
          </p:nvSpPr>
          <p:spPr bwMode="auto">
            <a:xfrm>
              <a:off x="288" y="3696"/>
              <a:ext cx="14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平均速度大小</a:t>
              </a:r>
            </a:p>
          </p:txBody>
        </p:sp>
        <p:graphicFrame>
          <p:nvGraphicFramePr>
            <p:cNvPr id="9229" name="Object 44"/>
            <p:cNvGraphicFramePr>
              <a:graphicFrameLocks noChangeAspect="1"/>
            </p:cNvGraphicFramePr>
            <p:nvPr/>
          </p:nvGraphicFramePr>
          <p:xfrm>
            <a:off x="2064" y="3504"/>
            <a:ext cx="2304" cy="6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3848" name="Equation" r:id="rId15" imgW="2120900" imgH="660400" progId="">
                    <p:embed/>
                  </p:oleObj>
                </mc:Choice>
                <mc:Fallback>
                  <p:oleObj name="Equation" r:id="rId15" imgW="2120900" imgH="660400" progId="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3504"/>
                          <a:ext cx="2304" cy="6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49"/>
          <p:cNvGrpSpPr>
            <a:grpSpLocks/>
          </p:cNvGrpSpPr>
          <p:nvPr/>
        </p:nvGrpSpPr>
        <p:grpSpPr bwMode="auto">
          <a:xfrm>
            <a:off x="457200" y="4889500"/>
            <a:ext cx="3581400" cy="749300"/>
            <a:chOff x="288" y="3120"/>
            <a:chExt cx="2256" cy="472"/>
          </a:xfrm>
        </p:grpSpPr>
        <p:graphicFrame>
          <p:nvGraphicFramePr>
            <p:cNvPr id="9228" name="Object 47"/>
            <p:cNvGraphicFramePr>
              <a:graphicFrameLocks noChangeAspect="1"/>
            </p:cNvGraphicFramePr>
            <p:nvPr/>
          </p:nvGraphicFramePr>
          <p:xfrm>
            <a:off x="720" y="3120"/>
            <a:ext cx="1824" cy="4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3849" name="Equation" r:id="rId17" imgW="1422400" imgH="368300" progId="">
                    <p:embed/>
                  </p:oleObj>
                </mc:Choice>
                <mc:Fallback>
                  <p:oleObj name="Equation" r:id="rId17" imgW="1422400" imgH="368300" progId="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3120"/>
                          <a:ext cx="1824" cy="4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53" name="Text Box 48"/>
            <p:cNvSpPr txBox="1">
              <a:spLocks noChangeArrowheads="1"/>
            </p:cNvSpPr>
            <p:nvPr/>
          </p:nvSpPr>
          <p:spPr bwMode="auto">
            <a:xfrm>
              <a:off x="288" y="3168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即</a:t>
              </a:r>
            </a:p>
          </p:txBody>
        </p:sp>
      </p:grpSp>
      <p:grpSp>
        <p:nvGrpSpPr>
          <p:cNvPr id="7" name="Group 56"/>
          <p:cNvGrpSpPr>
            <a:grpSpLocks/>
          </p:cNvGrpSpPr>
          <p:nvPr/>
        </p:nvGrpSpPr>
        <p:grpSpPr bwMode="auto">
          <a:xfrm>
            <a:off x="5257800" y="1295400"/>
            <a:ext cx="3429000" cy="3276600"/>
            <a:chOff x="3312" y="816"/>
            <a:chExt cx="2160" cy="2064"/>
          </a:xfrm>
        </p:grpSpPr>
        <p:grpSp>
          <p:nvGrpSpPr>
            <p:cNvPr id="8" name="Group 46"/>
            <p:cNvGrpSpPr>
              <a:grpSpLocks/>
            </p:cNvGrpSpPr>
            <p:nvPr/>
          </p:nvGrpSpPr>
          <p:grpSpPr bwMode="auto">
            <a:xfrm>
              <a:off x="3312" y="816"/>
              <a:ext cx="2160" cy="2064"/>
              <a:chOff x="3312" y="576"/>
              <a:chExt cx="2160" cy="2064"/>
            </a:xfrm>
          </p:grpSpPr>
          <p:sp>
            <p:nvSpPr>
              <p:cNvPr id="9243" name="Rectangle 2"/>
              <p:cNvSpPr>
                <a:spLocks noChangeArrowheads="1"/>
              </p:cNvSpPr>
              <p:nvPr/>
            </p:nvSpPr>
            <p:spPr bwMode="auto">
              <a:xfrm>
                <a:off x="3312" y="576"/>
                <a:ext cx="2160" cy="206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244" name="Freeform 5"/>
              <p:cNvSpPr>
                <a:spLocks/>
              </p:cNvSpPr>
              <p:nvPr/>
            </p:nvSpPr>
            <p:spPr bwMode="auto">
              <a:xfrm>
                <a:off x="3710" y="933"/>
                <a:ext cx="1301" cy="1467"/>
              </a:xfrm>
              <a:custGeom>
                <a:avLst/>
                <a:gdLst>
                  <a:gd name="T0" fmla="*/ 0 w 1301"/>
                  <a:gd name="T1" fmla="*/ 164 h 1467"/>
                  <a:gd name="T2" fmla="*/ 397 w 1301"/>
                  <a:gd name="T3" fmla="*/ 48 h 1467"/>
                  <a:gd name="T4" fmla="*/ 871 w 1301"/>
                  <a:gd name="T5" fmla="*/ 49 h 1467"/>
                  <a:gd name="T6" fmla="*/ 1261 w 1301"/>
                  <a:gd name="T7" fmla="*/ 342 h 1467"/>
                  <a:gd name="T8" fmla="*/ 1111 w 1301"/>
                  <a:gd name="T9" fmla="*/ 973 h 1467"/>
                  <a:gd name="T10" fmla="*/ 898 w 1301"/>
                  <a:gd name="T11" fmla="*/ 1467 h 146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01"/>
                  <a:gd name="T19" fmla="*/ 0 h 1467"/>
                  <a:gd name="T20" fmla="*/ 1301 w 1301"/>
                  <a:gd name="T21" fmla="*/ 1467 h 146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01" h="1467">
                    <a:moveTo>
                      <a:pt x="0" y="164"/>
                    </a:moveTo>
                    <a:cubicBezTo>
                      <a:pt x="66" y="145"/>
                      <a:pt x="252" y="67"/>
                      <a:pt x="397" y="48"/>
                    </a:cubicBezTo>
                    <a:cubicBezTo>
                      <a:pt x="542" y="29"/>
                      <a:pt x="727" y="0"/>
                      <a:pt x="871" y="49"/>
                    </a:cubicBezTo>
                    <a:cubicBezTo>
                      <a:pt x="1015" y="98"/>
                      <a:pt x="1221" y="188"/>
                      <a:pt x="1261" y="342"/>
                    </a:cubicBezTo>
                    <a:cubicBezTo>
                      <a:pt x="1301" y="496"/>
                      <a:pt x="1171" y="786"/>
                      <a:pt x="1111" y="973"/>
                    </a:cubicBezTo>
                    <a:cubicBezTo>
                      <a:pt x="1051" y="1160"/>
                      <a:pt x="943" y="1364"/>
                      <a:pt x="898" y="1467"/>
                    </a:cubicBezTo>
                  </a:path>
                </a:pathLst>
              </a:custGeom>
              <a:noFill/>
              <a:ln w="19050" cap="flat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5" name="Line 7"/>
              <p:cNvSpPr>
                <a:spLocks noChangeShapeType="1"/>
              </p:cNvSpPr>
              <p:nvPr/>
            </p:nvSpPr>
            <p:spPr bwMode="auto">
              <a:xfrm>
                <a:off x="4560" y="960"/>
                <a:ext cx="288" cy="81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 type="triangle" w="sm" len="lg"/>
                <a:tailEnd type="non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9222" name="Object 8"/>
              <p:cNvGraphicFramePr>
                <a:graphicFrameLocks noChangeAspect="1"/>
              </p:cNvGraphicFramePr>
              <p:nvPr/>
            </p:nvGraphicFramePr>
            <p:xfrm>
              <a:off x="4608" y="1152"/>
              <a:ext cx="480" cy="3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3850" name="公式" r:id="rId19" imgW="164814" imgH="126780" progId="">
                      <p:embed/>
                    </p:oleObj>
                  </mc:Choice>
                  <mc:Fallback>
                    <p:oleObj name="公式" r:id="rId19" imgW="164814" imgH="126780" progId="">
                      <p:embed/>
                      <p:pic>
                        <p:nvPicPr>
                          <p:cNvPr id="0" name="Picture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8" y="1152"/>
                            <a:ext cx="480" cy="36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46" name="Line 12"/>
              <p:cNvSpPr>
                <a:spLocks noChangeShapeType="1"/>
              </p:cNvSpPr>
              <p:nvPr/>
            </p:nvSpPr>
            <p:spPr bwMode="auto">
              <a:xfrm flipV="1">
                <a:off x="3600" y="1776"/>
                <a:ext cx="1248" cy="720"/>
              </a:xfrm>
              <a:prstGeom prst="line">
                <a:avLst/>
              </a:prstGeom>
              <a:noFill/>
              <a:ln w="38100">
                <a:solidFill>
                  <a:srgbClr val="D60093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9223" name="Object 13"/>
              <p:cNvGraphicFramePr>
                <a:graphicFrameLocks noChangeAspect="1"/>
              </p:cNvGraphicFramePr>
              <p:nvPr/>
            </p:nvGraphicFramePr>
            <p:xfrm>
              <a:off x="3600" y="1104"/>
              <a:ext cx="816" cy="3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3851" name="公式" r:id="rId21" imgW="393529" imgH="152334" progId="">
                      <p:embed/>
                    </p:oleObj>
                  </mc:Choice>
                  <mc:Fallback>
                    <p:oleObj name="公式" r:id="rId21" imgW="393529" imgH="152334" progId="">
                      <p:embed/>
                      <p:pic>
                        <p:nvPicPr>
                          <p:cNvPr id="0" name="Picture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00" y="1104"/>
                            <a:ext cx="816" cy="3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47" name="Text Box 14"/>
              <p:cNvSpPr txBox="1">
                <a:spLocks noChangeArrowheads="1"/>
              </p:cNvSpPr>
              <p:nvPr/>
            </p:nvSpPr>
            <p:spPr bwMode="auto">
              <a:xfrm>
                <a:off x="4560" y="672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i="1">
                    <a:solidFill>
                      <a:srgbClr val="333333"/>
                    </a:solidFill>
                  </a:rPr>
                  <a:t>B</a:t>
                </a:r>
              </a:p>
            </p:txBody>
          </p:sp>
          <p:sp>
            <p:nvSpPr>
              <p:cNvPr id="9248" name="Line 16"/>
              <p:cNvSpPr>
                <a:spLocks noChangeShapeType="1"/>
              </p:cNvSpPr>
              <p:nvPr/>
            </p:nvSpPr>
            <p:spPr bwMode="auto">
              <a:xfrm flipV="1">
                <a:off x="3600" y="960"/>
                <a:ext cx="960" cy="1536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9224" name="Object 17"/>
              <p:cNvGraphicFramePr>
                <a:graphicFrameLocks noChangeAspect="1"/>
              </p:cNvGraphicFramePr>
              <p:nvPr/>
            </p:nvGraphicFramePr>
            <p:xfrm>
              <a:off x="4272" y="2016"/>
              <a:ext cx="432" cy="3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3852" name="公式" r:id="rId23" imgW="203024" imgH="152268" progId="">
                      <p:embed/>
                    </p:oleObj>
                  </mc:Choice>
                  <mc:Fallback>
                    <p:oleObj name="公式" r:id="rId23" imgW="203024" imgH="152268" progId="">
                      <p:embed/>
                      <p:pic>
                        <p:nvPicPr>
                          <p:cNvPr id="0" name="Picture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2" y="2016"/>
                            <a:ext cx="432" cy="3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49" name="Text Box 18"/>
              <p:cNvSpPr txBox="1">
                <a:spLocks noChangeArrowheads="1"/>
              </p:cNvSpPr>
              <p:nvPr/>
            </p:nvSpPr>
            <p:spPr bwMode="auto">
              <a:xfrm>
                <a:off x="4896" y="1632"/>
                <a:ext cx="24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i="1">
                    <a:solidFill>
                      <a:srgbClr val="333333"/>
                    </a:solidFill>
                  </a:rPr>
                  <a:t>A</a:t>
                </a:r>
              </a:p>
            </p:txBody>
          </p:sp>
          <p:grpSp>
            <p:nvGrpSpPr>
              <p:cNvPr id="9" name="Group 33"/>
              <p:cNvGrpSpPr>
                <a:grpSpLocks/>
              </p:cNvGrpSpPr>
              <p:nvPr/>
            </p:nvGrpSpPr>
            <p:grpSpPr bwMode="auto">
              <a:xfrm>
                <a:off x="3360" y="864"/>
                <a:ext cx="2083" cy="1758"/>
                <a:chOff x="2943" y="1122"/>
                <a:chExt cx="2083" cy="1758"/>
              </a:xfrm>
            </p:grpSpPr>
            <p:sp>
              <p:nvSpPr>
                <p:cNvPr id="9251" name="Line 34"/>
                <p:cNvSpPr>
                  <a:spLocks noChangeShapeType="1"/>
                </p:cNvSpPr>
                <p:nvPr/>
              </p:nvSpPr>
              <p:spPr bwMode="auto">
                <a:xfrm flipH="1" flipV="1">
                  <a:off x="3183" y="1122"/>
                  <a:ext cx="0" cy="1632"/>
                </a:xfrm>
                <a:prstGeom prst="line">
                  <a:avLst/>
                </a:prstGeom>
                <a:noFill/>
                <a:ln w="12700">
                  <a:solidFill>
                    <a:srgbClr val="1C1C1C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52" name="Line 35"/>
                <p:cNvSpPr>
                  <a:spLocks noChangeShapeType="1"/>
                </p:cNvSpPr>
                <p:nvPr/>
              </p:nvSpPr>
              <p:spPr bwMode="auto">
                <a:xfrm>
                  <a:off x="3183" y="2754"/>
                  <a:ext cx="1617" cy="1"/>
                </a:xfrm>
                <a:prstGeom prst="line">
                  <a:avLst/>
                </a:prstGeom>
                <a:noFill/>
                <a:ln w="12700">
                  <a:solidFill>
                    <a:srgbClr val="1C1C1C"/>
                  </a:solidFill>
                  <a:round/>
                  <a:headEnd/>
                  <a:tailEnd type="triangle" w="sm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9225" name="Object 36"/>
                <p:cNvGraphicFramePr>
                  <a:graphicFrameLocks noChangeAspect="1"/>
                </p:cNvGraphicFramePr>
                <p:nvPr/>
              </p:nvGraphicFramePr>
              <p:xfrm>
                <a:off x="4848" y="2640"/>
                <a:ext cx="178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3853" name="公式" r:id="rId25" imgW="177646" imgH="190335" progId="">
                        <p:embed/>
                      </p:oleObj>
                    </mc:Choice>
                    <mc:Fallback>
                      <p:oleObj name="公式" r:id="rId25" imgW="177646" imgH="190335" progId="">
                        <p:embed/>
                        <p:pic>
                          <p:nvPicPr>
                            <p:cNvPr id="0" name="Picture 1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48" y="2640"/>
                              <a:ext cx="178" cy="19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226" name="Object 37"/>
                <p:cNvGraphicFramePr>
                  <a:graphicFrameLocks noChangeAspect="1"/>
                </p:cNvGraphicFramePr>
                <p:nvPr/>
              </p:nvGraphicFramePr>
              <p:xfrm>
                <a:off x="2943" y="1122"/>
                <a:ext cx="239" cy="2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3854" name="公式" r:id="rId27" imgW="190417" imgH="241195" progId="">
                        <p:embed/>
                      </p:oleObj>
                    </mc:Choice>
                    <mc:Fallback>
                      <p:oleObj name="公式" r:id="rId27" imgW="190417" imgH="241195" progId="">
                        <p:embed/>
                        <p:pic>
                          <p:nvPicPr>
                            <p:cNvPr id="0" name="Picture 1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43" y="1122"/>
                              <a:ext cx="239" cy="24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227" name="Object 38"/>
                <p:cNvGraphicFramePr>
                  <a:graphicFrameLocks noChangeAspect="1"/>
                </p:cNvGraphicFramePr>
                <p:nvPr/>
              </p:nvGraphicFramePr>
              <p:xfrm>
                <a:off x="2987" y="2658"/>
                <a:ext cx="201" cy="22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3855" name="Equation" r:id="rId29" imgW="126835" imgH="139518" progId="">
                        <p:embed/>
                      </p:oleObj>
                    </mc:Choice>
                    <mc:Fallback>
                      <p:oleObj name="Equation" r:id="rId29" imgW="126835" imgH="139518" progId="">
                        <p:embed/>
                        <p:pic>
                          <p:nvPicPr>
                            <p:cNvPr id="0" name="Picture 1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87" y="2658"/>
                              <a:ext cx="201" cy="22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aphicFrame>
          <p:nvGraphicFramePr>
            <p:cNvPr id="9221" name="Object 51"/>
            <p:cNvGraphicFramePr>
              <a:graphicFrameLocks noChangeAspect="1"/>
            </p:cNvGraphicFramePr>
            <p:nvPr/>
          </p:nvGraphicFramePr>
          <p:xfrm>
            <a:off x="4896" y="1152"/>
            <a:ext cx="336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3856" name="Equation" r:id="rId31" imgW="304668" imgH="241195" progId="">
                    <p:embed/>
                  </p:oleObj>
                </mc:Choice>
                <mc:Fallback>
                  <p:oleObj name="Equation" r:id="rId31" imgW="304668" imgH="241195" progId="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1152"/>
                          <a:ext cx="336" cy="2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220" name="Object 54"/>
          <p:cNvGraphicFramePr>
            <a:graphicFrameLocks noChangeAspect="1"/>
          </p:cNvGraphicFramePr>
          <p:nvPr/>
        </p:nvGraphicFramePr>
        <p:xfrm>
          <a:off x="4495800" y="3270250"/>
          <a:ext cx="152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857" name="Equation" r:id="rId33" imgW="152268" imgH="317225" progId="">
                  <p:embed/>
                </p:oleObj>
              </mc:Choice>
              <mc:Fallback>
                <p:oleObj name="Equation" r:id="rId33" imgW="152268" imgH="317225" progId="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270250"/>
                        <a:ext cx="1524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103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9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Text Box 3"/>
          <p:cNvSpPr txBox="1">
            <a:spLocks noChangeArrowheads="1"/>
          </p:cNvSpPr>
          <p:nvPr/>
        </p:nvSpPr>
        <p:spPr bwMode="auto">
          <a:xfrm>
            <a:off x="304800" y="5607050"/>
            <a:ext cx="8610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dirty="0">
                <a:solidFill>
                  <a:schemeClr val="tx1"/>
                </a:solidFill>
              </a:rPr>
              <a:t>        </a:t>
            </a:r>
            <a:r>
              <a:rPr kumimoji="1" lang="zh-CN" altLang="en-US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当质点做曲线运动时，质点在某一点的速度方向就是沿该点曲线的切线方向 </a:t>
            </a:r>
            <a:r>
              <a:rPr kumimoji="1" lang="en-US" altLang="zh-CN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1000" y="914400"/>
            <a:ext cx="8534400" cy="1174750"/>
            <a:chOff x="48" y="576"/>
            <a:chExt cx="5376" cy="740"/>
          </a:xfrm>
        </p:grpSpPr>
        <p:sp>
          <p:nvSpPr>
            <p:cNvPr id="10255" name="Text Box 5"/>
            <p:cNvSpPr txBox="1">
              <a:spLocks noChangeArrowheads="1"/>
            </p:cNvSpPr>
            <p:nvPr/>
          </p:nvSpPr>
          <p:spPr bwMode="auto">
            <a:xfrm>
              <a:off x="48" y="720"/>
              <a:ext cx="5376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dirty="0">
                  <a:solidFill>
                    <a:schemeClr val="tx1"/>
                  </a:solidFill>
                </a:rPr>
                <a:t>        </a:t>
              </a:r>
              <a:r>
                <a:rPr kumimoji="1" lang="zh-CN" altLang="en-US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当</a:t>
              </a:r>
              <a:r>
                <a:rPr kumimoji="1" lang="zh-CN" altLang="en-US" dirty="0">
                  <a:solidFill>
                    <a:srgbClr val="000000"/>
                  </a:solidFill>
                </a:rPr>
                <a:t>                </a:t>
              </a:r>
              <a:r>
                <a:rPr kumimoji="1" lang="zh-CN" altLang="en-US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时平均速度的极限值叫做</a:t>
              </a:r>
              <a:r>
                <a:rPr kumimoji="1" lang="zh-CN" altLang="en-US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瞬时速度</a:t>
              </a:r>
              <a:r>
                <a:rPr kumimoji="1" lang="zh-CN" altLang="en-US" dirty="0">
                  <a:solidFill>
                    <a:srgbClr val="000000"/>
                  </a:solidFill>
                </a:rPr>
                <a:t>，</a:t>
              </a:r>
            </a:p>
            <a:p>
              <a:pPr eaLnBrk="1" hangingPunct="1"/>
              <a:r>
                <a:rPr kumimoji="1" lang="zh-CN" altLang="en-US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简称速度</a:t>
              </a:r>
            </a:p>
          </p:txBody>
        </p:sp>
        <p:graphicFrame>
          <p:nvGraphicFramePr>
            <p:cNvPr id="10248" name="Object 6"/>
            <p:cNvGraphicFramePr>
              <a:graphicFrameLocks noChangeAspect="1"/>
            </p:cNvGraphicFramePr>
            <p:nvPr/>
          </p:nvGraphicFramePr>
          <p:xfrm>
            <a:off x="1271" y="576"/>
            <a:ext cx="241" cy="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34" name="公式" r:id="rId4" imgW="114151" imgH="215619" progId="">
                    <p:embed/>
                  </p:oleObj>
                </mc:Choice>
                <mc:Fallback>
                  <p:oleObj name="公式" r:id="rId4" imgW="114151" imgH="215619" progId="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1" y="576"/>
                          <a:ext cx="241" cy="4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9" name="Object 7"/>
            <p:cNvGraphicFramePr>
              <a:graphicFrameLocks noChangeAspect="1"/>
            </p:cNvGraphicFramePr>
            <p:nvPr/>
          </p:nvGraphicFramePr>
          <p:xfrm>
            <a:off x="768" y="720"/>
            <a:ext cx="912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35" name="公式" r:id="rId6" imgW="494870" imgH="177646" progId="">
                    <p:embed/>
                  </p:oleObj>
                </mc:Choice>
                <mc:Fallback>
                  <p:oleObj name="公式" r:id="rId6" imgW="494870" imgH="177646" progId="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720"/>
                          <a:ext cx="912" cy="3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9272" name="Object 8"/>
          <p:cNvGraphicFramePr>
            <a:graphicFrameLocks noChangeAspect="1"/>
          </p:cNvGraphicFramePr>
          <p:nvPr/>
        </p:nvGraphicFramePr>
        <p:xfrm>
          <a:off x="533400" y="3009900"/>
          <a:ext cx="4038600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6" name="Equation" r:id="rId8" imgW="2514600" imgH="609600" progId="">
                  <p:embed/>
                </p:oleObj>
              </mc:Choice>
              <mc:Fallback>
                <p:oleObj name="Equation" r:id="rId8" imgW="2514600" imgH="6096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009900"/>
                        <a:ext cx="4038600" cy="998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3" name="Object 9"/>
          <p:cNvGraphicFramePr>
            <a:graphicFrameLocks noChangeAspect="1"/>
          </p:cNvGraphicFramePr>
          <p:nvPr/>
        </p:nvGraphicFramePr>
        <p:xfrm>
          <a:off x="1143000" y="1905000"/>
          <a:ext cx="3048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7" name="Equation" r:id="rId10" imgW="1739900" imgH="609600" progId="">
                  <p:embed/>
                </p:oleObj>
              </mc:Choice>
              <mc:Fallback>
                <p:oleObj name="Equation" r:id="rId10" imgW="1739900" imgH="60960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905000"/>
                        <a:ext cx="30480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81000" y="4075115"/>
            <a:ext cx="4191000" cy="1550988"/>
            <a:chOff x="240" y="2567"/>
            <a:chExt cx="2640" cy="977"/>
          </a:xfrm>
        </p:grpSpPr>
        <p:graphicFrame>
          <p:nvGraphicFramePr>
            <p:cNvPr id="10245" name="Object 12"/>
            <p:cNvGraphicFramePr>
              <a:graphicFrameLocks noChangeAspect="1"/>
            </p:cNvGraphicFramePr>
            <p:nvPr/>
          </p:nvGraphicFramePr>
          <p:xfrm>
            <a:off x="1872" y="2567"/>
            <a:ext cx="1008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38" name="公式" r:id="rId12" imgW="837836" imgH="355446" progId="">
                    <p:embed/>
                  </p:oleObj>
                </mc:Choice>
                <mc:Fallback>
                  <p:oleObj name="公式" r:id="rId12" imgW="837836" imgH="355446" progId="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2567"/>
                          <a:ext cx="1008" cy="3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4" name="Text Box 13"/>
            <p:cNvSpPr txBox="1">
              <a:spLocks noChangeArrowheads="1"/>
            </p:cNvSpPr>
            <p:nvPr/>
          </p:nvSpPr>
          <p:spPr bwMode="auto">
            <a:xfrm>
              <a:off x="240" y="2615"/>
              <a:ext cx="24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>
                  <a:latin typeface="黑体" pitchFamily="49" charset="-122"/>
                  <a:ea typeface="黑体" pitchFamily="49" charset="-122"/>
                </a:rPr>
                <a:t>当</a:t>
              </a:r>
              <a:r>
                <a:rPr lang="zh-CN" altLang="en-US" dirty="0"/>
                <a:t>                 时，</a:t>
              </a:r>
            </a:p>
          </p:txBody>
        </p:sp>
        <p:graphicFrame>
          <p:nvGraphicFramePr>
            <p:cNvPr id="10246" name="Object 14"/>
            <p:cNvGraphicFramePr>
              <a:graphicFrameLocks noChangeAspect="1"/>
            </p:cNvGraphicFramePr>
            <p:nvPr/>
          </p:nvGraphicFramePr>
          <p:xfrm>
            <a:off x="576" y="2629"/>
            <a:ext cx="864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39" name="Equation" r:id="rId14" imgW="761669" imgH="241195" progId="">
                    <p:embed/>
                  </p:oleObj>
                </mc:Choice>
                <mc:Fallback>
                  <p:oleObj name="Equation" r:id="rId14" imgW="761669" imgH="241195" progId="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2629"/>
                          <a:ext cx="864" cy="2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7" name="Object 15"/>
            <p:cNvGraphicFramePr>
              <a:graphicFrameLocks noChangeAspect="1"/>
            </p:cNvGraphicFramePr>
            <p:nvPr/>
          </p:nvGraphicFramePr>
          <p:xfrm>
            <a:off x="1056" y="2896"/>
            <a:ext cx="1040" cy="6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40" name="公式" r:id="rId16" imgW="889000" imgH="609600" progId="">
                    <p:embed/>
                  </p:oleObj>
                </mc:Choice>
                <mc:Fallback>
                  <p:oleObj name="公式" r:id="rId16" imgW="889000" imgH="609600" progId="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896"/>
                          <a:ext cx="1040" cy="648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rgbClr val="FF3300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762000" y="177225"/>
            <a:ext cx="2819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4 </a:t>
            </a:r>
            <a:r>
              <a:rPr kumimoji="1" lang="zh-CN" altLang="en-US" sz="3200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速度和速率</a:t>
            </a:r>
            <a:endParaRPr kumimoji="1" lang="en-US" altLang="zh-CN" sz="3200" dirty="0">
              <a:solidFill>
                <a:srgbClr val="00B05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04841" r:id="rId2" imgW="1828800" imgH="1828800"/>
        </mc:Choice>
        <mc:Fallback>
          <p:control r:id="rId2" imgW="1828800" imgH="1828800">
            <p:pic>
              <p:nvPicPr>
                <p:cNvPr id="4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8"/>
                <a:srcRect/>
                <a:stretch>
                  <a:fillRect/>
                </a:stretch>
              </p:blipFill>
              <p:spPr bwMode="auto">
                <a:xfrm>
                  <a:off x="4876800" y="1828800"/>
                  <a:ext cx="3657600" cy="3581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78858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5715000" y="1219200"/>
            <a:ext cx="2895600" cy="2590800"/>
            <a:chOff x="3600" y="624"/>
            <a:chExt cx="1824" cy="1632"/>
          </a:xfrm>
        </p:grpSpPr>
        <p:sp>
          <p:nvSpPr>
            <p:cNvPr id="11290" name="Rectangle 13"/>
            <p:cNvSpPr>
              <a:spLocks noChangeArrowheads="1"/>
            </p:cNvSpPr>
            <p:nvPr/>
          </p:nvSpPr>
          <p:spPr bwMode="auto">
            <a:xfrm>
              <a:off x="3600" y="624"/>
              <a:ext cx="1824" cy="16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91" name="Freeform 14"/>
            <p:cNvSpPr>
              <a:spLocks/>
            </p:cNvSpPr>
            <p:nvPr/>
          </p:nvSpPr>
          <p:spPr bwMode="auto">
            <a:xfrm>
              <a:off x="3689" y="1521"/>
              <a:ext cx="1618" cy="447"/>
            </a:xfrm>
            <a:custGeom>
              <a:avLst/>
              <a:gdLst>
                <a:gd name="T0" fmla="*/ 0 w 1618"/>
                <a:gd name="T1" fmla="*/ 375 h 447"/>
                <a:gd name="T2" fmla="*/ 233 w 1618"/>
                <a:gd name="T3" fmla="*/ 276 h 447"/>
                <a:gd name="T4" fmla="*/ 542 w 1618"/>
                <a:gd name="T5" fmla="*/ 63 h 447"/>
                <a:gd name="T6" fmla="*/ 871 w 1618"/>
                <a:gd name="T7" fmla="*/ 29 h 447"/>
                <a:gd name="T8" fmla="*/ 1193 w 1618"/>
                <a:gd name="T9" fmla="*/ 238 h 447"/>
                <a:gd name="T10" fmla="*/ 1420 w 1618"/>
                <a:gd name="T11" fmla="*/ 430 h 447"/>
                <a:gd name="T12" fmla="*/ 1618 w 1618"/>
                <a:gd name="T13" fmla="*/ 341 h 4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18"/>
                <a:gd name="T22" fmla="*/ 0 h 447"/>
                <a:gd name="T23" fmla="*/ 1618 w 1618"/>
                <a:gd name="T24" fmla="*/ 447 h 4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18" h="447">
                  <a:moveTo>
                    <a:pt x="0" y="375"/>
                  </a:moveTo>
                  <a:cubicBezTo>
                    <a:pt x="39" y="359"/>
                    <a:pt x="143" y="328"/>
                    <a:pt x="233" y="276"/>
                  </a:cubicBezTo>
                  <a:cubicBezTo>
                    <a:pt x="323" y="224"/>
                    <a:pt x="436" y="104"/>
                    <a:pt x="542" y="63"/>
                  </a:cubicBezTo>
                  <a:cubicBezTo>
                    <a:pt x="648" y="22"/>
                    <a:pt x="763" y="0"/>
                    <a:pt x="871" y="29"/>
                  </a:cubicBezTo>
                  <a:cubicBezTo>
                    <a:pt x="979" y="58"/>
                    <a:pt x="1101" y="171"/>
                    <a:pt x="1193" y="238"/>
                  </a:cubicBezTo>
                  <a:cubicBezTo>
                    <a:pt x="1285" y="305"/>
                    <a:pt x="1349" y="413"/>
                    <a:pt x="1420" y="430"/>
                  </a:cubicBezTo>
                  <a:cubicBezTo>
                    <a:pt x="1491" y="447"/>
                    <a:pt x="1577" y="360"/>
                    <a:pt x="1618" y="341"/>
                  </a:cubicBezTo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2" name="Line 15"/>
            <p:cNvSpPr>
              <a:spLocks noChangeShapeType="1"/>
            </p:cNvSpPr>
            <p:nvPr/>
          </p:nvSpPr>
          <p:spPr bwMode="auto">
            <a:xfrm flipH="1">
              <a:off x="4128" y="1152"/>
              <a:ext cx="768" cy="48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3" name="Line 24"/>
            <p:cNvSpPr>
              <a:spLocks noChangeShapeType="1"/>
            </p:cNvSpPr>
            <p:nvPr/>
          </p:nvSpPr>
          <p:spPr bwMode="auto">
            <a:xfrm flipH="1" flipV="1">
              <a:off x="3851" y="816"/>
              <a:ext cx="0" cy="1290"/>
            </a:xfrm>
            <a:prstGeom prst="line">
              <a:avLst/>
            </a:prstGeom>
            <a:noFill/>
            <a:ln w="12700">
              <a:solidFill>
                <a:srgbClr val="1C1C1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4" name="Line 25"/>
            <p:cNvSpPr>
              <a:spLocks noChangeShapeType="1"/>
            </p:cNvSpPr>
            <p:nvPr/>
          </p:nvSpPr>
          <p:spPr bwMode="auto">
            <a:xfrm>
              <a:off x="3851" y="2106"/>
              <a:ext cx="1365" cy="1"/>
            </a:xfrm>
            <a:prstGeom prst="line">
              <a:avLst/>
            </a:prstGeom>
            <a:noFill/>
            <a:ln w="12700">
              <a:solidFill>
                <a:srgbClr val="1C1C1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276" name="Object 26"/>
            <p:cNvGraphicFramePr>
              <a:graphicFrameLocks noChangeAspect="1"/>
            </p:cNvGraphicFramePr>
            <p:nvPr/>
          </p:nvGraphicFramePr>
          <p:xfrm>
            <a:off x="5210" y="1968"/>
            <a:ext cx="197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66" name="公式" r:id="rId3" imgW="177646" imgH="190335" progId="">
                    <p:embed/>
                  </p:oleObj>
                </mc:Choice>
                <mc:Fallback>
                  <p:oleObj name="公式" r:id="rId3" imgW="177646" imgH="190335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0" y="1968"/>
                          <a:ext cx="197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7" name="Object 27"/>
            <p:cNvGraphicFramePr>
              <a:graphicFrameLocks noChangeAspect="1"/>
            </p:cNvGraphicFramePr>
            <p:nvPr/>
          </p:nvGraphicFramePr>
          <p:xfrm>
            <a:off x="3600" y="771"/>
            <a:ext cx="250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67" name="公式" r:id="rId5" imgW="190417" imgH="241195" progId="">
                    <p:embed/>
                  </p:oleObj>
                </mc:Choice>
                <mc:Fallback>
                  <p:oleObj name="公式" r:id="rId5" imgW="190417" imgH="241195" progId="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771"/>
                          <a:ext cx="250" cy="2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8" name="Object 28"/>
            <p:cNvGraphicFramePr>
              <a:graphicFrameLocks noChangeAspect="1"/>
            </p:cNvGraphicFramePr>
            <p:nvPr/>
          </p:nvGraphicFramePr>
          <p:xfrm>
            <a:off x="3637" y="2030"/>
            <a:ext cx="218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68" name="Equation" r:id="rId7" imgW="126835" imgH="139518" progId="">
                    <p:embed/>
                  </p:oleObj>
                </mc:Choice>
                <mc:Fallback>
                  <p:oleObj name="Equation" r:id="rId7" imgW="126835" imgH="139518" progId="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7" y="2030"/>
                          <a:ext cx="218" cy="2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9" name="Object 32"/>
            <p:cNvGraphicFramePr>
              <a:graphicFrameLocks noChangeAspect="1"/>
            </p:cNvGraphicFramePr>
            <p:nvPr/>
          </p:nvGraphicFramePr>
          <p:xfrm>
            <a:off x="4900" y="864"/>
            <a:ext cx="208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69" name="Equation" r:id="rId9" imgW="177646" imgH="228402" progId="">
                    <p:embed/>
                  </p:oleObj>
                </mc:Choice>
                <mc:Fallback>
                  <p:oleObj name="Equation" r:id="rId9" imgW="177646" imgH="228402" progId="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0" y="864"/>
                          <a:ext cx="208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46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5026427"/>
              </p:ext>
            </p:extLst>
          </p:nvPr>
        </p:nvGraphicFramePr>
        <p:xfrm>
          <a:off x="635000" y="5141913"/>
          <a:ext cx="5156200" cy="118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70" name="Equation" r:id="rId11" imgW="1954951" imgH="444307" progId="">
                  <p:embed/>
                </p:oleObj>
              </mc:Choice>
              <mc:Fallback>
                <p:oleObj name="Equation" r:id="rId11" imgW="1954951" imgH="444307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5141913"/>
                        <a:ext cx="5156200" cy="118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6494463" y="1447800"/>
            <a:ext cx="1735137" cy="1674813"/>
            <a:chOff x="4080" y="768"/>
            <a:chExt cx="1093" cy="1055"/>
          </a:xfrm>
        </p:grpSpPr>
        <p:sp>
          <p:nvSpPr>
            <p:cNvPr id="11285" name="Line 17"/>
            <p:cNvSpPr>
              <a:spLocks noChangeShapeType="1"/>
            </p:cNvSpPr>
            <p:nvPr/>
          </p:nvSpPr>
          <p:spPr bwMode="auto">
            <a:xfrm>
              <a:off x="4128" y="1625"/>
              <a:ext cx="768" cy="7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6" name="Line 20"/>
            <p:cNvSpPr>
              <a:spLocks noChangeShapeType="1"/>
            </p:cNvSpPr>
            <p:nvPr/>
          </p:nvSpPr>
          <p:spPr bwMode="auto">
            <a:xfrm flipV="1">
              <a:off x="4128" y="1138"/>
              <a:ext cx="0" cy="49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273" name="Object 21"/>
            <p:cNvGraphicFramePr>
              <a:graphicFrameLocks noChangeAspect="1"/>
            </p:cNvGraphicFramePr>
            <p:nvPr/>
          </p:nvGraphicFramePr>
          <p:xfrm>
            <a:off x="4080" y="768"/>
            <a:ext cx="290" cy="4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71" name="Equation" r:id="rId13" imgW="279400" imgH="368300" progId="">
                    <p:embed/>
                  </p:oleObj>
                </mc:Choice>
                <mc:Fallback>
                  <p:oleObj name="Equation" r:id="rId13" imgW="279400" imgH="368300" progId="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768"/>
                          <a:ext cx="290" cy="4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7" name="Line 29"/>
            <p:cNvSpPr>
              <a:spLocks noChangeShapeType="1"/>
            </p:cNvSpPr>
            <p:nvPr/>
          </p:nvSpPr>
          <p:spPr bwMode="auto">
            <a:xfrm>
              <a:off x="4896" y="1152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288" name="Line 30"/>
            <p:cNvSpPr>
              <a:spLocks noChangeShapeType="1"/>
            </p:cNvSpPr>
            <p:nvPr/>
          </p:nvSpPr>
          <p:spPr bwMode="auto">
            <a:xfrm flipH="1">
              <a:off x="4128" y="1152"/>
              <a:ext cx="7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1274" name="Object 31"/>
            <p:cNvGraphicFramePr>
              <a:graphicFrameLocks noChangeAspect="1"/>
            </p:cNvGraphicFramePr>
            <p:nvPr/>
          </p:nvGraphicFramePr>
          <p:xfrm>
            <a:off x="4896" y="1440"/>
            <a:ext cx="277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72" name="Equation" r:id="rId15" imgW="266584" imgH="330057" progId="">
                    <p:embed/>
                  </p:oleObj>
                </mc:Choice>
                <mc:Fallback>
                  <p:oleObj name="Equation" r:id="rId15" imgW="266584" imgH="330057" progId="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1440"/>
                          <a:ext cx="277" cy="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4723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324912"/>
              </p:ext>
            </p:extLst>
          </p:nvPr>
        </p:nvGraphicFramePr>
        <p:xfrm>
          <a:off x="1295400" y="2246313"/>
          <a:ext cx="274320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73" name="Equation" r:id="rId17" imgW="1651000" imgH="419100" progId="">
                  <p:embed/>
                </p:oleObj>
              </mc:Choice>
              <mc:Fallback>
                <p:oleObj name="Equation" r:id="rId17" imgW="1651000" imgH="419100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246313"/>
                        <a:ext cx="2743200" cy="712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544342"/>
              </p:ext>
            </p:extLst>
          </p:nvPr>
        </p:nvGraphicFramePr>
        <p:xfrm>
          <a:off x="1219200" y="1028700"/>
          <a:ext cx="2895600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74" name="Equation" r:id="rId19" imgW="1511300" imgH="609600" progId="">
                  <p:embed/>
                </p:oleObj>
              </mc:Choice>
              <mc:Fallback>
                <p:oleObj name="Equation" r:id="rId19" imgW="1511300" imgH="609600" progId="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028700"/>
                        <a:ext cx="2895600" cy="1141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27" name="Rectangle 39"/>
          <p:cNvSpPr>
            <a:spLocks noChangeArrowheads="1"/>
          </p:cNvSpPr>
          <p:nvPr/>
        </p:nvSpPr>
        <p:spPr bwMode="auto">
          <a:xfrm>
            <a:off x="152400" y="2968626"/>
            <a:ext cx="5334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/>
              <a:t>         </a:t>
            </a:r>
            <a:r>
              <a:rPr lang="zh-CN" altLang="en-US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若质点在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三维</a:t>
            </a:r>
            <a:r>
              <a:rPr lang="zh-CN" altLang="en-US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空间中运动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其速度为</a:t>
            </a:r>
          </a:p>
        </p:txBody>
      </p:sp>
      <p:graphicFrame>
        <p:nvGraphicFramePr>
          <p:cNvPr id="114729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6639"/>
              </p:ext>
            </p:extLst>
          </p:nvPr>
        </p:nvGraphicFramePr>
        <p:xfrm>
          <a:off x="1143000" y="3798888"/>
          <a:ext cx="381000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75" name="Equation" r:id="rId21" imgW="2184400" imgH="609600" progId="">
                  <p:embed/>
                </p:oleObj>
              </mc:Choice>
              <mc:Fallback>
                <p:oleObj name="Equation" r:id="rId21" imgW="2184400" imgH="609600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798888"/>
                        <a:ext cx="3810000" cy="1038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3"/>
          <p:cNvSpPr txBox="1">
            <a:spLocks noChangeArrowheads="1"/>
          </p:cNvSpPr>
          <p:nvPr/>
        </p:nvSpPr>
        <p:spPr bwMode="auto">
          <a:xfrm>
            <a:off x="762000" y="177225"/>
            <a:ext cx="2819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4 </a:t>
            </a:r>
            <a:r>
              <a:rPr kumimoji="1" lang="zh-CN" altLang="en-US" sz="3200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速度和速率</a:t>
            </a:r>
            <a:endParaRPr kumimoji="1" lang="en-US" altLang="zh-CN" sz="3200" dirty="0">
              <a:solidFill>
                <a:srgbClr val="00B05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710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4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4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27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685800" y="1046162"/>
            <a:ext cx="3505200" cy="1073150"/>
            <a:chOff x="432" y="336"/>
            <a:chExt cx="2208" cy="676"/>
          </a:xfrm>
        </p:grpSpPr>
        <p:sp>
          <p:nvSpPr>
            <p:cNvPr id="3" name="Text Box 19"/>
            <p:cNvSpPr txBox="1">
              <a:spLocks noChangeArrowheads="1"/>
            </p:cNvSpPr>
            <p:nvPr/>
          </p:nvSpPr>
          <p:spPr bwMode="auto">
            <a:xfrm>
              <a:off x="432" y="480"/>
              <a:ext cx="22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平均速率</a:t>
              </a:r>
              <a:endParaRPr kumimoji="1" lang="zh-CN" altLang="en-US" b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graphicFrame>
          <p:nvGraphicFramePr>
            <p:cNvPr id="4" name="Object 13"/>
            <p:cNvGraphicFramePr>
              <a:graphicFrameLocks noChangeAspect="1"/>
            </p:cNvGraphicFramePr>
            <p:nvPr/>
          </p:nvGraphicFramePr>
          <p:xfrm>
            <a:off x="1528" y="336"/>
            <a:ext cx="968" cy="6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898" name="Equation" r:id="rId3" imgW="723586" imgH="609336" progId="">
                    <p:embed/>
                  </p:oleObj>
                </mc:Choice>
                <mc:Fallback>
                  <p:oleObj name="Equation" r:id="rId3" imgW="723586" imgH="609336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8" y="336"/>
                          <a:ext cx="968" cy="6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762000" y="2189162"/>
            <a:ext cx="3124200" cy="1163638"/>
            <a:chOff x="480" y="1152"/>
            <a:chExt cx="1968" cy="733"/>
          </a:xfrm>
        </p:grpSpPr>
        <p:graphicFrame>
          <p:nvGraphicFramePr>
            <p:cNvPr id="6" name="Object 5"/>
            <p:cNvGraphicFramePr>
              <a:graphicFrameLocks noChangeAspect="1"/>
            </p:cNvGraphicFramePr>
            <p:nvPr/>
          </p:nvGraphicFramePr>
          <p:xfrm>
            <a:off x="1536" y="1152"/>
            <a:ext cx="912" cy="7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899" name="Equation" r:id="rId5" imgW="444307" imgH="393529" progId="">
                    <p:embed/>
                  </p:oleObj>
                </mc:Choice>
                <mc:Fallback>
                  <p:oleObj name="Equation" r:id="rId5" imgW="444307" imgH="393529" progId="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152"/>
                          <a:ext cx="912" cy="7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Rectangle 60"/>
            <p:cNvSpPr>
              <a:spLocks noChangeArrowheads="1"/>
            </p:cNvSpPr>
            <p:nvPr/>
          </p:nvSpPr>
          <p:spPr bwMode="auto">
            <a:xfrm>
              <a:off x="480" y="1344"/>
              <a:ext cx="16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瞬时速率</a:t>
              </a:r>
            </a:p>
          </p:txBody>
        </p:sp>
      </p:grpSp>
      <p:grpSp>
        <p:nvGrpSpPr>
          <p:cNvPr id="8" name="Group 78"/>
          <p:cNvGrpSpPr>
            <a:grpSpLocks/>
          </p:cNvGrpSpPr>
          <p:nvPr/>
        </p:nvGrpSpPr>
        <p:grpSpPr bwMode="auto">
          <a:xfrm>
            <a:off x="5257800" y="685800"/>
            <a:ext cx="3429000" cy="2743200"/>
            <a:chOff x="3312" y="480"/>
            <a:chExt cx="2160" cy="1728"/>
          </a:xfrm>
        </p:grpSpPr>
        <p:sp>
          <p:nvSpPr>
            <p:cNvPr id="9" name="Rectangle 37"/>
            <p:cNvSpPr>
              <a:spLocks noChangeArrowheads="1"/>
            </p:cNvSpPr>
            <p:nvPr/>
          </p:nvSpPr>
          <p:spPr bwMode="auto">
            <a:xfrm>
              <a:off x="3312" y="480"/>
              <a:ext cx="2160" cy="17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Freeform 38"/>
            <p:cNvSpPr>
              <a:spLocks/>
            </p:cNvSpPr>
            <p:nvPr/>
          </p:nvSpPr>
          <p:spPr bwMode="auto">
            <a:xfrm>
              <a:off x="3710" y="789"/>
              <a:ext cx="1301" cy="1220"/>
            </a:xfrm>
            <a:custGeom>
              <a:avLst/>
              <a:gdLst>
                <a:gd name="T0" fmla="*/ 0 w 1301"/>
                <a:gd name="T1" fmla="*/ 164 h 1220"/>
                <a:gd name="T2" fmla="*/ 397 w 1301"/>
                <a:gd name="T3" fmla="*/ 48 h 1220"/>
                <a:gd name="T4" fmla="*/ 871 w 1301"/>
                <a:gd name="T5" fmla="*/ 49 h 1220"/>
                <a:gd name="T6" fmla="*/ 1261 w 1301"/>
                <a:gd name="T7" fmla="*/ 342 h 1220"/>
                <a:gd name="T8" fmla="*/ 1111 w 1301"/>
                <a:gd name="T9" fmla="*/ 973 h 1220"/>
                <a:gd name="T10" fmla="*/ 1213 w 1301"/>
                <a:gd name="T11" fmla="*/ 1220 h 12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01"/>
                <a:gd name="T19" fmla="*/ 0 h 1220"/>
                <a:gd name="T20" fmla="*/ 1301 w 1301"/>
                <a:gd name="T21" fmla="*/ 1220 h 12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01" h="1220">
                  <a:moveTo>
                    <a:pt x="0" y="164"/>
                  </a:moveTo>
                  <a:cubicBezTo>
                    <a:pt x="66" y="145"/>
                    <a:pt x="252" y="67"/>
                    <a:pt x="397" y="48"/>
                  </a:cubicBezTo>
                  <a:cubicBezTo>
                    <a:pt x="542" y="29"/>
                    <a:pt x="727" y="0"/>
                    <a:pt x="871" y="49"/>
                  </a:cubicBezTo>
                  <a:cubicBezTo>
                    <a:pt x="1015" y="98"/>
                    <a:pt x="1221" y="188"/>
                    <a:pt x="1261" y="342"/>
                  </a:cubicBezTo>
                  <a:cubicBezTo>
                    <a:pt x="1301" y="496"/>
                    <a:pt x="1119" y="827"/>
                    <a:pt x="1111" y="973"/>
                  </a:cubicBezTo>
                  <a:cubicBezTo>
                    <a:pt x="1103" y="1119"/>
                    <a:pt x="1192" y="1169"/>
                    <a:pt x="1213" y="1220"/>
                  </a:cubicBezTo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39"/>
            <p:cNvSpPr>
              <a:spLocks noChangeShapeType="1"/>
            </p:cNvSpPr>
            <p:nvPr/>
          </p:nvSpPr>
          <p:spPr bwMode="auto">
            <a:xfrm>
              <a:off x="4560" y="816"/>
              <a:ext cx="336" cy="62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" name="Object 6"/>
            <p:cNvGraphicFramePr>
              <a:graphicFrameLocks noChangeAspect="1"/>
            </p:cNvGraphicFramePr>
            <p:nvPr/>
          </p:nvGraphicFramePr>
          <p:xfrm>
            <a:off x="4560" y="1008"/>
            <a:ext cx="480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00" name="公式" r:id="rId7" imgW="164814" imgH="126780" progId="">
                    <p:embed/>
                  </p:oleObj>
                </mc:Choice>
                <mc:Fallback>
                  <p:oleObj name="公式" r:id="rId7" imgW="164814" imgH="126780" progId="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1008"/>
                          <a:ext cx="480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Line 41"/>
            <p:cNvSpPr>
              <a:spLocks noChangeShapeType="1"/>
            </p:cNvSpPr>
            <p:nvPr/>
          </p:nvSpPr>
          <p:spPr bwMode="auto">
            <a:xfrm flipV="1">
              <a:off x="3600" y="1440"/>
              <a:ext cx="1296" cy="624"/>
            </a:xfrm>
            <a:prstGeom prst="line">
              <a:avLst/>
            </a:prstGeom>
            <a:noFill/>
            <a:ln w="38100">
              <a:solidFill>
                <a:srgbClr val="D60093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" name="Object 7"/>
            <p:cNvGraphicFramePr>
              <a:graphicFrameLocks noChangeAspect="1"/>
            </p:cNvGraphicFramePr>
            <p:nvPr/>
          </p:nvGraphicFramePr>
          <p:xfrm>
            <a:off x="3600" y="960"/>
            <a:ext cx="816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01" name="公式" r:id="rId9" imgW="393529" imgH="152334" progId="">
                    <p:embed/>
                  </p:oleObj>
                </mc:Choice>
                <mc:Fallback>
                  <p:oleObj name="公式" r:id="rId9" imgW="393529" imgH="152334" progId="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960"/>
                          <a:ext cx="816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 Box 43"/>
            <p:cNvSpPr txBox="1">
              <a:spLocks noChangeArrowheads="1"/>
            </p:cNvSpPr>
            <p:nvPr/>
          </p:nvSpPr>
          <p:spPr bwMode="auto">
            <a:xfrm>
              <a:off x="4560" y="528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333333"/>
                  </a:solidFill>
                </a:rPr>
                <a:t>B</a:t>
              </a:r>
            </a:p>
          </p:txBody>
        </p:sp>
        <p:sp>
          <p:nvSpPr>
            <p:cNvPr id="16" name="Line 44"/>
            <p:cNvSpPr>
              <a:spLocks noChangeShapeType="1"/>
            </p:cNvSpPr>
            <p:nvPr/>
          </p:nvSpPr>
          <p:spPr bwMode="auto">
            <a:xfrm flipV="1">
              <a:off x="3600" y="816"/>
              <a:ext cx="960" cy="124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" name="Object 8"/>
            <p:cNvGraphicFramePr>
              <a:graphicFrameLocks noChangeAspect="1"/>
            </p:cNvGraphicFramePr>
            <p:nvPr/>
          </p:nvGraphicFramePr>
          <p:xfrm>
            <a:off x="4368" y="1628"/>
            <a:ext cx="432" cy="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02" name="公式" r:id="rId11" imgW="203024" imgH="152268" progId="">
                    <p:embed/>
                  </p:oleObj>
                </mc:Choice>
                <mc:Fallback>
                  <p:oleObj name="公式" r:id="rId11" imgW="203024" imgH="152268" progId="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628"/>
                          <a:ext cx="432" cy="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Text Box 46"/>
            <p:cNvSpPr txBox="1">
              <a:spLocks noChangeArrowheads="1"/>
            </p:cNvSpPr>
            <p:nvPr/>
          </p:nvSpPr>
          <p:spPr bwMode="auto">
            <a:xfrm>
              <a:off x="4896" y="1488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333333"/>
                  </a:solidFill>
                </a:rPr>
                <a:t>A</a:t>
              </a:r>
            </a:p>
          </p:txBody>
        </p:sp>
        <p:sp>
          <p:nvSpPr>
            <p:cNvPr id="19" name="Line 48"/>
            <p:cNvSpPr>
              <a:spLocks noChangeShapeType="1"/>
            </p:cNvSpPr>
            <p:nvPr/>
          </p:nvSpPr>
          <p:spPr bwMode="auto">
            <a:xfrm flipH="1" flipV="1">
              <a:off x="3600" y="720"/>
              <a:ext cx="0" cy="1344"/>
            </a:xfrm>
            <a:prstGeom prst="line">
              <a:avLst/>
            </a:prstGeom>
            <a:noFill/>
            <a:ln w="12700">
              <a:solidFill>
                <a:srgbClr val="1C1C1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49"/>
            <p:cNvSpPr>
              <a:spLocks noChangeShapeType="1"/>
            </p:cNvSpPr>
            <p:nvPr/>
          </p:nvSpPr>
          <p:spPr bwMode="auto">
            <a:xfrm>
              <a:off x="3600" y="2064"/>
              <a:ext cx="1617" cy="1"/>
            </a:xfrm>
            <a:prstGeom prst="line">
              <a:avLst/>
            </a:prstGeom>
            <a:noFill/>
            <a:ln w="12700">
              <a:solidFill>
                <a:srgbClr val="1C1C1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" name="Object 9"/>
            <p:cNvGraphicFramePr>
              <a:graphicFrameLocks noChangeAspect="1"/>
            </p:cNvGraphicFramePr>
            <p:nvPr/>
          </p:nvGraphicFramePr>
          <p:xfrm>
            <a:off x="5232" y="1920"/>
            <a:ext cx="22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03" name="公式" r:id="rId13" imgW="177646" imgH="190335" progId="">
                    <p:embed/>
                  </p:oleObj>
                </mc:Choice>
                <mc:Fallback>
                  <p:oleObj name="公式" r:id="rId13" imgW="177646" imgH="190335" progId="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1920"/>
                          <a:ext cx="223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10"/>
            <p:cNvGraphicFramePr>
              <a:graphicFrameLocks noChangeAspect="1"/>
            </p:cNvGraphicFramePr>
            <p:nvPr/>
          </p:nvGraphicFramePr>
          <p:xfrm>
            <a:off x="3360" y="720"/>
            <a:ext cx="23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04" name="公式" r:id="rId15" imgW="190417" imgH="241195" progId="">
                    <p:embed/>
                  </p:oleObj>
                </mc:Choice>
                <mc:Fallback>
                  <p:oleObj name="公式" r:id="rId15" imgW="190417" imgH="241195" progId="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720"/>
                          <a:ext cx="239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Object 11"/>
            <p:cNvGraphicFramePr>
              <a:graphicFrameLocks noChangeAspect="1"/>
            </p:cNvGraphicFramePr>
            <p:nvPr/>
          </p:nvGraphicFramePr>
          <p:xfrm>
            <a:off x="3408" y="1968"/>
            <a:ext cx="201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05" name="Equation" r:id="rId17" imgW="126835" imgH="139518" progId="">
                    <p:embed/>
                  </p:oleObj>
                </mc:Choice>
                <mc:Fallback>
                  <p:oleObj name="Equation" r:id="rId17" imgW="126835" imgH="139518" progId="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1968"/>
                          <a:ext cx="201" cy="2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12"/>
            <p:cNvGraphicFramePr>
              <a:graphicFrameLocks noChangeAspect="1"/>
            </p:cNvGraphicFramePr>
            <p:nvPr/>
          </p:nvGraphicFramePr>
          <p:xfrm>
            <a:off x="4848" y="720"/>
            <a:ext cx="336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06" name="Equation" r:id="rId19" imgW="304668" imgH="241195" progId="">
                    <p:embed/>
                  </p:oleObj>
                </mc:Choice>
                <mc:Fallback>
                  <p:oleObj name="Equation" r:id="rId19" imgW="304668" imgH="241195" progId="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720"/>
                          <a:ext cx="336" cy="2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762000" y="177225"/>
            <a:ext cx="2819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4 </a:t>
            </a:r>
            <a:r>
              <a:rPr kumimoji="1" lang="zh-CN" altLang="en-US" sz="3200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速度和速率</a:t>
            </a:r>
            <a:endParaRPr kumimoji="1" lang="en-US" altLang="zh-CN" sz="3200" dirty="0">
              <a:solidFill>
                <a:srgbClr val="00B050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6" name="组合 58"/>
          <p:cNvGrpSpPr/>
          <p:nvPr/>
        </p:nvGrpSpPr>
        <p:grpSpPr>
          <a:xfrm>
            <a:off x="457200" y="3667780"/>
            <a:ext cx="8534399" cy="2031325"/>
            <a:chOff x="457200" y="3667780"/>
            <a:chExt cx="8534399" cy="2031325"/>
          </a:xfrm>
        </p:grpSpPr>
        <p:sp>
          <p:nvSpPr>
            <p:cNvPr id="40" name="矩形 39"/>
            <p:cNvSpPr/>
            <p:nvPr/>
          </p:nvSpPr>
          <p:spPr>
            <a:xfrm>
              <a:off x="457200" y="3667780"/>
              <a:ext cx="8534399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注意</a:t>
              </a: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：</a:t>
              </a:r>
              <a:r>
                <a:rPr lang="zh-CN" altLang="zh-CN" sz="28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平均速率一般不等于平均速度的大小</a:t>
              </a: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；但是当            </a:t>
              </a:r>
              <a:endPara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8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       </a:t>
              </a:r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时，        ，所以瞬时速率等于瞬时速度的大小。</a:t>
              </a:r>
              <a:endPara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52" name="对象 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96993580"/>
                </p:ext>
              </p:extLst>
            </p:nvPr>
          </p:nvGraphicFramePr>
          <p:xfrm>
            <a:off x="533400" y="4475162"/>
            <a:ext cx="1249730" cy="477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07" name="Equation" r:id="rId21" imgW="431640" imgH="164880" progId="">
                    <p:embed/>
                  </p:oleObj>
                </mc:Choice>
                <mc:Fallback>
                  <p:oleObj name="Equation" r:id="rId21" imgW="431640" imgH="164880" progId="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400" y="4475162"/>
                          <a:ext cx="1249730" cy="4778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" name="对象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25639274"/>
                </p:ext>
              </p:extLst>
            </p:nvPr>
          </p:nvGraphicFramePr>
          <p:xfrm>
            <a:off x="2383643" y="4412902"/>
            <a:ext cx="1535539" cy="692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08" name="Equation" r:id="rId23" imgW="482181" imgH="215713" progId="">
                    <p:embed/>
                  </p:oleObj>
                </mc:Choice>
                <mc:Fallback>
                  <p:oleObj name="Equation" r:id="rId23" imgW="482181" imgH="215713" progId="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3643" y="4412902"/>
                          <a:ext cx="1535539" cy="6924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8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064706"/>
              </p:ext>
            </p:extLst>
          </p:nvPr>
        </p:nvGraphicFramePr>
        <p:xfrm>
          <a:off x="3090862" y="5318828"/>
          <a:ext cx="3614738" cy="1386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09" name="Equation" r:id="rId25" imgW="799920" imgH="355320" progId="">
                  <p:embed/>
                </p:oleObj>
              </mc:Choice>
              <mc:Fallback>
                <p:oleObj name="Equation" r:id="rId25" imgW="799920" imgH="355320" progId="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0862" y="5318828"/>
                        <a:ext cx="3614738" cy="13867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025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3"/>
          <p:cNvGrpSpPr>
            <a:grpSpLocks/>
          </p:cNvGrpSpPr>
          <p:nvPr/>
        </p:nvGrpSpPr>
        <p:grpSpPr bwMode="auto">
          <a:xfrm>
            <a:off x="533400" y="1295400"/>
            <a:ext cx="1600200" cy="838200"/>
            <a:chOff x="336" y="1680"/>
            <a:chExt cx="1008" cy="528"/>
          </a:xfrm>
        </p:grpSpPr>
        <p:sp>
          <p:nvSpPr>
            <p:cNvPr id="112703" name="AutoShape 63"/>
            <p:cNvSpPr>
              <a:spLocks noChangeArrowheads="1"/>
            </p:cNvSpPr>
            <p:nvPr/>
          </p:nvSpPr>
          <p:spPr bwMode="auto">
            <a:xfrm>
              <a:off x="336" y="1680"/>
              <a:ext cx="816" cy="528"/>
            </a:xfrm>
            <a:prstGeom prst="horizontalScroll">
              <a:avLst>
                <a:gd name="adj" fmla="val 12500"/>
              </a:avLst>
            </a:prstGeom>
            <a:gradFill rotWithShape="0">
              <a:gsLst>
                <a:gs pos="0">
                  <a:schemeClr val="accent1"/>
                </a:gs>
                <a:gs pos="5000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3500000" algn="ctr" rotWithShape="0">
                <a:srgbClr val="00990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20" name="Text Box 64"/>
            <p:cNvSpPr txBox="1">
              <a:spLocks noChangeArrowheads="1"/>
            </p:cNvSpPr>
            <p:nvPr/>
          </p:nvSpPr>
          <p:spPr bwMode="auto">
            <a:xfrm>
              <a:off x="432" y="1728"/>
              <a:ext cx="91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3200" dirty="0">
                  <a:solidFill>
                    <a:srgbClr val="CC0000"/>
                  </a:solidFill>
                  <a:latin typeface="黑体" pitchFamily="49" charset="-122"/>
                  <a:ea typeface="黑体" pitchFamily="49" charset="-122"/>
                </a:rPr>
                <a:t>讨论</a:t>
              </a:r>
            </a:p>
          </p:txBody>
        </p:sp>
      </p:grpSp>
      <p:grpSp>
        <p:nvGrpSpPr>
          <p:cNvPr id="3" name="Group 82"/>
          <p:cNvGrpSpPr>
            <a:grpSpLocks/>
          </p:cNvGrpSpPr>
          <p:nvPr/>
        </p:nvGrpSpPr>
        <p:grpSpPr bwMode="auto">
          <a:xfrm>
            <a:off x="381000" y="2133600"/>
            <a:ext cx="8382000" cy="2933700"/>
            <a:chOff x="240" y="2208"/>
            <a:chExt cx="5280" cy="1848"/>
          </a:xfrm>
        </p:grpSpPr>
        <p:sp>
          <p:nvSpPr>
            <p:cNvPr id="12310" name="Text Box 65"/>
            <p:cNvSpPr txBox="1">
              <a:spLocks noChangeArrowheads="1"/>
            </p:cNvSpPr>
            <p:nvPr/>
          </p:nvSpPr>
          <p:spPr bwMode="auto">
            <a:xfrm>
              <a:off x="240" y="2208"/>
              <a:ext cx="5280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dirty="0">
                  <a:solidFill>
                    <a:srgbClr val="CC0000"/>
                  </a:solidFill>
                </a:rPr>
                <a:t>        </a:t>
              </a:r>
              <a:r>
                <a:rPr kumimoji="1" lang="en-US" altLang="zh-CN" dirty="0"/>
                <a:t>  </a:t>
              </a:r>
              <a:r>
                <a:rPr kumimoji="1" lang="zh-CN" altLang="en-US" dirty="0">
                  <a:latin typeface="黑体" pitchFamily="49" charset="-122"/>
                  <a:ea typeface="黑体" pitchFamily="49" charset="-122"/>
                </a:rPr>
                <a:t>一运动质点在某瞬时位于矢径                   的端点处，其速度大小为</a:t>
              </a:r>
            </a:p>
          </p:txBody>
        </p:sp>
        <p:graphicFrame>
          <p:nvGraphicFramePr>
            <p:cNvPr id="12290" name="Object 0"/>
            <p:cNvGraphicFramePr>
              <a:graphicFrameLocks noChangeAspect="1"/>
            </p:cNvGraphicFramePr>
            <p:nvPr/>
          </p:nvGraphicFramePr>
          <p:xfrm>
            <a:off x="3840" y="2208"/>
            <a:ext cx="816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894" name="Equation" r:id="rId3" imgW="710891" imgH="304668" progId="">
                    <p:embed/>
                  </p:oleObj>
                </mc:Choice>
                <mc:Fallback>
                  <p:oleObj name="Equation" r:id="rId3" imgW="710891" imgH="304668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208"/>
                          <a:ext cx="816" cy="3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" name="Group 79"/>
            <p:cNvGrpSpPr>
              <a:grpSpLocks/>
            </p:cNvGrpSpPr>
            <p:nvPr/>
          </p:nvGrpSpPr>
          <p:grpSpPr bwMode="auto">
            <a:xfrm>
              <a:off x="768" y="2784"/>
              <a:ext cx="3024" cy="576"/>
              <a:chOff x="2112" y="2832"/>
              <a:chExt cx="3024" cy="576"/>
            </a:xfrm>
          </p:grpSpPr>
          <p:graphicFrame>
            <p:nvGraphicFramePr>
              <p:cNvPr id="12293" name="Object 3"/>
              <p:cNvGraphicFramePr>
                <a:graphicFrameLocks noChangeAspect="1"/>
              </p:cNvGraphicFramePr>
              <p:nvPr/>
            </p:nvGraphicFramePr>
            <p:xfrm>
              <a:off x="2736" y="2832"/>
              <a:ext cx="310" cy="5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7895" name="公式" r:id="rId5" imgW="304668" imgH="609336" progId="">
                      <p:embed/>
                    </p:oleObj>
                  </mc:Choice>
                  <mc:Fallback>
                    <p:oleObj name="公式" r:id="rId5" imgW="304668" imgH="609336" progId="">
                      <p:embed/>
                      <p:pic>
                        <p:nvPicPr>
                          <p:cNvPr id="0" name="Picture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36" y="2832"/>
                            <a:ext cx="310" cy="57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294" name="Object 4"/>
              <p:cNvGraphicFramePr>
                <a:graphicFrameLocks noChangeAspect="1"/>
              </p:cNvGraphicFramePr>
              <p:nvPr/>
            </p:nvGraphicFramePr>
            <p:xfrm>
              <a:off x="4813" y="2832"/>
              <a:ext cx="323" cy="5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7896" name="公式" r:id="rId7" imgW="317362" imgH="609336" progId="">
                      <p:embed/>
                    </p:oleObj>
                  </mc:Choice>
                  <mc:Fallback>
                    <p:oleObj name="公式" r:id="rId7" imgW="317362" imgH="609336" progId="">
                      <p:embed/>
                      <p:pic>
                        <p:nvPicPr>
                          <p:cNvPr id="0" name="Picture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13" y="2832"/>
                            <a:ext cx="323" cy="57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15" name="Text Box 71"/>
              <p:cNvSpPr txBox="1">
                <a:spLocks noChangeArrowheads="1"/>
              </p:cNvSpPr>
              <p:nvPr/>
            </p:nvSpPr>
            <p:spPr bwMode="auto">
              <a:xfrm>
                <a:off x="2112" y="3024"/>
                <a:ext cx="86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2400"/>
                  <a:t>（</a:t>
                </a:r>
                <a:r>
                  <a:rPr kumimoji="1" lang="en-US" altLang="zh-CN" sz="2400">
                    <a:solidFill>
                      <a:srgbClr val="CC0000"/>
                    </a:solidFill>
                  </a:rPr>
                  <a:t>A</a:t>
                </a:r>
                <a:r>
                  <a:rPr kumimoji="1" lang="zh-CN" altLang="en-US" sz="2400"/>
                  <a:t>）</a:t>
                </a:r>
              </a:p>
            </p:txBody>
          </p:sp>
          <p:sp>
            <p:nvSpPr>
              <p:cNvPr id="12316" name="Rectangle 72"/>
              <p:cNvSpPr>
                <a:spLocks noChangeArrowheads="1"/>
              </p:cNvSpPr>
              <p:nvPr/>
            </p:nvSpPr>
            <p:spPr bwMode="auto">
              <a:xfrm>
                <a:off x="4141" y="3024"/>
                <a:ext cx="6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2400">
                    <a:solidFill>
                      <a:schemeClr val="tx1"/>
                    </a:solidFill>
                  </a:rPr>
                  <a:t>（</a:t>
                </a:r>
                <a:r>
                  <a:rPr kumimoji="1" lang="en-US" altLang="zh-CN" sz="2400">
                    <a:solidFill>
                      <a:srgbClr val="CC0000"/>
                    </a:solidFill>
                  </a:rPr>
                  <a:t>B</a:t>
                </a:r>
                <a:r>
                  <a:rPr kumimoji="1" lang="zh-CN" altLang="en-US" sz="2400">
                    <a:solidFill>
                      <a:schemeClr val="tx1"/>
                    </a:solidFill>
                  </a:rPr>
                  <a:t>）</a:t>
                </a:r>
              </a:p>
            </p:txBody>
          </p:sp>
          <p:sp>
            <p:nvSpPr>
              <p:cNvPr id="12317" name="Rectangle 73"/>
              <p:cNvSpPr>
                <a:spLocks noChangeArrowheads="1"/>
              </p:cNvSpPr>
              <p:nvPr/>
            </p:nvSpPr>
            <p:spPr bwMode="auto">
              <a:xfrm>
                <a:off x="4141" y="3024"/>
                <a:ext cx="6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2400">
                    <a:solidFill>
                      <a:schemeClr val="tx1"/>
                    </a:solidFill>
                  </a:rPr>
                  <a:t>（</a:t>
                </a:r>
                <a:r>
                  <a:rPr kumimoji="1" lang="en-US" altLang="zh-CN" sz="2400">
                    <a:solidFill>
                      <a:srgbClr val="CC0000"/>
                    </a:solidFill>
                  </a:rPr>
                  <a:t>B</a:t>
                </a:r>
                <a:r>
                  <a:rPr kumimoji="1" lang="zh-CN" altLang="en-US" sz="2400">
                    <a:solidFill>
                      <a:schemeClr val="tx1"/>
                    </a:solidFill>
                  </a:rPr>
                  <a:t>）</a:t>
                </a:r>
              </a:p>
            </p:txBody>
          </p:sp>
          <p:sp>
            <p:nvSpPr>
              <p:cNvPr id="12318" name="Rectangle 74"/>
              <p:cNvSpPr>
                <a:spLocks noChangeArrowheads="1"/>
              </p:cNvSpPr>
              <p:nvPr/>
            </p:nvSpPr>
            <p:spPr bwMode="auto">
              <a:xfrm>
                <a:off x="4141" y="3024"/>
                <a:ext cx="6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2400"/>
                  <a:t>（</a:t>
                </a:r>
                <a:r>
                  <a:rPr kumimoji="1" lang="en-US" altLang="zh-CN" sz="2400">
                    <a:solidFill>
                      <a:srgbClr val="CC0000"/>
                    </a:solidFill>
                  </a:rPr>
                  <a:t>B</a:t>
                </a:r>
                <a:r>
                  <a:rPr kumimoji="1" lang="zh-CN" altLang="en-US" sz="2400"/>
                  <a:t>）</a:t>
                </a:r>
              </a:p>
            </p:txBody>
          </p:sp>
        </p:grpSp>
        <p:grpSp>
          <p:nvGrpSpPr>
            <p:cNvPr id="5" name="Group 80"/>
            <p:cNvGrpSpPr>
              <a:grpSpLocks/>
            </p:cNvGrpSpPr>
            <p:nvPr/>
          </p:nvGrpSpPr>
          <p:grpSpPr bwMode="auto">
            <a:xfrm>
              <a:off x="768" y="3456"/>
              <a:ext cx="4290" cy="600"/>
              <a:chOff x="768" y="3456"/>
              <a:chExt cx="4290" cy="600"/>
            </a:xfrm>
          </p:grpSpPr>
          <p:graphicFrame>
            <p:nvGraphicFramePr>
              <p:cNvPr id="12291" name="Object 1"/>
              <p:cNvGraphicFramePr>
                <a:graphicFrameLocks noChangeAspect="1"/>
              </p:cNvGraphicFramePr>
              <p:nvPr/>
            </p:nvGraphicFramePr>
            <p:xfrm>
              <a:off x="1344" y="3456"/>
              <a:ext cx="480" cy="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7897" name="公式" r:id="rId9" imgW="393529" imgH="634725" progId="">
                      <p:embed/>
                    </p:oleObj>
                  </mc:Choice>
                  <mc:Fallback>
                    <p:oleObj name="公式" r:id="rId9" imgW="393529" imgH="634725" progId="">
                      <p:embed/>
                      <p:pic>
                        <p:nvPicPr>
                          <p:cNvPr id="0" name="Picture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44" y="3456"/>
                            <a:ext cx="480" cy="6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292" name="Object 2"/>
              <p:cNvGraphicFramePr>
                <a:graphicFrameLocks noChangeAspect="1"/>
              </p:cNvGraphicFramePr>
              <p:nvPr/>
            </p:nvGraphicFramePr>
            <p:xfrm>
              <a:off x="3534" y="3456"/>
              <a:ext cx="1524" cy="5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7898" name="Equation" r:id="rId11" imgW="1600200" imgH="660400" progId="">
                      <p:embed/>
                    </p:oleObj>
                  </mc:Choice>
                  <mc:Fallback>
                    <p:oleObj name="Equation" r:id="rId11" imgW="1600200" imgH="660400" progId="">
                      <p:embed/>
                      <p:pic>
                        <p:nvPicPr>
                          <p:cNvPr id="0" name="Picture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34" y="3456"/>
                            <a:ext cx="1524" cy="58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13" name="Rectangle 75"/>
              <p:cNvSpPr>
                <a:spLocks noChangeArrowheads="1"/>
              </p:cNvSpPr>
              <p:nvPr/>
            </p:nvSpPr>
            <p:spPr bwMode="auto">
              <a:xfrm>
                <a:off x="768" y="3648"/>
                <a:ext cx="64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2400"/>
                  <a:t>（</a:t>
                </a:r>
                <a:r>
                  <a:rPr kumimoji="1" lang="en-US" altLang="zh-CN" sz="2400">
                    <a:solidFill>
                      <a:srgbClr val="CC0000"/>
                    </a:solidFill>
                  </a:rPr>
                  <a:t>C</a:t>
                </a:r>
                <a:r>
                  <a:rPr kumimoji="1" lang="zh-CN" altLang="en-US" sz="2400"/>
                  <a:t>）</a:t>
                </a:r>
              </a:p>
            </p:txBody>
          </p:sp>
          <p:sp>
            <p:nvSpPr>
              <p:cNvPr id="12314" name="Rectangle 76"/>
              <p:cNvSpPr>
                <a:spLocks noChangeArrowheads="1"/>
              </p:cNvSpPr>
              <p:nvPr/>
            </p:nvSpPr>
            <p:spPr bwMode="auto">
              <a:xfrm>
                <a:off x="2880" y="3648"/>
                <a:ext cx="64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2400"/>
                  <a:t>（</a:t>
                </a:r>
                <a:r>
                  <a:rPr kumimoji="1" lang="en-US" altLang="zh-CN" sz="2400">
                    <a:solidFill>
                      <a:srgbClr val="CC0000"/>
                    </a:solidFill>
                  </a:rPr>
                  <a:t>D</a:t>
                </a:r>
                <a:r>
                  <a:rPr kumimoji="1" lang="zh-CN" altLang="en-US" sz="2400"/>
                  <a:t>）</a:t>
                </a:r>
              </a:p>
            </p:txBody>
          </p:sp>
        </p:grpSp>
      </p:grpSp>
      <p:sp>
        <p:nvSpPr>
          <p:cNvPr id="112717" name="AutoShape 77"/>
          <p:cNvSpPr>
            <a:spLocks noChangeArrowheads="1"/>
          </p:cNvSpPr>
          <p:nvPr/>
        </p:nvSpPr>
        <p:spPr bwMode="auto">
          <a:xfrm>
            <a:off x="3886200" y="4267200"/>
            <a:ext cx="762000" cy="685800"/>
          </a:xfrm>
          <a:prstGeom prst="star5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4" name="Text Box 3"/>
          <p:cNvSpPr txBox="1">
            <a:spLocks noChangeArrowheads="1"/>
          </p:cNvSpPr>
          <p:nvPr/>
        </p:nvSpPr>
        <p:spPr bwMode="auto">
          <a:xfrm>
            <a:off x="762000" y="177225"/>
            <a:ext cx="2819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4 </a:t>
            </a:r>
            <a:r>
              <a:rPr kumimoji="1" lang="zh-CN" altLang="en-US" sz="3200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速度和速率</a:t>
            </a:r>
            <a:endParaRPr kumimoji="1" lang="en-US" altLang="zh-CN" sz="3200" dirty="0">
              <a:solidFill>
                <a:srgbClr val="00B05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927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2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6" name="Rectangle 2"/>
          <p:cNvSpPr>
            <a:spLocks noChangeArrowheads="1"/>
          </p:cNvSpPr>
          <p:nvPr/>
        </p:nvSpPr>
        <p:spPr bwMode="auto">
          <a:xfrm>
            <a:off x="5105400" y="2133600"/>
            <a:ext cx="35052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27" name="Rectangle 3"/>
          <p:cNvSpPr>
            <a:spLocks noChangeArrowheads="1"/>
          </p:cNvSpPr>
          <p:nvPr/>
        </p:nvSpPr>
        <p:spPr bwMode="auto">
          <a:xfrm>
            <a:off x="4876800" y="1676400"/>
            <a:ext cx="3733800" cy="4572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9813" name="Rectangle 5"/>
          <p:cNvSpPr>
            <a:spLocks noChangeArrowheads="1"/>
          </p:cNvSpPr>
          <p:nvPr/>
        </p:nvSpPr>
        <p:spPr bwMode="auto">
          <a:xfrm>
            <a:off x="381000" y="1547812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dirty="0">
                <a:solidFill>
                  <a:srgbClr val="FF0000"/>
                </a:solidFill>
              </a:rPr>
              <a:t>1</a:t>
            </a:r>
            <a:r>
              <a:rPr kumimoji="1" lang="zh-CN" altLang="en-US" dirty="0">
                <a:solidFill>
                  <a:srgbClr val="FF0000"/>
                </a:solidFill>
              </a:rPr>
              <a:t>） </a:t>
            </a:r>
            <a:r>
              <a:rPr kumimoji="1"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平均加速度</a:t>
            </a: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6705600" y="1905000"/>
            <a:ext cx="1676400" cy="1295400"/>
            <a:chOff x="4224" y="1056"/>
            <a:chExt cx="1056" cy="816"/>
          </a:xfrm>
        </p:grpSpPr>
        <p:sp>
          <p:nvSpPr>
            <p:cNvPr id="13351" name="Line 11"/>
            <p:cNvSpPr>
              <a:spLocks noChangeShapeType="1"/>
            </p:cNvSpPr>
            <p:nvPr/>
          </p:nvSpPr>
          <p:spPr bwMode="auto">
            <a:xfrm flipV="1">
              <a:off x="4272" y="1440"/>
              <a:ext cx="1008" cy="144"/>
            </a:xfrm>
            <a:prstGeom prst="line">
              <a:avLst/>
            </a:prstGeom>
            <a:noFill/>
            <a:ln w="31750">
              <a:solidFill>
                <a:srgbClr val="D60093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25" name="Object 12"/>
            <p:cNvGraphicFramePr>
              <a:graphicFrameLocks noChangeAspect="1"/>
            </p:cNvGraphicFramePr>
            <p:nvPr/>
          </p:nvGraphicFramePr>
          <p:xfrm>
            <a:off x="4752" y="1056"/>
            <a:ext cx="399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946" name="Equation" r:id="rId3" imgW="190335" imgH="215713" progId="">
                    <p:embed/>
                  </p:oleObj>
                </mc:Choice>
                <mc:Fallback>
                  <p:oleObj name="Equation" r:id="rId3" imgW="190335" imgH="215713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1056"/>
                          <a:ext cx="399" cy="4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D60093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52" name="Text Box 13"/>
            <p:cNvSpPr txBox="1">
              <a:spLocks noChangeArrowheads="1"/>
            </p:cNvSpPr>
            <p:nvPr/>
          </p:nvSpPr>
          <p:spPr bwMode="auto">
            <a:xfrm>
              <a:off x="4224" y="1584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i="1"/>
                <a:t>B</a:t>
              </a:r>
              <a:endParaRPr kumimoji="1" lang="en-US" altLang="zh-CN" sz="2400" b="0" i="1"/>
            </a:p>
          </p:txBody>
        </p:sp>
      </p:grp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5562600" y="4876800"/>
            <a:ext cx="2514600" cy="1371600"/>
            <a:chOff x="3504" y="2928"/>
            <a:chExt cx="1584" cy="864"/>
          </a:xfrm>
        </p:grpSpPr>
        <p:sp>
          <p:nvSpPr>
            <p:cNvPr id="13349" name="Line 16"/>
            <p:cNvSpPr>
              <a:spLocks noChangeShapeType="1"/>
            </p:cNvSpPr>
            <p:nvPr/>
          </p:nvSpPr>
          <p:spPr bwMode="auto">
            <a:xfrm flipV="1">
              <a:off x="3504" y="3025"/>
              <a:ext cx="704" cy="554"/>
            </a:xfrm>
            <a:prstGeom prst="line">
              <a:avLst/>
            </a:prstGeom>
            <a:noFill/>
            <a:ln w="3175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23" name="Object 17"/>
            <p:cNvGraphicFramePr>
              <a:graphicFrameLocks noChangeAspect="1"/>
            </p:cNvGraphicFramePr>
            <p:nvPr/>
          </p:nvGraphicFramePr>
          <p:xfrm>
            <a:off x="3565" y="2928"/>
            <a:ext cx="291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947" name="Equation" r:id="rId5" imgW="190335" imgH="215713" progId="">
                    <p:embed/>
                  </p:oleObj>
                </mc:Choice>
                <mc:Fallback>
                  <p:oleObj name="Equation" r:id="rId5" imgW="190335" imgH="215713" progId="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5" y="2928"/>
                          <a:ext cx="291" cy="3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50" name="Line 18"/>
            <p:cNvSpPr>
              <a:spLocks noChangeShapeType="1"/>
            </p:cNvSpPr>
            <p:nvPr/>
          </p:nvSpPr>
          <p:spPr bwMode="auto">
            <a:xfrm flipV="1">
              <a:off x="3504" y="3358"/>
              <a:ext cx="1584" cy="221"/>
            </a:xfrm>
            <a:prstGeom prst="line">
              <a:avLst/>
            </a:prstGeom>
            <a:noFill/>
            <a:ln w="31750">
              <a:solidFill>
                <a:srgbClr val="D60093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24" name="Object 19"/>
            <p:cNvGraphicFramePr>
              <a:graphicFrameLocks noChangeAspect="1"/>
            </p:cNvGraphicFramePr>
            <p:nvPr/>
          </p:nvGraphicFramePr>
          <p:xfrm>
            <a:off x="4243" y="3408"/>
            <a:ext cx="360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948" name="Equation" r:id="rId7" imgW="190335" imgH="215713" progId="">
                    <p:embed/>
                  </p:oleObj>
                </mc:Choice>
                <mc:Fallback>
                  <p:oleObj name="Equation" r:id="rId7" imgW="190335" imgH="215713" progId="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3" y="3408"/>
                          <a:ext cx="360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D60093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6629400" y="4816475"/>
            <a:ext cx="1447800" cy="746125"/>
            <a:chOff x="4176" y="2890"/>
            <a:chExt cx="912" cy="470"/>
          </a:xfrm>
        </p:grpSpPr>
        <p:sp>
          <p:nvSpPr>
            <p:cNvPr id="13348" name="Line 25"/>
            <p:cNvSpPr>
              <a:spLocks noChangeShapeType="1"/>
            </p:cNvSpPr>
            <p:nvPr/>
          </p:nvSpPr>
          <p:spPr bwMode="auto">
            <a:xfrm>
              <a:off x="4176" y="3048"/>
              <a:ext cx="912" cy="312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22" name="Object 26"/>
            <p:cNvGraphicFramePr>
              <a:graphicFrameLocks noChangeAspect="1"/>
            </p:cNvGraphicFramePr>
            <p:nvPr/>
          </p:nvGraphicFramePr>
          <p:xfrm>
            <a:off x="4464" y="2890"/>
            <a:ext cx="48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949" name="Equation" r:id="rId8" imgW="215619" imgH="177569" progId="">
                    <p:embed/>
                  </p:oleObj>
                </mc:Choice>
                <mc:Fallback>
                  <p:oleObj name="Equation" r:id="rId8" imgW="215619" imgH="177569" progId="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890"/>
                          <a:ext cx="480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D60093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533400" y="3833812"/>
            <a:ext cx="3240088" cy="661988"/>
            <a:chOff x="336" y="2496"/>
            <a:chExt cx="2041" cy="417"/>
          </a:xfrm>
        </p:grpSpPr>
        <p:sp>
          <p:nvSpPr>
            <p:cNvPr id="13347" name="Text Box 28"/>
            <p:cNvSpPr txBox="1">
              <a:spLocks noChangeArrowheads="1"/>
            </p:cNvSpPr>
            <p:nvPr/>
          </p:nvSpPr>
          <p:spPr bwMode="auto">
            <a:xfrm>
              <a:off x="553" y="2577"/>
              <a:ext cx="18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dirty="0">
                  <a:latin typeface="黑体" pitchFamily="49" charset="-122"/>
                  <a:ea typeface="黑体" pitchFamily="49" charset="-122"/>
                </a:rPr>
                <a:t>与</a:t>
              </a:r>
              <a:r>
                <a:rPr kumimoji="1" lang="zh-CN" altLang="en-US" dirty="0"/>
                <a:t>        </a:t>
              </a:r>
              <a:r>
                <a:rPr kumimoji="1" lang="zh-CN" altLang="en-US" dirty="0">
                  <a:latin typeface="黑体" pitchFamily="49" charset="-122"/>
                  <a:ea typeface="黑体" pitchFamily="49" charset="-122"/>
                </a:rPr>
                <a:t>同方向 </a:t>
              </a:r>
              <a:r>
                <a:rPr kumimoji="1" lang="en-US" altLang="zh-CN" dirty="0"/>
                <a:t>.</a:t>
              </a:r>
            </a:p>
          </p:txBody>
        </p:sp>
        <p:graphicFrame>
          <p:nvGraphicFramePr>
            <p:cNvPr id="13320" name="Object 29"/>
            <p:cNvGraphicFramePr>
              <a:graphicFrameLocks noChangeAspect="1"/>
            </p:cNvGraphicFramePr>
            <p:nvPr/>
          </p:nvGraphicFramePr>
          <p:xfrm>
            <a:off x="816" y="2544"/>
            <a:ext cx="432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950" name="Equation" r:id="rId10" imgW="215619" imgH="177569" progId="">
                    <p:embed/>
                  </p:oleObj>
                </mc:Choice>
                <mc:Fallback>
                  <p:oleObj name="Equation" r:id="rId10" imgW="215619" imgH="177569" progId="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2544"/>
                          <a:ext cx="432" cy="3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1" name="Object 30"/>
            <p:cNvGraphicFramePr>
              <a:graphicFrameLocks noChangeAspect="1"/>
            </p:cNvGraphicFramePr>
            <p:nvPr/>
          </p:nvGraphicFramePr>
          <p:xfrm>
            <a:off x="336" y="2496"/>
            <a:ext cx="248" cy="4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951" name="Equation" r:id="rId11" imgW="139639" imgH="203112" progId="">
                    <p:embed/>
                  </p:oleObj>
                </mc:Choice>
                <mc:Fallback>
                  <p:oleObj name="Equation" r:id="rId11" imgW="139639" imgH="203112" progId="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2496"/>
                          <a:ext cx="248" cy="4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33" name="Text Box 34"/>
          <p:cNvSpPr txBox="1">
            <a:spLocks noChangeArrowheads="1"/>
          </p:cNvSpPr>
          <p:nvPr/>
        </p:nvSpPr>
        <p:spPr bwMode="auto">
          <a:xfrm>
            <a:off x="609600" y="863025"/>
            <a:ext cx="4648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反映速度变化快慢的物理量</a:t>
            </a:r>
          </a:p>
        </p:txBody>
      </p:sp>
      <p:grpSp>
        <p:nvGrpSpPr>
          <p:cNvPr id="6" name="Group 52"/>
          <p:cNvGrpSpPr>
            <a:grpSpLocks/>
          </p:cNvGrpSpPr>
          <p:nvPr/>
        </p:nvGrpSpPr>
        <p:grpSpPr bwMode="auto">
          <a:xfrm>
            <a:off x="5257800" y="1981200"/>
            <a:ext cx="3124200" cy="2514600"/>
            <a:chOff x="3312" y="1248"/>
            <a:chExt cx="1968" cy="1584"/>
          </a:xfrm>
        </p:grpSpPr>
        <p:sp>
          <p:nvSpPr>
            <p:cNvPr id="13344" name="Line 6"/>
            <p:cNvSpPr>
              <a:spLocks noChangeShapeType="1"/>
            </p:cNvSpPr>
            <p:nvPr/>
          </p:nvSpPr>
          <p:spPr bwMode="auto">
            <a:xfrm flipV="1">
              <a:off x="3600" y="1296"/>
              <a:ext cx="0" cy="1296"/>
            </a:xfrm>
            <a:prstGeom prst="line">
              <a:avLst/>
            </a:prstGeom>
            <a:noFill/>
            <a:ln w="19050">
              <a:solidFill>
                <a:srgbClr val="1C1C1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5" name="Line 7"/>
            <p:cNvSpPr>
              <a:spLocks noChangeShapeType="1"/>
            </p:cNvSpPr>
            <p:nvPr/>
          </p:nvSpPr>
          <p:spPr bwMode="auto">
            <a:xfrm>
              <a:off x="3600" y="2544"/>
              <a:ext cx="1632" cy="0"/>
            </a:xfrm>
            <a:prstGeom prst="line">
              <a:avLst/>
            </a:prstGeom>
            <a:noFill/>
            <a:ln w="19050">
              <a:solidFill>
                <a:srgbClr val="1C1C1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6" name="Freeform 9"/>
            <p:cNvSpPr>
              <a:spLocks/>
            </p:cNvSpPr>
            <p:nvPr/>
          </p:nvSpPr>
          <p:spPr bwMode="auto">
            <a:xfrm>
              <a:off x="3360" y="1706"/>
              <a:ext cx="1920" cy="808"/>
            </a:xfrm>
            <a:custGeom>
              <a:avLst/>
              <a:gdLst>
                <a:gd name="T0" fmla="*/ 0 w 1920"/>
                <a:gd name="T1" fmla="*/ 808 h 808"/>
                <a:gd name="T2" fmla="*/ 288 w 1920"/>
                <a:gd name="T3" fmla="*/ 337 h 808"/>
                <a:gd name="T4" fmla="*/ 686 w 1920"/>
                <a:gd name="T5" fmla="*/ 84 h 808"/>
                <a:gd name="T6" fmla="*/ 960 w 1920"/>
                <a:gd name="T7" fmla="*/ 22 h 808"/>
                <a:gd name="T8" fmla="*/ 1378 w 1920"/>
                <a:gd name="T9" fmla="*/ 70 h 808"/>
                <a:gd name="T10" fmla="*/ 1920 w 1920"/>
                <a:gd name="T11" fmla="*/ 440 h 8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0"/>
                <a:gd name="T19" fmla="*/ 0 h 808"/>
                <a:gd name="T20" fmla="*/ 1920 w 1920"/>
                <a:gd name="T21" fmla="*/ 808 h 80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0" h="808">
                  <a:moveTo>
                    <a:pt x="0" y="808"/>
                  </a:moveTo>
                  <a:cubicBezTo>
                    <a:pt x="48" y="730"/>
                    <a:pt x="174" y="458"/>
                    <a:pt x="288" y="337"/>
                  </a:cubicBezTo>
                  <a:cubicBezTo>
                    <a:pt x="402" y="216"/>
                    <a:pt x="574" y="136"/>
                    <a:pt x="686" y="84"/>
                  </a:cubicBezTo>
                  <a:cubicBezTo>
                    <a:pt x="798" y="32"/>
                    <a:pt x="845" y="24"/>
                    <a:pt x="960" y="22"/>
                  </a:cubicBezTo>
                  <a:cubicBezTo>
                    <a:pt x="1075" y="20"/>
                    <a:pt x="1218" y="0"/>
                    <a:pt x="1378" y="70"/>
                  </a:cubicBezTo>
                  <a:cubicBezTo>
                    <a:pt x="1538" y="140"/>
                    <a:pt x="1807" y="363"/>
                    <a:pt x="1920" y="440"/>
                  </a:cubicBezTo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17" name="Object 31"/>
            <p:cNvGraphicFramePr>
              <a:graphicFrameLocks noChangeAspect="1"/>
            </p:cNvGraphicFramePr>
            <p:nvPr/>
          </p:nvGraphicFramePr>
          <p:xfrm>
            <a:off x="5040" y="2592"/>
            <a:ext cx="22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952" name="公式" r:id="rId13" imgW="177646" imgH="190335" progId="">
                    <p:embed/>
                  </p:oleObj>
                </mc:Choice>
                <mc:Fallback>
                  <p:oleObj name="公式" r:id="rId13" imgW="177646" imgH="190335" progId="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2592"/>
                          <a:ext cx="223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8" name="Object 32"/>
            <p:cNvGraphicFramePr>
              <a:graphicFrameLocks noChangeAspect="1"/>
            </p:cNvGraphicFramePr>
            <p:nvPr/>
          </p:nvGraphicFramePr>
          <p:xfrm>
            <a:off x="3312" y="1248"/>
            <a:ext cx="214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953" name="公式" r:id="rId15" imgW="190417" imgH="241195" progId="">
                    <p:embed/>
                  </p:oleObj>
                </mc:Choice>
                <mc:Fallback>
                  <p:oleObj name="公式" r:id="rId15" imgW="190417" imgH="241195" progId="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1248"/>
                          <a:ext cx="214" cy="2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9" name="Object 35"/>
            <p:cNvGraphicFramePr>
              <a:graphicFrameLocks noChangeAspect="1"/>
            </p:cNvGraphicFramePr>
            <p:nvPr/>
          </p:nvGraphicFramePr>
          <p:xfrm>
            <a:off x="3408" y="2448"/>
            <a:ext cx="202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954" name="Equation" r:id="rId17" imgW="152202" imgH="177569" progId="">
                    <p:embed/>
                  </p:oleObj>
                </mc:Choice>
                <mc:Fallback>
                  <p:oleObj name="Equation" r:id="rId17" imgW="152202" imgH="177569" progId="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2448"/>
                          <a:ext cx="202" cy="2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50"/>
          <p:cNvGrpSpPr>
            <a:grpSpLocks/>
          </p:cNvGrpSpPr>
          <p:nvPr/>
        </p:nvGrpSpPr>
        <p:grpSpPr bwMode="auto">
          <a:xfrm>
            <a:off x="228600" y="2133600"/>
            <a:ext cx="4572000" cy="1828800"/>
            <a:chOff x="336" y="1248"/>
            <a:chExt cx="2880" cy="1152"/>
          </a:xfrm>
        </p:grpSpPr>
        <p:graphicFrame>
          <p:nvGraphicFramePr>
            <p:cNvPr id="13316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5229282"/>
                </p:ext>
              </p:extLst>
            </p:nvPr>
          </p:nvGraphicFramePr>
          <p:xfrm>
            <a:off x="1056" y="1680"/>
            <a:ext cx="1008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955" name="Equation" r:id="rId19" imgW="482391" imgH="393529" progId="">
                    <p:embed/>
                  </p:oleObj>
                </mc:Choice>
                <mc:Fallback>
                  <p:oleObj name="Equation" r:id="rId19" imgW="482391" imgH="393529" progId="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1680"/>
                          <a:ext cx="1008" cy="7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43" name="Text Box 38"/>
            <p:cNvSpPr txBox="1">
              <a:spLocks noChangeArrowheads="1"/>
            </p:cNvSpPr>
            <p:nvPr/>
          </p:nvSpPr>
          <p:spPr bwMode="auto">
            <a:xfrm>
              <a:off x="336" y="1248"/>
              <a:ext cx="288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1" lang="en-US" altLang="zh-CN" dirty="0">
                  <a:solidFill>
                    <a:schemeClr val="tx1"/>
                  </a:solidFill>
                </a:rPr>
                <a:t>  </a:t>
              </a:r>
              <a:r>
                <a:rPr kumimoji="1" lang="zh-CN" altLang="en-US" dirty="0">
                  <a:latin typeface="黑体" pitchFamily="49" charset="-122"/>
                  <a:ea typeface="黑体" pitchFamily="49" charset="-122"/>
                </a:rPr>
                <a:t>单位时间内的速度增量</a:t>
              </a:r>
            </a:p>
          </p:txBody>
        </p:sp>
      </p:grpSp>
      <p:grpSp>
        <p:nvGrpSpPr>
          <p:cNvPr id="8" name="Group 51"/>
          <p:cNvGrpSpPr>
            <a:grpSpLocks/>
          </p:cNvGrpSpPr>
          <p:nvPr/>
        </p:nvGrpSpPr>
        <p:grpSpPr bwMode="auto">
          <a:xfrm>
            <a:off x="457200" y="4714875"/>
            <a:ext cx="3276601" cy="1762125"/>
            <a:chOff x="720" y="2880"/>
            <a:chExt cx="2064" cy="1110"/>
          </a:xfrm>
        </p:grpSpPr>
        <p:sp>
          <p:nvSpPr>
            <p:cNvPr id="13342" name="Rectangle 39"/>
            <p:cNvSpPr>
              <a:spLocks noChangeArrowheads="1"/>
            </p:cNvSpPr>
            <p:nvPr/>
          </p:nvSpPr>
          <p:spPr bwMode="auto">
            <a:xfrm>
              <a:off x="720" y="2880"/>
              <a:ext cx="203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dirty="0">
                  <a:solidFill>
                    <a:srgbClr val="FF0000"/>
                  </a:solidFill>
                </a:rPr>
                <a:t>2</a:t>
              </a:r>
              <a:r>
                <a:rPr kumimoji="1" lang="zh-CN" altLang="en-US" dirty="0">
                  <a:solidFill>
                    <a:srgbClr val="FF0000"/>
                  </a:solidFill>
                </a:rPr>
                <a:t>）（</a:t>
              </a:r>
              <a:r>
                <a:rPr kumimoji="1" lang="zh-CN" altLang="en-US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瞬时）加速度</a:t>
              </a:r>
            </a:p>
          </p:txBody>
        </p:sp>
        <p:graphicFrame>
          <p:nvGraphicFramePr>
            <p:cNvPr id="13315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90863944"/>
                </p:ext>
              </p:extLst>
            </p:nvPr>
          </p:nvGraphicFramePr>
          <p:xfrm>
            <a:off x="864" y="3264"/>
            <a:ext cx="1920" cy="7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956" name="Equation" r:id="rId21" imgW="1040948" imgH="393529" progId="">
                    <p:embed/>
                  </p:oleObj>
                </mc:Choice>
                <mc:Fallback>
                  <p:oleObj name="Equation" r:id="rId21" imgW="1040948" imgH="393529" progId="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3264"/>
                          <a:ext cx="1920" cy="7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37" name="Rectangle 41"/>
          <p:cNvSpPr>
            <a:spLocks noChangeArrowheads="1"/>
          </p:cNvSpPr>
          <p:nvPr/>
        </p:nvSpPr>
        <p:spPr bwMode="auto">
          <a:xfrm>
            <a:off x="730250" y="180042"/>
            <a:ext cx="2438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5</a:t>
            </a:r>
            <a:r>
              <a:rPr kumimoji="1" lang="zh-CN" altLang="en-US" sz="3200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 加速度</a:t>
            </a:r>
          </a:p>
        </p:txBody>
      </p:sp>
      <p:grpSp>
        <p:nvGrpSpPr>
          <p:cNvPr id="9" name="Group 47"/>
          <p:cNvGrpSpPr>
            <a:grpSpLocks/>
          </p:cNvGrpSpPr>
          <p:nvPr/>
        </p:nvGrpSpPr>
        <p:grpSpPr bwMode="auto">
          <a:xfrm>
            <a:off x="5791200" y="1931988"/>
            <a:ext cx="1066800" cy="1558925"/>
            <a:chOff x="3648" y="1073"/>
            <a:chExt cx="672" cy="982"/>
          </a:xfrm>
        </p:grpSpPr>
        <p:grpSp>
          <p:nvGrpSpPr>
            <p:cNvPr id="10" name="Group 44"/>
            <p:cNvGrpSpPr>
              <a:grpSpLocks/>
            </p:cNvGrpSpPr>
            <p:nvPr/>
          </p:nvGrpSpPr>
          <p:grpSpPr bwMode="auto">
            <a:xfrm>
              <a:off x="3792" y="1073"/>
              <a:ext cx="528" cy="703"/>
              <a:chOff x="3792" y="1056"/>
              <a:chExt cx="528" cy="703"/>
            </a:xfrm>
          </p:grpSpPr>
          <p:sp>
            <p:nvSpPr>
              <p:cNvPr id="13341" name="Line 21"/>
              <p:cNvSpPr>
                <a:spLocks noChangeShapeType="1"/>
              </p:cNvSpPr>
              <p:nvPr/>
            </p:nvSpPr>
            <p:spPr bwMode="auto">
              <a:xfrm flipV="1">
                <a:off x="3792" y="1392"/>
                <a:ext cx="528" cy="367"/>
              </a:xfrm>
              <a:prstGeom prst="line">
                <a:avLst/>
              </a:prstGeom>
              <a:noFill/>
              <a:ln w="31750">
                <a:solidFill>
                  <a:schemeClr val="tx2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3314" name="Object 23"/>
              <p:cNvGraphicFramePr>
                <a:graphicFrameLocks noChangeAspect="1"/>
              </p:cNvGraphicFramePr>
              <p:nvPr/>
            </p:nvGraphicFramePr>
            <p:xfrm>
              <a:off x="3888" y="1056"/>
              <a:ext cx="386" cy="4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8957" name="Equation" r:id="rId23" imgW="190335" imgH="215713" progId="">
                      <p:embed/>
                    </p:oleObj>
                  </mc:Choice>
                  <mc:Fallback>
                    <p:oleObj name="Equation" r:id="rId23" imgW="190335" imgH="215713" progId="">
                      <p:embed/>
                      <p:pic>
                        <p:nvPicPr>
                          <p:cNvPr id="0" name="Picture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88" y="1056"/>
                            <a:ext cx="386" cy="4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D60093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3340" name="Text Box 45"/>
            <p:cNvSpPr txBox="1">
              <a:spLocks noChangeArrowheads="1"/>
            </p:cNvSpPr>
            <p:nvPr/>
          </p:nvSpPr>
          <p:spPr bwMode="auto">
            <a:xfrm>
              <a:off x="3648" y="1728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930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4" name="Text Box 2"/>
          <p:cNvSpPr txBox="1">
            <a:spLocks noChangeArrowheads="1"/>
          </p:cNvSpPr>
          <p:nvPr/>
        </p:nvSpPr>
        <p:spPr bwMode="auto">
          <a:xfrm>
            <a:off x="898525" y="11636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kumimoji="1" lang="zh-CN" altLang="zh-CN" sz="2400" b="0">
              <a:solidFill>
                <a:schemeClr val="tx1"/>
              </a:solidFill>
            </a:endParaRPr>
          </a:p>
        </p:txBody>
      </p:sp>
      <p:graphicFrame>
        <p:nvGraphicFramePr>
          <p:cNvPr id="1208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9908877"/>
              </p:ext>
            </p:extLst>
          </p:nvPr>
        </p:nvGraphicFramePr>
        <p:xfrm>
          <a:off x="685800" y="4267200"/>
          <a:ext cx="3962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46" name="Equation" r:id="rId3" imgW="1180588" imgH="253890" progId="">
                  <p:embed/>
                </p:oleObj>
              </mc:Choice>
              <mc:Fallback>
                <p:oleObj name="Equation" r:id="rId3" imgW="1180588" imgH="25389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267200"/>
                        <a:ext cx="396240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5334000" y="3124200"/>
            <a:ext cx="2994025" cy="3733800"/>
            <a:chOff x="3456" y="1776"/>
            <a:chExt cx="1886" cy="2352"/>
          </a:xfrm>
        </p:grpSpPr>
        <p:graphicFrame>
          <p:nvGraphicFramePr>
            <p:cNvPr id="14343" name="Object 7"/>
            <p:cNvGraphicFramePr>
              <a:graphicFrameLocks noChangeAspect="1"/>
            </p:cNvGraphicFramePr>
            <p:nvPr/>
          </p:nvGraphicFramePr>
          <p:xfrm>
            <a:off x="3648" y="1776"/>
            <a:ext cx="1694" cy="2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947" name="Equation" r:id="rId5" imgW="977900" imgH="1270000" progId="">
                    <p:embed/>
                  </p:oleObj>
                </mc:Choice>
                <mc:Fallback>
                  <p:oleObj name="Equation" r:id="rId5" imgW="977900" imgH="1270000" progId="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1776"/>
                          <a:ext cx="1694" cy="23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3" name="AutoShape 8"/>
            <p:cNvSpPr>
              <a:spLocks/>
            </p:cNvSpPr>
            <p:nvPr/>
          </p:nvSpPr>
          <p:spPr bwMode="auto">
            <a:xfrm>
              <a:off x="3456" y="2160"/>
              <a:ext cx="192" cy="1632"/>
            </a:xfrm>
            <a:prstGeom prst="leftBrace">
              <a:avLst>
                <a:gd name="adj1" fmla="val 70833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533400" y="5181600"/>
            <a:ext cx="4038600" cy="1392238"/>
            <a:chOff x="480" y="3024"/>
            <a:chExt cx="2544" cy="877"/>
          </a:xfrm>
        </p:grpSpPr>
        <p:sp>
          <p:nvSpPr>
            <p:cNvPr id="14352" name="Text Box 10"/>
            <p:cNvSpPr txBox="1">
              <a:spLocks noChangeArrowheads="1"/>
            </p:cNvSpPr>
            <p:nvPr/>
          </p:nvSpPr>
          <p:spPr bwMode="auto">
            <a:xfrm>
              <a:off x="480" y="3024"/>
              <a:ext cx="18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dirty="0">
                  <a:latin typeface="黑体" pitchFamily="49" charset="-122"/>
                  <a:ea typeface="黑体" pitchFamily="49" charset="-122"/>
                </a:rPr>
                <a:t>加速度大小</a:t>
              </a:r>
            </a:p>
          </p:txBody>
        </p:sp>
        <p:graphicFrame>
          <p:nvGraphicFramePr>
            <p:cNvPr id="14342" name="Object 11"/>
            <p:cNvGraphicFramePr>
              <a:graphicFrameLocks noChangeAspect="1"/>
            </p:cNvGraphicFramePr>
            <p:nvPr/>
          </p:nvGraphicFramePr>
          <p:xfrm>
            <a:off x="1008" y="3312"/>
            <a:ext cx="2016" cy="5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948" name="Equation" r:id="rId7" imgW="1091726" imgH="304668" progId="">
                    <p:embed/>
                  </p:oleObj>
                </mc:Choice>
                <mc:Fallback>
                  <p:oleObj name="Equation" r:id="rId7" imgW="1091726" imgH="304668" progId="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3312"/>
                          <a:ext cx="2016" cy="5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533400" y="990600"/>
            <a:ext cx="7162800" cy="1066800"/>
            <a:chOff x="432" y="432"/>
            <a:chExt cx="4484" cy="672"/>
          </a:xfrm>
        </p:grpSpPr>
        <p:graphicFrame>
          <p:nvGraphicFramePr>
            <p:cNvPr id="14340" name="Object 3"/>
            <p:cNvGraphicFramePr>
              <a:graphicFrameLocks noChangeAspect="1"/>
            </p:cNvGraphicFramePr>
            <p:nvPr/>
          </p:nvGraphicFramePr>
          <p:xfrm>
            <a:off x="1344" y="432"/>
            <a:ext cx="1728" cy="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949" name="Equation" r:id="rId9" imgW="850531" imgH="418918" progId="">
                    <p:embed/>
                  </p:oleObj>
                </mc:Choice>
                <mc:Fallback>
                  <p:oleObj name="Equation" r:id="rId9" imgW="850531" imgH="418918" progId="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432"/>
                          <a:ext cx="1728" cy="6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1" name="Rectangle 13"/>
            <p:cNvSpPr>
              <a:spLocks noChangeArrowheads="1"/>
            </p:cNvSpPr>
            <p:nvPr/>
          </p:nvSpPr>
          <p:spPr bwMode="auto">
            <a:xfrm>
              <a:off x="432" y="624"/>
              <a:ext cx="1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dirty="0">
                  <a:latin typeface="黑体" pitchFamily="49" charset="-122"/>
                  <a:ea typeface="黑体" pitchFamily="49" charset="-122"/>
                </a:rPr>
                <a:t>加速度</a:t>
              </a:r>
            </a:p>
          </p:txBody>
        </p:sp>
        <p:graphicFrame>
          <p:nvGraphicFramePr>
            <p:cNvPr id="14341" name="Object 14"/>
            <p:cNvGraphicFramePr>
              <a:graphicFrameLocks noChangeAspect="1"/>
            </p:cNvGraphicFramePr>
            <p:nvPr/>
          </p:nvGraphicFramePr>
          <p:xfrm>
            <a:off x="3120" y="432"/>
            <a:ext cx="1796" cy="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950" name="Equation" r:id="rId11" imgW="1600200" imgH="647700" progId="">
                    <p:embed/>
                  </p:oleObj>
                </mc:Choice>
                <mc:Fallback>
                  <p:oleObj name="Equation" r:id="rId11" imgW="1600200" imgH="647700" progId="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432"/>
                          <a:ext cx="1796" cy="6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533400" y="2133600"/>
            <a:ext cx="6553200" cy="1143000"/>
            <a:chOff x="384" y="1104"/>
            <a:chExt cx="4128" cy="720"/>
          </a:xfrm>
        </p:grpSpPr>
        <p:sp>
          <p:nvSpPr>
            <p:cNvPr id="14350" name="Rectangle 15"/>
            <p:cNvSpPr>
              <a:spLocks noChangeArrowheads="1"/>
            </p:cNvSpPr>
            <p:nvPr/>
          </p:nvSpPr>
          <p:spPr bwMode="auto">
            <a:xfrm>
              <a:off x="384" y="1296"/>
              <a:ext cx="15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dirty="0">
                  <a:latin typeface="黑体" pitchFamily="49" charset="-122"/>
                  <a:ea typeface="黑体" pitchFamily="49" charset="-122"/>
                </a:rPr>
                <a:t>加速度大小</a:t>
              </a:r>
            </a:p>
          </p:txBody>
        </p:sp>
        <p:graphicFrame>
          <p:nvGraphicFramePr>
            <p:cNvPr id="14339" name="Object 16"/>
            <p:cNvGraphicFramePr>
              <a:graphicFrameLocks noChangeAspect="1"/>
            </p:cNvGraphicFramePr>
            <p:nvPr/>
          </p:nvGraphicFramePr>
          <p:xfrm>
            <a:off x="1728" y="1104"/>
            <a:ext cx="2784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951" name="Equation" r:id="rId13" imgW="2438400" imgH="660400" progId="">
                    <p:embed/>
                  </p:oleObj>
                </mc:Choice>
                <mc:Fallback>
                  <p:oleObj name="Equation" r:id="rId13" imgW="2438400" imgH="660400" progId="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1104"/>
                          <a:ext cx="2784" cy="7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0851" name="Text Box 19"/>
          <p:cNvSpPr txBox="1">
            <a:spLocks noChangeArrowheads="1"/>
          </p:cNvSpPr>
          <p:nvPr/>
        </p:nvSpPr>
        <p:spPr bwMode="auto">
          <a:xfrm>
            <a:off x="533400" y="3581400"/>
            <a:ext cx="510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质点作三维运动时加速度为</a:t>
            </a:r>
          </a:p>
        </p:txBody>
      </p:sp>
      <p:sp>
        <p:nvSpPr>
          <p:cNvPr id="18" name="Rectangle 41"/>
          <p:cNvSpPr>
            <a:spLocks noChangeArrowheads="1"/>
          </p:cNvSpPr>
          <p:nvPr/>
        </p:nvSpPr>
        <p:spPr bwMode="auto">
          <a:xfrm>
            <a:off x="730250" y="180042"/>
            <a:ext cx="2438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5</a:t>
            </a:r>
            <a:r>
              <a:rPr kumimoji="1" lang="zh-CN" altLang="en-US" sz="3200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 加速度</a:t>
            </a:r>
          </a:p>
        </p:txBody>
      </p:sp>
    </p:spTree>
    <p:extLst>
      <p:ext uri="{BB962C8B-B14F-4D97-AF65-F5344CB8AC3E}">
        <p14:creationId xmlns:p14="http://schemas.microsoft.com/office/powerpoint/2010/main" val="1953653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0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5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1828800" y="152400"/>
            <a:ext cx="3733800" cy="784225"/>
            <a:chOff x="336" y="1056"/>
            <a:chExt cx="2352" cy="494"/>
          </a:xfrm>
        </p:grpSpPr>
        <p:sp>
          <p:nvSpPr>
            <p:cNvPr id="15411" name="Text Box 3"/>
            <p:cNvSpPr txBox="1">
              <a:spLocks noChangeArrowheads="1"/>
            </p:cNvSpPr>
            <p:nvPr/>
          </p:nvSpPr>
          <p:spPr bwMode="auto">
            <a:xfrm>
              <a:off x="1584" y="1104"/>
              <a:ext cx="110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dirty="0"/>
                <a:t> </a:t>
              </a:r>
              <a:r>
                <a:rPr kumimoji="1" lang="zh-CN" altLang="en-US" sz="3200" dirty="0">
                  <a:latin typeface="黑体" pitchFamily="49" charset="-122"/>
                  <a:ea typeface="黑体" pitchFamily="49" charset="-122"/>
                </a:rPr>
                <a:t>吗</a:t>
              </a:r>
              <a:r>
                <a:rPr kumimoji="1" lang="zh-CN" altLang="en-US" sz="3200" dirty="0"/>
                <a:t>？</a:t>
              </a:r>
              <a:r>
                <a:rPr kumimoji="1" lang="zh-CN" altLang="en-US" dirty="0">
                  <a:solidFill>
                    <a:srgbClr val="CC0000"/>
                  </a:solidFill>
                </a:rPr>
                <a:t>                                              </a:t>
              </a:r>
              <a:endParaRPr kumimoji="1" lang="zh-CN" altLang="en-US" sz="2400" b="0" dirty="0">
                <a:solidFill>
                  <a:srgbClr val="FF3300"/>
                </a:solidFill>
              </a:endParaRPr>
            </a:p>
          </p:txBody>
        </p:sp>
        <p:graphicFrame>
          <p:nvGraphicFramePr>
            <p:cNvPr id="15377" name="Object 15"/>
            <p:cNvGraphicFramePr>
              <a:graphicFrameLocks noChangeAspect="1"/>
            </p:cNvGraphicFramePr>
            <p:nvPr/>
          </p:nvGraphicFramePr>
          <p:xfrm>
            <a:off x="336" y="1056"/>
            <a:ext cx="1311" cy="4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010" name="Equation" r:id="rId3" imgW="596641" imgH="253890" progId="">
                    <p:embed/>
                  </p:oleObj>
                </mc:Choice>
                <mc:Fallback>
                  <p:oleObj name="Equation" r:id="rId3" imgW="596641" imgH="253890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1056"/>
                          <a:ext cx="1311" cy="4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7456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4274977"/>
              </p:ext>
            </p:extLst>
          </p:nvPr>
        </p:nvGraphicFramePr>
        <p:xfrm>
          <a:off x="762000" y="1219200"/>
          <a:ext cx="3810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11" name="Equation" r:id="rId5" imgW="1256755" imgH="203112" progId="">
                  <p:embed/>
                </p:oleObj>
              </mc:Choice>
              <mc:Fallback>
                <p:oleObj name="Equation" r:id="rId5" imgW="1256755" imgH="203112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219200"/>
                        <a:ext cx="38100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2" name="Line 6"/>
          <p:cNvSpPr>
            <a:spLocks noChangeShapeType="1"/>
          </p:cNvSpPr>
          <p:nvPr/>
        </p:nvSpPr>
        <p:spPr bwMode="auto">
          <a:xfrm flipH="1">
            <a:off x="2819400" y="228600"/>
            <a:ext cx="228600" cy="609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68"/>
          <p:cNvGrpSpPr>
            <a:grpSpLocks/>
          </p:cNvGrpSpPr>
          <p:nvPr/>
        </p:nvGrpSpPr>
        <p:grpSpPr bwMode="auto">
          <a:xfrm>
            <a:off x="1981200" y="4495800"/>
            <a:ext cx="2743200" cy="561975"/>
            <a:chOff x="624" y="2920"/>
            <a:chExt cx="1728" cy="354"/>
          </a:xfrm>
        </p:grpSpPr>
        <p:graphicFrame>
          <p:nvGraphicFramePr>
            <p:cNvPr id="15376" name="Object 14"/>
            <p:cNvGraphicFramePr>
              <a:graphicFrameLocks noChangeAspect="1"/>
            </p:cNvGraphicFramePr>
            <p:nvPr/>
          </p:nvGraphicFramePr>
          <p:xfrm>
            <a:off x="624" y="2928"/>
            <a:ext cx="1728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012" name="Equation" r:id="rId7" imgW="799753" imgH="177723" progId="">
                    <p:embed/>
                  </p:oleObj>
                </mc:Choice>
                <mc:Fallback>
                  <p:oleObj name="Equation" r:id="rId7" imgW="799753" imgH="177723" progId="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928"/>
                          <a:ext cx="1728" cy="3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09" name="Line 9"/>
            <p:cNvSpPr>
              <a:spLocks noChangeShapeType="1"/>
            </p:cNvSpPr>
            <p:nvPr/>
          </p:nvSpPr>
          <p:spPr bwMode="auto">
            <a:xfrm flipV="1">
              <a:off x="1392" y="2928"/>
              <a:ext cx="288" cy="8"/>
            </a:xfrm>
            <a:prstGeom prst="line">
              <a:avLst/>
            </a:prstGeom>
            <a:noFill/>
            <a:ln w="19050">
              <a:solidFill>
                <a:srgbClr val="1C1C1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10" name="Line 10"/>
            <p:cNvSpPr>
              <a:spLocks noChangeShapeType="1"/>
            </p:cNvSpPr>
            <p:nvPr/>
          </p:nvSpPr>
          <p:spPr bwMode="auto">
            <a:xfrm>
              <a:off x="1968" y="2920"/>
              <a:ext cx="288" cy="8"/>
            </a:xfrm>
            <a:prstGeom prst="line">
              <a:avLst/>
            </a:prstGeom>
            <a:noFill/>
            <a:ln w="19050">
              <a:solidFill>
                <a:srgbClr val="1C1C1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80"/>
          <p:cNvGrpSpPr>
            <a:grpSpLocks/>
          </p:cNvGrpSpPr>
          <p:nvPr/>
        </p:nvGrpSpPr>
        <p:grpSpPr bwMode="auto">
          <a:xfrm>
            <a:off x="5334000" y="914400"/>
            <a:ext cx="3200400" cy="3429000"/>
            <a:chOff x="3360" y="576"/>
            <a:chExt cx="2016" cy="2160"/>
          </a:xfrm>
        </p:grpSpPr>
        <p:sp>
          <p:nvSpPr>
            <p:cNvPr id="15404" name="Rectangle 2"/>
            <p:cNvSpPr>
              <a:spLocks noChangeArrowheads="1"/>
            </p:cNvSpPr>
            <p:nvPr/>
          </p:nvSpPr>
          <p:spPr bwMode="auto">
            <a:xfrm>
              <a:off x="3360" y="576"/>
              <a:ext cx="2016" cy="216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5" name="Group 50"/>
            <p:cNvGrpSpPr>
              <a:grpSpLocks/>
            </p:cNvGrpSpPr>
            <p:nvPr/>
          </p:nvGrpSpPr>
          <p:grpSpPr bwMode="auto">
            <a:xfrm>
              <a:off x="3456" y="672"/>
              <a:ext cx="1817" cy="1961"/>
              <a:chOff x="3264" y="1056"/>
              <a:chExt cx="1817" cy="1961"/>
            </a:xfrm>
          </p:grpSpPr>
          <p:sp>
            <p:nvSpPr>
              <p:cNvPr id="15406" name="Line 13"/>
              <p:cNvSpPr>
                <a:spLocks noChangeShapeType="1"/>
              </p:cNvSpPr>
              <p:nvPr/>
            </p:nvSpPr>
            <p:spPr bwMode="auto">
              <a:xfrm flipV="1">
                <a:off x="3504" y="1536"/>
                <a:ext cx="480" cy="1248"/>
              </a:xfrm>
              <a:prstGeom prst="line">
                <a:avLst/>
              </a:prstGeom>
              <a:noFill/>
              <a:ln w="31750">
                <a:solidFill>
                  <a:srgbClr val="0000FF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5370" name="Object 8"/>
              <p:cNvGraphicFramePr>
                <a:graphicFrameLocks noChangeAspect="1"/>
              </p:cNvGraphicFramePr>
              <p:nvPr/>
            </p:nvGraphicFramePr>
            <p:xfrm>
              <a:off x="3264" y="1884"/>
              <a:ext cx="480" cy="3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013" name="Equation" r:id="rId9" imgW="279279" imgH="203112" progId="">
                      <p:embed/>
                    </p:oleObj>
                  </mc:Choice>
                  <mc:Fallback>
                    <p:oleObj name="Equation" r:id="rId9" imgW="279279" imgH="203112" progId="">
                      <p:embed/>
                      <p:pic>
                        <p:nvPicPr>
                          <p:cNvPr id="0" name="Picture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64" y="1884"/>
                            <a:ext cx="480" cy="3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407" name="Line 15"/>
              <p:cNvSpPr>
                <a:spLocks noChangeShapeType="1"/>
              </p:cNvSpPr>
              <p:nvPr/>
            </p:nvSpPr>
            <p:spPr bwMode="auto">
              <a:xfrm flipV="1">
                <a:off x="3504" y="1248"/>
                <a:ext cx="1344" cy="1521"/>
              </a:xfrm>
              <a:prstGeom prst="line">
                <a:avLst/>
              </a:prstGeom>
              <a:noFill/>
              <a:ln w="31750">
                <a:solidFill>
                  <a:srgbClr val="008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5371" name="Object 9"/>
              <p:cNvGraphicFramePr>
                <a:graphicFrameLocks noChangeAspect="1"/>
              </p:cNvGraphicFramePr>
              <p:nvPr/>
            </p:nvGraphicFramePr>
            <p:xfrm>
              <a:off x="4128" y="1982"/>
              <a:ext cx="816" cy="3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014" name="Equation" r:id="rId11" imgW="558558" imgH="203112" progId="">
                      <p:embed/>
                    </p:oleObj>
                  </mc:Choice>
                  <mc:Fallback>
                    <p:oleObj name="Equation" r:id="rId11" imgW="558558" imgH="203112" progId="">
                      <p:embed/>
                      <p:pic>
                        <p:nvPicPr>
                          <p:cNvPr id="0" name="Picture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1982"/>
                            <a:ext cx="816" cy="32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D60093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408" name="Line 17"/>
              <p:cNvSpPr>
                <a:spLocks noChangeShapeType="1"/>
              </p:cNvSpPr>
              <p:nvPr/>
            </p:nvSpPr>
            <p:spPr bwMode="auto">
              <a:xfrm flipV="1">
                <a:off x="3984" y="1248"/>
                <a:ext cx="864" cy="322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5372" name="Object 10"/>
              <p:cNvGraphicFramePr>
                <a:graphicFrameLocks noChangeAspect="1"/>
              </p:cNvGraphicFramePr>
              <p:nvPr/>
            </p:nvGraphicFramePr>
            <p:xfrm>
              <a:off x="4080" y="1185"/>
              <a:ext cx="432" cy="3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015" name="Equation" r:id="rId13" imgW="215619" imgH="177569" progId="">
                      <p:embed/>
                    </p:oleObj>
                  </mc:Choice>
                  <mc:Fallback>
                    <p:oleObj name="Equation" r:id="rId13" imgW="215619" imgH="177569" progId="">
                      <p:embed/>
                      <p:pic>
                        <p:nvPicPr>
                          <p:cNvPr id="0" name="Picture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1185"/>
                            <a:ext cx="432" cy="3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D60093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73" name="Object 11"/>
              <p:cNvGraphicFramePr>
                <a:graphicFrameLocks noChangeAspect="1"/>
              </p:cNvGraphicFramePr>
              <p:nvPr/>
            </p:nvGraphicFramePr>
            <p:xfrm>
              <a:off x="3360" y="2784"/>
              <a:ext cx="198" cy="2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016" name="Equation" r:id="rId15" imgW="190440" imgH="228600" progId="">
                      <p:embed/>
                    </p:oleObj>
                  </mc:Choice>
                  <mc:Fallback>
                    <p:oleObj name="Equation" r:id="rId15" imgW="190440" imgH="228600" progId="">
                      <p:embed/>
                      <p:pic>
                        <p:nvPicPr>
                          <p:cNvPr id="0" name="Picture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60" y="2784"/>
                            <a:ext cx="198" cy="23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74" name="Object 12"/>
              <p:cNvGraphicFramePr>
                <a:graphicFrameLocks noChangeAspect="1"/>
              </p:cNvGraphicFramePr>
              <p:nvPr/>
            </p:nvGraphicFramePr>
            <p:xfrm>
              <a:off x="3744" y="1392"/>
              <a:ext cx="199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017" name="公式" r:id="rId17" imgW="228600" imgH="241200" progId="">
                      <p:embed/>
                    </p:oleObj>
                  </mc:Choice>
                  <mc:Fallback>
                    <p:oleObj name="公式" r:id="rId17" imgW="228600" imgH="241200" progId="">
                      <p:embed/>
                      <p:pic>
                        <p:nvPicPr>
                          <p:cNvPr id="0" name="Picture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4" y="1392"/>
                            <a:ext cx="199" cy="21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75" name="Object 13"/>
              <p:cNvGraphicFramePr>
                <a:graphicFrameLocks noChangeAspect="1"/>
              </p:cNvGraphicFramePr>
              <p:nvPr/>
            </p:nvGraphicFramePr>
            <p:xfrm>
              <a:off x="4896" y="1056"/>
              <a:ext cx="185" cy="2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018" name="公式" r:id="rId19" imgW="203400" imgH="330120" progId="">
                      <p:embed/>
                    </p:oleObj>
                  </mc:Choice>
                  <mc:Fallback>
                    <p:oleObj name="公式" r:id="rId19" imgW="203400" imgH="330120" progId="">
                      <p:embed/>
                      <p:pic>
                        <p:nvPicPr>
                          <p:cNvPr id="0" name="Picture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96" y="1056"/>
                            <a:ext cx="185" cy="28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6629400" y="1371600"/>
            <a:ext cx="1371600" cy="1143000"/>
            <a:chOff x="4224" y="1056"/>
            <a:chExt cx="912" cy="720"/>
          </a:xfrm>
        </p:grpSpPr>
        <p:sp>
          <p:nvSpPr>
            <p:cNvPr id="15402" name="Line 24"/>
            <p:cNvSpPr>
              <a:spLocks noChangeShapeType="1"/>
            </p:cNvSpPr>
            <p:nvPr/>
          </p:nvSpPr>
          <p:spPr bwMode="auto">
            <a:xfrm flipV="1">
              <a:off x="4608" y="1056"/>
              <a:ext cx="528" cy="576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prstDash val="dash"/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69" name="Object 7"/>
            <p:cNvGraphicFramePr>
              <a:graphicFrameLocks noChangeAspect="1"/>
            </p:cNvGraphicFramePr>
            <p:nvPr/>
          </p:nvGraphicFramePr>
          <p:xfrm>
            <a:off x="4659" y="1536"/>
            <a:ext cx="18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019" name="公式" r:id="rId21" imgW="190440" imgH="241200" progId="">
                    <p:embed/>
                  </p:oleObj>
                </mc:Choice>
                <mc:Fallback>
                  <p:oleObj name="公式" r:id="rId21" imgW="190440" imgH="241200" progId="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9" y="1536"/>
                          <a:ext cx="189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03" name="Line 26"/>
            <p:cNvSpPr>
              <a:spLocks noChangeShapeType="1"/>
            </p:cNvSpPr>
            <p:nvPr/>
          </p:nvSpPr>
          <p:spPr bwMode="auto">
            <a:xfrm>
              <a:off x="4224" y="1392"/>
              <a:ext cx="384" cy="240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prstDash val="dash"/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4745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951157"/>
              </p:ext>
            </p:extLst>
          </p:nvPr>
        </p:nvGraphicFramePr>
        <p:xfrm>
          <a:off x="685800" y="1981200"/>
          <a:ext cx="39624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20" name="Equation" r:id="rId23" imgW="2183452" imgH="355446" progId="">
                  <p:embed/>
                </p:oleObj>
              </mc:Choice>
              <mc:Fallback>
                <p:oleObj name="Equation" r:id="rId23" imgW="2183452" imgH="355446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81200"/>
                        <a:ext cx="3962400" cy="64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56"/>
          <p:cNvGrpSpPr>
            <a:grpSpLocks/>
          </p:cNvGrpSpPr>
          <p:nvPr/>
        </p:nvGrpSpPr>
        <p:grpSpPr bwMode="auto">
          <a:xfrm>
            <a:off x="457200" y="2743200"/>
            <a:ext cx="4038600" cy="541338"/>
            <a:chOff x="288" y="2107"/>
            <a:chExt cx="2544" cy="341"/>
          </a:xfrm>
        </p:grpSpPr>
        <p:graphicFrame>
          <p:nvGraphicFramePr>
            <p:cNvPr id="15368" name="Object 6"/>
            <p:cNvGraphicFramePr>
              <a:graphicFrameLocks noChangeAspect="1"/>
            </p:cNvGraphicFramePr>
            <p:nvPr/>
          </p:nvGraphicFramePr>
          <p:xfrm>
            <a:off x="1584" y="2175"/>
            <a:ext cx="1248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021" name="Equation" r:id="rId25" imgW="799753" imgH="190417" progId="">
                    <p:embed/>
                  </p:oleObj>
                </mc:Choice>
                <mc:Fallback>
                  <p:oleObj name="Equation" r:id="rId25" imgW="799753" imgH="190417" progId="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2175"/>
                          <a:ext cx="1248" cy="2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97" name="Text Box 32"/>
            <p:cNvSpPr txBox="1">
              <a:spLocks noChangeArrowheads="1"/>
            </p:cNvSpPr>
            <p:nvPr/>
          </p:nvSpPr>
          <p:spPr bwMode="auto">
            <a:xfrm>
              <a:off x="288" y="2107"/>
              <a:ext cx="129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dirty="0">
                  <a:solidFill>
                    <a:srgbClr val="333333"/>
                  </a:solidFill>
                  <a:latin typeface="黑体" pitchFamily="49" charset="-122"/>
                  <a:ea typeface="黑体" pitchFamily="49" charset="-122"/>
                </a:rPr>
                <a:t>在</a:t>
              </a:r>
              <a:r>
                <a:rPr kumimoji="1" lang="en-US" altLang="zh-CN" b="0" i="1" dirty="0">
                  <a:solidFill>
                    <a:srgbClr val="333333"/>
                  </a:solidFill>
                  <a:ea typeface="黑体" pitchFamily="49" charset="-122"/>
                  <a:cs typeface="Times New Roman" pitchFamily="18" charset="0"/>
                </a:rPr>
                <a:t>Ob</a:t>
              </a:r>
              <a:r>
                <a:rPr kumimoji="1" lang="zh-CN" altLang="en-US" dirty="0">
                  <a:solidFill>
                    <a:srgbClr val="333333"/>
                  </a:solidFill>
                  <a:latin typeface="黑体" pitchFamily="49" charset="-122"/>
                  <a:ea typeface="黑体" pitchFamily="49" charset="-122"/>
                </a:rPr>
                <a:t>上截取</a:t>
              </a:r>
            </a:p>
          </p:txBody>
        </p:sp>
        <p:sp>
          <p:nvSpPr>
            <p:cNvPr id="15398" name="Line 54"/>
            <p:cNvSpPr>
              <a:spLocks noChangeShapeType="1"/>
            </p:cNvSpPr>
            <p:nvPr/>
          </p:nvSpPr>
          <p:spPr bwMode="auto">
            <a:xfrm>
              <a:off x="1680" y="2160"/>
              <a:ext cx="336" cy="0"/>
            </a:xfrm>
            <a:prstGeom prst="line">
              <a:avLst/>
            </a:prstGeom>
            <a:noFill/>
            <a:ln w="19050">
              <a:solidFill>
                <a:srgbClr val="3333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99" name="Line 55"/>
            <p:cNvSpPr>
              <a:spLocks noChangeShapeType="1"/>
            </p:cNvSpPr>
            <p:nvPr/>
          </p:nvSpPr>
          <p:spPr bwMode="auto">
            <a:xfrm>
              <a:off x="2448" y="2160"/>
              <a:ext cx="336" cy="0"/>
            </a:xfrm>
            <a:prstGeom prst="line">
              <a:avLst/>
            </a:prstGeom>
            <a:noFill/>
            <a:ln w="19050">
              <a:solidFill>
                <a:srgbClr val="1C1C1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Group 66"/>
          <p:cNvGrpSpPr>
            <a:grpSpLocks/>
          </p:cNvGrpSpPr>
          <p:nvPr/>
        </p:nvGrpSpPr>
        <p:grpSpPr bwMode="auto">
          <a:xfrm>
            <a:off x="457200" y="3429000"/>
            <a:ext cx="3200400" cy="519113"/>
            <a:chOff x="336" y="2592"/>
            <a:chExt cx="2016" cy="327"/>
          </a:xfrm>
        </p:grpSpPr>
        <p:sp>
          <p:nvSpPr>
            <p:cNvPr id="15394" name="Text Box 35"/>
            <p:cNvSpPr txBox="1">
              <a:spLocks noChangeArrowheads="1"/>
            </p:cNvSpPr>
            <p:nvPr/>
          </p:nvSpPr>
          <p:spPr bwMode="auto">
            <a:xfrm>
              <a:off x="336" y="2592"/>
              <a:ext cx="3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dirty="0">
                  <a:solidFill>
                    <a:srgbClr val="333333"/>
                  </a:solidFill>
                  <a:latin typeface="黑体" pitchFamily="49" charset="-122"/>
                  <a:ea typeface="黑体" pitchFamily="49" charset="-122"/>
                </a:rPr>
                <a:t>有</a:t>
              </a:r>
              <a:endParaRPr kumimoji="1" lang="zh-CN" altLang="en-US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grpSp>
          <p:nvGrpSpPr>
            <p:cNvPr id="9" name="Group 64"/>
            <p:cNvGrpSpPr>
              <a:grpSpLocks/>
            </p:cNvGrpSpPr>
            <p:nvPr/>
          </p:nvGrpSpPr>
          <p:grpSpPr bwMode="auto">
            <a:xfrm>
              <a:off x="1344" y="2592"/>
              <a:ext cx="1008" cy="294"/>
              <a:chOff x="1056" y="2640"/>
              <a:chExt cx="1008" cy="294"/>
            </a:xfrm>
          </p:grpSpPr>
          <p:graphicFrame>
            <p:nvGraphicFramePr>
              <p:cNvPr id="15367" name="Object 5"/>
              <p:cNvGraphicFramePr>
                <a:graphicFrameLocks noChangeAspect="1"/>
              </p:cNvGraphicFramePr>
              <p:nvPr/>
            </p:nvGraphicFramePr>
            <p:xfrm>
              <a:off x="1056" y="2640"/>
              <a:ext cx="1008" cy="2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1022" name="Equation" r:id="rId27" imgW="799753" imgH="253890" progId="">
                      <p:embed/>
                    </p:oleObj>
                  </mc:Choice>
                  <mc:Fallback>
                    <p:oleObj name="Equation" r:id="rId27" imgW="799753" imgH="253890" progId="">
                      <p:embed/>
                      <p:pic>
                        <p:nvPicPr>
                          <p:cNvPr id="0" name="Picture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56" y="2640"/>
                            <a:ext cx="1008" cy="29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396" name="Line 58"/>
              <p:cNvSpPr>
                <a:spLocks noChangeShapeType="1"/>
              </p:cNvSpPr>
              <p:nvPr/>
            </p:nvSpPr>
            <p:spPr bwMode="auto">
              <a:xfrm>
                <a:off x="1776" y="2640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3333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147458" name="Object 2"/>
          <p:cNvGraphicFramePr>
            <a:graphicFrameLocks noChangeAspect="1"/>
          </p:cNvGraphicFramePr>
          <p:nvPr/>
        </p:nvGraphicFramePr>
        <p:xfrm>
          <a:off x="4800600" y="4495800"/>
          <a:ext cx="22860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23" name="Equation" r:id="rId29" imgW="1231366" imgH="330057" progId="">
                  <p:embed/>
                </p:oleObj>
              </mc:Choice>
              <mc:Fallback>
                <p:oleObj name="Equation" r:id="rId29" imgW="1231366" imgH="330057" progId="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495800"/>
                        <a:ext cx="2286000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76"/>
          <p:cNvGrpSpPr>
            <a:grpSpLocks/>
          </p:cNvGrpSpPr>
          <p:nvPr/>
        </p:nvGrpSpPr>
        <p:grpSpPr bwMode="auto">
          <a:xfrm>
            <a:off x="1905000" y="5181600"/>
            <a:ext cx="5638800" cy="609600"/>
            <a:chOff x="1344" y="3312"/>
            <a:chExt cx="3552" cy="384"/>
          </a:xfrm>
        </p:grpSpPr>
        <p:sp>
          <p:nvSpPr>
            <p:cNvPr id="15391" name="Freeform 46"/>
            <p:cNvSpPr>
              <a:spLocks/>
            </p:cNvSpPr>
            <p:nvPr/>
          </p:nvSpPr>
          <p:spPr bwMode="auto">
            <a:xfrm>
              <a:off x="2537" y="3360"/>
              <a:ext cx="2263" cy="336"/>
            </a:xfrm>
            <a:custGeom>
              <a:avLst/>
              <a:gdLst>
                <a:gd name="T0" fmla="*/ 585 w 2263"/>
                <a:gd name="T1" fmla="*/ 0 h 336"/>
                <a:gd name="T2" fmla="*/ 585 w 2263"/>
                <a:gd name="T3" fmla="*/ 84 h 336"/>
                <a:gd name="T4" fmla="*/ 0 w 2263"/>
                <a:gd name="T5" fmla="*/ 158 h 336"/>
                <a:gd name="T6" fmla="*/ 591 w 2263"/>
                <a:gd name="T7" fmla="*/ 192 h 336"/>
                <a:gd name="T8" fmla="*/ 591 w 2263"/>
                <a:gd name="T9" fmla="*/ 336 h 336"/>
                <a:gd name="T10" fmla="*/ 2263 w 2263"/>
                <a:gd name="T11" fmla="*/ 336 h 336"/>
                <a:gd name="T12" fmla="*/ 2263 w 2263"/>
                <a:gd name="T13" fmla="*/ 84 h 336"/>
                <a:gd name="T14" fmla="*/ 2263 w 2263"/>
                <a:gd name="T15" fmla="*/ 0 h 336"/>
                <a:gd name="T16" fmla="*/ 2024 w 2263"/>
                <a:gd name="T17" fmla="*/ 0 h 336"/>
                <a:gd name="T18" fmla="*/ 585 w 2263"/>
                <a:gd name="T19" fmla="*/ 0 h 336"/>
                <a:gd name="T20" fmla="*/ 635 w 2263"/>
                <a:gd name="T21" fmla="*/ 6 h 3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63"/>
                <a:gd name="T34" fmla="*/ 0 h 336"/>
                <a:gd name="T35" fmla="*/ 2263 w 2263"/>
                <a:gd name="T36" fmla="*/ 336 h 3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63" h="336">
                  <a:moveTo>
                    <a:pt x="585" y="0"/>
                  </a:moveTo>
                  <a:lnTo>
                    <a:pt x="585" y="84"/>
                  </a:lnTo>
                  <a:lnTo>
                    <a:pt x="0" y="158"/>
                  </a:lnTo>
                  <a:lnTo>
                    <a:pt x="591" y="192"/>
                  </a:lnTo>
                  <a:lnTo>
                    <a:pt x="591" y="336"/>
                  </a:lnTo>
                  <a:lnTo>
                    <a:pt x="2263" y="336"/>
                  </a:lnTo>
                  <a:lnTo>
                    <a:pt x="2263" y="84"/>
                  </a:lnTo>
                  <a:lnTo>
                    <a:pt x="2263" y="0"/>
                  </a:lnTo>
                  <a:lnTo>
                    <a:pt x="2024" y="0"/>
                  </a:lnTo>
                  <a:lnTo>
                    <a:pt x="585" y="0"/>
                  </a:lnTo>
                  <a:lnTo>
                    <a:pt x="635" y="6"/>
                  </a:lnTo>
                </a:path>
              </a:pathLst>
            </a:custGeom>
            <a:solidFill>
              <a:schemeClr val="accent1"/>
            </a:solidFill>
            <a:ln w="19050" cmpd="sng">
              <a:solidFill>
                <a:srgbClr val="0099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92" name="Rectangle 43"/>
            <p:cNvSpPr>
              <a:spLocks noChangeArrowheads="1"/>
            </p:cNvSpPr>
            <p:nvPr/>
          </p:nvSpPr>
          <p:spPr bwMode="auto">
            <a:xfrm>
              <a:off x="3216" y="3360"/>
              <a:ext cx="16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dirty="0">
                  <a:solidFill>
                    <a:srgbClr val="333333"/>
                  </a:solidFill>
                  <a:latin typeface="黑体" pitchFamily="49" charset="-122"/>
                  <a:ea typeface="黑体" pitchFamily="49" charset="-122"/>
                </a:rPr>
                <a:t>速度方向变化</a:t>
              </a:r>
            </a:p>
          </p:txBody>
        </p:sp>
        <p:graphicFrame>
          <p:nvGraphicFramePr>
            <p:cNvPr id="15366" name="Object 4"/>
            <p:cNvGraphicFramePr>
              <a:graphicFrameLocks noChangeAspect="1"/>
            </p:cNvGraphicFramePr>
            <p:nvPr/>
          </p:nvGraphicFramePr>
          <p:xfrm>
            <a:off x="1344" y="3312"/>
            <a:ext cx="1181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024" name="Equation" r:id="rId31" imgW="952087" imgH="317362" progId="">
                    <p:embed/>
                  </p:oleObj>
                </mc:Choice>
                <mc:Fallback>
                  <p:oleObj name="Equation" r:id="rId31" imgW="952087" imgH="317362" progId="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312"/>
                          <a:ext cx="1181" cy="3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93" name="Line 75"/>
            <p:cNvSpPr>
              <a:spLocks noChangeShapeType="1"/>
            </p:cNvSpPr>
            <p:nvPr/>
          </p:nvSpPr>
          <p:spPr bwMode="auto">
            <a:xfrm>
              <a:off x="2256" y="3360"/>
              <a:ext cx="240" cy="0"/>
            </a:xfrm>
            <a:prstGeom prst="line">
              <a:avLst/>
            </a:prstGeom>
            <a:noFill/>
            <a:ln w="19050">
              <a:solidFill>
                <a:srgbClr val="1C1C1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1" name="Group 79"/>
          <p:cNvGrpSpPr>
            <a:grpSpLocks/>
          </p:cNvGrpSpPr>
          <p:nvPr/>
        </p:nvGrpSpPr>
        <p:grpSpPr bwMode="auto">
          <a:xfrm>
            <a:off x="1905000" y="5930900"/>
            <a:ext cx="6019800" cy="612775"/>
            <a:chOff x="1344" y="3736"/>
            <a:chExt cx="3792" cy="386"/>
          </a:xfrm>
        </p:grpSpPr>
        <p:sp>
          <p:nvSpPr>
            <p:cNvPr id="15388" name="Freeform 72"/>
            <p:cNvSpPr>
              <a:spLocks/>
            </p:cNvSpPr>
            <p:nvPr/>
          </p:nvSpPr>
          <p:spPr bwMode="auto">
            <a:xfrm>
              <a:off x="2414" y="3744"/>
              <a:ext cx="2345" cy="336"/>
            </a:xfrm>
            <a:custGeom>
              <a:avLst/>
              <a:gdLst>
                <a:gd name="T0" fmla="*/ 667 w 2345"/>
                <a:gd name="T1" fmla="*/ 0 h 336"/>
                <a:gd name="T2" fmla="*/ 665 w 2345"/>
                <a:gd name="T3" fmla="*/ 103 h 336"/>
                <a:gd name="T4" fmla="*/ 0 w 2345"/>
                <a:gd name="T5" fmla="*/ 171 h 336"/>
                <a:gd name="T6" fmla="*/ 672 w 2345"/>
                <a:gd name="T7" fmla="*/ 219 h 336"/>
                <a:gd name="T8" fmla="*/ 673 w 2345"/>
                <a:gd name="T9" fmla="*/ 336 h 336"/>
                <a:gd name="T10" fmla="*/ 2345 w 2345"/>
                <a:gd name="T11" fmla="*/ 336 h 336"/>
                <a:gd name="T12" fmla="*/ 2345 w 2345"/>
                <a:gd name="T13" fmla="*/ 84 h 336"/>
                <a:gd name="T14" fmla="*/ 2345 w 2345"/>
                <a:gd name="T15" fmla="*/ 0 h 336"/>
                <a:gd name="T16" fmla="*/ 2106 w 2345"/>
                <a:gd name="T17" fmla="*/ 0 h 336"/>
                <a:gd name="T18" fmla="*/ 667 w 2345"/>
                <a:gd name="T19" fmla="*/ 0 h 336"/>
                <a:gd name="T20" fmla="*/ 720 w 2345"/>
                <a:gd name="T21" fmla="*/ 0 h 3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345"/>
                <a:gd name="T34" fmla="*/ 0 h 336"/>
                <a:gd name="T35" fmla="*/ 2345 w 2345"/>
                <a:gd name="T36" fmla="*/ 336 h 3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345" h="336">
                  <a:moveTo>
                    <a:pt x="667" y="0"/>
                  </a:moveTo>
                  <a:lnTo>
                    <a:pt x="665" y="103"/>
                  </a:lnTo>
                  <a:lnTo>
                    <a:pt x="0" y="171"/>
                  </a:lnTo>
                  <a:lnTo>
                    <a:pt x="672" y="219"/>
                  </a:lnTo>
                  <a:lnTo>
                    <a:pt x="673" y="336"/>
                  </a:lnTo>
                  <a:lnTo>
                    <a:pt x="2345" y="336"/>
                  </a:lnTo>
                  <a:lnTo>
                    <a:pt x="2345" y="84"/>
                  </a:lnTo>
                  <a:lnTo>
                    <a:pt x="2345" y="0"/>
                  </a:lnTo>
                  <a:lnTo>
                    <a:pt x="2106" y="0"/>
                  </a:lnTo>
                  <a:lnTo>
                    <a:pt x="667" y="0"/>
                  </a:lnTo>
                  <a:lnTo>
                    <a:pt x="720" y="0"/>
                  </a:lnTo>
                </a:path>
              </a:pathLst>
            </a:custGeom>
            <a:solidFill>
              <a:srgbClr val="FFDDFF"/>
            </a:solidFill>
            <a:ln w="19050" cmpd="sng">
              <a:solidFill>
                <a:srgbClr val="CC0099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89" name="Rectangle 44"/>
            <p:cNvSpPr>
              <a:spLocks noChangeArrowheads="1"/>
            </p:cNvSpPr>
            <p:nvPr/>
          </p:nvSpPr>
          <p:spPr bwMode="auto">
            <a:xfrm>
              <a:off x="3168" y="3744"/>
              <a:ext cx="19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dirty="0">
                  <a:solidFill>
                    <a:srgbClr val="333333"/>
                  </a:solidFill>
                  <a:latin typeface="黑体" pitchFamily="49" charset="-122"/>
                  <a:ea typeface="黑体" pitchFamily="49" charset="-122"/>
                </a:rPr>
                <a:t>速度大小变化</a:t>
              </a:r>
            </a:p>
          </p:txBody>
        </p:sp>
        <p:graphicFrame>
          <p:nvGraphicFramePr>
            <p:cNvPr id="15365" name="Object 3"/>
            <p:cNvGraphicFramePr>
              <a:graphicFrameLocks noChangeAspect="1"/>
            </p:cNvGraphicFramePr>
            <p:nvPr/>
          </p:nvGraphicFramePr>
          <p:xfrm>
            <a:off x="1344" y="3736"/>
            <a:ext cx="1104" cy="3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025" name="Equation" r:id="rId33" imgW="914400" imgH="330200" progId="">
                    <p:embed/>
                  </p:oleObj>
                </mc:Choice>
                <mc:Fallback>
                  <p:oleObj name="Equation" r:id="rId33" imgW="914400" imgH="330200" progId="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736"/>
                          <a:ext cx="1104" cy="3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90" name="Line 77"/>
            <p:cNvSpPr>
              <a:spLocks noChangeShapeType="1"/>
            </p:cNvSpPr>
            <p:nvPr/>
          </p:nvSpPr>
          <p:spPr bwMode="auto">
            <a:xfrm>
              <a:off x="2160" y="3744"/>
              <a:ext cx="240" cy="0"/>
            </a:xfrm>
            <a:prstGeom prst="line">
              <a:avLst/>
            </a:prstGeom>
            <a:noFill/>
            <a:ln w="19050">
              <a:solidFill>
                <a:srgbClr val="1C1C1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2" name="Rectangle 41"/>
          <p:cNvSpPr>
            <a:spLocks noChangeArrowheads="1"/>
          </p:cNvSpPr>
          <p:nvPr/>
        </p:nvSpPr>
        <p:spPr bwMode="auto">
          <a:xfrm>
            <a:off x="730250" y="180042"/>
            <a:ext cx="24384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讨论：</a:t>
            </a:r>
          </a:p>
        </p:txBody>
      </p:sp>
    </p:spTree>
    <p:extLst>
      <p:ext uri="{BB962C8B-B14F-4D97-AF65-F5344CB8AC3E}">
        <p14:creationId xmlns:p14="http://schemas.microsoft.com/office/powerpoint/2010/main" val="285357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7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7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47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3"/>
          <p:cNvGrpSpPr>
            <a:grpSpLocks/>
          </p:cNvGrpSpPr>
          <p:nvPr/>
        </p:nvGrpSpPr>
        <p:grpSpPr bwMode="auto">
          <a:xfrm>
            <a:off x="5029200" y="2362200"/>
            <a:ext cx="3352800" cy="2514600"/>
            <a:chOff x="3360" y="672"/>
            <a:chExt cx="2112" cy="1584"/>
          </a:xfrm>
        </p:grpSpPr>
        <p:sp>
          <p:nvSpPr>
            <p:cNvPr id="16417" name="Rectangle 2"/>
            <p:cNvSpPr>
              <a:spLocks noChangeArrowheads="1"/>
            </p:cNvSpPr>
            <p:nvPr/>
          </p:nvSpPr>
          <p:spPr bwMode="auto">
            <a:xfrm>
              <a:off x="3360" y="672"/>
              <a:ext cx="2112" cy="158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3" name="Group 72"/>
            <p:cNvGrpSpPr>
              <a:grpSpLocks/>
            </p:cNvGrpSpPr>
            <p:nvPr/>
          </p:nvGrpSpPr>
          <p:grpSpPr bwMode="auto">
            <a:xfrm>
              <a:off x="3552" y="960"/>
              <a:ext cx="1104" cy="1104"/>
              <a:chOff x="3552" y="960"/>
              <a:chExt cx="1104" cy="1104"/>
            </a:xfrm>
          </p:grpSpPr>
          <p:sp>
            <p:nvSpPr>
              <p:cNvPr id="16419" name="Oval 12"/>
              <p:cNvSpPr>
                <a:spLocks noChangeArrowheads="1"/>
              </p:cNvSpPr>
              <p:nvPr/>
            </p:nvSpPr>
            <p:spPr bwMode="auto">
              <a:xfrm>
                <a:off x="3552" y="960"/>
                <a:ext cx="1104" cy="1104"/>
              </a:xfrm>
              <a:prstGeom prst="ellips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6420" name="Line 15"/>
              <p:cNvSpPr>
                <a:spLocks noChangeShapeType="1"/>
              </p:cNvSpPr>
              <p:nvPr/>
            </p:nvSpPr>
            <p:spPr bwMode="auto">
              <a:xfrm flipH="1">
                <a:off x="4128" y="1056"/>
                <a:ext cx="288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21" name="Line 16"/>
              <p:cNvSpPr>
                <a:spLocks noChangeShapeType="1"/>
              </p:cNvSpPr>
              <p:nvPr/>
            </p:nvSpPr>
            <p:spPr bwMode="auto">
              <a:xfrm flipV="1">
                <a:off x="4128" y="1296"/>
                <a:ext cx="48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22" name="Text Box 42"/>
              <p:cNvSpPr txBox="1">
                <a:spLocks noChangeArrowheads="1"/>
              </p:cNvSpPr>
              <p:nvPr/>
            </p:nvSpPr>
            <p:spPr bwMode="auto">
              <a:xfrm>
                <a:off x="3926" y="1471"/>
                <a:ext cx="2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000" i="1"/>
                  <a:t>O</a:t>
                </a:r>
              </a:p>
            </p:txBody>
          </p:sp>
        </p:grpSp>
      </p:grpSp>
      <p:grpSp>
        <p:nvGrpSpPr>
          <p:cNvPr id="4" name="Group 64"/>
          <p:cNvGrpSpPr>
            <a:grpSpLocks/>
          </p:cNvGrpSpPr>
          <p:nvPr/>
        </p:nvGrpSpPr>
        <p:grpSpPr bwMode="auto">
          <a:xfrm>
            <a:off x="1066800" y="942975"/>
            <a:ext cx="4191000" cy="1038225"/>
            <a:chOff x="1056" y="432"/>
            <a:chExt cx="2640" cy="654"/>
          </a:xfrm>
        </p:grpSpPr>
        <p:graphicFrame>
          <p:nvGraphicFramePr>
            <p:cNvPr id="16393" name="Object 4"/>
            <p:cNvGraphicFramePr>
              <a:graphicFrameLocks noChangeAspect="1"/>
            </p:cNvGraphicFramePr>
            <p:nvPr/>
          </p:nvGraphicFramePr>
          <p:xfrm>
            <a:off x="1536" y="432"/>
            <a:ext cx="1248" cy="6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002" name="Equation" r:id="rId3" imgW="748975" imgH="393529" progId="">
                    <p:embed/>
                  </p:oleObj>
                </mc:Choice>
                <mc:Fallback>
                  <p:oleObj name="Equation" r:id="rId3" imgW="748975" imgH="393529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432"/>
                          <a:ext cx="1248" cy="6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16" name="Rectangle 5"/>
            <p:cNvSpPr>
              <a:spLocks noChangeArrowheads="1"/>
            </p:cNvSpPr>
            <p:nvPr/>
          </p:nvSpPr>
          <p:spPr bwMode="auto">
            <a:xfrm>
              <a:off x="1056" y="624"/>
              <a:ext cx="26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dirty="0">
                  <a:latin typeface="黑体" pitchFamily="49" charset="-122"/>
                  <a:ea typeface="黑体" pitchFamily="49" charset="-122"/>
                </a:rPr>
                <a:t>问</a:t>
              </a:r>
              <a:r>
                <a:rPr kumimoji="1" lang="zh-CN" altLang="en-US" dirty="0"/>
                <a:t>                           </a:t>
              </a:r>
              <a:r>
                <a:rPr kumimoji="1" lang="zh-CN" altLang="en-US" dirty="0">
                  <a:latin typeface="黑体" pitchFamily="49" charset="-122"/>
                  <a:ea typeface="黑体" pitchFamily="49" charset="-122"/>
                </a:rPr>
                <a:t>吗</a:t>
              </a:r>
              <a:r>
                <a:rPr kumimoji="1" lang="zh-CN" altLang="en-US" dirty="0"/>
                <a:t>？</a:t>
              </a:r>
              <a:r>
                <a:rPr kumimoji="1" lang="zh-CN" altLang="en-US" b="0" dirty="0">
                  <a:solidFill>
                    <a:srgbClr val="CC0000"/>
                  </a:solidFill>
                </a:rPr>
                <a:t>                       </a:t>
              </a:r>
            </a:p>
          </p:txBody>
        </p:sp>
      </p:grpSp>
      <p:sp>
        <p:nvSpPr>
          <p:cNvPr id="122886" name="Line 6"/>
          <p:cNvSpPr>
            <a:spLocks noChangeShapeType="1"/>
          </p:cNvSpPr>
          <p:nvPr/>
        </p:nvSpPr>
        <p:spPr bwMode="auto">
          <a:xfrm flipH="1">
            <a:off x="2895600" y="1143000"/>
            <a:ext cx="304800" cy="6858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71"/>
          <p:cNvGrpSpPr>
            <a:grpSpLocks/>
          </p:cNvGrpSpPr>
          <p:nvPr/>
        </p:nvGrpSpPr>
        <p:grpSpPr bwMode="auto">
          <a:xfrm>
            <a:off x="7010400" y="3352800"/>
            <a:ext cx="1219200" cy="914400"/>
            <a:chOff x="4608" y="1296"/>
            <a:chExt cx="768" cy="576"/>
          </a:xfrm>
        </p:grpSpPr>
        <p:sp>
          <p:nvSpPr>
            <p:cNvPr id="16414" name="Line 8"/>
            <p:cNvSpPr>
              <a:spLocks noChangeShapeType="1"/>
            </p:cNvSpPr>
            <p:nvPr/>
          </p:nvSpPr>
          <p:spPr bwMode="auto">
            <a:xfrm flipH="1">
              <a:off x="4848" y="1584"/>
              <a:ext cx="240" cy="240"/>
            </a:xfrm>
            <a:prstGeom prst="line">
              <a:avLst/>
            </a:prstGeom>
            <a:noFill/>
            <a:ln w="25400">
              <a:solidFill>
                <a:srgbClr val="CC0099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392" name="Object 9"/>
            <p:cNvGraphicFramePr>
              <a:graphicFrameLocks noChangeAspect="1"/>
            </p:cNvGraphicFramePr>
            <p:nvPr/>
          </p:nvGraphicFramePr>
          <p:xfrm>
            <a:off x="4992" y="1564"/>
            <a:ext cx="384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003" name="Equation" r:id="rId5" imgW="202936" imgH="177569" progId="">
                    <p:embed/>
                  </p:oleObj>
                </mc:Choice>
                <mc:Fallback>
                  <p:oleObj name="Equation" r:id="rId5" imgW="202936" imgH="177569" progId="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1564"/>
                          <a:ext cx="384" cy="3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15" name="Line 10"/>
            <p:cNvSpPr>
              <a:spLocks noChangeShapeType="1"/>
            </p:cNvSpPr>
            <p:nvPr/>
          </p:nvSpPr>
          <p:spPr bwMode="auto">
            <a:xfrm>
              <a:off x="4608" y="1296"/>
              <a:ext cx="480" cy="288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prstDash val="dash"/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69"/>
          <p:cNvGrpSpPr>
            <a:grpSpLocks/>
          </p:cNvGrpSpPr>
          <p:nvPr/>
        </p:nvGrpSpPr>
        <p:grpSpPr bwMode="auto">
          <a:xfrm>
            <a:off x="6705600" y="2971800"/>
            <a:ext cx="1524000" cy="628650"/>
            <a:chOff x="4416" y="1056"/>
            <a:chExt cx="960" cy="396"/>
          </a:xfrm>
        </p:grpSpPr>
        <p:sp>
          <p:nvSpPr>
            <p:cNvPr id="16413" name="Line 13"/>
            <p:cNvSpPr>
              <a:spLocks noChangeShapeType="1"/>
            </p:cNvSpPr>
            <p:nvPr/>
          </p:nvSpPr>
          <p:spPr bwMode="auto">
            <a:xfrm>
              <a:off x="4416" y="1056"/>
              <a:ext cx="528" cy="288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391" name="Object 17"/>
            <p:cNvGraphicFramePr>
              <a:graphicFrameLocks noChangeAspect="1"/>
            </p:cNvGraphicFramePr>
            <p:nvPr/>
          </p:nvGraphicFramePr>
          <p:xfrm>
            <a:off x="4896" y="1104"/>
            <a:ext cx="480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004" name="Equation" r:id="rId7" imgW="279279" imgH="203112" progId="">
                    <p:embed/>
                  </p:oleObj>
                </mc:Choice>
                <mc:Fallback>
                  <p:oleObj name="Equation" r:id="rId7" imgW="279279" imgH="203112" progId="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1104"/>
                          <a:ext cx="480" cy="3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70"/>
          <p:cNvGrpSpPr>
            <a:grpSpLocks/>
          </p:cNvGrpSpPr>
          <p:nvPr/>
        </p:nvGrpSpPr>
        <p:grpSpPr bwMode="auto">
          <a:xfrm>
            <a:off x="6324600" y="3352800"/>
            <a:ext cx="1341438" cy="1246188"/>
            <a:chOff x="4176" y="1296"/>
            <a:chExt cx="845" cy="785"/>
          </a:xfrm>
        </p:grpSpPr>
        <p:sp>
          <p:nvSpPr>
            <p:cNvPr id="16412" name="Line 14"/>
            <p:cNvSpPr>
              <a:spLocks noChangeShapeType="1"/>
            </p:cNvSpPr>
            <p:nvPr/>
          </p:nvSpPr>
          <p:spPr bwMode="auto">
            <a:xfrm>
              <a:off x="4608" y="1296"/>
              <a:ext cx="240" cy="528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390" name="Object 18"/>
            <p:cNvGraphicFramePr>
              <a:graphicFrameLocks noChangeAspect="1"/>
            </p:cNvGraphicFramePr>
            <p:nvPr/>
          </p:nvGraphicFramePr>
          <p:xfrm>
            <a:off x="4176" y="1776"/>
            <a:ext cx="845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005" name="Equation" r:id="rId9" imgW="545626" imgH="203024" progId="">
                    <p:embed/>
                  </p:oleObj>
                </mc:Choice>
                <mc:Fallback>
                  <p:oleObj name="Equation" r:id="rId9" imgW="545626" imgH="203024" progId="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776"/>
                          <a:ext cx="845" cy="3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411" name="Text Box 30"/>
          <p:cNvSpPr txBox="1">
            <a:spLocks noChangeArrowheads="1"/>
          </p:cNvSpPr>
          <p:nvPr/>
        </p:nvSpPr>
        <p:spPr bwMode="auto">
          <a:xfrm>
            <a:off x="838200" y="182562"/>
            <a:ext cx="1447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讨论</a:t>
            </a:r>
          </a:p>
        </p:txBody>
      </p:sp>
      <p:grpSp>
        <p:nvGrpSpPr>
          <p:cNvPr id="8" name="Group 76"/>
          <p:cNvGrpSpPr>
            <a:grpSpLocks/>
          </p:cNvGrpSpPr>
          <p:nvPr/>
        </p:nvGrpSpPr>
        <p:grpSpPr bwMode="auto">
          <a:xfrm>
            <a:off x="533400" y="3259138"/>
            <a:ext cx="4038600" cy="627062"/>
            <a:chOff x="336" y="2053"/>
            <a:chExt cx="2544" cy="395"/>
          </a:xfrm>
        </p:grpSpPr>
        <p:graphicFrame>
          <p:nvGraphicFramePr>
            <p:cNvPr id="16389" name="Object 33"/>
            <p:cNvGraphicFramePr>
              <a:graphicFrameLocks noChangeAspect="1"/>
            </p:cNvGraphicFramePr>
            <p:nvPr/>
          </p:nvGraphicFramePr>
          <p:xfrm>
            <a:off x="1066" y="2053"/>
            <a:ext cx="1814" cy="3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006" name="Equation" r:id="rId11" imgW="926698" imgH="203112" progId="">
                    <p:embed/>
                  </p:oleObj>
                </mc:Choice>
                <mc:Fallback>
                  <p:oleObj name="Equation" r:id="rId11" imgW="926698" imgH="203112" progId="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2053"/>
                          <a:ext cx="1814" cy="3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9" name="Text Box 34"/>
            <p:cNvSpPr txBox="1">
              <a:spLocks noChangeArrowheads="1"/>
            </p:cNvSpPr>
            <p:nvPr/>
          </p:nvSpPr>
          <p:spPr bwMode="auto">
            <a:xfrm>
              <a:off x="336" y="2073"/>
              <a:ext cx="57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因为</a:t>
              </a:r>
            </a:p>
          </p:txBody>
        </p:sp>
      </p:grpSp>
      <p:grpSp>
        <p:nvGrpSpPr>
          <p:cNvPr id="9" name="Group 35"/>
          <p:cNvGrpSpPr>
            <a:grpSpLocks/>
          </p:cNvGrpSpPr>
          <p:nvPr/>
        </p:nvGrpSpPr>
        <p:grpSpPr bwMode="auto">
          <a:xfrm>
            <a:off x="852488" y="4114800"/>
            <a:ext cx="2500312" cy="1117600"/>
            <a:chOff x="326" y="1488"/>
            <a:chExt cx="1575" cy="704"/>
          </a:xfrm>
        </p:grpSpPr>
        <p:graphicFrame>
          <p:nvGraphicFramePr>
            <p:cNvPr id="16388" name="Object 36"/>
            <p:cNvGraphicFramePr>
              <a:graphicFrameLocks noChangeAspect="1"/>
            </p:cNvGraphicFramePr>
            <p:nvPr/>
          </p:nvGraphicFramePr>
          <p:xfrm>
            <a:off x="1104" y="1488"/>
            <a:ext cx="797" cy="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007" name="Equation" r:id="rId13" imgW="444307" imgH="393529" progId="">
                    <p:embed/>
                  </p:oleObj>
                </mc:Choice>
                <mc:Fallback>
                  <p:oleObj name="Equation" r:id="rId13" imgW="444307" imgH="393529" progId="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1488"/>
                          <a:ext cx="797" cy="7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8" name="Text Box 37"/>
            <p:cNvSpPr txBox="1">
              <a:spLocks noChangeArrowheads="1"/>
            </p:cNvSpPr>
            <p:nvPr/>
          </p:nvSpPr>
          <p:spPr bwMode="auto">
            <a:xfrm>
              <a:off x="326" y="1680"/>
              <a:ext cx="5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所以</a:t>
              </a:r>
            </a:p>
          </p:txBody>
        </p:sp>
      </p:grpSp>
      <p:sp>
        <p:nvSpPr>
          <p:cNvPr id="122921" name="Text Box 41"/>
          <p:cNvSpPr txBox="1">
            <a:spLocks noChangeArrowheads="1"/>
          </p:cNvSpPr>
          <p:nvPr/>
        </p:nvSpPr>
        <p:spPr bwMode="auto">
          <a:xfrm>
            <a:off x="990600" y="2300288"/>
            <a:ext cx="396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kumimoji="1" lang="zh-CN" altLang="en-US" dirty="0">
                <a:latin typeface="黑体" pitchFamily="49" charset="-122"/>
                <a:ea typeface="黑体" pitchFamily="49" charset="-122"/>
              </a:rPr>
              <a:t>  </a:t>
            </a:r>
            <a:r>
              <a:rPr kumimoji="1" lang="zh-CN" altLang="en-US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匀速率圆周运动</a:t>
            </a:r>
          </a:p>
        </p:txBody>
      </p:sp>
      <p:grpSp>
        <p:nvGrpSpPr>
          <p:cNvPr id="10" name="Group 78"/>
          <p:cNvGrpSpPr>
            <a:grpSpLocks/>
          </p:cNvGrpSpPr>
          <p:nvPr/>
        </p:nvGrpSpPr>
        <p:grpSpPr bwMode="auto">
          <a:xfrm>
            <a:off x="5486400" y="5224463"/>
            <a:ext cx="2514600" cy="1176337"/>
            <a:chOff x="3504" y="3216"/>
            <a:chExt cx="1584" cy="741"/>
          </a:xfrm>
        </p:grpSpPr>
        <p:sp>
          <p:nvSpPr>
            <p:cNvPr id="16407" name="Rectangle 79"/>
            <p:cNvSpPr>
              <a:spLocks noChangeArrowheads="1"/>
            </p:cNvSpPr>
            <p:nvPr/>
          </p:nvSpPr>
          <p:spPr bwMode="auto">
            <a:xfrm>
              <a:off x="3504" y="3449"/>
              <a:ext cx="8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所以</a:t>
              </a:r>
            </a:p>
          </p:txBody>
        </p:sp>
        <p:graphicFrame>
          <p:nvGraphicFramePr>
            <p:cNvPr id="16387" name="Object 80"/>
            <p:cNvGraphicFramePr>
              <a:graphicFrameLocks noChangeAspect="1"/>
            </p:cNvGraphicFramePr>
            <p:nvPr/>
          </p:nvGraphicFramePr>
          <p:xfrm>
            <a:off x="4224" y="3216"/>
            <a:ext cx="864" cy="7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008" name="Equation" r:id="rId15" imgW="710891" imgH="609336" progId="">
                    <p:embed/>
                  </p:oleObj>
                </mc:Choice>
                <mc:Fallback>
                  <p:oleObj name="Equation" r:id="rId15" imgW="710891" imgH="609336" progId="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3216"/>
                          <a:ext cx="864" cy="7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81"/>
          <p:cNvGrpSpPr>
            <a:grpSpLocks/>
          </p:cNvGrpSpPr>
          <p:nvPr/>
        </p:nvGrpSpPr>
        <p:grpSpPr bwMode="auto">
          <a:xfrm>
            <a:off x="533400" y="5181600"/>
            <a:ext cx="4038600" cy="1423988"/>
            <a:chOff x="576" y="3264"/>
            <a:chExt cx="2544" cy="897"/>
          </a:xfrm>
        </p:grpSpPr>
        <p:sp>
          <p:nvSpPr>
            <p:cNvPr id="16406" name="Text Box 82"/>
            <p:cNvSpPr txBox="1">
              <a:spLocks noChangeArrowheads="1"/>
            </p:cNvSpPr>
            <p:nvPr/>
          </p:nvSpPr>
          <p:spPr bwMode="auto">
            <a:xfrm>
              <a:off x="576" y="3513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而</a:t>
              </a:r>
            </a:p>
          </p:txBody>
        </p:sp>
        <p:graphicFrame>
          <p:nvGraphicFramePr>
            <p:cNvPr id="16386" name="Object 83"/>
            <p:cNvGraphicFramePr>
              <a:graphicFrameLocks noChangeAspect="1"/>
            </p:cNvGraphicFramePr>
            <p:nvPr/>
          </p:nvGraphicFramePr>
          <p:xfrm>
            <a:off x="1008" y="3264"/>
            <a:ext cx="2112" cy="8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009" name="Equation" r:id="rId17" imgW="1016000" imgH="431800" progId="">
                    <p:embed/>
                  </p:oleObj>
                </mc:Choice>
                <mc:Fallback>
                  <p:oleObj name="Equation" r:id="rId17" imgW="1016000" imgH="431800" progId="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3264"/>
                          <a:ext cx="2112" cy="8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8796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6" grpId="0" animBg="1"/>
      <p:bldP spid="12292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685800" y="22098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5400" b="1" dirty="0">
                <a:ln w="12700">
                  <a:solidFill>
                    <a:srgbClr val="FFFFFF"/>
                  </a:solidFill>
                </a:ln>
                <a:latin typeface="黑体" pitchFamily="49" charset="-122"/>
                <a:ea typeface="黑体" pitchFamily="49" charset="-122"/>
                <a:cs typeface="+mj-cs"/>
              </a:rPr>
              <a:t>1.1</a:t>
            </a:r>
            <a:r>
              <a:rPr kumimoji="0" lang="en-US" altLang="zh-CN" sz="5400" b="1" i="0" u="none" strike="noStrike" kern="1200" cap="none" spc="0" normalizeH="0" baseline="0" noProof="0" dirty="0">
                <a:ln w="12700">
                  <a:solidFill>
                    <a:srgbClr val="FFFFFF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 </a:t>
            </a:r>
            <a:r>
              <a:rPr kumimoji="0" lang="zh-CN" altLang="en-US" sz="5400" b="1" i="0" u="none" strike="noStrike" kern="1200" cap="none" spc="0" normalizeH="0" baseline="0" noProof="0" dirty="0">
                <a:ln w="12700">
                  <a:solidFill>
                    <a:srgbClr val="FFFFFF"/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黑体" pitchFamily="49" charset="-122"/>
                <a:ea typeface="黑体" pitchFamily="49" charset="-122"/>
                <a:cs typeface="+mj-cs"/>
              </a:rPr>
              <a:t>质点运动的描述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0"/>
          <p:cNvSpPr txBox="1">
            <a:spLocks noChangeArrowheads="1"/>
          </p:cNvSpPr>
          <p:nvPr/>
        </p:nvSpPr>
        <p:spPr bwMode="auto">
          <a:xfrm>
            <a:off x="838200" y="182562"/>
            <a:ext cx="4876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二 质点一维运动的描述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0203779"/>
              </p:ext>
            </p:extLst>
          </p:nvPr>
        </p:nvGraphicFramePr>
        <p:xfrm>
          <a:off x="3697288" y="1066800"/>
          <a:ext cx="1408112" cy="65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10" name="Equation" r:id="rId3" imgW="380880" imgH="177480" progId="">
                  <p:embed/>
                </p:oleObj>
              </mc:Choice>
              <mc:Fallback>
                <p:oleObj name="Equation" r:id="rId3" imgW="380880" imgH="17748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7288" y="1066800"/>
                        <a:ext cx="1408112" cy="651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5254188"/>
              </p:ext>
            </p:extLst>
          </p:nvPr>
        </p:nvGraphicFramePr>
        <p:xfrm>
          <a:off x="2814638" y="1752600"/>
          <a:ext cx="375285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11" name="Equation" r:id="rId5" imgW="1180800" imgH="203040" progId="">
                  <p:embed/>
                </p:oleObj>
              </mc:Choice>
              <mc:Fallback>
                <p:oleObj name="Equation" r:id="rId5" imgW="1180800" imgH="20304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4638" y="1752600"/>
                        <a:ext cx="3752850" cy="66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3872227"/>
              </p:ext>
            </p:extLst>
          </p:nvPr>
        </p:nvGraphicFramePr>
        <p:xfrm>
          <a:off x="3328988" y="2492375"/>
          <a:ext cx="245110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12" name="Equation" r:id="rId7" imgW="647640" imgH="177480" progId="">
                  <p:embed/>
                </p:oleObj>
              </mc:Choice>
              <mc:Fallback>
                <p:oleObj name="Equation" r:id="rId7" imgW="647640" imgH="17748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8988" y="2492375"/>
                        <a:ext cx="2451100" cy="655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4685182"/>
              </p:ext>
            </p:extLst>
          </p:nvPr>
        </p:nvGraphicFramePr>
        <p:xfrm>
          <a:off x="2506663" y="3352800"/>
          <a:ext cx="4435475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13" name="Equation" r:id="rId9" imgW="1333440" imgH="190440" progId="">
                  <p:embed/>
                </p:oleObj>
              </mc:Choice>
              <mc:Fallback>
                <p:oleObj name="Equation" r:id="rId9" imgW="1333440" imgH="19044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6663" y="3352800"/>
                        <a:ext cx="4435475" cy="636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矩形 40"/>
          <p:cNvSpPr/>
          <p:nvPr/>
        </p:nvSpPr>
        <p:spPr>
          <a:xfrm>
            <a:off x="527244" y="4406205"/>
            <a:ext cx="84643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描述质点一维运动时，可用其数值的正负号来体现方向，省略矢量符号，位矢、位移、速度和加速度分别记为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Δ</a:t>
            </a:r>
            <a:r>
              <a:rPr lang="en-US" altLang="zh-CN" sz="2800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，</a:t>
            </a:r>
            <a:r>
              <a:rPr lang="en-US" altLang="zh-CN" sz="2800" i="1" dirty="0">
                <a:latin typeface="Book Antiqua" panose="0204060205030503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，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。</a:t>
            </a:r>
          </a:p>
        </p:txBody>
      </p:sp>
    </p:spTree>
    <p:extLst>
      <p:ext uri="{BB962C8B-B14F-4D97-AF65-F5344CB8AC3E}">
        <p14:creationId xmlns:p14="http://schemas.microsoft.com/office/powerpoint/2010/main" val="3345926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416175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zh-CN" sz="5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1.2 </a:t>
            </a:r>
            <a:r>
              <a:rPr lang="zh-CN" altLang="en-US" sz="5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质点运动学问题求解</a:t>
            </a:r>
          </a:p>
        </p:txBody>
      </p:sp>
    </p:spTree>
    <p:extLst>
      <p:ext uri="{BB962C8B-B14F-4D97-AF65-F5344CB8AC3E}">
        <p14:creationId xmlns:p14="http://schemas.microsoft.com/office/powerpoint/2010/main" val="2109359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54100" y="4648200"/>
            <a:ext cx="7315200" cy="1204912"/>
            <a:chOff x="576" y="2169"/>
            <a:chExt cx="4608" cy="759"/>
          </a:xfrm>
        </p:grpSpPr>
        <p:sp>
          <p:nvSpPr>
            <p:cNvPr id="109573" name="AutoShape 5"/>
            <p:cNvSpPr>
              <a:spLocks noChangeArrowheads="1"/>
            </p:cNvSpPr>
            <p:nvPr/>
          </p:nvSpPr>
          <p:spPr bwMode="auto">
            <a:xfrm>
              <a:off x="4368" y="2298"/>
              <a:ext cx="816" cy="576"/>
            </a:xfrm>
            <a:prstGeom prst="horizontalScrol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574" name="AutoShape 6"/>
            <p:cNvSpPr>
              <a:spLocks noChangeArrowheads="1"/>
            </p:cNvSpPr>
            <p:nvPr/>
          </p:nvSpPr>
          <p:spPr bwMode="auto">
            <a:xfrm>
              <a:off x="576" y="2298"/>
              <a:ext cx="816" cy="576"/>
            </a:xfrm>
            <a:prstGeom prst="horizontalScrol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9575" name="Object 7"/>
            <p:cNvGraphicFramePr>
              <a:graphicFrameLocks noChangeAspect="1"/>
            </p:cNvGraphicFramePr>
            <p:nvPr/>
          </p:nvGraphicFramePr>
          <p:xfrm>
            <a:off x="4512" y="2394"/>
            <a:ext cx="576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030" name="公式" r:id="rId3" imgW="444114" imgH="304536" progId="">
                    <p:embed/>
                  </p:oleObj>
                </mc:Choice>
                <mc:Fallback>
                  <p:oleObj name="公式" r:id="rId3" imgW="444114" imgH="304536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2394"/>
                          <a:ext cx="576" cy="3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576" name="Object 8"/>
            <p:cNvGraphicFramePr>
              <a:graphicFrameLocks noChangeAspect="1"/>
            </p:cNvGraphicFramePr>
            <p:nvPr/>
          </p:nvGraphicFramePr>
          <p:xfrm>
            <a:off x="720" y="2394"/>
            <a:ext cx="576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031" name="公式" r:id="rId5" imgW="431613" imgH="304668" progId="">
                    <p:embed/>
                  </p:oleObj>
                </mc:Choice>
                <mc:Fallback>
                  <p:oleObj name="公式" r:id="rId5" imgW="431613" imgH="304668" progId="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2394"/>
                          <a:ext cx="576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99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3504" y="2490"/>
              <a:ext cx="576" cy="144"/>
              <a:chOff x="3360" y="2712"/>
              <a:chExt cx="576" cy="144"/>
            </a:xfrm>
          </p:grpSpPr>
          <p:sp>
            <p:nvSpPr>
              <p:cNvPr id="109578" name="AutoShape 10"/>
              <p:cNvSpPr>
                <a:spLocks noChangeArrowheads="1"/>
              </p:cNvSpPr>
              <p:nvPr/>
            </p:nvSpPr>
            <p:spPr bwMode="auto">
              <a:xfrm>
                <a:off x="3360" y="2712"/>
                <a:ext cx="576" cy="72"/>
              </a:xfrm>
              <a:prstGeom prst="rightArrow">
                <a:avLst>
                  <a:gd name="adj1" fmla="val 50000"/>
                  <a:gd name="adj2" fmla="val 200000"/>
                </a:avLst>
              </a:prstGeom>
              <a:solidFill>
                <a:srgbClr val="FF9999"/>
              </a:solidFill>
              <a:ln w="19050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579" name="AutoShape 11"/>
              <p:cNvSpPr>
                <a:spLocks noChangeArrowheads="1"/>
              </p:cNvSpPr>
              <p:nvPr/>
            </p:nvSpPr>
            <p:spPr bwMode="auto">
              <a:xfrm>
                <a:off x="3360" y="2784"/>
                <a:ext cx="576" cy="72"/>
              </a:xfrm>
              <a:prstGeom prst="leftArrow">
                <a:avLst>
                  <a:gd name="adj1" fmla="val 50000"/>
                  <a:gd name="adj2" fmla="val 200000"/>
                </a:avLst>
              </a:prstGeom>
              <a:solidFill>
                <a:srgbClr val="33CCFF"/>
              </a:solidFill>
              <a:ln w="19050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9580" name="Text Box 12"/>
            <p:cNvSpPr txBox="1">
              <a:spLocks noChangeArrowheads="1"/>
            </p:cNvSpPr>
            <p:nvPr/>
          </p:nvSpPr>
          <p:spPr bwMode="auto">
            <a:xfrm>
              <a:off x="1670" y="2169"/>
              <a:ext cx="7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dirty="0">
                  <a:solidFill>
                    <a:srgbClr val="CC0000"/>
                  </a:solidFill>
                  <a:latin typeface="黑体" pitchFamily="49" charset="-122"/>
                  <a:ea typeface="黑体" pitchFamily="49" charset="-122"/>
                </a:rPr>
                <a:t>求导</a:t>
              </a:r>
            </a:p>
          </p:txBody>
        </p:sp>
        <p:sp>
          <p:nvSpPr>
            <p:cNvPr id="109581" name="Rectangle 13"/>
            <p:cNvSpPr>
              <a:spLocks noChangeArrowheads="1"/>
            </p:cNvSpPr>
            <p:nvPr/>
          </p:nvSpPr>
          <p:spPr bwMode="auto">
            <a:xfrm>
              <a:off x="3532" y="2169"/>
              <a:ext cx="7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dirty="0">
                  <a:solidFill>
                    <a:srgbClr val="CC0000"/>
                  </a:solidFill>
                  <a:latin typeface="黑体" pitchFamily="49" charset="-122"/>
                  <a:ea typeface="黑体" pitchFamily="49" charset="-122"/>
                </a:rPr>
                <a:t>求导</a:t>
              </a:r>
            </a:p>
          </p:txBody>
        </p:sp>
        <p:sp>
          <p:nvSpPr>
            <p:cNvPr id="109582" name="Text Box 14"/>
            <p:cNvSpPr txBox="1">
              <a:spLocks noChangeArrowheads="1"/>
            </p:cNvSpPr>
            <p:nvPr/>
          </p:nvSpPr>
          <p:spPr bwMode="auto">
            <a:xfrm>
              <a:off x="1656" y="2601"/>
              <a:ext cx="5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800" dirty="0">
                  <a:latin typeface="黑体" pitchFamily="49" charset="-122"/>
                  <a:ea typeface="黑体" pitchFamily="49" charset="-122"/>
                </a:rPr>
                <a:t>积分</a:t>
              </a:r>
            </a:p>
          </p:txBody>
        </p:sp>
        <p:sp>
          <p:nvSpPr>
            <p:cNvPr id="109583" name="Text Box 15"/>
            <p:cNvSpPr txBox="1">
              <a:spLocks noChangeArrowheads="1"/>
            </p:cNvSpPr>
            <p:nvPr/>
          </p:nvSpPr>
          <p:spPr bwMode="auto">
            <a:xfrm>
              <a:off x="3552" y="2601"/>
              <a:ext cx="6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800" dirty="0">
                  <a:latin typeface="黑体" pitchFamily="49" charset="-122"/>
                  <a:ea typeface="黑体" pitchFamily="49" charset="-122"/>
                </a:rPr>
                <a:t>积分</a:t>
              </a:r>
            </a:p>
          </p:txBody>
        </p:sp>
        <p:sp>
          <p:nvSpPr>
            <p:cNvPr id="109584" name="AutoShape 16"/>
            <p:cNvSpPr>
              <a:spLocks noChangeArrowheads="1"/>
            </p:cNvSpPr>
            <p:nvPr/>
          </p:nvSpPr>
          <p:spPr bwMode="auto">
            <a:xfrm>
              <a:off x="2400" y="2298"/>
              <a:ext cx="816" cy="576"/>
            </a:xfrm>
            <a:prstGeom prst="horizontalScrol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rgbClr val="00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9585" name="Object 17"/>
            <p:cNvGraphicFramePr>
              <a:graphicFrameLocks noChangeAspect="1"/>
            </p:cNvGraphicFramePr>
            <p:nvPr/>
          </p:nvGraphicFramePr>
          <p:xfrm>
            <a:off x="2544" y="2394"/>
            <a:ext cx="576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4032" name="Equation" r:id="rId7" imgW="279279" imgH="203112" progId="">
                    <p:embed/>
                  </p:oleObj>
                </mc:Choice>
                <mc:Fallback>
                  <p:oleObj name="Equation" r:id="rId7" imgW="279279" imgH="203112" progId="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2394"/>
                          <a:ext cx="576" cy="3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1632" y="2490"/>
              <a:ext cx="576" cy="144"/>
              <a:chOff x="3360" y="2712"/>
              <a:chExt cx="576" cy="144"/>
            </a:xfrm>
          </p:grpSpPr>
          <p:sp>
            <p:nvSpPr>
              <p:cNvPr id="109587" name="AutoShape 19"/>
              <p:cNvSpPr>
                <a:spLocks noChangeArrowheads="1"/>
              </p:cNvSpPr>
              <p:nvPr/>
            </p:nvSpPr>
            <p:spPr bwMode="auto">
              <a:xfrm>
                <a:off x="3360" y="2712"/>
                <a:ext cx="576" cy="72"/>
              </a:xfrm>
              <a:prstGeom prst="rightArrow">
                <a:avLst>
                  <a:gd name="adj1" fmla="val 50000"/>
                  <a:gd name="adj2" fmla="val 200000"/>
                </a:avLst>
              </a:prstGeom>
              <a:solidFill>
                <a:srgbClr val="FF9999"/>
              </a:solidFill>
              <a:ln w="19050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588" name="AutoShape 20"/>
              <p:cNvSpPr>
                <a:spLocks noChangeArrowheads="1"/>
              </p:cNvSpPr>
              <p:nvPr/>
            </p:nvSpPr>
            <p:spPr bwMode="auto">
              <a:xfrm>
                <a:off x="3360" y="2784"/>
                <a:ext cx="576" cy="72"/>
              </a:xfrm>
              <a:prstGeom prst="leftArrow">
                <a:avLst>
                  <a:gd name="adj1" fmla="val 50000"/>
                  <a:gd name="adj2" fmla="val 200000"/>
                </a:avLst>
              </a:prstGeom>
              <a:solidFill>
                <a:srgbClr val="33CCFF"/>
              </a:solidFill>
              <a:ln w="19050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09590" name="Text Box 22"/>
          <p:cNvSpPr txBox="1">
            <a:spLocks noChangeArrowheads="1"/>
          </p:cNvSpPr>
          <p:nvPr/>
        </p:nvSpPr>
        <p:spPr bwMode="auto">
          <a:xfrm>
            <a:off x="685800" y="1524000"/>
            <a:ext cx="8001000" cy="1212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（一） 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由质点的运动方程可以求得质点在任一时刻的位矢、速度和加速度；</a:t>
            </a:r>
          </a:p>
        </p:txBody>
      </p:sp>
      <p:sp>
        <p:nvSpPr>
          <p:cNvPr id="109591" name="Rectangle 23"/>
          <p:cNvSpPr>
            <a:spLocks noChangeArrowheads="1"/>
          </p:cNvSpPr>
          <p:nvPr/>
        </p:nvSpPr>
        <p:spPr bwMode="auto">
          <a:xfrm>
            <a:off x="685800" y="2944505"/>
            <a:ext cx="8077200" cy="1212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（二） 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已知质点的加速度以及初始速度和初始位置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, 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可求质点速度及其运动方程。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0700" y="152400"/>
            <a:ext cx="54991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kumimoji="1" lang="zh-CN" altLang="en-US" sz="3200" b="1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一 质点运动学两类基本问题</a:t>
            </a:r>
          </a:p>
        </p:txBody>
      </p:sp>
    </p:spTree>
    <p:extLst>
      <p:ext uri="{BB962C8B-B14F-4D97-AF65-F5344CB8AC3E}">
        <p14:creationId xmlns:p14="http://schemas.microsoft.com/office/powerpoint/2010/main" val="172731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90" grpId="0" autoUpdateAnimBg="0"/>
      <p:bldP spid="109591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56341" y="178418"/>
            <a:ext cx="49231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二 第二类问题的基本公式</a:t>
            </a:r>
          </a:p>
        </p:txBody>
      </p:sp>
      <p:sp>
        <p:nvSpPr>
          <p:cNvPr id="13" name="矩形 12"/>
          <p:cNvSpPr/>
          <p:nvPr/>
        </p:nvSpPr>
        <p:spPr>
          <a:xfrm>
            <a:off x="381000" y="5638800"/>
            <a:ext cx="838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注意：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在积分时要注意等式两边积分的上下限要对应。</a:t>
            </a:r>
          </a:p>
        </p:txBody>
      </p:sp>
      <p:grpSp>
        <p:nvGrpSpPr>
          <p:cNvPr id="8" name="组合 14"/>
          <p:cNvGrpSpPr/>
          <p:nvPr/>
        </p:nvGrpSpPr>
        <p:grpSpPr>
          <a:xfrm>
            <a:off x="609600" y="971550"/>
            <a:ext cx="5599113" cy="976313"/>
            <a:chOff x="914400" y="1403350"/>
            <a:chExt cx="5599113" cy="976313"/>
          </a:xfrm>
        </p:grpSpPr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31281582"/>
                </p:ext>
              </p:extLst>
            </p:nvPr>
          </p:nvGraphicFramePr>
          <p:xfrm>
            <a:off x="1373188" y="1651000"/>
            <a:ext cx="1522412" cy="506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74" name="Equation" r:id="rId3" imgW="495000" imgH="164880" progId="">
                    <p:embed/>
                  </p:oleObj>
                </mc:Choice>
                <mc:Fallback>
                  <p:oleObj name="Equation" r:id="rId3" imgW="495000" imgH="164880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3188" y="1651000"/>
                          <a:ext cx="1522412" cy="5064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右箭头 3"/>
            <p:cNvSpPr/>
            <p:nvPr/>
          </p:nvSpPr>
          <p:spPr>
            <a:xfrm>
              <a:off x="3200400" y="1752600"/>
              <a:ext cx="762000" cy="33655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35843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73754623"/>
                </p:ext>
              </p:extLst>
            </p:nvPr>
          </p:nvGraphicFramePr>
          <p:xfrm>
            <a:off x="4173538" y="1403350"/>
            <a:ext cx="2339975" cy="976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75" name="Equation" r:id="rId5" imgW="761760" imgH="317160" progId="">
                    <p:embed/>
                  </p:oleObj>
                </mc:Choice>
                <mc:Fallback>
                  <p:oleObj name="Equation" r:id="rId5" imgW="761760" imgH="317160" progId="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3538" y="1403350"/>
                          <a:ext cx="2339975" cy="9763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矩形 13"/>
            <p:cNvSpPr/>
            <p:nvPr/>
          </p:nvSpPr>
          <p:spPr>
            <a:xfrm>
              <a:off x="914400" y="1676400"/>
              <a:ext cx="45397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1 </a:t>
              </a:r>
              <a:endParaRPr lang="zh-CN" altLang="en-US" sz="2800" dirty="0"/>
            </a:p>
          </p:txBody>
        </p:sp>
      </p:grpSp>
      <p:grpSp>
        <p:nvGrpSpPr>
          <p:cNvPr id="15" name="组合 16"/>
          <p:cNvGrpSpPr/>
          <p:nvPr/>
        </p:nvGrpSpPr>
        <p:grpSpPr>
          <a:xfrm>
            <a:off x="626398" y="1987550"/>
            <a:ext cx="5660102" cy="952500"/>
            <a:chOff x="854998" y="2495550"/>
            <a:chExt cx="5660102" cy="952500"/>
          </a:xfrm>
        </p:grpSpPr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05327785"/>
                </p:ext>
              </p:extLst>
            </p:nvPr>
          </p:nvGraphicFramePr>
          <p:xfrm>
            <a:off x="1349375" y="2724150"/>
            <a:ext cx="1636713" cy="531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76" name="Equation" r:id="rId7" imgW="507960" imgH="164880" progId="">
                    <p:embed/>
                  </p:oleObj>
                </mc:Choice>
                <mc:Fallback>
                  <p:oleObj name="Equation" r:id="rId7" imgW="507960" imgH="164880" progId="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9375" y="2724150"/>
                          <a:ext cx="1636713" cy="5318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右箭头 6"/>
            <p:cNvSpPr/>
            <p:nvPr/>
          </p:nvSpPr>
          <p:spPr>
            <a:xfrm>
              <a:off x="3200400" y="2819400"/>
              <a:ext cx="762000" cy="33655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35845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12877416"/>
                </p:ext>
              </p:extLst>
            </p:nvPr>
          </p:nvGraphicFramePr>
          <p:xfrm>
            <a:off x="4152900" y="2495550"/>
            <a:ext cx="2362200" cy="952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77" name="Equation" r:id="rId9" imgW="787320" imgH="317160" progId="">
                    <p:embed/>
                  </p:oleObj>
                </mc:Choice>
                <mc:Fallback>
                  <p:oleObj name="Equation" r:id="rId9" imgW="787320" imgH="317160" progId="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2900" y="2495550"/>
                          <a:ext cx="2362200" cy="952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矩形 15"/>
            <p:cNvSpPr/>
            <p:nvPr/>
          </p:nvSpPr>
          <p:spPr>
            <a:xfrm>
              <a:off x="854998" y="2743200"/>
              <a:ext cx="3642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zh-CN" altLang="en-US" sz="2800" dirty="0"/>
            </a:p>
          </p:txBody>
        </p:sp>
      </p:grpSp>
      <p:grpSp>
        <p:nvGrpSpPr>
          <p:cNvPr id="17" name="组合 18"/>
          <p:cNvGrpSpPr/>
          <p:nvPr/>
        </p:nvGrpSpPr>
        <p:grpSpPr>
          <a:xfrm>
            <a:off x="623192" y="3007380"/>
            <a:ext cx="2459733" cy="545445"/>
            <a:chOff x="851792" y="3515380"/>
            <a:chExt cx="2459733" cy="545445"/>
          </a:xfrm>
        </p:grpSpPr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94816887"/>
                </p:ext>
              </p:extLst>
            </p:nvPr>
          </p:nvGraphicFramePr>
          <p:xfrm>
            <a:off x="1336675" y="3525838"/>
            <a:ext cx="1974850" cy="534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78" name="Equation" r:id="rId11" imgW="609480" imgH="164880" progId="">
                    <p:embed/>
                  </p:oleObj>
                </mc:Choice>
                <mc:Fallback>
                  <p:oleObj name="Equation" r:id="rId11" imgW="609480" imgH="164880" progId="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6675" y="3525838"/>
                          <a:ext cx="1974850" cy="5349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矩形 17"/>
            <p:cNvSpPr/>
            <p:nvPr/>
          </p:nvSpPr>
          <p:spPr>
            <a:xfrm>
              <a:off x="851792" y="3515380"/>
              <a:ext cx="3674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zh-CN" altLang="en-US" sz="28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9" name="组合 7"/>
          <p:cNvGrpSpPr/>
          <p:nvPr/>
        </p:nvGrpSpPr>
        <p:grpSpPr>
          <a:xfrm>
            <a:off x="-76200" y="3779838"/>
            <a:ext cx="8757785" cy="868362"/>
            <a:chOff x="-76200" y="3779838"/>
            <a:chExt cx="8757785" cy="868362"/>
          </a:xfrm>
        </p:grpSpPr>
        <p:sp>
          <p:nvSpPr>
            <p:cNvPr id="10" name="矩形 9"/>
            <p:cNvSpPr/>
            <p:nvPr/>
          </p:nvSpPr>
          <p:spPr>
            <a:xfrm>
              <a:off x="-76200" y="3896380"/>
              <a:ext cx="739140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（</a:t>
              </a:r>
              <a:r>
                <a:rPr lang="en-US" altLang="zh-CN" sz="2800" dirty="0"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1</a:t>
              </a:r>
              <a:r>
                <a:rPr lang="zh-CN" altLang="en-US" sz="2800" dirty="0"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）若已知加速度与位移  的关系，则</a:t>
              </a:r>
            </a:p>
          </p:txBody>
        </p:sp>
        <p:graphicFrame>
          <p:nvGraphicFramePr>
            <p:cNvPr id="3584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5263076"/>
                </p:ext>
              </p:extLst>
            </p:nvPr>
          </p:nvGraphicFramePr>
          <p:xfrm>
            <a:off x="6248400" y="3779838"/>
            <a:ext cx="2433185" cy="868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79" name="Equation" r:id="rId13" imgW="888840" imgH="317160" progId="">
                    <p:embed/>
                  </p:oleObj>
                </mc:Choice>
                <mc:Fallback>
                  <p:oleObj name="Equation" r:id="rId13" imgW="888840" imgH="317160" progId="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8400" y="3779838"/>
                          <a:ext cx="2433185" cy="8683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02243757"/>
                </p:ext>
              </p:extLst>
            </p:nvPr>
          </p:nvGraphicFramePr>
          <p:xfrm>
            <a:off x="4108450" y="3916813"/>
            <a:ext cx="387350" cy="4734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80" name="Equation" r:id="rId15" imgW="114120" imgH="139680" progId="">
                    <p:embed/>
                  </p:oleObj>
                </mc:Choice>
                <mc:Fallback>
                  <p:oleObj name="Equation" r:id="rId15" imgW="114120" imgH="139680" progId="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8450" y="3916813"/>
                          <a:ext cx="387350" cy="4734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组合 19"/>
          <p:cNvGrpSpPr/>
          <p:nvPr/>
        </p:nvGrpSpPr>
        <p:grpSpPr>
          <a:xfrm>
            <a:off x="-76200" y="4553781"/>
            <a:ext cx="8839200" cy="1048526"/>
            <a:chOff x="-76200" y="4553781"/>
            <a:chExt cx="8839200" cy="1048526"/>
          </a:xfrm>
        </p:grpSpPr>
        <p:sp>
          <p:nvSpPr>
            <p:cNvPr id="12" name="矩形 11"/>
            <p:cNvSpPr/>
            <p:nvPr/>
          </p:nvSpPr>
          <p:spPr>
            <a:xfrm>
              <a:off x="-76200" y="4648200"/>
              <a:ext cx="883920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（</a:t>
              </a:r>
              <a:r>
                <a:rPr lang="en-US" altLang="zh-CN" sz="2800" dirty="0"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2</a:t>
              </a:r>
              <a:r>
                <a:rPr lang="zh-CN" altLang="en-US" sz="2800" dirty="0"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）若已知加速度与速度  之间的关系，则等式两边先统一变量，再进行积分。</a:t>
              </a:r>
            </a:p>
          </p:txBody>
        </p:sp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21334738"/>
                </p:ext>
              </p:extLst>
            </p:nvPr>
          </p:nvGraphicFramePr>
          <p:xfrm>
            <a:off x="4032250" y="4553781"/>
            <a:ext cx="463550" cy="6695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81" name="Equation" r:id="rId17" imgW="114120" imgH="164880" progId="">
                    <p:embed/>
                  </p:oleObj>
                </mc:Choice>
                <mc:Fallback>
                  <p:oleObj name="Equation" r:id="rId17" imgW="114120" imgH="164880" progId="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250" y="4553781"/>
                          <a:ext cx="463550" cy="6695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68984" y="238780"/>
            <a:ext cx="61366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三 加速度为恒矢量的运动和一维运动</a:t>
            </a:r>
          </a:p>
        </p:txBody>
      </p:sp>
      <p:sp>
        <p:nvSpPr>
          <p:cNvPr id="5" name="矩形 4"/>
          <p:cNvSpPr/>
          <p:nvPr/>
        </p:nvSpPr>
        <p:spPr>
          <a:xfrm>
            <a:off x="152400" y="990600"/>
            <a:ext cx="4953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3399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1 </a:t>
            </a:r>
            <a:r>
              <a:rPr lang="zh-CN" altLang="en-US" sz="2800" dirty="0">
                <a:solidFill>
                  <a:srgbClr val="003399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加速度   为恒矢量的运动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426542"/>
              </p:ext>
            </p:extLst>
          </p:nvPr>
        </p:nvGraphicFramePr>
        <p:xfrm>
          <a:off x="1676400" y="947410"/>
          <a:ext cx="508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90" name="Equation" r:id="rId3" imgW="126720" imgH="152280" progId="">
                  <p:embed/>
                </p:oleObj>
              </mc:Choice>
              <mc:Fallback>
                <p:oleObj name="Equation" r:id="rId3" imgW="126720" imgH="15228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947410"/>
                        <a:ext cx="5080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2966036"/>
              </p:ext>
            </p:extLst>
          </p:nvPr>
        </p:nvGraphicFramePr>
        <p:xfrm>
          <a:off x="2632288" y="1524000"/>
          <a:ext cx="2520069" cy="6930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91" name="Equation" r:id="rId5" imgW="749160" imgH="203040" progId="">
                  <p:embed/>
                </p:oleObj>
              </mc:Choice>
              <mc:Fallback>
                <p:oleObj name="Equation" r:id="rId5" imgW="749160" imgH="20304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288" y="1524000"/>
                        <a:ext cx="2520069" cy="6930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7918342"/>
              </p:ext>
            </p:extLst>
          </p:nvPr>
        </p:nvGraphicFramePr>
        <p:xfrm>
          <a:off x="2438400" y="2057400"/>
          <a:ext cx="3744048" cy="1135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92" name="Equation" r:id="rId7" imgW="1143000" imgH="355320" progId="">
                  <p:embed/>
                </p:oleObj>
              </mc:Choice>
              <mc:Fallback>
                <p:oleObj name="Equation" r:id="rId7" imgW="1143000" imgH="35532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057400"/>
                        <a:ext cx="3744048" cy="11354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526336" y="3084493"/>
            <a:ext cx="808426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：要在矢量的意义上理解这两个公式。质点的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抛体运动就属于这一情形。</a:t>
            </a:r>
          </a:p>
        </p:txBody>
      </p:sp>
      <p:sp>
        <p:nvSpPr>
          <p:cNvPr id="18" name="矩形 17"/>
          <p:cNvSpPr/>
          <p:nvPr/>
        </p:nvSpPr>
        <p:spPr>
          <a:xfrm>
            <a:off x="228600" y="4038600"/>
            <a:ext cx="2133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3399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2 </a:t>
            </a:r>
            <a:r>
              <a:rPr lang="zh-CN" altLang="en-US" sz="2800" dirty="0">
                <a:solidFill>
                  <a:srgbClr val="003399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一维运动</a:t>
            </a: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8984863"/>
              </p:ext>
            </p:extLst>
          </p:nvPr>
        </p:nvGraphicFramePr>
        <p:xfrm>
          <a:off x="2913822" y="4343400"/>
          <a:ext cx="2353089" cy="702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93" name="Equation" r:id="rId9" imgW="647700" imgH="190500" progId="">
                  <p:embed/>
                </p:oleObj>
              </mc:Choice>
              <mc:Fallback>
                <p:oleObj name="Equation" r:id="rId9" imgW="647700" imgH="1905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3822" y="4343400"/>
                        <a:ext cx="2353089" cy="70241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2184770"/>
              </p:ext>
            </p:extLst>
          </p:nvPr>
        </p:nvGraphicFramePr>
        <p:xfrm>
          <a:off x="2904711" y="5066039"/>
          <a:ext cx="2429289" cy="725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94" name="Equation" r:id="rId11" imgW="634725" imgH="190417" progId="">
                  <p:embed/>
                </p:oleObj>
              </mc:Choice>
              <mc:Fallback>
                <p:oleObj name="Equation" r:id="rId11" imgW="634725" imgH="190417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4711" y="5066039"/>
                        <a:ext cx="2429289" cy="7251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3460970"/>
              </p:ext>
            </p:extLst>
          </p:nvPr>
        </p:nvGraphicFramePr>
        <p:xfrm>
          <a:off x="2895600" y="5832881"/>
          <a:ext cx="2256757" cy="58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95" name="Equation" r:id="rId13" imgW="596641" imgH="165028" progId="">
                  <p:embed/>
                </p:oleObj>
              </mc:Choice>
              <mc:Fallback>
                <p:oleObj name="Equation" r:id="rId13" imgW="596641" imgH="165028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832881"/>
                        <a:ext cx="2256757" cy="582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605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39457" y="46419"/>
            <a:ext cx="4923143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365250" algn="l"/>
                <a:tab pos="5274310" algn="r"/>
              </a:tabLst>
            </a:pPr>
            <a:r>
              <a:rPr lang="zh-CN" altLang="zh-CN" sz="3200" b="1" kern="1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四 质点运动问题求解举例</a:t>
            </a:r>
            <a:endParaRPr lang="zh-CN" altLang="zh-CN" sz="3200" kern="1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6200" y="880104"/>
            <a:ext cx="9220200" cy="1066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1.2.1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已知质点的运动学方程为                              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(SI)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，求该质点的轨迹方程和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 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2s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时的速度和加速度。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1932610"/>
              </p:ext>
            </p:extLst>
          </p:nvPr>
        </p:nvGraphicFramePr>
        <p:xfrm>
          <a:off x="5257800" y="887412"/>
          <a:ext cx="2728913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10" name="Equation" r:id="rId3" imgW="1066680" imgH="215640" progId="">
                  <p:embed/>
                </p:oleObj>
              </mc:Choice>
              <mc:Fallback>
                <p:oleObj name="Equation" r:id="rId3" imgW="1066680" imgH="21564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887412"/>
                        <a:ext cx="2728913" cy="560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228600" y="1752600"/>
            <a:ext cx="8305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365250" algn="l"/>
                <a:tab pos="5274310" algn="r"/>
              </a:tabLst>
            </a:pPr>
            <a:r>
              <a:rPr lang="zh-CN" altLang="zh-CN" sz="28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解：</a:t>
            </a:r>
            <a:r>
              <a:rPr lang="zh-CN" altLang="zh-CN" sz="28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写出运动方程的分量式：</a:t>
            </a: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6866184"/>
              </p:ext>
            </p:extLst>
          </p:nvPr>
        </p:nvGraphicFramePr>
        <p:xfrm>
          <a:off x="3320103" y="2404755"/>
          <a:ext cx="1861497" cy="1269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11" name="Equation" r:id="rId5" imgW="622030" imgH="431613" progId="">
                  <p:embed/>
                </p:oleObj>
              </mc:Choice>
              <mc:Fallback>
                <p:oleObj name="Equation" r:id="rId5" imgW="622030" imgH="431613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0103" y="2404755"/>
                        <a:ext cx="1861497" cy="12692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152400" y="3505200"/>
            <a:ext cx="539121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365250" algn="l"/>
                <a:tab pos="5274310" algn="r"/>
              </a:tabLst>
            </a:pP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两式消去时间</a:t>
            </a:r>
            <a:r>
              <a:rPr lang="en-US" altLang="zh-CN" sz="2800" i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，得轨迹方程为：</a:t>
            </a: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914377"/>
              </p:ext>
            </p:extLst>
          </p:nvPr>
        </p:nvGraphicFramePr>
        <p:xfrm>
          <a:off x="3289491" y="3981919"/>
          <a:ext cx="2120709" cy="759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12" name="Equation" r:id="rId7" imgW="647700" imgH="228600" progId="">
                  <p:embed/>
                </p:oleObj>
              </mc:Choice>
              <mc:Fallback>
                <p:oleObj name="Equation" r:id="rId7" imgW="647700" imgH="2286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491" y="3981919"/>
                        <a:ext cx="2120709" cy="7596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矩形 22"/>
          <p:cNvSpPr/>
          <p:nvPr/>
        </p:nvSpPr>
        <p:spPr>
          <a:xfrm>
            <a:off x="152400" y="4648200"/>
            <a:ext cx="87163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可见，质点的运动轨迹为抛物线。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t=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2s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时质点的速度和加速度分别为：</a:t>
            </a: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237779"/>
              </p:ext>
            </p:extLst>
          </p:nvPr>
        </p:nvGraphicFramePr>
        <p:xfrm>
          <a:off x="139700" y="5602288"/>
          <a:ext cx="5289550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13" name="Equation" r:id="rId9" imgW="1930320" imgH="355320" progId="">
                  <p:embed/>
                </p:oleObj>
              </mc:Choice>
              <mc:Fallback>
                <p:oleObj name="Equation" r:id="rId9" imgW="1930320" imgH="35532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" y="5602288"/>
                        <a:ext cx="5289550" cy="969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8098106"/>
              </p:ext>
            </p:extLst>
          </p:nvPr>
        </p:nvGraphicFramePr>
        <p:xfrm>
          <a:off x="5692775" y="5486400"/>
          <a:ext cx="2709863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14" name="Equation" r:id="rId11" imgW="863280" imgH="355320" progId="">
                  <p:embed/>
                </p:oleObj>
              </mc:Choice>
              <mc:Fallback>
                <p:oleObj name="Equation" r:id="rId11" imgW="863280" imgH="35532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2775" y="5486400"/>
                        <a:ext cx="2709863" cy="108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18"/>
          <p:cNvSpPr>
            <a:spLocks noChangeArrowheads="1"/>
          </p:cNvSpPr>
          <p:nvPr/>
        </p:nvSpPr>
        <p:spPr bwMode="auto">
          <a:xfrm>
            <a:off x="0" y="50863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8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23" grpId="0"/>
      <p:bldP spid="2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639457" y="46419"/>
            <a:ext cx="4923143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365250" algn="l"/>
                <a:tab pos="5274310" algn="r"/>
              </a:tabLst>
            </a:pPr>
            <a:r>
              <a:rPr lang="zh-CN" altLang="zh-CN" sz="3200" b="1" kern="1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四 质点运动问题求解举例</a:t>
            </a:r>
            <a:endParaRPr lang="zh-CN" altLang="zh-CN" sz="3200" kern="1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1000" y="990600"/>
            <a:ext cx="8352143" cy="151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0"/>
              </a:spcAft>
              <a:tabLst>
                <a:tab pos="1365250" algn="l"/>
                <a:tab pos="5274310" algn="r"/>
              </a:tabLst>
            </a:pPr>
            <a:r>
              <a:rPr lang="zh-CN" altLang="zh-CN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1.2.2</a:t>
            </a:r>
            <a:r>
              <a:rPr lang="en-US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如图所示，一人用绳子拉着小车以速度</a:t>
            </a:r>
            <a:r>
              <a:rPr lang="en-US" altLang="zh-CN" sz="2800" i="1" kern="100" dirty="0">
                <a:latin typeface="Book Antiqua" panose="0204060205030503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800" kern="1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匀速前进，小车位于高出绳端</a:t>
            </a:r>
            <a:r>
              <a:rPr lang="en-US" altLang="zh-CN" sz="2800" i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的平台上。当牵引绳与水平方向夹角为</a:t>
            </a:r>
            <a:r>
              <a:rPr lang="en-US" altLang="zh-CN" sz="2800" i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的瞬间时，求小车的速度和加速度。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504861"/>
            <a:ext cx="4910627" cy="250045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81000" y="2514600"/>
            <a:ext cx="3276600" cy="341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0"/>
              </a:spcAft>
              <a:tabLst>
                <a:tab pos="1365250" algn="l"/>
                <a:tab pos="5274310" algn="r"/>
              </a:tabLst>
            </a:pPr>
            <a:r>
              <a:rPr lang="zh-CN" altLang="zh-CN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解：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小车作一维运动，以小车初始时刻位置为原点</a:t>
            </a:r>
            <a:r>
              <a:rPr lang="en-US" altLang="zh-CN" sz="2800" i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，水平向右为</a:t>
            </a:r>
            <a:r>
              <a:rPr lang="en-US" altLang="zh-CN" sz="2800" i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轴正方向，建立如图所示坐标系。小车任意时刻的坐标为：</a:t>
            </a: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9598933"/>
              </p:ext>
            </p:extLst>
          </p:nvPr>
        </p:nvGraphicFramePr>
        <p:xfrm>
          <a:off x="2819400" y="5791200"/>
          <a:ext cx="5685902" cy="763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18" name="Equation" r:id="rId4" imgW="1905000" imgH="254000" progId="">
                  <p:embed/>
                </p:oleObj>
              </mc:Choice>
              <mc:Fallback>
                <p:oleObj name="Equation" r:id="rId4" imgW="1905000" imgH="2540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791200"/>
                        <a:ext cx="5685902" cy="7637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671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39457" y="19123"/>
            <a:ext cx="4923143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365250" algn="l"/>
                <a:tab pos="5274310" algn="r"/>
              </a:tabLst>
            </a:pPr>
            <a:r>
              <a:rPr lang="zh-CN" altLang="zh-CN" sz="3200" b="1" kern="1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四 质点运动问题求解举例</a:t>
            </a:r>
            <a:endParaRPr lang="zh-CN" altLang="zh-CN" sz="3200" kern="1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39457" y="1371600"/>
            <a:ext cx="64684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将上式对时间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求导可得小车的速度为：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2116510"/>
              </p:ext>
            </p:extLst>
          </p:nvPr>
        </p:nvGraphicFramePr>
        <p:xfrm>
          <a:off x="762000" y="2286000"/>
          <a:ext cx="730385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46" name="Equation" r:id="rId3" imgW="2527300" imgH="457200" progId="">
                  <p:embed/>
                </p:oleObj>
              </mc:Choice>
              <mc:Fallback>
                <p:oleObj name="Equation" r:id="rId3" imgW="2527300" imgH="4572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286000"/>
                        <a:ext cx="7303850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685800" y="3718664"/>
            <a:ext cx="6109365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365250" algn="l"/>
                <a:tab pos="5274310" algn="r"/>
              </a:tabLst>
            </a:pP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将速度对</a:t>
            </a:r>
            <a:r>
              <a:rPr lang="en-US" altLang="zh-CN" sz="2800" i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求导可得小车的加速度为：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0674211"/>
              </p:ext>
            </p:extLst>
          </p:nvPr>
        </p:nvGraphicFramePr>
        <p:xfrm>
          <a:off x="1447799" y="4800600"/>
          <a:ext cx="6423103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47" name="Equation" r:id="rId5" imgW="2057400" imgH="393700" progId="">
                  <p:embed/>
                </p:oleObj>
              </mc:Choice>
              <mc:Fallback>
                <p:oleObj name="Equation" r:id="rId5" imgW="2057400" imgH="3937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799" y="4800600"/>
                        <a:ext cx="6423103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24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639457" y="76200"/>
            <a:ext cx="4923143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365250" algn="l"/>
                <a:tab pos="5274310" algn="r"/>
              </a:tabLst>
            </a:pPr>
            <a:r>
              <a:rPr lang="zh-CN" altLang="zh-CN" sz="3200" b="1" kern="1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四 质点运动问题求解举例</a:t>
            </a:r>
            <a:endParaRPr lang="zh-CN" altLang="zh-CN" sz="3200" kern="1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2400" y="990600"/>
            <a:ext cx="8763000" cy="104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1.2.3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一辆小车从静止出发沿直线运动，加速度为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 =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6.0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SI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），求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 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2s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时小车的速度和位移。</a:t>
            </a:r>
          </a:p>
        </p:txBody>
      </p:sp>
      <p:sp>
        <p:nvSpPr>
          <p:cNvPr id="8" name="矩形 7"/>
          <p:cNvSpPr/>
          <p:nvPr/>
        </p:nvSpPr>
        <p:spPr>
          <a:xfrm>
            <a:off x="228600" y="1905000"/>
            <a:ext cx="8534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：对一维运动有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800" i="1" dirty="0">
                <a:latin typeface="Book Antiqua" panose="0204060205030503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800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800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，对等式两边同时积分：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7413349"/>
              </p:ext>
            </p:extLst>
          </p:nvPr>
        </p:nvGraphicFramePr>
        <p:xfrm>
          <a:off x="3200400" y="2362200"/>
          <a:ext cx="2743200" cy="904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78" name="Equation" r:id="rId3" imgW="863280" imgH="291960" progId="">
                  <p:embed/>
                </p:oleObj>
              </mc:Choice>
              <mc:Fallback>
                <p:oleObj name="Equation" r:id="rId3" imgW="863280" imgH="291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362200"/>
                        <a:ext cx="2743200" cy="9043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381000" y="3071336"/>
            <a:ext cx="377539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365250" algn="l"/>
                <a:tab pos="5274310" algn="r"/>
              </a:tabLst>
            </a:pPr>
            <a:r>
              <a:rPr lang="zh-CN" altLang="zh-CN" sz="28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得任意时刻的速度为：</a:t>
            </a: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7270979"/>
              </p:ext>
            </p:extLst>
          </p:nvPr>
        </p:nvGraphicFramePr>
        <p:xfrm>
          <a:off x="3783771" y="3505200"/>
          <a:ext cx="1169229" cy="570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79" name="Equation" r:id="rId5" imgW="393529" imgH="190417" progId="">
                  <p:embed/>
                </p:oleObj>
              </mc:Choice>
              <mc:Fallback>
                <p:oleObj name="Equation" r:id="rId5" imgW="393529" imgH="190417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3771" y="3505200"/>
                        <a:ext cx="1169229" cy="5703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/>
          <p:cNvSpPr/>
          <p:nvPr/>
        </p:nvSpPr>
        <p:spPr>
          <a:xfrm>
            <a:off x="381000" y="4114800"/>
            <a:ext cx="8534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 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2s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时小车的速度为</a:t>
            </a:r>
            <a:r>
              <a:rPr lang="en-US" altLang="zh-CN" sz="2800" i="1" dirty="0">
                <a:latin typeface="Book Antiqua" panose="0204060205030503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 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=12 m/s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。由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 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 err="1">
                <a:latin typeface="Book Antiqua" panose="0204060205030503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800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，对等式两边同时积分：</a:t>
            </a: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1098913"/>
              </p:ext>
            </p:extLst>
          </p:nvPr>
        </p:nvGraphicFramePr>
        <p:xfrm>
          <a:off x="3281918" y="4721761"/>
          <a:ext cx="2661682" cy="849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80" name="Equation" r:id="rId7" imgW="888614" imgH="291973" progId="">
                  <p:embed/>
                </p:oleObj>
              </mc:Choice>
              <mc:Fallback>
                <p:oleObj name="Equation" r:id="rId7" imgW="888614" imgH="291973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1918" y="4721761"/>
                        <a:ext cx="2661682" cy="8494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矩形 25"/>
          <p:cNvSpPr/>
          <p:nvPr/>
        </p:nvSpPr>
        <p:spPr>
          <a:xfrm>
            <a:off x="442679" y="5921892"/>
            <a:ext cx="40767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得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t=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2s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时小车的位移为：</a:t>
            </a:r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9273408"/>
              </p:ext>
            </p:extLst>
          </p:nvPr>
        </p:nvGraphicFramePr>
        <p:xfrm>
          <a:off x="4648200" y="5842883"/>
          <a:ext cx="2574899" cy="710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181" name="Equation" r:id="rId9" imgW="825480" imgH="228600" progId="">
                  <p:embed/>
                </p:oleObj>
              </mc:Choice>
              <mc:Fallback>
                <p:oleObj name="Equation" r:id="rId9" imgW="825480" imgH="2286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842883"/>
                        <a:ext cx="2574899" cy="7103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141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20" grpId="0"/>
      <p:bldP spid="2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9457" y="48904"/>
            <a:ext cx="4923143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365250" algn="l"/>
                <a:tab pos="5274310" algn="r"/>
              </a:tabLst>
            </a:pPr>
            <a:r>
              <a:rPr lang="zh-CN" altLang="zh-CN" sz="3200" b="1" kern="1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四 质点运动问题求解举例</a:t>
            </a:r>
            <a:endParaRPr lang="zh-CN" altLang="zh-CN" sz="3200" kern="1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4800" y="990600"/>
            <a:ext cx="8458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1.2.4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一辆汽车沿直线行驶，刹车时的速度为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Book Antiqua" panose="0204060205030503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8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，刹车后加速度与速度成正比且方向相反，即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=-</a:t>
            </a:r>
            <a:r>
              <a:rPr lang="en-US" altLang="zh-CN" sz="2800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kv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为比例常数。求：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）刹车后汽车的速度随时间的变化关系；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）刹车后汽车的速度与位移的关系；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）刹车后汽车最多能再前进多远。</a:t>
            </a:r>
          </a:p>
        </p:txBody>
      </p:sp>
      <p:sp>
        <p:nvSpPr>
          <p:cNvPr id="4" name="矩形 3"/>
          <p:cNvSpPr/>
          <p:nvPr/>
        </p:nvSpPr>
        <p:spPr>
          <a:xfrm>
            <a:off x="228600" y="3581400"/>
            <a:ext cx="8458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解：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）汽车做一维运动，由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 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800" i="1" dirty="0">
                <a:latin typeface="Book Antiqua" panose="0204060205030503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 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 </a:t>
            </a:r>
            <a:r>
              <a:rPr lang="en-US" altLang="zh-CN" sz="2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800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可得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420368"/>
              </p:ext>
            </p:extLst>
          </p:nvPr>
        </p:nvGraphicFramePr>
        <p:xfrm>
          <a:off x="2895600" y="4114800"/>
          <a:ext cx="3200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198" name="Equation" r:id="rId3" imgW="977476" imgH="165028" progId="">
                  <p:embed/>
                </p:oleObj>
              </mc:Choice>
              <mc:Fallback>
                <p:oleObj name="Equation" r:id="rId3" imgW="977476" imgH="165028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114800"/>
                        <a:ext cx="32004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304800" y="4519136"/>
            <a:ext cx="664797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365250" algn="l"/>
                <a:tab pos="5274310" algn="r"/>
              </a:tabLst>
            </a:pPr>
            <a:r>
              <a:rPr lang="zh-CN" altLang="zh-CN" sz="28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统一变量，然后再对等式两边同时积分：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464554"/>
              </p:ext>
            </p:extLst>
          </p:nvPr>
        </p:nvGraphicFramePr>
        <p:xfrm>
          <a:off x="3101028" y="5029200"/>
          <a:ext cx="2461572" cy="1000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199" name="Equation" r:id="rId5" imgW="863225" imgH="355446" progId="">
                  <p:embed/>
                </p:oleObj>
              </mc:Choice>
              <mc:Fallback>
                <p:oleObj name="Equation" r:id="rId5" imgW="863225" imgH="355446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1028" y="5029200"/>
                        <a:ext cx="2461572" cy="10008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304800" y="5890736"/>
            <a:ext cx="162095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365250" algn="l"/>
                <a:tab pos="5274310" algn="r"/>
              </a:tabLst>
            </a:pPr>
            <a:r>
              <a:rPr lang="zh-CN" altLang="zh-CN" sz="28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于是有：</a:t>
            </a: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0922538"/>
              </p:ext>
            </p:extLst>
          </p:nvPr>
        </p:nvGraphicFramePr>
        <p:xfrm>
          <a:off x="3357299" y="6019800"/>
          <a:ext cx="1824301" cy="704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200" name="Equation" r:id="rId7" imgW="545626" imgH="215713" progId="">
                  <p:embed/>
                </p:oleObj>
              </mc:Choice>
              <mc:Fallback>
                <p:oleObj name="Equation" r:id="rId7" imgW="545626" imgH="215713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7299" y="6019800"/>
                        <a:ext cx="1824301" cy="7041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403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838200" y="177225"/>
            <a:ext cx="4495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一 质点运动的一般描述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1219200"/>
            <a:ext cx="8610600" cy="1143001"/>
            <a:chOff x="336" y="720"/>
            <a:chExt cx="5424" cy="720"/>
          </a:xfrm>
        </p:grpSpPr>
        <p:sp>
          <p:nvSpPr>
            <p:cNvPr id="17417" name="Text Box 4" descr="再生纸"/>
            <p:cNvSpPr txBox="1">
              <a:spLocks noChangeArrowheads="1"/>
            </p:cNvSpPr>
            <p:nvPr/>
          </p:nvSpPr>
          <p:spPr bwMode="auto">
            <a:xfrm>
              <a:off x="336" y="1113"/>
              <a:ext cx="5424" cy="327"/>
            </a:xfrm>
            <a:prstGeom prst="rect">
              <a:avLst/>
            </a:prstGeom>
            <a:noFill/>
            <a:ln>
              <a:noFill/>
            </a:ln>
            <a:effectLst>
              <a:prstShdw prst="shdw13" dist="53882" dir="13500000">
                <a:schemeClr val="bg2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dirty="0">
                  <a:solidFill>
                    <a:srgbClr val="333333"/>
                  </a:solidFill>
                </a:rPr>
                <a:t>        </a:t>
              </a:r>
              <a:r>
                <a:rPr kumimoji="1" lang="zh-CN" altLang="en-US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为描述物体的运动而选择的标准物叫做</a:t>
              </a:r>
              <a:r>
                <a:rPr kumimoji="1" lang="zh-CN" altLang="en-US" dirty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参考系</a:t>
              </a:r>
              <a:r>
                <a:rPr kumimoji="1" lang="en-US" altLang="zh-CN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.</a:t>
              </a:r>
            </a:p>
          </p:txBody>
        </p:sp>
        <p:sp>
          <p:nvSpPr>
            <p:cNvPr id="17418" name="Rectangle 5"/>
            <p:cNvSpPr>
              <a:spLocks noChangeArrowheads="1"/>
            </p:cNvSpPr>
            <p:nvPr/>
          </p:nvSpPr>
          <p:spPr bwMode="auto">
            <a:xfrm>
              <a:off x="816" y="720"/>
              <a:ext cx="1632" cy="327"/>
            </a:xfrm>
            <a:prstGeom prst="rect">
              <a:avLst/>
            </a:prstGeom>
            <a:gradFill flip="none" rotWithShape="1">
              <a:gsLst>
                <a:gs pos="0">
                  <a:srgbClr val="003399">
                    <a:tint val="66000"/>
                    <a:satMod val="160000"/>
                  </a:srgbClr>
                </a:gs>
                <a:gs pos="50000">
                  <a:srgbClr val="003399">
                    <a:tint val="44500"/>
                    <a:satMod val="160000"/>
                  </a:srgbClr>
                </a:gs>
                <a:gs pos="100000">
                  <a:srgbClr val="003399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dirty="0">
                  <a:solidFill>
                    <a:srgbClr val="003399"/>
                  </a:solidFill>
                  <a:latin typeface="黑体" pitchFamily="49" charset="-122"/>
                  <a:ea typeface="黑体" pitchFamily="49" charset="-122"/>
                </a:rPr>
                <a:t>1  </a:t>
              </a:r>
              <a:r>
                <a:rPr kumimoji="1" lang="zh-CN" altLang="en-US" dirty="0">
                  <a:solidFill>
                    <a:srgbClr val="003399"/>
                  </a:solidFill>
                  <a:latin typeface="黑体" pitchFamily="49" charset="-122"/>
                  <a:ea typeface="黑体" pitchFamily="49" charset="-122"/>
                </a:rPr>
                <a:t>参考系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533400" y="3862388"/>
            <a:ext cx="8153400" cy="2690812"/>
            <a:chOff x="336" y="2361"/>
            <a:chExt cx="5136" cy="1695"/>
          </a:xfrm>
        </p:grpSpPr>
        <p:sp>
          <p:nvSpPr>
            <p:cNvPr id="17415" name="Rectangle 7"/>
            <p:cNvSpPr>
              <a:spLocks noChangeArrowheads="1"/>
            </p:cNvSpPr>
            <p:nvPr/>
          </p:nvSpPr>
          <p:spPr bwMode="auto">
            <a:xfrm>
              <a:off x="336" y="2706"/>
              <a:ext cx="5136" cy="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en-US" altLang="zh-CN" sz="2400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     </a:t>
              </a:r>
              <a:r>
                <a:rPr kumimoji="1" lang="zh-CN" altLang="en-US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研究某一物体的运动，可以忽略其大小和形状对物体运动的影响，且不涉及物体的转动和形变，可以把物体当作是一个具有质量的点（即</a:t>
              </a:r>
              <a:r>
                <a:rPr kumimoji="1" lang="zh-CN" altLang="en-US" dirty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质点</a:t>
              </a:r>
              <a:r>
                <a:rPr kumimoji="1" lang="zh-CN" altLang="en-US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）来处理 </a:t>
              </a:r>
              <a:r>
                <a:rPr kumimoji="1" lang="en-US" altLang="zh-CN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.</a:t>
              </a:r>
              <a:r>
                <a:rPr kumimoji="1" lang="zh-CN" altLang="en-US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质点是一种理想模型。</a:t>
              </a:r>
              <a:r>
                <a:rPr kumimoji="1" lang="en-US" altLang="zh-CN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     </a:t>
              </a:r>
            </a:p>
          </p:txBody>
        </p:sp>
        <p:sp>
          <p:nvSpPr>
            <p:cNvPr id="17416" name="Rectangle 8"/>
            <p:cNvSpPr>
              <a:spLocks noChangeArrowheads="1"/>
            </p:cNvSpPr>
            <p:nvPr/>
          </p:nvSpPr>
          <p:spPr bwMode="auto">
            <a:xfrm>
              <a:off x="1200" y="2361"/>
              <a:ext cx="768" cy="327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dirty="0">
                  <a:solidFill>
                    <a:srgbClr val="003399"/>
                  </a:solidFill>
                  <a:latin typeface="黑体" pitchFamily="49" charset="-122"/>
                  <a:ea typeface="黑体" pitchFamily="49" charset="-122"/>
                </a:rPr>
                <a:t>质点</a:t>
              </a:r>
            </a:p>
          </p:txBody>
        </p:sp>
      </p:grpSp>
      <p:sp>
        <p:nvSpPr>
          <p:cNvPr id="142345" name="Rectangle 9"/>
          <p:cNvSpPr>
            <a:spLocks noChangeArrowheads="1"/>
          </p:cNvSpPr>
          <p:nvPr/>
        </p:nvSpPr>
        <p:spPr bwMode="auto">
          <a:xfrm>
            <a:off x="533400" y="2438602"/>
            <a:ext cx="815340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0000FF"/>
              </a:buClr>
              <a:buFont typeface="Wingdings" pitchFamily="2" charset="2"/>
              <a:buChar char="Ø"/>
            </a:pPr>
            <a:r>
              <a:rPr kumimoji="1" lang="en-US" altLang="zh-CN" dirty="0">
                <a:solidFill>
                  <a:srgbClr val="333333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kumimoji="1" lang="zh-CN" altLang="en-US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运动描述的</a:t>
            </a:r>
            <a:r>
              <a:rPr kumimoji="1" lang="zh-CN" altLang="en-US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相对性</a:t>
            </a:r>
            <a:r>
              <a:rPr kumimoji="1" lang="en-US" altLang="zh-CN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.</a:t>
            </a:r>
          </a:p>
        </p:txBody>
      </p:sp>
      <p:sp>
        <p:nvSpPr>
          <p:cNvPr id="142346" name="Text Box 10"/>
          <p:cNvSpPr txBox="1">
            <a:spLocks noChangeArrowheads="1"/>
          </p:cNvSpPr>
          <p:nvPr/>
        </p:nvSpPr>
        <p:spPr bwMode="auto">
          <a:xfrm>
            <a:off x="533400" y="3200400"/>
            <a:ext cx="807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FF"/>
              </a:buClr>
              <a:buFont typeface="Wingdings" pitchFamily="2" charset="2"/>
              <a:buChar char="Ø"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坐标系：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参考系的数学抽象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816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2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5" grpId="0" autoUpdateAnimBg="0"/>
      <p:bldP spid="142346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81000" y="914400"/>
            <a:ext cx="4493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）根据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       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得：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9457" y="46419"/>
            <a:ext cx="4923143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365250" algn="l"/>
                <a:tab pos="5274310" algn="r"/>
              </a:tabLst>
            </a:pPr>
            <a:r>
              <a:rPr lang="zh-CN" altLang="zh-CN" sz="3200" b="1" kern="1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四 质点运动问题求解举例</a:t>
            </a:r>
            <a:endParaRPr lang="zh-CN" altLang="zh-CN" sz="3200" kern="1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6792340"/>
              </p:ext>
            </p:extLst>
          </p:nvPr>
        </p:nvGraphicFramePr>
        <p:xfrm>
          <a:off x="2057400" y="915988"/>
          <a:ext cx="201295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38" name="Equation" r:id="rId3" imgW="596880" imgH="164880" progId="">
                  <p:embed/>
                </p:oleObj>
              </mc:Choice>
              <mc:Fallback>
                <p:oleObj name="Equation" r:id="rId3" imgW="596880" imgH="16488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915988"/>
                        <a:ext cx="2012950" cy="54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209299"/>
              </p:ext>
            </p:extLst>
          </p:nvPr>
        </p:nvGraphicFramePr>
        <p:xfrm>
          <a:off x="2931459" y="1371600"/>
          <a:ext cx="2478741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39" name="Equation" r:id="rId5" imgW="748975" imgH="165028" progId="">
                  <p:embed/>
                </p:oleObj>
              </mc:Choice>
              <mc:Fallback>
                <p:oleObj name="Equation" r:id="rId5" imgW="748975" imgH="165028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1459" y="1371600"/>
                        <a:ext cx="2478741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228600" y="1676400"/>
            <a:ext cx="5929828" cy="637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365250" algn="l"/>
                <a:tab pos="5274310" algn="r"/>
              </a:tabLst>
            </a:pPr>
            <a:r>
              <a:rPr lang="zh-CN" altLang="zh-CN" sz="28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统一变量后再对等式两边同时积分：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9829852"/>
              </p:ext>
            </p:extLst>
          </p:nvPr>
        </p:nvGraphicFramePr>
        <p:xfrm>
          <a:off x="2819400" y="2209800"/>
          <a:ext cx="2743200" cy="973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40" name="Equation" r:id="rId7" imgW="875920" imgH="317362" progId="">
                  <p:embed/>
                </p:oleObj>
              </mc:Choice>
              <mc:Fallback>
                <p:oleObj name="Equation" r:id="rId7" imgW="875920" imgH="317362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209800"/>
                        <a:ext cx="2743200" cy="9733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304800" y="2895600"/>
            <a:ext cx="162095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365250" algn="l"/>
                <a:tab pos="5274310" algn="r"/>
              </a:tabLst>
            </a:pPr>
            <a:r>
              <a:rPr lang="zh-CN" altLang="zh-CN" sz="28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于是有：</a:t>
            </a: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3878198"/>
              </p:ext>
            </p:extLst>
          </p:nvPr>
        </p:nvGraphicFramePr>
        <p:xfrm>
          <a:off x="1752600" y="2954594"/>
          <a:ext cx="2109018" cy="703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41" name="Equation" r:id="rId9" imgW="622030" imgH="203112" progId="">
                  <p:embed/>
                </p:oleObj>
              </mc:Choice>
              <mc:Fallback>
                <p:oleObj name="Equation" r:id="rId9" imgW="622030" imgH="203112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954594"/>
                        <a:ext cx="2109018" cy="7030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228600" y="3617893"/>
            <a:ext cx="8458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）由（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）得到的速度与时间的函数关系式代入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x=</a:t>
            </a:r>
            <a:r>
              <a:rPr lang="en-US" altLang="zh-CN" sz="2800" i="1" dirty="0" err="1">
                <a:latin typeface="Book Antiqua" panose="0204060205030503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800" i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，并两边同时积分可得：</a:t>
            </a: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8696852"/>
              </p:ext>
            </p:extLst>
          </p:nvPr>
        </p:nvGraphicFramePr>
        <p:xfrm>
          <a:off x="3081638" y="4650647"/>
          <a:ext cx="2557162" cy="759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42" name="Equation" r:id="rId11" imgW="965200" imgH="292100" progId="">
                  <p:embed/>
                </p:oleObj>
              </mc:Choice>
              <mc:Fallback>
                <p:oleObj name="Equation" r:id="rId11" imgW="965200" imgH="29210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1638" y="4650647"/>
                        <a:ext cx="2557162" cy="7595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436443" y="5585936"/>
            <a:ext cx="162095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365250" algn="l"/>
                <a:tab pos="5274310" algn="r"/>
              </a:tabLst>
            </a:pPr>
            <a:r>
              <a:rPr lang="zh-CN" altLang="zh-CN" sz="28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于是有：</a:t>
            </a: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149386"/>
              </p:ext>
            </p:extLst>
          </p:nvPr>
        </p:nvGraphicFramePr>
        <p:xfrm>
          <a:off x="1981200" y="5407753"/>
          <a:ext cx="2600871" cy="1069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43" name="Equation" r:id="rId13" imgW="850531" imgH="355446" progId="">
                  <p:embed/>
                </p:oleObj>
              </mc:Choice>
              <mc:Fallback>
                <p:oleObj name="Equation" r:id="rId13" imgW="850531" imgH="355446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407753"/>
                        <a:ext cx="2600871" cy="10692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/>
          <p:cNvSpPr/>
          <p:nvPr/>
        </p:nvSpPr>
        <p:spPr>
          <a:xfrm>
            <a:off x="4876800" y="5725180"/>
            <a:ext cx="1981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令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→ ∞得，</a:t>
            </a: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0451869"/>
              </p:ext>
            </p:extLst>
          </p:nvPr>
        </p:nvGraphicFramePr>
        <p:xfrm>
          <a:off x="6804803" y="5334000"/>
          <a:ext cx="1881997" cy="1221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44" name="Equation" r:id="rId15" imgW="545626" imgH="355292" progId="">
                  <p:embed/>
                </p:oleObj>
              </mc:Choice>
              <mc:Fallback>
                <p:oleObj name="Equation" r:id="rId15" imgW="545626" imgH="355292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803" y="5334000"/>
                        <a:ext cx="1881997" cy="12216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055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1" grpId="0"/>
      <p:bldP spid="14" grpId="0"/>
      <p:bldP spid="17" grpId="0"/>
      <p:bldP spid="2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5800" y="76200"/>
            <a:ext cx="2451312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365250" algn="l"/>
                <a:tab pos="5274310" algn="r"/>
              </a:tabLst>
            </a:pPr>
            <a:r>
              <a:rPr lang="zh-CN" altLang="en-US" sz="3200" b="1" kern="1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五</a:t>
            </a:r>
            <a:r>
              <a:rPr lang="zh-CN" altLang="zh-CN" sz="3200" b="1" kern="1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kern="1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抛体运动</a:t>
            </a:r>
            <a:endParaRPr lang="zh-CN" altLang="zh-CN" sz="3200" kern="1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66800"/>
            <a:ext cx="6019800" cy="3131266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3827264"/>
              </p:ext>
            </p:extLst>
          </p:nvPr>
        </p:nvGraphicFramePr>
        <p:xfrm>
          <a:off x="6477000" y="1905000"/>
          <a:ext cx="23622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50" name="Equation" r:id="rId4" imgW="876300" imgH="571500" progId="">
                  <p:embed/>
                </p:oleObj>
              </mc:Choice>
              <mc:Fallback>
                <p:oleObj name="Equation" r:id="rId4" imgW="876300" imgH="5715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905000"/>
                        <a:ext cx="2362200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6423898" y="1066800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矢量关系式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5267980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分量</a:t>
            </a:r>
            <a:r>
              <a:rPr lang="zh-CN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关系式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135972"/>
              </p:ext>
            </p:extLst>
          </p:nvPr>
        </p:nvGraphicFramePr>
        <p:xfrm>
          <a:off x="2057400" y="5562600"/>
          <a:ext cx="2853447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51" name="Equation" r:id="rId6" imgW="1054100" imgH="444500" progId="">
                  <p:embed/>
                </p:oleObj>
              </mc:Choice>
              <mc:Fallback>
                <p:oleObj name="Equation" r:id="rId6" imgW="1054100" imgH="4445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562600"/>
                        <a:ext cx="2853447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5103872"/>
              </p:ext>
            </p:extLst>
          </p:nvPr>
        </p:nvGraphicFramePr>
        <p:xfrm>
          <a:off x="2051050" y="4114800"/>
          <a:ext cx="2976563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52" name="Equation" r:id="rId8" imgW="1193800" imgH="571500" progId="">
                  <p:embed/>
                </p:oleObj>
              </mc:Choice>
              <mc:Fallback>
                <p:oleObj name="Equation" r:id="rId8" imgW="1193800" imgH="5715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114800"/>
                        <a:ext cx="2976563" cy="142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5410200" y="4382031"/>
            <a:ext cx="3242553" cy="1001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0"/>
              </a:spcAft>
              <a:tabLst>
                <a:tab pos="1365250" algn="l"/>
                <a:tab pos="5274310" algn="r"/>
              </a:tabLst>
            </a:pP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消去时间</a:t>
            </a:r>
            <a:r>
              <a:rPr lang="en-US" altLang="zh-CN" sz="2800" i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，得质点运动的</a:t>
            </a:r>
            <a:r>
              <a:rPr lang="zh-CN" altLang="zh-CN" sz="2800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轨迹方程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9680184"/>
              </p:ext>
            </p:extLst>
          </p:nvPr>
        </p:nvGraphicFramePr>
        <p:xfrm>
          <a:off x="5334000" y="5486400"/>
          <a:ext cx="3657123" cy="101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253" name="Equation" r:id="rId10" imgW="1447172" imgH="393529" progId="">
                  <p:embed/>
                </p:oleObj>
              </mc:Choice>
              <mc:Fallback>
                <p:oleObj name="Equation" r:id="rId10" imgW="1447172" imgH="393529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5486400"/>
                        <a:ext cx="3657123" cy="1017213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745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5800" y="76200"/>
            <a:ext cx="2451312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365250" algn="l"/>
                <a:tab pos="5274310" algn="r"/>
              </a:tabLst>
            </a:pPr>
            <a:r>
              <a:rPr lang="zh-CN" altLang="en-US" sz="3200" b="1" kern="1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五</a:t>
            </a:r>
            <a:r>
              <a:rPr lang="zh-CN" altLang="zh-CN" sz="3200" b="1" kern="1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kern="1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抛体运动</a:t>
            </a:r>
            <a:endParaRPr lang="zh-CN" altLang="zh-CN" sz="3200" kern="1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8600" y="1066800"/>
            <a:ext cx="5029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1.2.5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高山滑雪是一项非常优美的运动。如图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所示，运动员经过斜坡段加速，进入水平滑道，再离开水平滑雪道飞入空中时的速度为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Book Antiqua" panose="0204060205030503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8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=120 km/h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，着陆的斜坡与水平面夹角为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45°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algn="just"/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）计算运动员着陆时沿斜坡的位移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572884"/>
            <a:ext cx="3717975" cy="292291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28600" y="5092005"/>
            <a:ext cx="8610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）在实际的比赛中，运动员以这么大的初速度飞行所达到的距离约为</a:t>
            </a:r>
            <a:r>
              <a:rPr lang="en-US" altLang="zh-CN" sz="2800" i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=180m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，为什么这一实际值比理论值要小许多？</a:t>
            </a:r>
          </a:p>
        </p:txBody>
      </p:sp>
    </p:spTree>
    <p:extLst>
      <p:ext uri="{BB962C8B-B14F-4D97-AF65-F5344CB8AC3E}">
        <p14:creationId xmlns:p14="http://schemas.microsoft.com/office/powerpoint/2010/main" val="11451900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8600" y="990600"/>
            <a:ext cx="8458200" cy="104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0"/>
              </a:spcAft>
              <a:tabLst>
                <a:tab pos="1365250" algn="l"/>
                <a:tab pos="5274310" algn="r"/>
              </a:tabLst>
            </a:pPr>
            <a:r>
              <a:rPr lang="zh-CN" altLang="zh-CN" sz="28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解：</a:t>
            </a:r>
            <a:r>
              <a:rPr lang="zh-CN" altLang="zh-CN" sz="28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8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）以飞行起点为原点，建立如图所示坐标系，运动员着陆时的坐标为：</a:t>
            </a:r>
          </a:p>
        </p:txBody>
      </p:sp>
      <p:sp>
        <p:nvSpPr>
          <p:cNvPr id="3" name="矩形 2"/>
          <p:cNvSpPr/>
          <p:nvPr/>
        </p:nvSpPr>
        <p:spPr>
          <a:xfrm>
            <a:off x="685800" y="76200"/>
            <a:ext cx="2451312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365250" algn="l"/>
                <a:tab pos="5274310" algn="r"/>
              </a:tabLst>
            </a:pPr>
            <a:r>
              <a:rPr lang="zh-CN" altLang="en-US" sz="3200" b="1" kern="1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五</a:t>
            </a:r>
            <a:r>
              <a:rPr lang="zh-CN" altLang="zh-CN" sz="3200" b="1" kern="1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kern="1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抛体运动</a:t>
            </a:r>
            <a:endParaRPr lang="zh-CN" altLang="zh-CN" sz="3200" kern="1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5286946"/>
              </p:ext>
            </p:extLst>
          </p:nvPr>
        </p:nvGraphicFramePr>
        <p:xfrm>
          <a:off x="1295400" y="2087751"/>
          <a:ext cx="3091055" cy="635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74" name="Equation" r:id="rId3" imgW="1016000" imgH="203200" progId="">
                  <p:embed/>
                </p:oleObj>
              </mc:Choice>
              <mc:Fallback>
                <p:oleObj name="Equation" r:id="rId3" imgW="1016000" imgH="2032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087751"/>
                        <a:ext cx="3091055" cy="6355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8844908"/>
              </p:ext>
            </p:extLst>
          </p:nvPr>
        </p:nvGraphicFramePr>
        <p:xfrm>
          <a:off x="4852152" y="1879836"/>
          <a:ext cx="2996448" cy="939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75" name="Equation" r:id="rId5" imgW="1117115" imgH="355446" progId="">
                  <p:embed/>
                </p:oleObj>
              </mc:Choice>
              <mc:Fallback>
                <p:oleObj name="Equation" r:id="rId5" imgW="1117115" imgH="355446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2152" y="1879836"/>
                        <a:ext cx="2996448" cy="9395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228600" y="2895600"/>
            <a:ext cx="664797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365250" algn="l"/>
                <a:tab pos="5274310" algn="r"/>
              </a:tabLst>
            </a:pPr>
            <a:r>
              <a:rPr lang="zh-CN" altLang="zh-CN" sz="28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联立两式可得运动员空中飞行的时间为：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712529"/>
              </p:ext>
            </p:extLst>
          </p:nvPr>
        </p:nvGraphicFramePr>
        <p:xfrm>
          <a:off x="6909393" y="2830205"/>
          <a:ext cx="1140182" cy="1038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76" name="Equation" r:id="rId7" imgW="431613" imgH="380835" progId="">
                  <p:embed/>
                </p:oleObj>
              </mc:Choice>
              <mc:Fallback>
                <p:oleObj name="Equation" r:id="rId7" imgW="431613" imgH="380835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9393" y="2830205"/>
                        <a:ext cx="1140182" cy="10388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228600" y="3581400"/>
            <a:ext cx="55707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365250" algn="l"/>
                <a:tab pos="5274310" algn="r"/>
              </a:tabLst>
            </a:pPr>
            <a:r>
              <a:rPr lang="zh-CN" altLang="zh-CN" sz="28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故运动员落地时沿斜坡的位移为：</a:t>
            </a: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4292143"/>
              </p:ext>
            </p:extLst>
          </p:nvPr>
        </p:nvGraphicFramePr>
        <p:xfrm>
          <a:off x="838200" y="4207512"/>
          <a:ext cx="7756525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77" name="Equation" r:id="rId9" imgW="2984400" imgH="406080" progId="">
                  <p:embed/>
                </p:oleObj>
              </mc:Choice>
              <mc:Fallback>
                <p:oleObj name="Equation" r:id="rId9" imgW="2984400" imgH="40608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207512"/>
                        <a:ext cx="7756525" cy="1039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318720" y="5418415"/>
            <a:ext cx="8368080" cy="982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0"/>
              </a:spcAft>
              <a:tabLst>
                <a:tab pos="1365250" algn="l"/>
                <a:tab pos="5274310" algn="r"/>
              </a:tabLst>
            </a:pPr>
            <a:r>
              <a:rPr lang="zh-CN" altLang="zh-CN" sz="28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8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）在实际比赛中，空气的阻力对运动员的飞行有较大的影响，使得实际飞行的距离小于理论值。</a:t>
            </a:r>
          </a:p>
        </p:txBody>
      </p:sp>
    </p:spTree>
    <p:extLst>
      <p:ext uri="{BB962C8B-B14F-4D97-AF65-F5344CB8AC3E}">
        <p14:creationId xmlns:p14="http://schemas.microsoft.com/office/powerpoint/2010/main" val="1429852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1" grpId="0"/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76200" y="2130425"/>
            <a:ext cx="9220200" cy="1470025"/>
          </a:xfrm>
          <a:noFill/>
          <a:ln>
            <a:noFill/>
          </a:ln>
        </p:spPr>
        <p:txBody>
          <a:bodyPr>
            <a:noAutofit/>
          </a:bodyPr>
          <a:lstStyle/>
          <a:p>
            <a:r>
              <a:rPr lang="en-US" altLang="zh-CN" sz="5400" b="1" dirty="0">
                <a:ln w="12700">
                  <a:solidFill>
                    <a:srgbClr val="FFFFFF"/>
                  </a:solidFill>
                </a:ln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1.3 </a:t>
            </a:r>
            <a:r>
              <a:rPr lang="zh-CN" altLang="en-US" sz="5400" b="1" dirty="0">
                <a:ln w="12700">
                  <a:solidFill>
                    <a:srgbClr val="FFFFFF"/>
                  </a:solidFill>
                </a:ln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一般曲线运动和圆周运动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5841582"/>
              </p:ext>
            </p:extLst>
          </p:nvPr>
        </p:nvGraphicFramePr>
        <p:xfrm>
          <a:off x="3563937" y="1143000"/>
          <a:ext cx="1338262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98" name="Equation" r:id="rId3" imgW="431640" imgH="355320" progId="">
                  <p:embed/>
                </p:oleObj>
              </mc:Choice>
              <mc:Fallback>
                <p:oleObj name="Equation" r:id="rId3" imgW="431640" imgH="35532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7" y="1143000"/>
                        <a:ext cx="1338262" cy="1101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20636"/>
              </p:ext>
            </p:extLst>
          </p:nvPr>
        </p:nvGraphicFramePr>
        <p:xfrm>
          <a:off x="1752600" y="2303462"/>
          <a:ext cx="4724400" cy="1218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99" name="公式" r:id="rId5" imgW="1625600" imgH="419100" progId="">
                  <p:embed/>
                </p:oleObj>
              </mc:Choice>
              <mc:Fallback>
                <p:oleObj name="公式" r:id="rId5" imgW="1625600" imgH="4191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303462"/>
                        <a:ext cx="4724400" cy="12180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793201" y="76200"/>
            <a:ext cx="223651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365250" algn="l"/>
                <a:tab pos="5274310" algn="r"/>
              </a:tabLst>
            </a:pPr>
            <a:r>
              <a:rPr lang="zh-CN" altLang="en-US" sz="3200" kern="1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问题的引入</a:t>
            </a:r>
            <a:endParaRPr lang="zh-CN" altLang="zh-CN" sz="3200" kern="1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7200" y="3962400"/>
            <a:ext cx="8001000" cy="151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dirty="0">
                <a:latin typeface="Book Antiqua" panose="02040602050305030304" pitchFamily="18" charset="0"/>
                <a:ea typeface="黑体" panose="02010609060101010101" pitchFamily="49" charset="-122"/>
              </a:rPr>
              <a:t>    加速度取决于速度的变化     </a:t>
            </a:r>
            <a:r>
              <a:rPr lang="en-US" altLang="zh-CN" sz="2800" b="1" i="1" dirty="0">
                <a:latin typeface="Book Antiqua" panose="0204060205030503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latin typeface="Book Antiqua" panose="02040602050305030304" pitchFamily="18" charset="0"/>
                <a:ea typeface="黑体" panose="02010609060101010101" pitchFamily="49" charset="-122"/>
              </a:rPr>
              <a:t>，而    </a:t>
            </a:r>
            <a:r>
              <a:rPr lang="en-US" altLang="zh-CN" sz="2800" b="1" i="1" dirty="0">
                <a:latin typeface="Book Antiqua" panose="02040602050305030304" pitchFamily="18" charset="0"/>
                <a:ea typeface="黑体" panose="02010609060101010101" pitchFamily="49" charset="-122"/>
              </a:rPr>
              <a:t>   </a:t>
            </a:r>
            <a:r>
              <a:rPr lang="zh-CN" altLang="en-US" sz="2800" dirty="0">
                <a:solidFill>
                  <a:srgbClr val="003399"/>
                </a:solidFill>
                <a:latin typeface="Book Antiqua" panose="02040602050305030304" pitchFamily="18" charset="0"/>
                <a:ea typeface="黑体" panose="02010609060101010101" pitchFamily="49" charset="-122"/>
              </a:rPr>
              <a:t>既包括速度大小的变化，也包括速度方向的变化</a:t>
            </a:r>
            <a:r>
              <a:rPr lang="zh-CN" altLang="en-US" sz="2800" dirty="0">
                <a:latin typeface="Book Antiqua" panose="02040602050305030304" pitchFamily="18" charset="0"/>
                <a:ea typeface="黑体" panose="02010609060101010101" pitchFamily="49" charset="-122"/>
              </a:rPr>
              <a:t>。直角坐标系下的加速度表达式无法具体地体现这一点。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336755"/>
              </p:ext>
            </p:extLst>
          </p:nvPr>
        </p:nvGraphicFramePr>
        <p:xfrm>
          <a:off x="4724400" y="3957851"/>
          <a:ext cx="660400" cy="536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0" name="Equation" r:id="rId7" imgW="203040" imgH="164880" progId="">
                  <p:embed/>
                </p:oleObj>
              </mc:Choice>
              <mc:Fallback>
                <p:oleObj name="Equation" r:id="rId7" imgW="203040" imgH="16488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957851"/>
                        <a:ext cx="660400" cy="5365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3380843"/>
              </p:ext>
            </p:extLst>
          </p:nvPr>
        </p:nvGraphicFramePr>
        <p:xfrm>
          <a:off x="6096000" y="3957851"/>
          <a:ext cx="660400" cy="536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1" name="Equation" r:id="rId9" imgW="203040" imgH="164880" progId="">
                  <p:embed/>
                </p:oleObj>
              </mc:Choice>
              <mc:Fallback>
                <p:oleObj name="Equation" r:id="rId9" imgW="203040" imgH="16488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957851"/>
                        <a:ext cx="660400" cy="5365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-76200"/>
            <a:ext cx="3276600" cy="1143000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一 自然坐标系</a:t>
            </a:r>
          </a:p>
        </p:txBody>
      </p:sp>
      <p:grpSp>
        <p:nvGrpSpPr>
          <p:cNvPr id="3" name="组合 20"/>
          <p:cNvGrpSpPr/>
          <p:nvPr/>
        </p:nvGrpSpPr>
        <p:grpSpPr>
          <a:xfrm>
            <a:off x="553472" y="5063836"/>
            <a:ext cx="7904728" cy="1032164"/>
            <a:chOff x="0" y="5444836"/>
            <a:chExt cx="7904728" cy="1032164"/>
          </a:xfrm>
        </p:grpSpPr>
        <p:graphicFrame>
          <p:nvGraphicFramePr>
            <p:cNvPr id="5" name="对象 4"/>
            <p:cNvGraphicFramePr>
              <a:graphicFrameLocks noChangeAspect="1"/>
            </p:cNvGraphicFramePr>
            <p:nvPr/>
          </p:nvGraphicFramePr>
          <p:xfrm>
            <a:off x="4648200" y="5444836"/>
            <a:ext cx="381000" cy="727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322" name="公式" r:id="rId3" imgW="139700" imgH="228600" progId="">
                    <p:embed/>
                  </p:oleObj>
                </mc:Choice>
                <mc:Fallback>
                  <p:oleObj name="公式" r:id="rId3" imgW="139700" imgH="228600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8200" y="5444836"/>
                          <a:ext cx="381000" cy="7273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3" name="Object 3"/>
            <p:cNvGraphicFramePr>
              <a:graphicFrameLocks noChangeAspect="1"/>
            </p:cNvGraphicFramePr>
            <p:nvPr/>
          </p:nvGraphicFramePr>
          <p:xfrm>
            <a:off x="5410200" y="5445125"/>
            <a:ext cx="449262" cy="727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323" name="公式" r:id="rId5" imgW="165028" imgH="228501" progId="">
                    <p:embed/>
                  </p:oleObj>
                </mc:Choice>
                <mc:Fallback>
                  <p:oleObj name="公式" r:id="rId5" imgW="165028" imgH="228501" progId="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10200" y="5445125"/>
                          <a:ext cx="449262" cy="7270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矩形 6"/>
            <p:cNvSpPr/>
            <p:nvPr/>
          </p:nvSpPr>
          <p:spPr>
            <a:xfrm>
              <a:off x="0" y="5522893"/>
              <a:ext cx="7904728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sz="2800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注意：</a:t>
              </a:r>
              <a:r>
                <a:rPr kumimoji="1" lang="zh-CN" altLang="en-US" sz="2800" dirty="0">
                  <a:latin typeface="黑体" pitchFamily="49" charset="-122"/>
                  <a:ea typeface="黑体" pitchFamily="49" charset="-122"/>
                </a:rPr>
                <a:t>与直角坐标系中不同，  和   不是常量，</a:t>
              </a:r>
              <a:endParaRPr kumimoji="1" lang="en-US" altLang="zh-CN" sz="2800" dirty="0">
                <a:latin typeface="黑体" pitchFamily="49" charset="-122"/>
                <a:ea typeface="黑体" pitchFamily="49" charset="-122"/>
              </a:endParaRPr>
            </a:p>
            <a:p>
              <a:r>
                <a:rPr kumimoji="1" lang="zh-CN" altLang="en-US" sz="2800" dirty="0">
                  <a:latin typeface="黑体" pitchFamily="49" charset="-122"/>
                  <a:ea typeface="黑体" pitchFamily="49" charset="-122"/>
                </a:rPr>
                <a:t>方向会发生改变，因此在求导时需特别注意。</a:t>
              </a:r>
              <a:endParaRPr kumimoji="1" lang="en-US" altLang="zh-CN" sz="280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6" name="组合 19"/>
          <p:cNvGrpSpPr/>
          <p:nvPr/>
        </p:nvGrpSpPr>
        <p:grpSpPr>
          <a:xfrm>
            <a:off x="457200" y="1143000"/>
            <a:ext cx="8443337" cy="1075730"/>
            <a:chOff x="457200" y="2505670"/>
            <a:chExt cx="8443337" cy="1075730"/>
          </a:xfrm>
        </p:grpSpPr>
        <p:sp>
          <p:nvSpPr>
            <p:cNvPr id="4" name="矩形 3"/>
            <p:cNvSpPr/>
            <p:nvPr/>
          </p:nvSpPr>
          <p:spPr>
            <a:xfrm>
              <a:off x="457200" y="2505670"/>
              <a:ext cx="8443337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zh-CN" altLang="en-US" sz="2800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自然坐标系：</a:t>
              </a:r>
              <a:r>
                <a:rPr kumimoji="1" lang="zh-CN" altLang="en-US" sz="2800" dirty="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rPr>
                <a:t>建立在物体的运动轨迹上，有两个坐标</a:t>
              </a:r>
              <a:endParaRPr kumimoji="1" lang="en-US" altLang="zh-CN" sz="2800" dirty="0">
                <a:solidFill>
                  <a:srgbClr val="1C1C1C"/>
                </a:solidFill>
                <a:latin typeface="黑体" pitchFamily="49" charset="-122"/>
                <a:ea typeface="黑体" pitchFamily="49" charset="-122"/>
              </a:endParaRPr>
            </a:p>
            <a:p>
              <a:r>
                <a:rPr kumimoji="1" lang="zh-CN" altLang="en-US" sz="2800" dirty="0">
                  <a:solidFill>
                    <a:srgbClr val="1C1C1C"/>
                  </a:solidFill>
                  <a:latin typeface="黑体" pitchFamily="49" charset="-122"/>
                  <a:ea typeface="黑体" pitchFamily="49" charset="-122"/>
                </a:rPr>
                <a:t>轴，切向坐标轴单位矢量  和法向坐标轴单位矢量</a:t>
              </a:r>
              <a:endParaRPr kumimoji="1" lang="en-US" altLang="zh-CN" sz="2800" dirty="0">
                <a:solidFill>
                  <a:srgbClr val="1C1C1C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graphicFrame>
          <p:nvGraphicFramePr>
            <p:cNvPr id="25604" name="Object 4"/>
            <p:cNvGraphicFramePr>
              <a:graphicFrameLocks noChangeAspect="1"/>
            </p:cNvGraphicFramePr>
            <p:nvPr/>
          </p:nvGraphicFramePr>
          <p:xfrm>
            <a:off x="8313737" y="2854325"/>
            <a:ext cx="449263" cy="727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324" name="公式" r:id="rId7" imgW="165028" imgH="228501" progId="">
                    <p:embed/>
                  </p:oleObj>
                </mc:Choice>
                <mc:Fallback>
                  <p:oleObj name="公式" r:id="rId7" imgW="165028" imgH="228501" progId="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13737" y="2854325"/>
                          <a:ext cx="449263" cy="7270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5" name="Object 5"/>
            <p:cNvGraphicFramePr>
              <a:graphicFrameLocks noChangeAspect="1"/>
            </p:cNvGraphicFramePr>
            <p:nvPr/>
          </p:nvGraphicFramePr>
          <p:xfrm>
            <a:off x="4419600" y="2819400"/>
            <a:ext cx="381000" cy="727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325" name="公式" r:id="rId9" imgW="139700" imgH="228600" progId="">
                    <p:embed/>
                  </p:oleObj>
                </mc:Choice>
                <mc:Fallback>
                  <p:oleObj name="公式" r:id="rId9" imgW="139700" imgH="228600" progId="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9600" y="2819400"/>
                          <a:ext cx="381000" cy="7270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287" y="2705038"/>
            <a:ext cx="6279362" cy="205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49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863" y="6350"/>
            <a:ext cx="6385137" cy="831850"/>
          </a:xfrm>
        </p:spPr>
        <p:txBody>
          <a:bodyPr>
            <a:normAutofit fontScale="90000"/>
          </a:bodyPr>
          <a:lstStyle/>
          <a:p>
            <a:r>
              <a:rPr lang="zh-CN" altLang="en-US" sz="3200" b="1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二 平面曲线运动的切向和法向加速度</a:t>
            </a:r>
          </a:p>
        </p:txBody>
      </p:sp>
      <p:grpSp>
        <p:nvGrpSpPr>
          <p:cNvPr id="3" name="组合 41"/>
          <p:cNvGrpSpPr/>
          <p:nvPr/>
        </p:nvGrpSpPr>
        <p:grpSpPr>
          <a:xfrm>
            <a:off x="5878989" y="4876800"/>
            <a:ext cx="902811" cy="990600"/>
            <a:chOff x="5650389" y="5410200"/>
            <a:chExt cx="902811" cy="990600"/>
          </a:xfrm>
        </p:grpSpPr>
        <p:sp>
          <p:nvSpPr>
            <p:cNvPr id="32" name="下箭头 31"/>
            <p:cNvSpPr/>
            <p:nvPr/>
          </p:nvSpPr>
          <p:spPr>
            <a:xfrm>
              <a:off x="5943600" y="5410200"/>
              <a:ext cx="304800" cy="5334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5650389" y="5877580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latin typeface="黑体" pitchFamily="49" charset="-122"/>
                  <a:ea typeface="黑体" pitchFamily="49" charset="-122"/>
                </a:rPr>
                <a:t>法向</a:t>
              </a:r>
            </a:p>
          </p:txBody>
        </p:sp>
      </p:grpSp>
      <p:grpSp>
        <p:nvGrpSpPr>
          <p:cNvPr id="4" name="组合 42"/>
          <p:cNvGrpSpPr/>
          <p:nvPr/>
        </p:nvGrpSpPr>
        <p:grpSpPr>
          <a:xfrm>
            <a:off x="7402989" y="4876800"/>
            <a:ext cx="902811" cy="990600"/>
            <a:chOff x="6945789" y="5410200"/>
            <a:chExt cx="902811" cy="990600"/>
          </a:xfrm>
        </p:grpSpPr>
        <p:sp>
          <p:nvSpPr>
            <p:cNvPr id="33" name="下箭头 32"/>
            <p:cNvSpPr/>
            <p:nvPr/>
          </p:nvSpPr>
          <p:spPr>
            <a:xfrm>
              <a:off x="7239000" y="5410200"/>
              <a:ext cx="304800" cy="5334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6945789" y="5877580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latin typeface="黑体" pitchFamily="49" charset="-122"/>
                  <a:ea typeface="黑体" pitchFamily="49" charset="-122"/>
                </a:rPr>
                <a:t>切向</a:t>
              </a:r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93799"/>
            <a:ext cx="3998708" cy="1551366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618" y="1552655"/>
            <a:ext cx="2694582" cy="1342945"/>
          </a:xfrm>
          <a:prstGeom prst="rect">
            <a:avLst/>
          </a:prstGeom>
        </p:spPr>
      </p:pic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0892649"/>
              </p:ext>
            </p:extLst>
          </p:nvPr>
        </p:nvGraphicFramePr>
        <p:xfrm>
          <a:off x="322263" y="3536950"/>
          <a:ext cx="3238500" cy="118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38" name="Equation" r:id="rId5" imgW="1155600" imgH="419040" progId="">
                  <p:embed/>
                </p:oleObj>
              </mc:Choice>
              <mc:Fallback>
                <p:oleObj name="Equation" r:id="rId5" imgW="1155600" imgH="41904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63" y="3536950"/>
                        <a:ext cx="3238500" cy="1189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4086646"/>
              </p:ext>
            </p:extLst>
          </p:nvPr>
        </p:nvGraphicFramePr>
        <p:xfrm>
          <a:off x="4783138" y="3614738"/>
          <a:ext cx="3579812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39" name="Equation" r:id="rId7" imgW="1244520" imgH="355320" progId="">
                  <p:embed/>
                </p:oleObj>
              </mc:Choice>
              <mc:Fallback>
                <p:oleObj name="Equation" r:id="rId7" imgW="1244520" imgH="35532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3138" y="3614738"/>
                        <a:ext cx="3579812" cy="1033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3"/>
          <p:cNvGrpSpPr/>
          <p:nvPr/>
        </p:nvGrpSpPr>
        <p:grpSpPr>
          <a:xfrm>
            <a:off x="685800" y="2843466"/>
            <a:ext cx="4129102" cy="956353"/>
            <a:chOff x="685800" y="2843466"/>
            <a:chExt cx="4129102" cy="956353"/>
          </a:xfrm>
        </p:grpSpPr>
        <p:sp>
          <p:nvSpPr>
            <p:cNvPr id="3" name="矩形 2"/>
            <p:cNvSpPr/>
            <p:nvPr/>
          </p:nvSpPr>
          <p:spPr>
            <a:xfrm>
              <a:off x="685800" y="3124200"/>
              <a:ext cx="198002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切向加速度</a:t>
              </a:r>
            </a:p>
          </p:txBody>
        </p:sp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3009776"/>
                </p:ext>
              </p:extLst>
            </p:nvPr>
          </p:nvGraphicFramePr>
          <p:xfrm>
            <a:off x="2996108" y="2843466"/>
            <a:ext cx="1818794" cy="956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394" name="Equation" r:id="rId3" imgW="723600" imgH="380880" progId="">
                    <p:embed/>
                  </p:oleObj>
                </mc:Choice>
                <mc:Fallback>
                  <p:oleObj name="Equation" r:id="rId3" imgW="723600" imgH="380880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6108" y="2843466"/>
                          <a:ext cx="1818794" cy="9563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654" name="Object 6"/>
          <p:cNvGraphicFramePr>
            <a:graphicFrameLocks noChangeAspect="1"/>
          </p:cNvGraphicFramePr>
          <p:nvPr/>
        </p:nvGraphicFramePr>
        <p:xfrm>
          <a:off x="7620000" y="4090988"/>
          <a:ext cx="998920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95" name="Equation" r:id="rId5" imgW="418918" imgH="393529" progId="">
                  <p:embed/>
                </p:oleObj>
              </mc:Choice>
              <mc:Fallback>
                <p:oleObj name="Equation" r:id="rId5" imgW="418918" imgH="393529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4090988"/>
                        <a:ext cx="998920" cy="938212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34"/>
          <p:cNvGrpSpPr/>
          <p:nvPr/>
        </p:nvGrpSpPr>
        <p:grpSpPr>
          <a:xfrm>
            <a:off x="686971" y="4068763"/>
            <a:ext cx="3656580" cy="920749"/>
            <a:chOff x="686971" y="4068763"/>
            <a:chExt cx="3656580" cy="920749"/>
          </a:xfrm>
        </p:grpSpPr>
        <p:graphicFrame>
          <p:nvGraphicFramePr>
            <p:cNvPr id="27652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97489650"/>
                </p:ext>
              </p:extLst>
            </p:nvPr>
          </p:nvGraphicFramePr>
          <p:xfrm>
            <a:off x="2590800" y="4068763"/>
            <a:ext cx="1752751" cy="920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396" name="Equation" r:id="rId7" imgW="723600" imgH="380880" progId="">
                    <p:embed/>
                  </p:oleObj>
                </mc:Choice>
                <mc:Fallback>
                  <p:oleObj name="Equation" r:id="rId7" imgW="723600" imgH="380880" progId="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0800" y="4068763"/>
                          <a:ext cx="1752751" cy="9207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矩形 11"/>
            <p:cNvSpPr/>
            <p:nvPr/>
          </p:nvSpPr>
          <p:spPr>
            <a:xfrm>
              <a:off x="686971" y="4267200"/>
              <a:ext cx="198002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法向加速度</a:t>
              </a:r>
            </a:p>
          </p:txBody>
        </p:sp>
      </p:grpSp>
      <p:grpSp>
        <p:nvGrpSpPr>
          <p:cNvPr id="6" name="组合 35"/>
          <p:cNvGrpSpPr/>
          <p:nvPr/>
        </p:nvGrpSpPr>
        <p:grpSpPr>
          <a:xfrm>
            <a:off x="697389" y="5257800"/>
            <a:ext cx="4108775" cy="1066800"/>
            <a:chOff x="697389" y="5257800"/>
            <a:chExt cx="4108775" cy="1066800"/>
          </a:xfrm>
        </p:grpSpPr>
        <p:graphicFrame>
          <p:nvGraphicFramePr>
            <p:cNvPr id="27653" name="Object 5"/>
            <p:cNvGraphicFramePr>
              <a:graphicFrameLocks noChangeAspect="1"/>
            </p:cNvGraphicFramePr>
            <p:nvPr/>
          </p:nvGraphicFramePr>
          <p:xfrm>
            <a:off x="1600200" y="5257800"/>
            <a:ext cx="3205964" cy="1066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397" name="Equation" r:id="rId9" imgW="1143000" imgH="381000" progId="">
                    <p:embed/>
                  </p:oleObj>
                </mc:Choice>
                <mc:Fallback>
                  <p:oleObj name="Equation" r:id="rId9" imgW="1143000" imgH="381000" progId="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0200" y="5257800"/>
                          <a:ext cx="3205964" cy="1066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矩形 12"/>
            <p:cNvSpPr/>
            <p:nvPr/>
          </p:nvSpPr>
          <p:spPr>
            <a:xfrm>
              <a:off x="697389" y="5470525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latin typeface="黑体" pitchFamily="49" charset="-122"/>
                  <a:ea typeface="黑体" pitchFamily="49" charset="-122"/>
                </a:rPr>
                <a:t>其中</a:t>
              </a:r>
            </a:p>
          </p:txBody>
        </p:sp>
      </p:grpSp>
      <p:grpSp>
        <p:nvGrpSpPr>
          <p:cNvPr id="7" name="组合 18"/>
          <p:cNvGrpSpPr/>
          <p:nvPr/>
        </p:nvGrpSpPr>
        <p:grpSpPr>
          <a:xfrm>
            <a:off x="4660880" y="5329555"/>
            <a:ext cx="3340120" cy="826770"/>
            <a:chOff x="4660880" y="3043555"/>
            <a:chExt cx="3340120" cy="826770"/>
          </a:xfrm>
        </p:grpSpPr>
        <p:graphicFrame>
          <p:nvGraphicFramePr>
            <p:cNvPr id="9" name="对象 8"/>
            <p:cNvGraphicFramePr>
              <a:graphicFrameLocks noChangeAspect="1"/>
            </p:cNvGraphicFramePr>
            <p:nvPr/>
          </p:nvGraphicFramePr>
          <p:xfrm>
            <a:off x="6553200" y="3043555"/>
            <a:ext cx="1066800" cy="8267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398" name="公式" r:id="rId11" imgW="507780" imgH="393529" progId="">
                    <p:embed/>
                  </p:oleObj>
                </mc:Choice>
                <mc:Fallback>
                  <p:oleObj name="公式" r:id="rId11" imgW="507780" imgH="393529" progId="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53200" y="3043555"/>
                          <a:ext cx="1066800" cy="8267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矩形 13"/>
            <p:cNvSpPr/>
            <p:nvPr/>
          </p:nvSpPr>
          <p:spPr>
            <a:xfrm>
              <a:off x="4660880" y="3184525"/>
              <a:ext cx="334012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latin typeface="黑体" pitchFamily="49" charset="-122"/>
                  <a:ea typeface="黑体" pitchFamily="49" charset="-122"/>
                </a:rPr>
                <a:t>（曲率半径      ）</a:t>
              </a:r>
            </a:p>
          </p:txBody>
        </p:sp>
      </p:grpSp>
      <p:graphicFrame>
        <p:nvGraphicFramePr>
          <p:cNvPr id="2765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564466"/>
              </p:ext>
            </p:extLst>
          </p:nvPr>
        </p:nvGraphicFramePr>
        <p:xfrm>
          <a:off x="4729163" y="2895600"/>
          <a:ext cx="1598611" cy="897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99" name="Equation" r:id="rId13" imgW="634725" imgH="355446" progId="">
                  <p:embed/>
                </p:oleObj>
              </mc:Choice>
              <mc:Fallback>
                <p:oleObj name="Equation" r:id="rId13" imgW="634725" imgH="355446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9163" y="2895600"/>
                        <a:ext cx="1598611" cy="8971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014489"/>
              </p:ext>
            </p:extLst>
          </p:nvPr>
        </p:nvGraphicFramePr>
        <p:xfrm>
          <a:off x="6283325" y="2895600"/>
          <a:ext cx="1108075" cy="937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00" name="Equation" r:id="rId15" imgW="418918" imgH="355446" progId="">
                  <p:embed/>
                </p:oleObj>
              </mc:Choice>
              <mc:Fallback>
                <p:oleObj name="Equation" r:id="rId15" imgW="418918" imgH="355446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3325" y="2895600"/>
                        <a:ext cx="1108075" cy="9376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0229195"/>
              </p:ext>
            </p:extLst>
          </p:nvPr>
        </p:nvGraphicFramePr>
        <p:xfrm>
          <a:off x="7283450" y="2819400"/>
          <a:ext cx="1250950" cy="100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01" name="公式" r:id="rId17" imgW="520700" imgH="419100" progId="">
                  <p:embed/>
                </p:oleObj>
              </mc:Choice>
              <mc:Fallback>
                <p:oleObj name="公式" r:id="rId17" imgW="520700" imgH="419100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3450" y="2819400"/>
                        <a:ext cx="1250950" cy="1006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1" name="Object 13"/>
          <p:cNvGraphicFramePr>
            <a:graphicFrameLocks noChangeAspect="1"/>
          </p:cNvGraphicFramePr>
          <p:nvPr/>
        </p:nvGraphicFramePr>
        <p:xfrm>
          <a:off x="4343400" y="4114800"/>
          <a:ext cx="1995152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02" name="Equation" r:id="rId19" imgW="812447" imgH="355446" progId="">
                  <p:embed/>
                </p:oleObj>
              </mc:Choice>
              <mc:Fallback>
                <p:oleObj name="Equation" r:id="rId19" imgW="812447" imgH="355446" progId="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114800"/>
                        <a:ext cx="1995152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2" name="Object 14"/>
          <p:cNvGraphicFramePr>
            <a:graphicFrameLocks noChangeAspect="1"/>
          </p:cNvGraphicFramePr>
          <p:nvPr/>
        </p:nvGraphicFramePr>
        <p:xfrm>
          <a:off x="6327774" y="4114800"/>
          <a:ext cx="1268975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403" name="Equation" r:id="rId21" imgW="520474" imgH="355446" progId="">
                  <p:embed/>
                </p:oleObj>
              </mc:Choice>
              <mc:Fallback>
                <p:oleObj name="Equation" r:id="rId21" imgW="520474" imgH="355446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7774" y="4114800"/>
                        <a:ext cx="1268975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" name="图片 37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108" y="1123459"/>
            <a:ext cx="3332145" cy="1660698"/>
          </a:xfrm>
          <a:prstGeom prst="rect">
            <a:avLst/>
          </a:prstGeom>
        </p:spPr>
      </p:pic>
      <p:sp>
        <p:nvSpPr>
          <p:cNvPr id="39" name="标题 1"/>
          <p:cNvSpPr>
            <a:spLocks noGrp="1"/>
          </p:cNvSpPr>
          <p:nvPr>
            <p:ph type="title"/>
          </p:nvPr>
        </p:nvSpPr>
        <p:spPr>
          <a:xfrm>
            <a:off x="472863" y="6350"/>
            <a:ext cx="6385137" cy="831850"/>
          </a:xfrm>
        </p:spPr>
        <p:txBody>
          <a:bodyPr>
            <a:normAutofit fontScale="90000"/>
          </a:bodyPr>
          <a:lstStyle/>
          <a:p>
            <a:r>
              <a:rPr lang="zh-CN" altLang="en-US" sz="3200" b="1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二 平面曲线运动的切向和法向加速度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"/>
          <p:cNvGrpSpPr/>
          <p:nvPr/>
        </p:nvGrpSpPr>
        <p:grpSpPr>
          <a:xfrm>
            <a:off x="608458" y="1600200"/>
            <a:ext cx="7392542" cy="2895600"/>
            <a:chOff x="622280" y="762000"/>
            <a:chExt cx="7179940" cy="2745650"/>
          </a:xfrm>
        </p:grpSpPr>
        <p:sp>
          <p:nvSpPr>
            <p:cNvPr id="4" name="矩形 3"/>
            <p:cNvSpPr/>
            <p:nvPr/>
          </p:nvSpPr>
          <p:spPr>
            <a:xfrm>
              <a:off x="622280" y="762000"/>
              <a:ext cx="4015562" cy="4961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一般平面曲线运动加速度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5" name="Object 12"/>
            <p:cNvGraphicFramePr>
              <a:graphicFrameLocks noChangeAspect="1"/>
            </p:cNvGraphicFramePr>
            <p:nvPr/>
          </p:nvGraphicFramePr>
          <p:xfrm>
            <a:off x="1295400" y="1904999"/>
            <a:ext cx="2579689" cy="663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386" name="Equation" r:id="rId3" imgW="889000" imgH="228600" progId="">
                    <p:embed/>
                  </p:oleObj>
                </mc:Choice>
                <mc:Fallback>
                  <p:oleObj name="Equation" r:id="rId3" imgW="889000" imgH="228600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5400" y="1904999"/>
                          <a:ext cx="2579689" cy="6633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78230737"/>
                </p:ext>
              </p:extLst>
            </p:nvPr>
          </p:nvGraphicFramePr>
          <p:xfrm>
            <a:off x="3794105" y="1166813"/>
            <a:ext cx="4008115" cy="2340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9387" name="Equation" r:id="rId5" imgW="1409400" imgH="825480" progId="">
                    <p:embed/>
                  </p:oleObj>
                </mc:Choice>
                <mc:Fallback>
                  <p:oleObj name="Equation" r:id="rId5" imgW="1409400" imgH="825480" progId="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4105" y="1166813"/>
                          <a:ext cx="4008115" cy="2340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472863" y="6350"/>
            <a:ext cx="6385137" cy="831850"/>
          </a:xfrm>
        </p:spPr>
        <p:txBody>
          <a:bodyPr>
            <a:normAutofit fontScale="90000"/>
          </a:bodyPr>
          <a:lstStyle/>
          <a:p>
            <a:r>
              <a:rPr lang="zh-CN" altLang="en-US" sz="3200" b="1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二 平面曲线运动的切向和法向加速度</a:t>
            </a:r>
          </a:p>
        </p:txBody>
      </p:sp>
    </p:spTree>
    <p:extLst>
      <p:ext uri="{BB962C8B-B14F-4D97-AF65-F5344CB8AC3E}">
        <p14:creationId xmlns:p14="http://schemas.microsoft.com/office/powerpoint/2010/main" val="2979390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ChangeArrowheads="1"/>
          </p:cNvSpPr>
          <p:nvPr/>
        </p:nvSpPr>
        <p:spPr bwMode="auto">
          <a:xfrm>
            <a:off x="457200" y="838200"/>
            <a:ext cx="8102600" cy="68326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buClr>
                <a:srgbClr val="0000FF"/>
              </a:buClr>
              <a:buFont typeface="Wingdings" pitchFamily="2" charset="2"/>
              <a:buChar char="Ø"/>
            </a:pPr>
            <a:r>
              <a:rPr kumimoji="1" lang="en-US" altLang="zh-CN" sz="3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物体能否抽象为质点，视具体情况而定．</a:t>
            </a:r>
          </a:p>
        </p:txBody>
      </p:sp>
      <p:sp>
        <p:nvSpPr>
          <p:cNvPr id="143363" name="Text Box 3"/>
          <p:cNvSpPr txBox="1">
            <a:spLocks noChangeArrowheads="1"/>
          </p:cNvSpPr>
          <p:nvPr/>
        </p:nvSpPr>
        <p:spPr bwMode="auto">
          <a:xfrm>
            <a:off x="533400" y="5227638"/>
            <a:ext cx="8305800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0000FF"/>
              </a:buClr>
              <a:buFont typeface="Wingdings" pitchFamily="2" charset="2"/>
              <a:buChar char="Ø"/>
            </a:pPr>
            <a:r>
              <a:rPr kumimoji="1" lang="en-US" altLang="zh-CN" dirty="0">
                <a:solidFill>
                  <a:schemeClr val="tx1"/>
                </a:solidFill>
              </a:rPr>
              <a:t>     </a:t>
            </a:r>
            <a:r>
              <a:rPr kumimoji="1" lang="zh-CN" altLang="en-US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质点是经过科学抽象而形成的</a:t>
            </a:r>
            <a:r>
              <a:rPr kumimoji="1" lang="zh-CN" altLang="en-US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理想化的物理模型</a:t>
            </a:r>
            <a:r>
              <a:rPr kumimoji="1" lang="zh-CN" altLang="en-US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.</a:t>
            </a:r>
            <a:r>
              <a:rPr kumimoji="1" lang="zh-CN" altLang="en-US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目的是为了</a:t>
            </a:r>
            <a:r>
              <a:rPr kumimoji="1" lang="zh-CN" altLang="en-US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突出研究对象的主要性质</a:t>
            </a:r>
            <a:r>
              <a:rPr kumimoji="1" lang="en-US" altLang="zh-CN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, </a:t>
            </a:r>
            <a:r>
              <a:rPr kumimoji="1" lang="zh-CN" altLang="en-US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暂不考虑一些次要的因素 </a:t>
            </a:r>
            <a:r>
              <a:rPr kumimoji="1" lang="en-US" altLang="zh-CN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4400" y="1600200"/>
            <a:ext cx="7315200" cy="2667000"/>
            <a:chOff x="576" y="816"/>
            <a:chExt cx="4608" cy="1680"/>
          </a:xfrm>
        </p:grpSpPr>
        <p:sp>
          <p:nvSpPr>
            <p:cNvPr id="2057" name="Rectangle 5"/>
            <p:cNvSpPr>
              <a:spLocks noChangeArrowheads="1"/>
            </p:cNvSpPr>
            <p:nvPr/>
          </p:nvSpPr>
          <p:spPr bwMode="auto">
            <a:xfrm>
              <a:off x="576" y="816"/>
              <a:ext cx="4560" cy="163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808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8" name="Oval 6"/>
            <p:cNvSpPr>
              <a:spLocks noChangeArrowheads="1"/>
            </p:cNvSpPr>
            <p:nvPr/>
          </p:nvSpPr>
          <p:spPr bwMode="auto">
            <a:xfrm>
              <a:off x="699" y="1008"/>
              <a:ext cx="3744" cy="1296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9" name="Oval 7"/>
            <p:cNvSpPr>
              <a:spLocks noChangeArrowheads="1"/>
            </p:cNvSpPr>
            <p:nvPr/>
          </p:nvSpPr>
          <p:spPr bwMode="auto">
            <a:xfrm>
              <a:off x="1392" y="1490"/>
              <a:ext cx="400" cy="382"/>
            </a:xfrm>
            <a:prstGeom prst="ellipse">
              <a:avLst/>
            </a:prstGeom>
            <a:gradFill rotWithShape="1">
              <a:gsLst>
                <a:gs pos="0">
                  <a:srgbClr val="FF6600"/>
                </a:gs>
                <a:gs pos="100000">
                  <a:srgbClr val="762F00"/>
                </a:gs>
              </a:gsLst>
              <a:path path="shape">
                <a:fillToRect l="50000" t="50000" r="50000" b="50000"/>
              </a:path>
            </a:gradFill>
            <a:ln w="12700" cap="sq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kumimoji="1" lang="zh-CN" altLang="zh-CN" sz="3200" b="0">
                <a:solidFill>
                  <a:srgbClr val="006600"/>
                </a:solidFill>
                <a:sym typeface="Symbol" pitchFamily="18" charset="2"/>
              </a:endParaRPr>
            </a:p>
          </p:txBody>
        </p:sp>
        <p:sp>
          <p:nvSpPr>
            <p:cNvPr id="2060" name="Rectangle 8"/>
            <p:cNvSpPr>
              <a:spLocks noChangeArrowheads="1"/>
            </p:cNvSpPr>
            <p:nvPr/>
          </p:nvSpPr>
          <p:spPr bwMode="auto">
            <a:xfrm>
              <a:off x="1296" y="1152"/>
              <a:ext cx="77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dirty="0">
                  <a:solidFill>
                    <a:srgbClr val="CC0000"/>
                  </a:solidFill>
                  <a:latin typeface="黑体" pitchFamily="49" charset="-122"/>
                  <a:ea typeface="黑体" pitchFamily="49" charset="-122"/>
                  <a:sym typeface="Symbol" pitchFamily="18" charset="2"/>
                </a:rPr>
                <a:t>太阳</a:t>
              </a:r>
              <a:endParaRPr kumimoji="1" lang="zh-CN" altLang="en-US" b="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  <p:sp>
          <p:nvSpPr>
            <p:cNvPr id="2061" name="Rectangle 9"/>
            <p:cNvSpPr>
              <a:spLocks noChangeArrowheads="1"/>
            </p:cNvSpPr>
            <p:nvPr/>
          </p:nvSpPr>
          <p:spPr bwMode="auto">
            <a:xfrm>
              <a:off x="3435" y="1248"/>
              <a:ext cx="70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dirty="0">
                  <a:solidFill>
                    <a:srgbClr val="0000FF"/>
                  </a:solidFill>
                  <a:latin typeface="黑体" pitchFamily="49" charset="-122"/>
                  <a:ea typeface="黑体" pitchFamily="49" charset="-122"/>
                  <a:sym typeface="Symbol" pitchFamily="18" charset="2"/>
                </a:rPr>
                <a:t>地球</a:t>
              </a:r>
              <a:endParaRPr kumimoji="1" lang="zh-CN" altLang="en-US" b="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Symbol" pitchFamily="18" charset="2"/>
              </a:endParaRPr>
            </a:p>
          </p:txBody>
        </p:sp>
        <p:graphicFrame>
          <p:nvGraphicFramePr>
            <p:cNvPr id="2051" name="Object 10"/>
            <p:cNvGraphicFramePr>
              <a:graphicFrameLocks noChangeAspect="1"/>
            </p:cNvGraphicFramePr>
            <p:nvPr/>
          </p:nvGraphicFramePr>
          <p:xfrm>
            <a:off x="3600" y="1056"/>
            <a:ext cx="189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618" name="剪辑" r:id="rId3" imgW="3611385" imgH="3660901" progId="">
                    <p:embed/>
                  </p:oleObj>
                </mc:Choice>
                <mc:Fallback>
                  <p:oleObj name="剪辑" r:id="rId3" imgW="3611385" imgH="3660901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1056"/>
                          <a:ext cx="189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2" name="Line 11"/>
            <p:cNvSpPr>
              <a:spLocks noChangeShapeType="1"/>
            </p:cNvSpPr>
            <p:nvPr/>
          </p:nvSpPr>
          <p:spPr bwMode="auto">
            <a:xfrm flipV="1">
              <a:off x="1584" y="1152"/>
              <a:ext cx="2139" cy="528"/>
            </a:xfrm>
            <a:prstGeom prst="line">
              <a:avLst/>
            </a:prstGeom>
            <a:noFill/>
            <a:ln w="381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3" name="Text Box 12"/>
            <p:cNvSpPr txBox="1">
              <a:spLocks noChangeArrowheads="1"/>
            </p:cNvSpPr>
            <p:nvPr/>
          </p:nvSpPr>
          <p:spPr bwMode="auto">
            <a:xfrm>
              <a:off x="2400" y="1056"/>
              <a:ext cx="384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4400" b="0" i="1"/>
                <a:t>r</a:t>
              </a:r>
            </a:p>
          </p:txBody>
        </p:sp>
        <p:sp>
          <p:nvSpPr>
            <p:cNvPr id="2064" name="Line 13"/>
            <p:cNvSpPr>
              <a:spLocks noChangeShapeType="1"/>
            </p:cNvSpPr>
            <p:nvPr/>
          </p:nvSpPr>
          <p:spPr bwMode="auto">
            <a:xfrm flipV="1">
              <a:off x="3696" y="1056"/>
              <a:ext cx="0" cy="96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65" name="AutoShape 14"/>
            <p:cNvSpPr>
              <a:spLocks noChangeArrowheads="1"/>
            </p:cNvSpPr>
            <p:nvPr/>
          </p:nvSpPr>
          <p:spPr bwMode="auto">
            <a:xfrm>
              <a:off x="4176" y="960"/>
              <a:ext cx="336" cy="336"/>
            </a:xfrm>
            <a:prstGeom prst="wedgeEllipseCallout">
              <a:avLst>
                <a:gd name="adj1" fmla="val -196130"/>
                <a:gd name="adj2" fmla="val -8037"/>
              </a:avLst>
            </a:prstGeom>
            <a:gradFill rotWithShape="0">
              <a:gsLst>
                <a:gs pos="0">
                  <a:schemeClr val="bg1"/>
                </a:gs>
                <a:gs pos="100000">
                  <a:srgbClr val="FEECF5"/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rgbClr val="CC0099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i="1"/>
                <a:t>R</a:t>
              </a:r>
            </a:p>
          </p:txBody>
        </p:sp>
        <p:sp>
          <p:nvSpPr>
            <p:cNvPr id="2066" name="Text Box 15"/>
            <p:cNvSpPr txBox="1">
              <a:spLocks noChangeArrowheads="1"/>
            </p:cNvSpPr>
            <p:nvPr/>
          </p:nvSpPr>
          <p:spPr bwMode="auto">
            <a:xfrm>
              <a:off x="4796" y="816"/>
              <a:ext cx="388" cy="1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>
                  <a:latin typeface="黑体" pitchFamily="49" charset="-122"/>
                  <a:ea typeface="黑体" pitchFamily="49" charset="-122"/>
                </a:rPr>
                <a:t>地球绕太阳公转</a:t>
              </a: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219200" y="4191000"/>
            <a:ext cx="7467600" cy="1128713"/>
            <a:chOff x="816" y="2448"/>
            <a:chExt cx="4704" cy="711"/>
          </a:xfrm>
        </p:grpSpPr>
        <p:sp>
          <p:nvSpPr>
            <p:cNvPr id="2056" name="Rectangle 17"/>
            <p:cNvSpPr>
              <a:spLocks noChangeArrowheads="1"/>
            </p:cNvSpPr>
            <p:nvPr/>
          </p:nvSpPr>
          <p:spPr bwMode="auto">
            <a:xfrm>
              <a:off x="816" y="2448"/>
              <a:ext cx="4704" cy="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地</a:t>
              </a:r>
              <a:r>
                <a:rPr kumimoji="1" lang="en-US" altLang="zh-CN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——</a:t>
              </a:r>
              <a:r>
                <a:rPr kumimoji="1" lang="zh-CN" altLang="en-US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日间平均距离 </a:t>
              </a:r>
              <a:r>
                <a:rPr kumimoji="1" lang="en-US" altLang="zh-CN" sz="3200" i="1" dirty="0">
                  <a:solidFill>
                    <a:srgbClr val="000000"/>
                  </a:solidFill>
                </a:rPr>
                <a:t>r</a:t>
              </a:r>
              <a:r>
                <a:rPr kumimoji="1" lang="en-US" altLang="zh-CN" dirty="0">
                  <a:solidFill>
                    <a:srgbClr val="000000"/>
                  </a:solidFill>
                  <a:latin typeface="宋体" pitchFamily="2" charset="-122"/>
                </a:rPr>
                <a:t> </a:t>
              </a:r>
              <a:r>
                <a:rPr kumimoji="1" lang="zh-CN" altLang="en-US" dirty="0">
                  <a:solidFill>
                    <a:srgbClr val="000000"/>
                  </a:solidFill>
                  <a:latin typeface="宋体" pitchFamily="2" charset="-122"/>
                </a:rPr>
                <a:t>：</a:t>
              </a:r>
              <a:r>
                <a:rPr kumimoji="1" lang="en-US" altLang="zh-CN" dirty="0">
                  <a:solidFill>
                    <a:srgbClr val="000000"/>
                  </a:solidFill>
                </a:rPr>
                <a:t>1.5</a:t>
              </a:r>
              <a:r>
                <a:rPr kumimoji="1" lang="en-US" altLang="zh-CN" dirty="0">
                  <a:solidFill>
                    <a:srgbClr val="000000"/>
                  </a:solidFill>
                  <a:sym typeface="UniversalMath1 BT" pitchFamily="18" charset="2"/>
                </a:rPr>
                <a:t></a:t>
              </a:r>
              <a:r>
                <a:rPr kumimoji="1" lang="en-US" altLang="zh-CN" dirty="0">
                  <a:solidFill>
                    <a:srgbClr val="000000"/>
                  </a:solidFill>
                </a:rPr>
                <a:t> ×10</a:t>
              </a:r>
              <a:r>
                <a:rPr kumimoji="1" lang="en-US" altLang="zh-CN" baseline="30000" dirty="0">
                  <a:solidFill>
                    <a:srgbClr val="000000"/>
                  </a:solidFill>
                </a:rPr>
                <a:t>8</a:t>
              </a:r>
              <a:r>
                <a:rPr kumimoji="1" lang="en-US" altLang="zh-CN" dirty="0">
                  <a:solidFill>
                    <a:srgbClr val="000000"/>
                  </a:solidFill>
                </a:rPr>
                <a:t>  km</a:t>
              </a:r>
            </a:p>
            <a:p>
              <a:pPr eaLnBrk="1" hangingPunct="1"/>
              <a:r>
                <a:rPr kumimoji="1" lang="zh-CN" altLang="en-US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rPr>
                <a:t>地球半径 </a:t>
              </a:r>
              <a:r>
                <a:rPr kumimoji="1" lang="en-US" altLang="zh-CN" i="1" dirty="0">
                  <a:solidFill>
                    <a:srgbClr val="000000"/>
                  </a:solidFill>
                </a:rPr>
                <a:t>R</a:t>
              </a:r>
              <a:r>
                <a:rPr kumimoji="1" lang="en-US" altLang="zh-CN" dirty="0">
                  <a:solidFill>
                    <a:srgbClr val="000000"/>
                  </a:solidFill>
                  <a:latin typeface="宋体" pitchFamily="2" charset="-122"/>
                </a:rPr>
                <a:t> </a:t>
              </a:r>
              <a:r>
                <a:rPr kumimoji="1" lang="zh-CN" altLang="en-US" dirty="0">
                  <a:solidFill>
                    <a:srgbClr val="000000"/>
                  </a:solidFill>
                  <a:latin typeface="宋体" pitchFamily="2" charset="-122"/>
                </a:rPr>
                <a:t>：</a:t>
              </a:r>
              <a:r>
                <a:rPr kumimoji="1" lang="zh-CN" altLang="en-US" dirty="0">
                  <a:solidFill>
                    <a:srgbClr val="000000"/>
                  </a:solidFill>
                </a:rPr>
                <a:t> </a:t>
              </a:r>
              <a:r>
                <a:rPr kumimoji="1" lang="en-US" altLang="zh-CN" dirty="0">
                  <a:solidFill>
                    <a:srgbClr val="000000"/>
                  </a:solidFill>
                </a:rPr>
                <a:t>6.37</a:t>
              </a:r>
              <a:r>
                <a:rPr kumimoji="1" lang="en-US" altLang="zh-CN" dirty="0">
                  <a:solidFill>
                    <a:srgbClr val="000000"/>
                  </a:solidFill>
                  <a:sym typeface="UniversalMath1 BT" pitchFamily="18" charset="2"/>
                </a:rPr>
                <a:t> </a:t>
              </a:r>
              <a:r>
                <a:rPr kumimoji="1" lang="en-US" altLang="zh-CN" dirty="0">
                  <a:solidFill>
                    <a:srgbClr val="000000"/>
                  </a:solidFill>
                </a:rPr>
                <a:t>×</a:t>
              </a:r>
              <a:r>
                <a:rPr kumimoji="1" lang="en-US" altLang="zh-CN" dirty="0">
                  <a:solidFill>
                    <a:srgbClr val="000000"/>
                  </a:solidFill>
                  <a:sym typeface="UniversalMath1 BT" pitchFamily="18" charset="2"/>
                </a:rPr>
                <a:t> </a:t>
              </a:r>
              <a:r>
                <a:rPr kumimoji="1" lang="en-US" altLang="zh-CN" dirty="0">
                  <a:solidFill>
                    <a:srgbClr val="000000"/>
                  </a:solidFill>
                </a:rPr>
                <a:t>10</a:t>
              </a:r>
              <a:r>
                <a:rPr kumimoji="1" lang="en-US" altLang="zh-CN" baseline="30000" dirty="0">
                  <a:solidFill>
                    <a:srgbClr val="000000"/>
                  </a:solidFill>
                </a:rPr>
                <a:t>3</a:t>
              </a:r>
              <a:r>
                <a:rPr kumimoji="1" lang="en-US" altLang="zh-CN" dirty="0">
                  <a:solidFill>
                    <a:srgbClr val="000000"/>
                  </a:solidFill>
                </a:rPr>
                <a:t>  km</a:t>
              </a:r>
              <a:r>
                <a:rPr kumimoji="1" lang="en-US" altLang="zh-CN" b="0" dirty="0">
                  <a:solidFill>
                    <a:srgbClr val="000000"/>
                  </a:solidFill>
                </a:rPr>
                <a:t>          </a:t>
              </a:r>
              <a:r>
                <a:rPr kumimoji="1" lang="en-US" altLang="zh-CN" sz="3600" b="0" i="1" dirty="0">
                  <a:solidFill>
                    <a:srgbClr val="000000"/>
                  </a:solidFill>
                </a:rPr>
                <a:t>r</a:t>
              </a:r>
            </a:p>
          </p:txBody>
        </p:sp>
        <p:graphicFrame>
          <p:nvGraphicFramePr>
            <p:cNvPr id="2050" name="Object 18"/>
            <p:cNvGraphicFramePr>
              <a:graphicFrameLocks noChangeAspect="1"/>
            </p:cNvGraphicFramePr>
            <p:nvPr/>
          </p:nvGraphicFramePr>
          <p:xfrm>
            <a:off x="4032" y="2880"/>
            <a:ext cx="432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619" name="Equation" r:id="rId5" imgW="215526" imgH="126780" progId="">
                    <p:embed/>
                  </p:oleObj>
                </mc:Choice>
                <mc:Fallback>
                  <p:oleObj name="Equation" r:id="rId5" imgW="215526" imgH="126780" progId="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2880"/>
                          <a:ext cx="432" cy="2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Rectangle 2"/>
          <p:cNvSpPr>
            <a:spLocks noChangeArrowheads="1"/>
          </p:cNvSpPr>
          <p:nvPr/>
        </p:nvSpPr>
        <p:spPr bwMode="auto">
          <a:xfrm>
            <a:off x="838200" y="177225"/>
            <a:ext cx="4495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一 质点运动的一般描述</a:t>
            </a:r>
          </a:p>
        </p:txBody>
      </p:sp>
    </p:spTree>
    <p:extLst>
      <p:ext uri="{BB962C8B-B14F-4D97-AF65-F5344CB8AC3E}">
        <p14:creationId xmlns:p14="http://schemas.microsoft.com/office/powerpoint/2010/main" val="341334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ChangeArrowheads="1"/>
          </p:cNvSpPr>
          <p:nvPr/>
        </p:nvSpPr>
        <p:spPr bwMode="auto">
          <a:xfrm>
            <a:off x="5334000" y="1708150"/>
            <a:ext cx="3352800" cy="3505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07" name="Rectangle 3"/>
          <p:cNvSpPr>
            <a:spLocks noChangeArrowheads="1"/>
          </p:cNvSpPr>
          <p:nvPr/>
        </p:nvSpPr>
        <p:spPr bwMode="auto">
          <a:xfrm>
            <a:off x="304800" y="848380"/>
            <a:ext cx="6477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kumimoji="1" lang="zh-CN" altLang="en-US" sz="28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圆周运动的角速度和角加速度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4400" y="2012950"/>
            <a:ext cx="3886200" cy="1035050"/>
            <a:chOff x="713" y="1728"/>
            <a:chExt cx="2297" cy="576"/>
          </a:xfrm>
        </p:grpSpPr>
        <p:graphicFrame>
          <p:nvGraphicFramePr>
            <p:cNvPr id="98309" name="Object 5"/>
            <p:cNvGraphicFramePr>
              <a:graphicFrameLocks noChangeAspect="1"/>
            </p:cNvGraphicFramePr>
            <p:nvPr/>
          </p:nvGraphicFramePr>
          <p:xfrm>
            <a:off x="1584" y="1728"/>
            <a:ext cx="1426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446" name="Equation" r:id="rId3" imgW="1308100" imgH="609600" progId="">
                    <p:embed/>
                  </p:oleObj>
                </mc:Choice>
                <mc:Fallback>
                  <p:oleObj name="Equation" r:id="rId3" imgW="1308100" imgH="609600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728"/>
                          <a:ext cx="1426" cy="5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310" name="Rectangle 6"/>
            <p:cNvSpPr>
              <a:spLocks noChangeArrowheads="1"/>
            </p:cNvSpPr>
            <p:nvPr/>
          </p:nvSpPr>
          <p:spPr bwMode="auto">
            <a:xfrm>
              <a:off x="713" y="1872"/>
              <a:ext cx="82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dirty="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角速度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914400" y="1479550"/>
            <a:ext cx="2438400" cy="576263"/>
            <a:chOff x="720" y="1392"/>
            <a:chExt cx="1392" cy="288"/>
          </a:xfrm>
        </p:grpSpPr>
        <p:sp>
          <p:nvSpPr>
            <p:cNvPr id="98312" name="Rectangle 8"/>
            <p:cNvSpPr>
              <a:spLocks noChangeArrowheads="1"/>
            </p:cNvSpPr>
            <p:nvPr/>
          </p:nvSpPr>
          <p:spPr bwMode="auto">
            <a:xfrm>
              <a:off x="720" y="1392"/>
              <a:ext cx="816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dirty="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角坐标</a:t>
              </a:r>
            </a:p>
          </p:txBody>
        </p:sp>
        <p:graphicFrame>
          <p:nvGraphicFramePr>
            <p:cNvPr id="98313" name="Object 9"/>
            <p:cNvGraphicFramePr>
              <a:graphicFrameLocks noChangeAspect="1"/>
            </p:cNvGraphicFramePr>
            <p:nvPr/>
          </p:nvGraphicFramePr>
          <p:xfrm>
            <a:off x="1584" y="1392"/>
            <a:ext cx="52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447" name="公式" r:id="rId5" imgW="444114" imgH="304536" progId="">
                    <p:embed/>
                  </p:oleObj>
                </mc:Choice>
                <mc:Fallback>
                  <p:oleObj name="公式" r:id="rId5" imgW="444114" imgH="304536" progId="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392"/>
                          <a:ext cx="528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838200" y="5410200"/>
            <a:ext cx="3200400" cy="958850"/>
            <a:chOff x="576" y="3352"/>
            <a:chExt cx="2016" cy="604"/>
          </a:xfrm>
        </p:grpSpPr>
        <p:sp>
          <p:nvSpPr>
            <p:cNvPr id="98315" name="Text Box 11"/>
            <p:cNvSpPr txBox="1">
              <a:spLocks noChangeArrowheads="1"/>
            </p:cNvSpPr>
            <p:nvPr/>
          </p:nvSpPr>
          <p:spPr bwMode="auto">
            <a:xfrm>
              <a:off x="576" y="3504"/>
              <a:ext cx="13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角加速度</a:t>
              </a:r>
              <a:endParaRPr kumimoji="1" lang="zh-CN" altLang="en-US" sz="28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98316" name="Object 12"/>
            <p:cNvGraphicFramePr>
              <a:graphicFrameLocks noChangeAspect="1"/>
            </p:cNvGraphicFramePr>
            <p:nvPr/>
          </p:nvGraphicFramePr>
          <p:xfrm>
            <a:off x="1632" y="3352"/>
            <a:ext cx="960" cy="6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448" name="公式" r:id="rId7" imgW="800100" imgH="609600" progId="">
                    <p:embed/>
                  </p:oleObj>
                </mc:Choice>
                <mc:Fallback>
                  <p:oleObj name="公式" r:id="rId7" imgW="800100" imgH="609600" progId="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3352"/>
                          <a:ext cx="960" cy="6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914400" y="2971800"/>
            <a:ext cx="4267200" cy="1225550"/>
            <a:chOff x="576" y="1680"/>
            <a:chExt cx="2688" cy="772"/>
          </a:xfrm>
        </p:grpSpPr>
        <p:sp>
          <p:nvSpPr>
            <p:cNvPr id="98318" name="Rectangle 14"/>
            <p:cNvSpPr>
              <a:spLocks noChangeArrowheads="1"/>
            </p:cNvSpPr>
            <p:nvPr/>
          </p:nvSpPr>
          <p:spPr bwMode="auto">
            <a:xfrm>
              <a:off x="576" y="1680"/>
              <a:ext cx="67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dirty="0">
                  <a:solidFill>
                    <a:srgbClr val="1C1C1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速率</a:t>
              </a:r>
            </a:p>
          </p:txBody>
        </p:sp>
        <p:graphicFrame>
          <p:nvGraphicFramePr>
            <p:cNvPr id="98319" name="Object 15"/>
            <p:cNvGraphicFramePr>
              <a:graphicFrameLocks noChangeAspect="1"/>
            </p:cNvGraphicFramePr>
            <p:nvPr/>
          </p:nvGraphicFramePr>
          <p:xfrm>
            <a:off x="672" y="1968"/>
            <a:ext cx="2592" cy="4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449" name="Equation" r:id="rId9" imgW="4889500" imgH="939800" progId="">
                    <p:embed/>
                  </p:oleObj>
                </mc:Choice>
                <mc:Fallback>
                  <p:oleObj name="Equation" r:id="rId9" imgW="4889500" imgH="939800" progId="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968"/>
                          <a:ext cx="2592" cy="4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562600" y="2165350"/>
            <a:ext cx="3052763" cy="2819400"/>
            <a:chOff x="3504" y="1344"/>
            <a:chExt cx="1923" cy="1776"/>
          </a:xfrm>
        </p:grpSpPr>
        <p:sp>
          <p:nvSpPr>
            <p:cNvPr id="98321" name="Line 17"/>
            <p:cNvSpPr>
              <a:spLocks noChangeShapeType="1"/>
            </p:cNvSpPr>
            <p:nvPr/>
          </p:nvSpPr>
          <p:spPr bwMode="auto">
            <a:xfrm flipV="1">
              <a:off x="4225" y="1378"/>
              <a:ext cx="0" cy="1016"/>
            </a:xfrm>
            <a:prstGeom prst="line">
              <a:avLst/>
            </a:prstGeom>
            <a:noFill/>
            <a:ln w="19050">
              <a:solidFill>
                <a:srgbClr val="1C1C1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22" name="Line 18"/>
            <p:cNvSpPr>
              <a:spLocks noChangeShapeType="1"/>
            </p:cNvSpPr>
            <p:nvPr/>
          </p:nvSpPr>
          <p:spPr bwMode="auto">
            <a:xfrm flipV="1">
              <a:off x="4225" y="2390"/>
              <a:ext cx="1151" cy="4"/>
            </a:xfrm>
            <a:prstGeom prst="line">
              <a:avLst/>
            </a:prstGeom>
            <a:noFill/>
            <a:ln w="19050">
              <a:solidFill>
                <a:srgbClr val="1C1C1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8323" name="Object 19"/>
            <p:cNvGraphicFramePr>
              <a:graphicFrameLocks noChangeAspect="1"/>
            </p:cNvGraphicFramePr>
            <p:nvPr/>
          </p:nvGraphicFramePr>
          <p:xfrm>
            <a:off x="5184" y="2448"/>
            <a:ext cx="243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450" name="公式" r:id="rId11" imgW="177646" imgH="190335" progId="">
                    <p:embed/>
                  </p:oleObj>
                </mc:Choice>
                <mc:Fallback>
                  <p:oleObj name="公式" r:id="rId11" imgW="177646" imgH="190335" progId="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2448"/>
                          <a:ext cx="243" cy="2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324" name="Object 20"/>
            <p:cNvGraphicFramePr>
              <a:graphicFrameLocks noChangeAspect="1"/>
            </p:cNvGraphicFramePr>
            <p:nvPr/>
          </p:nvGraphicFramePr>
          <p:xfrm>
            <a:off x="3936" y="1344"/>
            <a:ext cx="214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451" name="公式" r:id="rId13" imgW="190417" imgH="241195" progId="">
                    <p:embed/>
                  </p:oleObj>
                </mc:Choice>
                <mc:Fallback>
                  <p:oleObj name="公式" r:id="rId13" imgW="190417" imgH="241195" progId="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344"/>
                          <a:ext cx="214" cy="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325" name="Object 21"/>
            <p:cNvGraphicFramePr>
              <a:graphicFrameLocks noChangeAspect="1"/>
            </p:cNvGraphicFramePr>
            <p:nvPr/>
          </p:nvGraphicFramePr>
          <p:xfrm>
            <a:off x="4128" y="2400"/>
            <a:ext cx="189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452" name="Equation" r:id="rId15" imgW="164957" imgH="190335" progId="">
                    <p:embed/>
                  </p:oleObj>
                </mc:Choice>
                <mc:Fallback>
                  <p:oleObj name="Equation" r:id="rId15" imgW="164957" imgH="190335" progId="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400"/>
                          <a:ext cx="189" cy="2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3504" y="1680"/>
              <a:ext cx="1440" cy="1440"/>
              <a:chOff x="3504" y="1680"/>
              <a:chExt cx="1440" cy="1440"/>
            </a:xfrm>
          </p:grpSpPr>
          <p:sp>
            <p:nvSpPr>
              <p:cNvPr id="98327" name="Oval 23"/>
              <p:cNvSpPr>
                <a:spLocks noChangeArrowheads="1"/>
              </p:cNvSpPr>
              <p:nvPr/>
            </p:nvSpPr>
            <p:spPr bwMode="auto">
              <a:xfrm>
                <a:off x="3504" y="1680"/>
                <a:ext cx="1440" cy="1440"/>
              </a:xfrm>
              <a:prstGeom prst="ellips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98328" name="Object 24"/>
              <p:cNvGraphicFramePr>
                <a:graphicFrameLocks noChangeAspect="1"/>
              </p:cNvGraphicFramePr>
              <p:nvPr/>
            </p:nvGraphicFramePr>
            <p:xfrm>
              <a:off x="3888" y="1968"/>
              <a:ext cx="217" cy="2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0453" name="公式" r:id="rId17" imgW="114102" imgH="126780" progId="">
                      <p:embed/>
                    </p:oleObj>
                  </mc:Choice>
                  <mc:Fallback>
                    <p:oleObj name="公式" r:id="rId17" imgW="114102" imgH="126780" progId="">
                      <p:embed/>
                      <p:pic>
                        <p:nvPicPr>
                          <p:cNvPr id="0" name="Picture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88" y="1968"/>
                            <a:ext cx="217" cy="25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8329" name="Line 25"/>
              <p:cNvSpPr>
                <a:spLocks noChangeShapeType="1"/>
              </p:cNvSpPr>
              <p:nvPr/>
            </p:nvSpPr>
            <p:spPr bwMode="auto">
              <a:xfrm flipH="1" flipV="1">
                <a:off x="3600" y="2016"/>
                <a:ext cx="624" cy="384"/>
              </a:xfrm>
              <a:prstGeom prst="line">
                <a:avLst/>
              </a:prstGeom>
              <a:noFill/>
              <a:ln w="19050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98330" name="Object 26"/>
          <p:cNvGraphicFramePr>
            <a:graphicFrameLocks noChangeAspect="1"/>
          </p:cNvGraphicFramePr>
          <p:nvPr/>
        </p:nvGraphicFramePr>
        <p:xfrm>
          <a:off x="914400" y="4572000"/>
          <a:ext cx="4146550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0454" name="Equation" r:id="rId19" imgW="3733800" imgH="927100" progId="">
                  <p:embed/>
                </p:oleObj>
              </mc:Choice>
              <mc:Fallback>
                <p:oleObj name="Equation" r:id="rId19" imgW="3733800" imgH="927100" progId="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572000"/>
                        <a:ext cx="4146550" cy="798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6705600" y="2927350"/>
            <a:ext cx="1447800" cy="1012825"/>
            <a:chOff x="4224" y="1824"/>
            <a:chExt cx="912" cy="638"/>
          </a:xfrm>
        </p:grpSpPr>
        <p:sp>
          <p:nvSpPr>
            <p:cNvPr id="98332" name="Line 28"/>
            <p:cNvSpPr>
              <a:spLocks noChangeShapeType="1"/>
            </p:cNvSpPr>
            <p:nvPr/>
          </p:nvSpPr>
          <p:spPr bwMode="auto">
            <a:xfrm flipV="1">
              <a:off x="4224" y="2016"/>
              <a:ext cx="624" cy="384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33" name="Arc 29"/>
            <p:cNvSpPr>
              <a:spLocks/>
            </p:cNvSpPr>
            <p:nvPr/>
          </p:nvSpPr>
          <p:spPr bwMode="auto">
            <a:xfrm>
              <a:off x="4512" y="2208"/>
              <a:ext cx="83" cy="18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32756"/>
                <a:gd name="T2" fmla="*/ 18496 w 21600"/>
                <a:gd name="T3" fmla="*/ 32756 h 32756"/>
                <a:gd name="T4" fmla="*/ 0 w 21600"/>
                <a:gd name="T5" fmla="*/ 21600 h 32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2756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5531"/>
                    <a:pt x="20526" y="29389"/>
                    <a:pt x="18496" y="32756"/>
                  </a:cubicBezTo>
                </a:path>
                <a:path w="21600" h="32756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5531"/>
                    <a:pt x="20526" y="29389"/>
                    <a:pt x="18496" y="3275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CC00CC"/>
              </a:solidFill>
              <a:round/>
              <a:headEnd type="triangle" w="sm" len="lg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kumimoji="1" lang="zh-CN" altLang="zh-CN">
                <a:solidFill>
                  <a:srgbClr val="CC0000"/>
                </a:solidFill>
              </a:endParaRPr>
            </a:p>
          </p:txBody>
        </p:sp>
        <p:graphicFrame>
          <p:nvGraphicFramePr>
            <p:cNvPr id="98334" name="Object 30"/>
            <p:cNvGraphicFramePr>
              <a:graphicFrameLocks noChangeAspect="1"/>
            </p:cNvGraphicFramePr>
            <p:nvPr/>
          </p:nvGraphicFramePr>
          <p:xfrm>
            <a:off x="4608" y="2160"/>
            <a:ext cx="203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455" name="公式" r:id="rId21" imgW="101556" imgH="139639" progId="">
                    <p:embed/>
                  </p:oleObj>
                </mc:Choice>
                <mc:Fallback>
                  <p:oleObj name="公式" r:id="rId21" imgW="101556" imgH="139639" progId="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2160"/>
                          <a:ext cx="203" cy="3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335" name="Text Box 31"/>
            <p:cNvSpPr txBox="1">
              <a:spLocks noChangeArrowheads="1"/>
            </p:cNvSpPr>
            <p:nvPr/>
          </p:nvSpPr>
          <p:spPr bwMode="auto">
            <a:xfrm>
              <a:off x="4848" y="182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/>
                <a:t>A</a:t>
              </a:r>
            </a:p>
          </p:txBody>
        </p:sp>
      </p:grpSp>
      <p:grpSp>
        <p:nvGrpSpPr>
          <p:cNvPr id="9" name="Group 32"/>
          <p:cNvGrpSpPr>
            <a:grpSpLocks/>
          </p:cNvGrpSpPr>
          <p:nvPr/>
        </p:nvGrpSpPr>
        <p:grpSpPr bwMode="auto">
          <a:xfrm>
            <a:off x="6705600" y="2470150"/>
            <a:ext cx="914400" cy="1371600"/>
            <a:chOff x="4224" y="1536"/>
            <a:chExt cx="576" cy="864"/>
          </a:xfrm>
        </p:grpSpPr>
        <p:sp>
          <p:nvSpPr>
            <p:cNvPr id="98337" name="Line 33"/>
            <p:cNvSpPr>
              <a:spLocks noChangeShapeType="1"/>
            </p:cNvSpPr>
            <p:nvPr/>
          </p:nvSpPr>
          <p:spPr bwMode="auto">
            <a:xfrm flipV="1">
              <a:off x="4224" y="1776"/>
              <a:ext cx="384" cy="62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38" name="Arc 34"/>
            <p:cNvSpPr>
              <a:spLocks/>
            </p:cNvSpPr>
            <p:nvPr/>
          </p:nvSpPr>
          <p:spPr bwMode="auto">
            <a:xfrm rot="-1559630">
              <a:off x="4416" y="2112"/>
              <a:ext cx="48" cy="13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7787"/>
                <a:gd name="T2" fmla="*/ 20695 w 21600"/>
                <a:gd name="T3" fmla="*/ 27787 h 27787"/>
                <a:gd name="T4" fmla="*/ 0 w 21600"/>
                <a:gd name="T5" fmla="*/ 21600 h 27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7787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695"/>
                    <a:pt x="21295" y="25779"/>
                    <a:pt x="20694" y="27786"/>
                  </a:cubicBezTo>
                </a:path>
                <a:path w="21600" h="27787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3695"/>
                    <a:pt x="21295" y="25779"/>
                    <a:pt x="20694" y="2778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hlink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8339" name="Object 35"/>
            <p:cNvGraphicFramePr>
              <a:graphicFrameLocks noChangeAspect="1"/>
            </p:cNvGraphicFramePr>
            <p:nvPr/>
          </p:nvGraphicFramePr>
          <p:xfrm>
            <a:off x="4419" y="1920"/>
            <a:ext cx="333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0456" name="公式" r:id="rId23" imgW="177646" imgH="139579" progId="">
                    <p:embed/>
                  </p:oleObj>
                </mc:Choice>
                <mc:Fallback>
                  <p:oleObj name="公式" r:id="rId23" imgW="177646" imgH="139579" progId="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9" y="1920"/>
                          <a:ext cx="333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340" name="Text Box 36"/>
            <p:cNvSpPr txBox="1">
              <a:spLocks noChangeArrowheads="1"/>
            </p:cNvSpPr>
            <p:nvPr/>
          </p:nvSpPr>
          <p:spPr bwMode="auto">
            <a:xfrm>
              <a:off x="4560" y="153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/>
                <a:t>B</a:t>
              </a:r>
            </a:p>
          </p:txBody>
        </p:sp>
      </p:grpSp>
      <p:sp>
        <p:nvSpPr>
          <p:cNvPr id="37" name="标题 1"/>
          <p:cNvSpPr txBox="1">
            <a:spLocks/>
          </p:cNvSpPr>
          <p:nvPr/>
        </p:nvSpPr>
        <p:spPr>
          <a:xfrm>
            <a:off x="381000" y="234950"/>
            <a:ext cx="6385137" cy="573743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三 圆周运动的切向加速度和法向加速度</a:t>
            </a:r>
          </a:p>
        </p:txBody>
      </p:sp>
    </p:spTree>
    <p:extLst>
      <p:ext uri="{BB962C8B-B14F-4D97-AF65-F5344CB8AC3E}">
        <p14:creationId xmlns:p14="http://schemas.microsoft.com/office/powerpoint/2010/main" val="381253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3969" y="1153181"/>
            <a:ext cx="3113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3399"/>
                </a:solidFill>
                <a:latin typeface="黑体" pitchFamily="49" charset="-122"/>
                <a:ea typeface="黑体" pitchFamily="49" charset="-122"/>
              </a:rPr>
              <a:t>2 </a:t>
            </a:r>
            <a:r>
              <a:rPr lang="zh-CN" altLang="en-US" sz="2800" dirty="0">
                <a:solidFill>
                  <a:srgbClr val="003399"/>
                </a:solidFill>
                <a:latin typeface="黑体" pitchFamily="49" charset="-122"/>
                <a:ea typeface="黑体" pitchFamily="49" charset="-122"/>
              </a:rPr>
              <a:t>变速率圆周运动</a:t>
            </a:r>
          </a:p>
        </p:txBody>
      </p:sp>
      <p:graphicFrame>
        <p:nvGraphicFramePr>
          <p:cNvPr id="286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8911479"/>
              </p:ext>
            </p:extLst>
          </p:nvPr>
        </p:nvGraphicFramePr>
        <p:xfrm>
          <a:off x="350838" y="3336926"/>
          <a:ext cx="353873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50" name="Equation" r:id="rId3" imgW="1384300" imgH="393700" progId="">
                  <p:embed/>
                </p:oleObj>
              </mc:Choice>
              <mc:Fallback>
                <p:oleObj name="Equation" r:id="rId3" imgW="1384300" imgH="3937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38" y="3336926"/>
                        <a:ext cx="3538730" cy="1006475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6126002"/>
              </p:ext>
            </p:extLst>
          </p:nvPr>
        </p:nvGraphicFramePr>
        <p:xfrm>
          <a:off x="669924" y="4811713"/>
          <a:ext cx="3147869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51" name="Equation" r:id="rId5" imgW="1143000" imgH="355600" progId="">
                  <p:embed/>
                </p:oleObj>
              </mc:Choice>
              <mc:Fallback>
                <p:oleObj name="Equation" r:id="rId5" imgW="1143000" imgH="3556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4" y="4811713"/>
                        <a:ext cx="3147869" cy="979487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0189864"/>
              </p:ext>
            </p:extLst>
          </p:nvPr>
        </p:nvGraphicFramePr>
        <p:xfrm>
          <a:off x="4695546" y="1752134"/>
          <a:ext cx="11160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52" name="公式" r:id="rId7" imgW="469696" imgH="165028" progId="">
                  <p:embed/>
                </p:oleObj>
              </mc:Choice>
              <mc:Fallback>
                <p:oleObj name="公式" r:id="rId7" imgW="469696" imgH="165028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5546" y="1752134"/>
                        <a:ext cx="11160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4534031"/>
              </p:ext>
            </p:extLst>
          </p:nvPr>
        </p:nvGraphicFramePr>
        <p:xfrm>
          <a:off x="6072188" y="1435101"/>
          <a:ext cx="273239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453" name="Equation" r:id="rId9" imgW="1040948" imgH="355446" progId="">
                  <p:embed/>
                </p:oleObj>
              </mc:Choice>
              <mc:Fallback>
                <p:oleObj name="Equation" r:id="rId9" imgW="1040948" imgH="355446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188" y="1435101"/>
                        <a:ext cx="2732395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21"/>
          <p:cNvGrpSpPr/>
          <p:nvPr/>
        </p:nvGrpSpPr>
        <p:grpSpPr>
          <a:xfrm>
            <a:off x="300169" y="1686581"/>
            <a:ext cx="4550073" cy="883860"/>
            <a:chOff x="381000" y="3743980"/>
            <a:chExt cx="4550073" cy="883860"/>
          </a:xfrm>
        </p:grpSpPr>
        <p:sp>
          <p:nvSpPr>
            <p:cNvPr id="8" name="矩形 7"/>
            <p:cNvSpPr/>
            <p:nvPr/>
          </p:nvSpPr>
          <p:spPr>
            <a:xfrm>
              <a:off x="381000" y="4104620"/>
              <a:ext cx="305724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latin typeface="黑体" pitchFamily="49" charset="-122"/>
                  <a:ea typeface="黑体" pitchFamily="49" charset="-122"/>
                </a:rPr>
                <a:t>对于圆周运动，有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3310116" y="3743980"/>
              <a:ext cx="16209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rPr>
                <a:t>关系式：</a:t>
              </a:r>
              <a:endParaRPr lang="zh-CN" altLang="en-US" dirty="0"/>
            </a:p>
          </p:txBody>
        </p:sp>
      </p:grpSp>
      <p:grpSp>
        <p:nvGrpSpPr>
          <p:cNvPr id="3" name="组合 22"/>
          <p:cNvGrpSpPr/>
          <p:nvPr/>
        </p:nvGrpSpPr>
        <p:grpSpPr>
          <a:xfrm>
            <a:off x="3440589" y="2288049"/>
            <a:ext cx="3864965" cy="914400"/>
            <a:chOff x="3440589" y="4485620"/>
            <a:chExt cx="3864965" cy="914400"/>
          </a:xfrm>
        </p:grpSpPr>
        <p:graphicFrame>
          <p:nvGraphicFramePr>
            <p:cNvPr id="11" name="对象 10"/>
            <p:cNvGraphicFramePr>
              <a:graphicFrameLocks noChangeAspect="1"/>
            </p:cNvGraphicFramePr>
            <p:nvPr/>
          </p:nvGraphicFramePr>
          <p:xfrm>
            <a:off x="4667250" y="4486275"/>
            <a:ext cx="1257300" cy="885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454" name="公式" r:id="rId11" imgW="558558" imgH="393529" progId="">
                    <p:embed/>
                  </p:oleObj>
                </mc:Choice>
                <mc:Fallback>
                  <p:oleObj name="公式" r:id="rId11" imgW="558558" imgH="393529" progId="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7250" y="4486275"/>
                          <a:ext cx="1257300" cy="8858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9" name="Object 7"/>
            <p:cNvGraphicFramePr>
              <a:graphicFrameLocks noChangeAspect="1"/>
            </p:cNvGraphicFramePr>
            <p:nvPr/>
          </p:nvGraphicFramePr>
          <p:xfrm>
            <a:off x="6096000" y="4485620"/>
            <a:ext cx="1209554" cy="914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455" name="公式" r:id="rId13" imgW="520474" imgH="393529" progId="">
                    <p:embed/>
                  </p:oleObj>
                </mc:Choice>
                <mc:Fallback>
                  <p:oleObj name="公式" r:id="rId13" imgW="520474" imgH="393529" progId="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96000" y="4485620"/>
                          <a:ext cx="1209554" cy="914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矩形 20"/>
            <p:cNvSpPr/>
            <p:nvPr/>
          </p:nvSpPr>
          <p:spPr>
            <a:xfrm>
              <a:off x="3440589" y="4648200"/>
              <a:ext cx="126188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prstClr val="black"/>
                  </a:solidFill>
                  <a:latin typeface="黑体" pitchFamily="49" charset="-122"/>
                  <a:ea typeface="黑体" pitchFamily="49" charset="-122"/>
                </a:rPr>
                <a:t>定义：</a:t>
              </a:r>
              <a:endParaRPr lang="zh-CN" altLang="en-US" dirty="0"/>
            </a:p>
          </p:txBody>
        </p:sp>
      </p:grp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3810000" y="5016973"/>
            <a:ext cx="5562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FF"/>
              </a:buClr>
              <a:buFont typeface="Wingdings" pitchFamily="2" charset="2"/>
              <a:buNone/>
            </a:pPr>
            <a:r>
              <a:rPr kumimoji="1"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切向加速度</a:t>
            </a:r>
            <a:r>
              <a:rPr kumimoji="1" lang="zh-CN" altLang="en-US" sz="28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1" lang="zh-CN" altLang="en-US" sz="2800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速度大小变化引起</a:t>
            </a:r>
            <a:r>
              <a:rPr kumimoji="1" lang="zh-CN" altLang="en-US" sz="28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3810000" y="3519056"/>
            <a:ext cx="5715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8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法向加速度</a:t>
            </a:r>
            <a:r>
              <a:rPr kumimoji="1" lang="zh-CN" altLang="en-US" sz="28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1" lang="zh-CN" altLang="en-US" sz="2800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速度方向变化引起</a:t>
            </a:r>
            <a:r>
              <a:rPr kumimoji="1" lang="zh-CN" altLang="en-US" sz="2800" dirty="0">
                <a:solidFill>
                  <a:srgbClr val="3333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16" name="标题 1"/>
          <p:cNvSpPr txBox="1">
            <a:spLocks/>
          </p:cNvSpPr>
          <p:nvPr/>
        </p:nvSpPr>
        <p:spPr>
          <a:xfrm>
            <a:off x="381000" y="234950"/>
            <a:ext cx="6385137" cy="573743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三 圆周运动的切向加速度和法向加速度</a:t>
            </a:r>
          </a:p>
        </p:txBody>
      </p:sp>
    </p:spTree>
    <p:extLst>
      <p:ext uri="{BB962C8B-B14F-4D97-AF65-F5344CB8AC3E}">
        <p14:creationId xmlns:p14="http://schemas.microsoft.com/office/powerpoint/2010/main" val="24268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990600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3399"/>
                </a:solidFill>
                <a:latin typeface="黑体" pitchFamily="49" charset="-122"/>
                <a:ea typeface="黑体" pitchFamily="49" charset="-122"/>
              </a:rPr>
              <a:t>3 </a:t>
            </a:r>
            <a:r>
              <a:rPr lang="zh-CN" altLang="en-US" sz="2800" dirty="0">
                <a:solidFill>
                  <a:srgbClr val="003399"/>
                </a:solidFill>
                <a:latin typeface="黑体" pitchFamily="49" charset="-122"/>
                <a:ea typeface="黑体" pitchFamily="49" charset="-122"/>
              </a:rPr>
              <a:t>匀变速率圆周运动</a:t>
            </a:r>
          </a:p>
        </p:txBody>
      </p:sp>
      <p:sp>
        <p:nvSpPr>
          <p:cNvPr id="5" name="矩形 4"/>
          <p:cNvSpPr/>
          <p:nvPr/>
        </p:nvSpPr>
        <p:spPr>
          <a:xfrm>
            <a:off x="4062674" y="1076980"/>
            <a:ext cx="36054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即角加速度</a:t>
            </a:r>
            <a:r>
              <a:rPr lang="el-GR" altLang="zh-CN" sz="2800" i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α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是常量。</a:t>
            </a:r>
          </a:p>
        </p:txBody>
      </p:sp>
      <p:sp>
        <p:nvSpPr>
          <p:cNvPr id="10" name="矩形 9"/>
          <p:cNvSpPr/>
          <p:nvPr/>
        </p:nvSpPr>
        <p:spPr>
          <a:xfrm>
            <a:off x="609600" y="1600200"/>
            <a:ext cx="7620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假设</a:t>
            </a:r>
            <a:r>
              <a:rPr kumimoji="1" lang="en-US" altLang="zh-CN" sz="2800" i="1" dirty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t </a:t>
            </a:r>
            <a:r>
              <a:rPr kumimoji="1" lang="en-US" altLang="zh-CN" sz="2800" dirty="0">
                <a:latin typeface="Times New Roman" pitchFamily="18" charset="0"/>
                <a:ea typeface="黑体" panose="02010609060101010101" pitchFamily="49" charset="-122"/>
                <a:cs typeface="Times New Roman" pitchFamily="18" charset="0"/>
              </a:rPr>
              <a:t>= 0 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时，</a:t>
            </a:r>
            <a:r>
              <a:rPr kumimoji="1" lang="zh-CN" altLang="en-US" sz="2800" i="1" dirty="0">
                <a:latin typeface="黑体" panose="02010609060101010101" pitchFamily="49" charset="-122"/>
                <a:ea typeface="黑体" panose="02010609060101010101" pitchFamily="49" charset="-122"/>
                <a:sym typeface="Symbol" pitchFamily="18" charset="2"/>
              </a:rPr>
              <a:t> 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sym typeface="Symbol" pitchFamily="18" charset="2"/>
              </a:rPr>
              <a:t>＝ </a:t>
            </a:r>
            <a:r>
              <a:rPr kumimoji="1" lang="zh-CN" altLang="en-US" sz="2800" i="1" dirty="0">
                <a:latin typeface="黑体" panose="02010609060101010101" pitchFamily="49" charset="-122"/>
                <a:ea typeface="黑体" panose="02010609060101010101" pitchFamily="49" charset="-122"/>
                <a:sym typeface="Symbol" pitchFamily="18" charset="2"/>
              </a:rPr>
              <a:t></a:t>
            </a:r>
            <a:r>
              <a:rPr kumimoji="1" lang="en-US" altLang="zh-CN" sz="2800" baseline="-25000" dirty="0">
                <a:latin typeface="黑体" panose="02010609060101010101" pitchFamily="49" charset="-122"/>
                <a:ea typeface="黑体" panose="02010609060101010101" pitchFamily="49" charset="-122"/>
                <a:sym typeface="Symbol" pitchFamily="18" charset="2"/>
              </a:rPr>
              <a:t>0</a:t>
            </a:r>
            <a:r>
              <a:rPr kumimoji="1" lang="zh-CN" altLang="en-US" sz="2800" i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kumimoji="1" lang="zh-CN" altLang="en-US" sz="2800" i="1" dirty="0">
                <a:latin typeface="黑体" panose="02010609060101010101" pitchFamily="49" charset="-122"/>
                <a:ea typeface="黑体" panose="02010609060101010101" pitchFamily="49" charset="-122"/>
                <a:sym typeface="Symbol" pitchFamily="18" charset="2"/>
              </a:rPr>
              <a:t> 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sym typeface="Symbol" pitchFamily="18" charset="2"/>
              </a:rPr>
              <a:t>＝ </a:t>
            </a:r>
            <a:r>
              <a:rPr kumimoji="1" lang="zh-CN" altLang="en-US" sz="2800" i="1" dirty="0">
                <a:latin typeface="黑体" panose="02010609060101010101" pitchFamily="49" charset="-122"/>
                <a:ea typeface="黑体" panose="02010609060101010101" pitchFamily="49" charset="-122"/>
                <a:sym typeface="Symbol" pitchFamily="18" charset="2"/>
              </a:rPr>
              <a:t></a:t>
            </a:r>
            <a:r>
              <a:rPr kumimoji="1" lang="en-US" altLang="zh-CN" sz="2800" baseline="-25000" dirty="0">
                <a:latin typeface="黑体" panose="02010609060101010101" pitchFamily="49" charset="-122"/>
                <a:ea typeface="黑体" panose="02010609060101010101" pitchFamily="49" charset="-122"/>
                <a:sym typeface="Symbol" pitchFamily="18" charset="2"/>
              </a:rPr>
              <a:t>0 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可求</a:t>
            </a:r>
            <a:r>
              <a:rPr kumimoji="1" lang="zh-CN" altLang="en-US" sz="2800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匀变角加速圆周运动公式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.  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Group 1049"/>
          <p:cNvGrpSpPr>
            <a:grpSpLocks/>
          </p:cNvGrpSpPr>
          <p:nvPr/>
        </p:nvGrpSpPr>
        <p:grpSpPr bwMode="auto">
          <a:xfrm>
            <a:off x="4049712" y="2590801"/>
            <a:ext cx="4484688" cy="2209800"/>
            <a:chOff x="480" y="2592"/>
            <a:chExt cx="3017" cy="1488"/>
          </a:xfrm>
        </p:grpSpPr>
        <p:graphicFrame>
          <p:nvGraphicFramePr>
            <p:cNvPr id="12" name="Object 1034"/>
            <p:cNvGraphicFramePr>
              <a:graphicFrameLocks noChangeAspect="1"/>
            </p:cNvGraphicFramePr>
            <p:nvPr/>
          </p:nvGraphicFramePr>
          <p:xfrm>
            <a:off x="864" y="2592"/>
            <a:ext cx="1920" cy="4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478" name="Equation" r:id="rId3" imgW="863225" imgH="228501" progId="">
                    <p:embed/>
                  </p:oleObj>
                </mc:Choice>
                <mc:Fallback>
                  <p:oleObj name="Equation" r:id="rId3" imgW="863225" imgH="228501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592"/>
                          <a:ext cx="1920" cy="4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036"/>
            <p:cNvGraphicFramePr>
              <a:graphicFrameLocks noChangeAspect="1"/>
            </p:cNvGraphicFramePr>
            <p:nvPr/>
          </p:nvGraphicFramePr>
          <p:xfrm>
            <a:off x="905" y="2952"/>
            <a:ext cx="2592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479" name="公式" r:id="rId5" imgW="1345616" imgH="393529" progId="">
                    <p:embed/>
                  </p:oleObj>
                </mc:Choice>
                <mc:Fallback>
                  <p:oleObj name="公式" r:id="rId5" imgW="1345616" imgH="393529" progId="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5" y="2952"/>
                          <a:ext cx="2592" cy="6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038"/>
            <p:cNvGraphicFramePr>
              <a:graphicFrameLocks noChangeAspect="1"/>
            </p:cNvGraphicFramePr>
            <p:nvPr/>
          </p:nvGraphicFramePr>
          <p:xfrm>
            <a:off x="897" y="3619"/>
            <a:ext cx="2547" cy="4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2480" name="Equation" r:id="rId7" imgW="1371600" imgH="254000" progId="">
                    <p:embed/>
                  </p:oleObj>
                </mc:Choice>
                <mc:Fallback>
                  <p:oleObj name="Equation" r:id="rId7" imgW="1371600" imgH="254000" progId="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7" y="3619"/>
                          <a:ext cx="2547" cy="4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AutoShape 1046"/>
            <p:cNvSpPr>
              <a:spLocks/>
            </p:cNvSpPr>
            <p:nvPr/>
          </p:nvSpPr>
          <p:spPr bwMode="auto">
            <a:xfrm>
              <a:off x="480" y="2763"/>
              <a:ext cx="336" cy="1104"/>
            </a:xfrm>
            <a:prstGeom prst="leftBrace">
              <a:avLst>
                <a:gd name="adj1" fmla="val 27381"/>
                <a:gd name="adj2" fmla="val 50000"/>
              </a:avLst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972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1591706"/>
              </p:ext>
            </p:extLst>
          </p:nvPr>
        </p:nvGraphicFramePr>
        <p:xfrm>
          <a:off x="517525" y="2651126"/>
          <a:ext cx="353873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81" name="Equation" r:id="rId9" imgW="1384300" imgH="393700" progId="">
                  <p:embed/>
                </p:oleObj>
              </mc:Choice>
              <mc:Fallback>
                <p:oleObj name="Equation" r:id="rId9" imgW="1384300" imgH="3937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525" y="2651126"/>
                        <a:ext cx="3538730" cy="1006475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8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261402"/>
              </p:ext>
            </p:extLst>
          </p:nvPr>
        </p:nvGraphicFramePr>
        <p:xfrm>
          <a:off x="1655763" y="4146551"/>
          <a:ext cx="1444109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82" name="Equation" r:id="rId11" imgW="444307" imgH="203112" progId="">
                  <p:embed/>
                </p:oleObj>
              </mc:Choice>
              <mc:Fallback>
                <p:oleObj name="Equation" r:id="rId11" imgW="444307" imgH="203112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4146551"/>
                        <a:ext cx="1444109" cy="65405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标题 1"/>
          <p:cNvSpPr txBox="1">
            <a:spLocks/>
          </p:cNvSpPr>
          <p:nvPr/>
        </p:nvSpPr>
        <p:spPr>
          <a:xfrm>
            <a:off x="381000" y="234950"/>
            <a:ext cx="6385137" cy="573743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三 圆周运动的切向加速度和法向加速度</a:t>
            </a:r>
          </a:p>
        </p:txBody>
      </p:sp>
      <p:sp>
        <p:nvSpPr>
          <p:cNvPr id="17" name="TextBox 8"/>
          <p:cNvSpPr txBox="1"/>
          <p:nvPr/>
        </p:nvSpPr>
        <p:spPr>
          <a:xfrm>
            <a:off x="533400" y="4876802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dirty="0">
                <a:solidFill>
                  <a:srgbClr val="003399"/>
                </a:solidFill>
                <a:latin typeface="黑体" pitchFamily="49" charset="-122"/>
                <a:ea typeface="黑体" pitchFamily="49" charset="-122"/>
              </a:rPr>
              <a:t>匀速圆周运动</a:t>
            </a:r>
          </a:p>
        </p:txBody>
      </p:sp>
      <p:sp>
        <p:nvSpPr>
          <p:cNvPr id="18" name="矩形 17"/>
          <p:cNvSpPr/>
          <p:nvPr/>
        </p:nvSpPr>
        <p:spPr>
          <a:xfrm>
            <a:off x="3214172" y="4876801"/>
            <a:ext cx="59298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即角速度</a:t>
            </a:r>
            <a:r>
              <a:rPr lang="el-GR" altLang="zh-CN" sz="2800" i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ω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是常量，角加速度</a:t>
            </a:r>
            <a:r>
              <a:rPr lang="el-GR" altLang="zh-CN" sz="2800" i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α</a:t>
            </a:r>
            <a:r>
              <a:rPr lang="en-US" altLang="zh-CN" sz="2800" i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=</a:t>
            </a:r>
            <a:r>
              <a:rPr lang="en-US" altLang="zh-CN" sz="2800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0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4767040"/>
              </p:ext>
            </p:extLst>
          </p:nvPr>
        </p:nvGraphicFramePr>
        <p:xfrm>
          <a:off x="1181645" y="5638800"/>
          <a:ext cx="3855040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83" name="Equation" r:id="rId13" imgW="1384300" imgH="393700" progId="">
                  <p:embed/>
                </p:oleObj>
              </mc:Choice>
              <mc:Fallback>
                <p:oleObj name="Equation" r:id="rId13" imgW="1384300" imgH="39370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645" y="5638800"/>
                        <a:ext cx="3855040" cy="1096963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9576410"/>
              </p:ext>
            </p:extLst>
          </p:nvPr>
        </p:nvGraphicFramePr>
        <p:xfrm>
          <a:off x="5674269" y="5821364"/>
          <a:ext cx="216955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84" name="公式" r:id="rId15" imgW="723586" imgH="228501" progId="">
                  <p:embed/>
                </p:oleObj>
              </mc:Choice>
              <mc:Fallback>
                <p:oleObj name="公式" r:id="rId15" imgW="723586" imgH="228501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4269" y="5821364"/>
                        <a:ext cx="2169553" cy="68580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3400" y="924580"/>
            <a:ext cx="77251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质点运动学中最一般运动为曲线运动，可表示为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6366788"/>
              </p:ext>
            </p:extLst>
          </p:nvPr>
        </p:nvGraphicFramePr>
        <p:xfrm>
          <a:off x="744538" y="1344612"/>
          <a:ext cx="2455862" cy="322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94" name="Equation" r:id="rId3" imgW="850680" imgH="1117440" progId="">
                  <p:embed/>
                </p:oleObj>
              </mc:Choice>
              <mc:Fallback>
                <p:oleObj name="Equation" r:id="rId3" imgW="850680" imgH="111744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38" y="1344612"/>
                        <a:ext cx="2455862" cy="3227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5398278"/>
              </p:ext>
            </p:extLst>
          </p:nvPr>
        </p:nvGraphicFramePr>
        <p:xfrm>
          <a:off x="3973513" y="1392238"/>
          <a:ext cx="4195762" cy="310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95" name="Equation" r:id="rId5" imgW="1511280" imgH="1117440" progId="">
                  <p:embed/>
                </p:oleObj>
              </mc:Choice>
              <mc:Fallback>
                <p:oleObj name="Equation" r:id="rId5" imgW="1511280" imgH="111744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3513" y="1392238"/>
                        <a:ext cx="4195762" cy="3103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642979" y="4753531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对于</a:t>
            </a:r>
            <a:r>
              <a:rPr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平面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曲线运动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还可以表示为：</a:t>
            </a:r>
          </a:p>
        </p:txBody>
      </p:sp>
      <p:graphicFrame>
        <p:nvGraphicFramePr>
          <p:cNvPr id="348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017885"/>
              </p:ext>
            </p:extLst>
          </p:nvPr>
        </p:nvGraphicFramePr>
        <p:xfrm>
          <a:off x="4468854" y="4513263"/>
          <a:ext cx="2770146" cy="242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96" name="Equation" r:id="rId7" imgW="914400" imgH="800100" progId="">
                  <p:embed/>
                </p:oleObj>
              </mc:Choice>
              <mc:Fallback>
                <p:oleObj name="Equation" r:id="rId7" imgW="914400" imgH="8001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8854" y="4513263"/>
                        <a:ext cx="2770146" cy="2420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0074104"/>
              </p:ext>
            </p:extLst>
          </p:nvPr>
        </p:nvGraphicFramePr>
        <p:xfrm>
          <a:off x="2495592" y="5654676"/>
          <a:ext cx="1347787" cy="1055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97" name="Equation" r:id="rId9" imgW="457002" imgH="355446" progId="">
                  <p:embed/>
                </p:oleObj>
              </mc:Choice>
              <mc:Fallback>
                <p:oleObj name="Equation" r:id="rId9" imgW="457002" imgH="355446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92" y="5654676"/>
                        <a:ext cx="1347787" cy="10555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1859480"/>
              </p:ext>
            </p:extLst>
          </p:nvPr>
        </p:nvGraphicFramePr>
        <p:xfrm>
          <a:off x="1023979" y="5656263"/>
          <a:ext cx="1259178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498" name="Equation" r:id="rId11" imgW="457002" imgH="393529" progId="">
                  <p:embed/>
                </p:oleObj>
              </mc:Choice>
              <mc:Fallback>
                <p:oleObj name="Equation" r:id="rId11" imgW="457002" imgH="393529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979" y="5656263"/>
                        <a:ext cx="1259178" cy="1082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标题 1"/>
          <p:cNvSpPr txBox="1">
            <a:spLocks/>
          </p:cNvSpPr>
          <p:nvPr/>
        </p:nvSpPr>
        <p:spPr>
          <a:xfrm>
            <a:off x="381000" y="234950"/>
            <a:ext cx="1902157" cy="57374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000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4493054"/>
              </p:ext>
            </p:extLst>
          </p:nvPr>
        </p:nvGraphicFramePr>
        <p:xfrm>
          <a:off x="2627313" y="1366814"/>
          <a:ext cx="2736850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26" name="Equation" r:id="rId3" imgW="2311400" imgH="927100" progId="">
                  <p:embed/>
                </p:oleObj>
              </mc:Choice>
              <mc:Fallback>
                <p:oleObj name="Equation" r:id="rId3" imgW="2311400" imgH="9271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366814"/>
                        <a:ext cx="2736850" cy="1103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2840792"/>
              </p:ext>
            </p:extLst>
          </p:nvPr>
        </p:nvGraphicFramePr>
        <p:xfrm>
          <a:off x="468313" y="1462064"/>
          <a:ext cx="1649412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27" name="Equation" r:id="rId5" imgW="1485900" imgH="901700" progId="">
                  <p:embed/>
                </p:oleObj>
              </mc:Choice>
              <mc:Fallback>
                <p:oleObj name="Equation" r:id="rId5" imgW="1485900" imgH="9017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462064"/>
                        <a:ext cx="1649412" cy="801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50825" y="2343127"/>
            <a:ext cx="5181600" cy="717550"/>
            <a:chOff x="336" y="1420"/>
            <a:chExt cx="3264" cy="452"/>
          </a:xfrm>
        </p:grpSpPr>
        <p:graphicFrame>
          <p:nvGraphicFramePr>
            <p:cNvPr id="128006" name="Object 6"/>
            <p:cNvGraphicFramePr>
              <a:graphicFrameLocks noChangeAspect="1"/>
            </p:cNvGraphicFramePr>
            <p:nvPr/>
          </p:nvGraphicFramePr>
          <p:xfrm>
            <a:off x="912" y="1420"/>
            <a:ext cx="700" cy="4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4528" name="Equation" r:id="rId7" imgW="1346200" imgH="901700" progId="">
                    <p:embed/>
                  </p:oleObj>
                </mc:Choice>
                <mc:Fallback>
                  <p:oleObj name="Equation" r:id="rId7" imgW="1346200" imgH="901700" progId="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1420"/>
                          <a:ext cx="700" cy="4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9818" name="Text Box 10"/>
            <p:cNvSpPr txBox="1">
              <a:spLocks noChangeArrowheads="1"/>
            </p:cNvSpPr>
            <p:nvPr/>
          </p:nvSpPr>
          <p:spPr bwMode="auto">
            <a:xfrm>
              <a:off x="336" y="1516"/>
              <a:ext cx="32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dirty="0">
                  <a:latin typeface="黑体" pitchFamily="49" charset="-122"/>
                  <a:ea typeface="黑体" pitchFamily="49" charset="-122"/>
                </a:rPr>
                <a:t>其中        曲率半径 </a:t>
              </a:r>
              <a:r>
                <a:rPr kumimoji="1" lang="en-US" altLang="zh-CN" sz="2800" dirty="0">
                  <a:latin typeface="黑体" pitchFamily="49" charset="-122"/>
                  <a:ea typeface="黑体" pitchFamily="49" charset="-122"/>
                </a:rPr>
                <a:t>.</a:t>
              </a:r>
              <a:r>
                <a:rPr kumimoji="1" lang="en-US" altLang="zh-CN" sz="2800" dirty="0">
                  <a:solidFill>
                    <a:srgbClr val="333333"/>
                  </a:solidFill>
                  <a:latin typeface="黑体" pitchFamily="49" charset="-122"/>
                  <a:ea typeface="黑体" pitchFamily="49" charset="-122"/>
                </a:rPr>
                <a:t>  </a:t>
              </a:r>
            </a:p>
          </p:txBody>
        </p:sp>
      </p:grpSp>
      <p:graphicFrame>
        <p:nvGraphicFramePr>
          <p:cNvPr id="128002" name="Object 2"/>
          <p:cNvGraphicFramePr>
            <a:graphicFrameLocks noChangeAspect="1"/>
          </p:cNvGraphicFramePr>
          <p:nvPr/>
        </p:nvGraphicFramePr>
        <p:xfrm>
          <a:off x="6019800" y="4343400"/>
          <a:ext cx="2895600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29" name="公式" r:id="rId9" imgW="825500" imgH="685800" progId="">
                  <p:embed/>
                </p:oleObj>
              </mc:Choice>
              <mc:Fallback>
                <p:oleObj name="公式" r:id="rId9" imgW="825500" imgH="6858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343400"/>
                        <a:ext cx="2895600" cy="2009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5867400" y="838200"/>
            <a:ext cx="3048000" cy="3276600"/>
            <a:chOff x="3696" y="336"/>
            <a:chExt cx="1920" cy="2064"/>
          </a:xfrm>
        </p:grpSpPr>
        <p:sp>
          <p:nvSpPr>
            <p:cNvPr id="119849" name="Rectangle 41"/>
            <p:cNvSpPr>
              <a:spLocks noChangeArrowheads="1"/>
            </p:cNvSpPr>
            <p:nvPr/>
          </p:nvSpPr>
          <p:spPr bwMode="auto">
            <a:xfrm>
              <a:off x="3696" y="336"/>
              <a:ext cx="1920" cy="20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22" name="Line 14"/>
            <p:cNvSpPr>
              <a:spLocks noChangeShapeType="1"/>
            </p:cNvSpPr>
            <p:nvPr/>
          </p:nvSpPr>
          <p:spPr bwMode="auto">
            <a:xfrm flipV="1">
              <a:off x="4656" y="720"/>
              <a:ext cx="0" cy="124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23" name="Line 15"/>
            <p:cNvSpPr>
              <a:spLocks noChangeShapeType="1"/>
            </p:cNvSpPr>
            <p:nvPr/>
          </p:nvSpPr>
          <p:spPr bwMode="auto">
            <a:xfrm rot="16200000" flipV="1">
              <a:off x="4013" y="1351"/>
              <a:ext cx="617" cy="617"/>
            </a:xfrm>
            <a:prstGeom prst="line">
              <a:avLst/>
            </a:prstGeom>
            <a:noFill/>
            <a:ln w="38100">
              <a:solidFill>
                <a:srgbClr val="F58101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25" name="Freeform 17"/>
            <p:cNvSpPr>
              <a:spLocks/>
            </p:cNvSpPr>
            <p:nvPr/>
          </p:nvSpPr>
          <p:spPr bwMode="auto">
            <a:xfrm rot="57510">
              <a:off x="3935" y="768"/>
              <a:ext cx="1248" cy="1584"/>
            </a:xfrm>
            <a:custGeom>
              <a:avLst/>
              <a:gdLst/>
              <a:ahLst/>
              <a:cxnLst>
                <a:cxn ang="0">
                  <a:pos x="1532" y="0"/>
                </a:cxn>
                <a:cxn ang="0">
                  <a:pos x="1412" y="384"/>
                </a:cxn>
                <a:cxn ang="0">
                  <a:pos x="1048" y="937"/>
                </a:cxn>
                <a:cxn ang="0">
                  <a:pos x="562" y="1277"/>
                </a:cxn>
                <a:cxn ang="0">
                  <a:pos x="0" y="1428"/>
                </a:cxn>
              </a:cxnLst>
              <a:rect l="0" t="0" r="r" b="b"/>
              <a:pathLst>
                <a:path w="1532" h="1428">
                  <a:moveTo>
                    <a:pt x="1532" y="0"/>
                  </a:moveTo>
                  <a:cubicBezTo>
                    <a:pt x="1512" y="62"/>
                    <a:pt x="1493" y="228"/>
                    <a:pt x="1412" y="384"/>
                  </a:cubicBezTo>
                  <a:cubicBezTo>
                    <a:pt x="1331" y="540"/>
                    <a:pt x="1190" y="788"/>
                    <a:pt x="1048" y="937"/>
                  </a:cubicBezTo>
                  <a:cubicBezTo>
                    <a:pt x="906" y="1086"/>
                    <a:pt x="736" y="1195"/>
                    <a:pt x="562" y="1277"/>
                  </a:cubicBezTo>
                  <a:cubicBezTo>
                    <a:pt x="387" y="1359"/>
                    <a:pt x="118" y="1397"/>
                    <a:pt x="0" y="1428"/>
                  </a:cubicBez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 type="none" w="med" len="med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26" name="Oval 18"/>
            <p:cNvSpPr>
              <a:spLocks noChangeArrowheads="1"/>
            </p:cNvSpPr>
            <p:nvPr/>
          </p:nvSpPr>
          <p:spPr bwMode="auto">
            <a:xfrm>
              <a:off x="4622" y="1943"/>
              <a:ext cx="48" cy="48"/>
            </a:xfrm>
            <a:prstGeom prst="ellipse">
              <a:avLst/>
            </a:prstGeom>
            <a:solidFill>
              <a:srgbClr val="5B5249"/>
            </a:solidFill>
            <a:ln w="38100">
              <a:solidFill>
                <a:srgbClr val="5B524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27" name="Line 19"/>
            <p:cNvSpPr>
              <a:spLocks noChangeShapeType="1"/>
            </p:cNvSpPr>
            <p:nvPr/>
          </p:nvSpPr>
          <p:spPr bwMode="auto">
            <a:xfrm flipV="1">
              <a:off x="4656" y="1344"/>
              <a:ext cx="624" cy="624"/>
            </a:xfrm>
            <a:prstGeom prst="line">
              <a:avLst/>
            </a:prstGeom>
            <a:noFill/>
            <a:ln w="38100">
              <a:solidFill>
                <a:srgbClr val="FAC164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28" name="Line 20"/>
            <p:cNvSpPr>
              <a:spLocks noChangeShapeType="1"/>
            </p:cNvSpPr>
            <p:nvPr/>
          </p:nvSpPr>
          <p:spPr bwMode="auto">
            <a:xfrm rot="16200000" flipV="1">
              <a:off x="4638" y="727"/>
              <a:ext cx="617" cy="617"/>
            </a:xfrm>
            <a:prstGeom prst="line">
              <a:avLst/>
            </a:prstGeom>
            <a:noFill/>
            <a:ln w="38100">
              <a:solidFill>
                <a:srgbClr val="5B5249"/>
              </a:solidFill>
              <a:prstDash val="dash"/>
              <a:round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29" name="Arc 21"/>
            <p:cNvSpPr>
              <a:spLocks/>
            </p:cNvSpPr>
            <p:nvPr/>
          </p:nvSpPr>
          <p:spPr bwMode="auto">
            <a:xfrm rot="-587596">
              <a:off x="4637" y="1680"/>
              <a:ext cx="156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481"/>
                <a:gd name="T1" fmla="*/ 0 h 21600"/>
                <a:gd name="T2" fmla="*/ 21481 w 21481"/>
                <a:gd name="T3" fmla="*/ 19334 h 21600"/>
                <a:gd name="T4" fmla="*/ 0 w 2148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481" h="21600" fill="none" extrusionOk="0">
                  <a:moveTo>
                    <a:pt x="-1" y="0"/>
                  </a:moveTo>
                  <a:cubicBezTo>
                    <a:pt x="11052" y="0"/>
                    <a:pt x="20321" y="8342"/>
                    <a:pt x="21480" y="19334"/>
                  </a:cubicBezTo>
                </a:path>
                <a:path w="21481" h="21600" stroke="0" extrusionOk="0">
                  <a:moveTo>
                    <a:pt x="-1" y="0"/>
                  </a:moveTo>
                  <a:cubicBezTo>
                    <a:pt x="11052" y="0"/>
                    <a:pt x="20321" y="8342"/>
                    <a:pt x="21480" y="1933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5B5249"/>
              </a:solidFill>
              <a:round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8003" name="Object 3"/>
            <p:cNvGraphicFramePr>
              <a:graphicFrameLocks noChangeAspect="1"/>
            </p:cNvGraphicFramePr>
            <p:nvPr/>
          </p:nvGraphicFramePr>
          <p:xfrm>
            <a:off x="4461" y="429"/>
            <a:ext cx="261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4530" name="公式" r:id="rId11" imgW="126780" imgH="164814" progId="">
                    <p:embed/>
                  </p:oleObj>
                </mc:Choice>
                <mc:Fallback>
                  <p:oleObj name="公式" r:id="rId11" imgW="126780" imgH="164814" progId="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1" y="429"/>
                          <a:ext cx="261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8004" name="Object 4"/>
            <p:cNvGraphicFramePr>
              <a:graphicFrameLocks noChangeAspect="1"/>
            </p:cNvGraphicFramePr>
            <p:nvPr/>
          </p:nvGraphicFramePr>
          <p:xfrm>
            <a:off x="3766" y="1340"/>
            <a:ext cx="337" cy="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4531" name="公式" r:id="rId13" imgW="177646" imgH="228402" progId="">
                    <p:embed/>
                  </p:oleObj>
                </mc:Choice>
                <mc:Fallback>
                  <p:oleObj name="公式" r:id="rId13" imgW="177646" imgH="228402" progId="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6" y="1340"/>
                          <a:ext cx="337" cy="4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8005" name="Object 5"/>
            <p:cNvGraphicFramePr>
              <a:graphicFrameLocks noChangeAspect="1"/>
            </p:cNvGraphicFramePr>
            <p:nvPr/>
          </p:nvGraphicFramePr>
          <p:xfrm>
            <a:off x="5274" y="1248"/>
            <a:ext cx="289" cy="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4532" name="公式" r:id="rId15" imgW="152334" imgH="228501" progId="">
                    <p:embed/>
                  </p:oleObj>
                </mc:Choice>
                <mc:Fallback>
                  <p:oleObj name="公式" r:id="rId15" imgW="152334" imgH="228501" progId="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4" y="1248"/>
                          <a:ext cx="289" cy="4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9833" name="Line 25"/>
            <p:cNvSpPr>
              <a:spLocks noChangeShapeType="1"/>
            </p:cNvSpPr>
            <p:nvPr/>
          </p:nvSpPr>
          <p:spPr bwMode="auto">
            <a:xfrm flipV="1">
              <a:off x="4007" y="720"/>
              <a:ext cx="649" cy="624"/>
            </a:xfrm>
            <a:prstGeom prst="line">
              <a:avLst/>
            </a:prstGeom>
            <a:noFill/>
            <a:ln w="38100">
              <a:solidFill>
                <a:srgbClr val="5B5249"/>
              </a:solidFill>
              <a:prstDash val="dash"/>
              <a:round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34" name="Rectangle 26"/>
            <p:cNvSpPr>
              <a:spLocks noChangeArrowheads="1"/>
            </p:cNvSpPr>
            <p:nvPr/>
          </p:nvSpPr>
          <p:spPr bwMode="auto">
            <a:xfrm>
              <a:off x="4631" y="1408"/>
              <a:ext cx="251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b="0">
                  <a:solidFill>
                    <a:schemeClr val="tx1"/>
                  </a:solidFill>
                  <a:sym typeface="Symbol" pitchFamily="18" charset="2"/>
                </a:rPr>
                <a:t></a:t>
              </a:r>
            </a:p>
          </p:txBody>
        </p:sp>
      </p:grpSp>
      <p:sp>
        <p:nvSpPr>
          <p:cNvPr id="119835" name="Text Box 27"/>
          <p:cNvSpPr txBox="1">
            <a:spLocks noChangeArrowheads="1"/>
          </p:cNvSpPr>
          <p:nvPr/>
        </p:nvSpPr>
        <p:spPr bwMode="auto">
          <a:xfrm>
            <a:off x="228600" y="938189"/>
            <a:ext cx="5181600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0000FF"/>
              </a:buClr>
              <a:buFont typeface="Wingdings" pitchFamily="2" charset="2"/>
              <a:buChar char="Ø"/>
            </a:pPr>
            <a:r>
              <a:rPr kumimoji="1" lang="en-US" altLang="zh-CN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对于</a:t>
            </a:r>
            <a:r>
              <a:rPr kumimoji="1"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一般的曲线运动</a:t>
            </a:r>
          </a:p>
        </p:txBody>
      </p:sp>
      <p:sp>
        <p:nvSpPr>
          <p:cNvPr id="119836" name="Text Box 28"/>
          <p:cNvSpPr txBox="1">
            <a:spLocks noChangeArrowheads="1"/>
          </p:cNvSpPr>
          <p:nvPr/>
        </p:nvSpPr>
        <p:spPr bwMode="auto">
          <a:xfrm>
            <a:off x="182563" y="3060677"/>
            <a:ext cx="56134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666750">
              <a:lnSpc>
                <a:spcPct val="110000"/>
              </a:lnSpc>
              <a:spcBef>
                <a:spcPct val="50000"/>
              </a:spcBef>
            </a:pPr>
            <a:r>
              <a:rPr kumimoji="1" lang="zh-CN" altLang="en-US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利用自然坐标</a:t>
            </a:r>
            <a:r>
              <a:rPr kumimoji="1" lang="en-US" altLang="zh-CN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, </a:t>
            </a:r>
            <a:r>
              <a:rPr kumimoji="1" lang="zh-CN" altLang="en-US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一切运动可以根据切向、法向加速度来分类：</a:t>
            </a:r>
          </a:p>
        </p:txBody>
      </p:sp>
      <p:sp>
        <p:nvSpPr>
          <p:cNvPr id="119837" name="Text Box 29"/>
          <p:cNvSpPr txBox="1">
            <a:spLocks noChangeArrowheads="1"/>
          </p:cNvSpPr>
          <p:nvPr/>
        </p:nvSpPr>
        <p:spPr bwMode="auto">
          <a:xfrm>
            <a:off x="533400" y="4071914"/>
            <a:ext cx="3276600" cy="60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800" i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en-US" altLang="zh-CN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       </a:t>
            </a:r>
            <a:r>
              <a:rPr kumimoji="1" lang="en-US" altLang="zh-CN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800" i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</a:t>
            </a:r>
            <a:r>
              <a:rPr kumimoji="1" lang="en-US" altLang="zh-CN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 </a:t>
            </a:r>
          </a:p>
        </p:txBody>
      </p:sp>
      <p:sp>
        <p:nvSpPr>
          <p:cNvPr id="119838" name="Text Box 30"/>
          <p:cNvSpPr txBox="1">
            <a:spLocks noChangeArrowheads="1"/>
          </p:cNvSpPr>
          <p:nvPr/>
        </p:nvSpPr>
        <p:spPr bwMode="auto">
          <a:xfrm>
            <a:off x="3201988" y="4114800"/>
            <a:ext cx="2590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匀速直线运动</a:t>
            </a:r>
          </a:p>
        </p:txBody>
      </p:sp>
      <p:sp>
        <p:nvSpPr>
          <p:cNvPr id="119839" name="AutoShape 31"/>
          <p:cNvSpPr>
            <a:spLocks/>
          </p:cNvSpPr>
          <p:nvPr/>
        </p:nvSpPr>
        <p:spPr bwMode="auto">
          <a:xfrm>
            <a:off x="239713" y="4265589"/>
            <a:ext cx="300037" cy="2379663"/>
          </a:xfrm>
          <a:prstGeom prst="leftBrace">
            <a:avLst>
              <a:gd name="adj1" fmla="val 54748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40" name="Text Box 32"/>
          <p:cNvSpPr txBox="1">
            <a:spLocks noChangeArrowheads="1"/>
          </p:cNvSpPr>
          <p:nvPr/>
        </p:nvSpPr>
        <p:spPr bwMode="auto">
          <a:xfrm>
            <a:off x="533400" y="4795814"/>
            <a:ext cx="2514600" cy="652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800" i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en-US" altLang="zh-CN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       </a:t>
            </a:r>
            <a:r>
              <a:rPr kumimoji="1" lang="en-US" altLang="zh-CN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800" i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 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</a:t>
            </a:r>
            <a:r>
              <a:rPr kumimoji="1" lang="en-US" altLang="zh-CN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 </a:t>
            </a:r>
          </a:p>
        </p:txBody>
      </p:sp>
      <p:sp>
        <p:nvSpPr>
          <p:cNvPr id="119841" name="Text Box 33"/>
          <p:cNvSpPr txBox="1">
            <a:spLocks noChangeArrowheads="1"/>
          </p:cNvSpPr>
          <p:nvPr/>
        </p:nvSpPr>
        <p:spPr bwMode="auto">
          <a:xfrm>
            <a:off x="3200400" y="4838700"/>
            <a:ext cx="2590800" cy="652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变速直线运动</a:t>
            </a:r>
          </a:p>
        </p:txBody>
      </p:sp>
      <p:sp>
        <p:nvSpPr>
          <p:cNvPr id="119842" name="Text Box 34"/>
          <p:cNvSpPr txBox="1">
            <a:spLocks noChangeArrowheads="1"/>
          </p:cNvSpPr>
          <p:nvPr/>
        </p:nvSpPr>
        <p:spPr bwMode="auto">
          <a:xfrm>
            <a:off x="533400" y="5481614"/>
            <a:ext cx="3276600" cy="603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800" i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</a:t>
            </a:r>
            <a:r>
              <a:rPr kumimoji="1" lang="en-US" altLang="zh-CN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       </a:t>
            </a:r>
            <a:r>
              <a:rPr kumimoji="1" lang="en-US" altLang="zh-CN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800" i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  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</a:t>
            </a:r>
            <a:r>
              <a:rPr kumimoji="1" lang="en-US" altLang="zh-CN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 </a:t>
            </a:r>
          </a:p>
        </p:txBody>
      </p:sp>
      <p:sp>
        <p:nvSpPr>
          <p:cNvPr id="119843" name="Text Box 35"/>
          <p:cNvSpPr txBox="1">
            <a:spLocks noChangeArrowheads="1"/>
          </p:cNvSpPr>
          <p:nvPr/>
        </p:nvSpPr>
        <p:spPr bwMode="auto">
          <a:xfrm>
            <a:off x="3200400" y="5524500"/>
            <a:ext cx="2590800" cy="573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匀速曲线运动</a:t>
            </a:r>
          </a:p>
        </p:txBody>
      </p:sp>
      <p:sp>
        <p:nvSpPr>
          <p:cNvPr id="119844" name="Text Box 36"/>
          <p:cNvSpPr txBox="1">
            <a:spLocks noChangeArrowheads="1"/>
          </p:cNvSpPr>
          <p:nvPr/>
        </p:nvSpPr>
        <p:spPr bwMode="auto">
          <a:xfrm>
            <a:off x="533400" y="6129314"/>
            <a:ext cx="3276600" cy="652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800" i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</a:t>
            </a:r>
            <a:r>
              <a:rPr kumimoji="1" lang="en-US" altLang="zh-CN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       </a:t>
            </a:r>
            <a:r>
              <a:rPr kumimoji="1" lang="en-US" altLang="zh-CN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en-US" altLang="zh-CN" sz="2800" i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 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</a:t>
            </a:r>
            <a:r>
              <a:rPr kumimoji="1" lang="en-US" altLang="zh-CN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 </a:t>
            </a:r>
          </a:p>
        </p:txBody>
      </p:sp>
      <p:sp>
        <p:nvSpPr>
          <p:cNvPr id="119845" name="Text Box 37"/>
          <p:cNvSpPr txBox="1">
            <a:spLocks noChangeArrowheads="1"/>
          </p:cNvSpPr>
          <p:nvPr/>
        </p:nvSpPr>
        <p:spPr bwMode="auto">
          <a:xfrm>
            <a:off x="3200400" y="6172200"/>
            <a:ext cx="25908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变速曲线运动</a:t>
            </a:r>
          </a:p>
        </p:txBody>
      </p:sp>
      <p:sp>
        <p:nvSpPr>
          <p:cNvPr id="33" name="标题 1"/>
          <p:cNvSpPr txBox="1">
            <a:spLocks/>
          </p:cNvSpPr>
          <p:nvPr/>
        </p:nvSpPr>
        <p:spPr>
          <a:xfrm>
            <a:off x="381000" y="234950"/>
            <a:ext cx="1902157" cy="57374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9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9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9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9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9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9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9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9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9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19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36" grpId="0" autoUpdateAnimBg="0"/>
      <p:bldP spid="119837" grpId="0" autoUpdateAnimBg="0"/>
      <p:bldP spid="119838" grpId="0" autoUpdateAnimBg="0"/>
      <p:bldP spid="119839" grpId="0" animBg="1"/>
      <p:bldP spid="119840" grpId="0" autoUpdateAnimBg="0"/>
      <p:bldP spid="119841" grpId="0" autoUpdateAnimBg="0"/>
      <p:bldP spid="119842" grpId="0" autoUpdateAnimBg="0"/>
      <p:bldP spid="119843" grpId="0" autoUpdateAnimBg="0"/>
      <p:bldP spid="119844" grpId="0" autoUpdateAnimBg="0"/>
      <p:bldP spid="119845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81000" y="234950"/>
            <a:ext cx="1902157" cy="57374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例题</a:t>
            </a:r>
          </a:p>
        </p:txBody>
      </p:sp>
      <p:sp>
        <p:nvSpPr>
          <p:cNvPr id="3" name="矩形 2"/>
          <p:cNvSpPr/>
          <p:nvPr/>
        </p:nvSpPr>
        <p:spPr>
          <a:xfrm>
            <a:off x="228600" y="990600"/>
            <a:ext cx="8610600" cy="1949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1.3.1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质点在水平面上做半径为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1.0m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的圆周运动，其角位置与时间的关系为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θ=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800" baseline="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- 6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SI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）。求：</a:t>
            </a:r>
          </a:p>
          <a:p>
            <a:pPr>
              <a:lnSpc>
                <a:spcPct val="11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 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=1s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时刻质点的切向加速度与总加速度的夹角；</a:t>
            </a:r>
          </a:p>
          <a:p>
            <a:pPr>
              <a:lnSpc>
                <a:spcPct val="11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）此时刻质点的加速度大小是多少？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6200" y="3010249"/>
            <a:ext cx="8753901" cy="1009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解：</a:t>
            </a:r>
            <a:r>
              <a:rPr lang="zh-CN" altLang="en-US" sz="2800" dirty="0">
                <a:latin typeface="F3"/>
                <a:ea typeface="黑体" panose="02010609060101010101" pitchFamily="49" charset="-122"/>
              </a:rPr>
              <a:t>（</a:t>
            </a:r>
            <a:r>
              <a:rPr lang="en-US" altLang="zh-CN" sz="2800" dirty="0">
                <a:latin typeface="TimesNewRomanPSMT"/>
                <a:ea typeface="黑体" panose="02010609060101010101" pitchFamily="49" charset="-122"/>
              </a:rPr>
              <a:t>1</a:t>
            </a:r>
            <a:r>
              <a:rPr lang="zh-CN" altLang="en-US" sz="2800" dirty="0">
                <a:latin typeface="F3"/>
                <a:ea typeface="黑体" panose="02010609060101010101" pitchFamily="49" charset="-122"/>
              </a:rPr>
              <a:t>）由角位移与时间的关系式，可得任意时刻角速度和角加速度分别为</a:t>
            </a:r>
            <a:endParaRPr lang="zh-CN" altLang="en-US" sz="2800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466783"/>
              </p:ext>
            </p:extLst>
          </p:nvPr>
        </p:nvGraphicFramePr>
        <p:xfrm>
          <a:off x="2244488" y="3848449"/>
          <a:ext cx="3674091" cy="622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38" name="Equation" r:id="rId3" imgW="1117600" imgH="190500" progId="">
                  <p:embed/>
                </p:oleObj>
              </mc:Choice>
              <mc:Fallback>
                <p:oleObj name="Equation" r:id="rId3" imgW="1117600" imgH="1905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488" y="3848449"/>
                        <a:ext cx="3674091" cy="6227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6811380"/>
              </p:ext>
            </p:extLst>
          </p:nvPr>
        </p:nvGraphicFramePr>
        <p:xfrm>
          <a:off x="2235886" y="4618917"/>
          <a:ext cx="3250514" cy="547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39" name="Equation" r:id="rId5" imgW="901309" imgH="165028" progId="">
                  <p:embed/>
                </p:oleObj>
              </mc:Choice>
              <mc:Fallback>
                <p:oleObj name="Equation" r:id="rId5" imgW="901309" imgH="165028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886" y="4618917"/>
                        <a:ext cx="3250514" cy="5474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457200" y="5125737"/>
            <a:ext cx="771098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365250" algn="l"/>
                <a:tab pos="5274310" algn="r"/>
              </a:tabLst>
            </a:pP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2800" i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=1s</a:t>
            </a:r>
            <a:r>
              <a:rPr lang="zh-CN" altLang="zh-CN" sz="28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时质点的法向加速度和切向加速度分别为：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8920916"/>
              </p:ext>
            </p:extLst>
          </p:nvPr>
        </p:nvGraphicFramePr>
        <p:xfrm>
          <a:off x="541786" y="5905849"/>
          <a:ext cx="3649214" cy="723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0" name="Equation" r:id="rId7" imgW="1104421" imgH="215806" progId="">
                  <p:embed/>
                </p:oleObj>
              </mc:Choice>
              <mc:Fallback>
                <p:oleObj name="Equation" r:id="rId7" imgW="1104421" imgH="215806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786" y="5905849"/>
                        <a:ext cx="3649214" cy="7235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9198952"/>
              </p:ext>
            </p:extLst>
          </p:nvPr>
        </p:nvGraphicFramePr>
        <p:xfrm>
          <a:off x="4495800" y="5905849"/>
          <a:ext cx="3429000" cy="723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1" name="Equation" r:id="rId9" imgW="1040948" imgH="215806" progId="">
                  <p:embed/>
                </p:oleObj>
              </mc:Choice>
              <mc:Fallback>
                <p:oleObj name="Equation" r:id="rId9" imgW="1040948" imgH="215806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905849"/>
                        <a:ext cx="3429000" cy="7235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078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81000" y="234950"/>
            <a:ext cx="1902157" cy="57374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例题</a:t>
            </a:r>
          </a:p>
        </p:txBody>
      </p:sp>
      <p:sp>
        <p:nvSpPr>
          <p:cNvPr id="3" name="矩形 2"/>
          <p:cNvSpPr/>
          <p:nvPr/>
        </p:nvSpPr>
        <p:spPr>
          <a:xfrm>
            <a:off x="386687" y="1219200"/>
            <a:ext cx="4572000" cy="98238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Aft>
                <a:spcPts val="0"/>
              </a:spcAft>
              <a:tabLst>
                <a:tab pos="1365250" algn="l"/>
                <a:tab pos="5274310" algn="r"/>
              </a:tabLst>
            </a:pPr>
            <a:r>
              <a:rPr lang="zh-CN" altLang="zh-CN" sz="28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切向加速度与总加速度夹角（</a:t>
            </a:r>
            <a:r>
              <a:rPr lang="zh-CN" altLang="en-US" sz="28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</a:t>
            </a:r>
            <a:r>
              <a:rPr lang="zh-CN" altLang="zh-CN" sz="28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）大小为：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2773490"/>
              </p:ext>
            </p:extLst>
          </p:nvPr>
        </p:nvGraphicFramePr>
        <p:xfrm>
          <a:off x="381000" y="2438400"/>
          <a:ext cx="442331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54" name="Equation" r:id="rId3" imgW="1625600" imgH="393700" progId="">
                  <p:embed/>
                </p:oleObj>
              </mc:Choice>
              <mc:Fallback>
                <p:oleObj name="Equation" r:id="rId3" imgW="1625600" imgH="3937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438400"/>
                        <a:ext cx="4423317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76200" y="3400925"/>
            <a:ext cx="5391219" cy="637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  <a:tabLst>
                <a:tab pos="1365250" algn="l"/>
                <a:tab pos="5274310" algn="r"/>
              </a:tabLst>
            </a:pPr>
            <a:r>
              <a:rPr lang="zh-CN" altLang="zh-CN" sz="28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8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）此刻质点的加速度大小为：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2211962"/>
              </p:ext>
            </p:extLst>
          </p:nvPr>
        </p:nvGraphicFramePr>
        <p:xfrm>
          <a:off x="539750" y="4343400"/>
          <a:ext cx="437515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55" name="Equation" r:id="rId5" imgW="1346040" imgH="253800" progId="">
                  <p:embed/>
                </p:oleObj>
              </mc:Choice>
              <mc:Fallback>
                <p:oleObj name="Equation" r:id="rId5" imgW="1346040" imgH="2538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343400"/>
                        <a:ext cx="4375150" cy="835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143000"/>
            <a:ext cx="3524181" cy="377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9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209800" y="2438400"/>
            <a:ext cx="480131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dirty="0">
                <a:latin typeface="黑体" pitchFamily="49" charset="-122"/>
                <a:ea typeface="黑体" pitchFamily="49" charset="-122"/>
              </a:rPr>
              <a:t>1.4 </a:t>
            </a:r>
            <a:r>
              <a:rPr lang="zh-CN" altLang="en-US" sz="6000" dirty="0">
                <a:latin typeface="黑体" pitchFamily="49" charset="-122"/>
                <a:ea typeface="黑体" pitchFamily="49" charset="-122"/>
              </a:rPr>
              <a:t>相对运动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2"/>
          <p:cNvSpPr txBox="1">
            <a:spLocks noChangeArrowheads="1"/>
          </p:cNvSpPr>
          <p:nvPr/>
        </p:nvSpPr>
        <p:spPr bwMode="auto">
          <a:xfrm>
            <a:off x="1219200" y="5943600"/>
            <a:ext cx="7467600" cy="5191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dirty="0">
                <a:latin typeface="黑体" pitchFamily="49" charset="-122"/>
                <a:ea typeface="黑体" pitchFamily="49" charset="-122"/>
              </a:rPr>
              <a:t>物体运动的轨迹依赖于观察者所处的参考系</a:t>
            </a:r>
          </a:p>
        </p:txBody>
      </p:sp>
      <p:sp>
        <p:nvSpPr>
          <p:cNvPr id="113667" name="Text Box 3"/>
          <p:cNvSpPr txBox="1">
            <a:spLocks noChangeArrowheads="1"/>
          </p:cNvSpPr>
          <p:nvPr/>
        </p:nvSpPr>
        <p:spPr bwMode="auto">
          <a:xfrm>
            <a:off x="685800" y="152400"/>
            <a:ext cx="3505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一 运动的相对性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37574" r:id="rId2" imgW="1828800" imgH="1828800"/>
        </mc:Choice>
        <mc:Fallback>
          <p:control r:id="rId2" imgW="1828800" imgH="1828800">
            <p:pic>
              <p:nvPicPr>
                <p:cNvPr id="2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143000" y="1295400"/>
                  <a:ext cx="6856413" cy="46482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038600" y="1371600"/>
            <a:ext cx="4495800" cy="5410200"/>
            <a:chOff x="2544" y="720"/>
            <a:chExt cx="2832" cy="3408"/>
          </a:xfrm>
        </p:grpSpPr>
        <p:sp>
          <p:nvSpPr>
            <p:cNvPr id="109571" name="Rectangle 3"/>
            <p:cNvSpPr>
              <a:spLocks noChangeArrowheads="1"/>
            </p:cNvSpPr>
            <p:nvPr/>
          </p:nvSpPr>
          <p:spPr bwMode="auto">
            <a:xfrm>
              <a:off x="2544" y="720"/>
              <a:ext cx="2832" cy="34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572" name="Line 4"/>
            <p:cNvSpPr>
              <a:spLocks noChangeShapeType="1"/>
            </p:cNvSpPr>
            <p:nvPr/>
          </p:nvSpPr>
          <p:spPr bwMode="auto">
            <a:xfrm>
              <a:off x="3600" y="912"/>
              <a:ext cx="38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9573" name="Object 5"/>
            <p:cNvGraphicFramePr>
              <a:graphicFrameLocks noChangeAspect="1"/>
            </p:cNvGraphicFramePr>
            <p:nvPr/>
          </p:nvGraphicFramePr>
          <p:xfrm>
            <a:off x="2801" y="2027"/>
            <a:ext cx="319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714" name="Equation" r:id="rId3" imgW="355292" imgH="266469" progId="">
                    <p:embed/>
                  </p:oleObj>
                </mc:Choice>
                <mc:Fallback>
                  <p:oleObj name="Equation" r:id="rId3" imgW="355292" imgH="266469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1" y="2027"/>
                          <a:ext cx="319" cy="2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574" name="Line 6"/>
            <p:cNvSpPr>
              <a:spLocks noChangeShapeType="1"/>
            </p:cNvSpPr>
            <p:nvPr/>
          </p:nvSpPr>
          <p:spPr bwMode="auto">
            <a:xfrm flipV="1">
              <a:off x="3168" y="864"/>
              <a:ext cx="0" cy="1008"/>
            </a:xfrm>
            <a:prstGeom prst="line">
              <a:avLst/>
            </a:prstGeom>
            <a:noFill/>
            <a:ln w="19050">
              <a:solidFill>
                <a:srgbClr val="1C1C1C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575" name="Line 7"/>
            <p:cNvSpPr>
              <a:spLocks noChangeShapeType="1"/>
            </p:cNvSpPr>
            <p:nvPr/>
          </p:nvSpPr>
          <p:spPr bwMode="auto">
            <a:xfrm>
              <a:off x="3168" y="1872"/>
              <a:ext cx="2112" cy="0"/>
            </a:xfrm>
            <a:prstGeom prst="line">
              <a:avLst/>
            </a:prstGeom>
            <a:noFill/>
            <a:ln w="19050">
              <a:solidFill>
                <a:srgbClr val="1C1C1C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576" name="Line 8"/>
            <p:cNvSpPr>
              <a:spLocks noChangeShapeType="1"/>
            </p:cNvSpPr>
            <p:nvPr/>
          </p:nvSpPr>
          <p:spPr bwMode="auto">
            <a:xfrm flipH="1">
              <a:off x="2688" y="1872"/>
              <a:ext cx="480" cy="288"/>
            </a:xfrm>
            <a:prstGeom prst="line">
              <a:avLst/>
            </a:prstGeom>
            <a:noFill/>
            <a:ln w="19050">
              <a:solidFill>
                <a:srgbClr val="1C1C1C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577" name="Text Box 9"/>
            <p:cNvSpPr txBox="1">
              <a:spLocks noChangeArrowheads="1"/>
            </p:cNvSpPr>
            <p:nvPr/>
          </p:nvSpPr>
          <p:spPr bwMode="auto">
            <a:xfrm>
              <a:off x="3456" y="1392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>
                  <a:solidFill>
                    <a:srgbClr val="FF0000"/>
                  </a:solidFill>
                </a:rPr>
                <a:t>*</a:t>
              </a:r>
            </a:p>
          </p:txBody>
        </p:sp>
        <p:graphicFrame>
          <p:nvGraphicFramePr>
            <p:cNvPr id="109578" name="Object 10"/>
            <p:cNvGraphicFramePr>
              <a:graphicFrameLocks noChangeAspect="1"/>
            </p:cNvGraphicFramePr>
            <p:nvPr/>
          </p:nvGraphicFramePr>
          <p:xfrm>
            <a:off x="3188" y="741"/>
            <a:ext cx="364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715" name="Equation" r:id="rId5" imgW="393529" imgH="342751" progId="">
                    <p:embed/>
                  </p:oleObj>
                </mc:Choice>
                <mc:Fallback>
                  <p:oleObj name="Equation" r:id="rId5" imgW="393529" imgH="342751" progId="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8" y="741"/>
                          <a:ext cx="364" cy="2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579" name="Object 11"/>
            <p:cNvGraphicFramePr>
              <a:graphicFrameLocks noChangeAspect="1"/>
            </p:cNvGraphicFramePr>
            <p:nvPr/>
          </p:nvGraphicFramePr>
          <p:xfrm>
            <a:off x="4944" y="1584"/>
            <a:ext cx="374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716" name="Equation" r:id="rId7" imgW="380835" imgH="279279" progId="">
                    <p:embed/>
                  </p:oleObj>
                </mc:Choice>
                <mc:Fallback>
                  <p:oleObj name="Equation" r:id="rId7" imgW="380835" imgH="279279" progId="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1584"/>
                          <a:ext cx="374" cy="2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580" name="Object 12"/>
            <p:cNvGraphicFramePr>
              <a:graphicFrameLocks noChangeAspect="1"/>
            </p:cNvGraphicFramePr>
            <p:nvPr/>
          </p:nvGraphicFramePr>
          <p:xfrm>
            <a:off x="4032" y="768"/>
            <a:ext cx="22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717" name="Equation" r:id="rId9" imgW="177646" imgH="228402" progId="">
                    <p:embed/>
                  </p:oleObj>
                </mc:Choice>
                <mc:Fallback>
                  <p:oleObj name="Equation" r:id="rId9" imgW="177646" imgH="228402" progId="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768"/>
                          <a:ext cx="224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581" name="Object 13"/>
            <p:cNvGraphicFramePr>
              <a:graphicFrameLocks noChangeAspect="1"/>
            </p:cNvGraphicFramePr>
            <p:nvPr/>
          </p:nvGraphicFramePr>
          <p:xfrm>
            <a:off x="2804" y="1613"/>
            <a:ext cx="357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718" name="Equation" r:id="rId11" imgW="393529" imgH="279279" progId="">
                    <p:embed/>
                  </p:oleObj>
                </mc:Choice>
                <mc:Fallback>
                  <p:oleObj name="Equation" r:id="rId11" imgW="393529" imgH="279279" progId="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4" y="1613"/>
                          <a:ext cx="357" cy="2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582" name="Object 14"/>
            <p:cNvGraphicFramePr>
              <a:graphicFrameLocks noChangeAspect="1"/>
            </p:cNvGraphicFramePr>
            <p:nvPr/>
          </p:nvGraphicFramePr>
          <p:xfrm>
            <a:off x="4272" y="1175"/>
            <a:ext cx="528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719" name="Equation" r:id="rId13" imgW="495085" imgH="241195" progId="">
                    <p:embed/>
                  </p:oleObj>
                </mc:Choice>
                <mc:Fallback>
                  <p:oleObj name="Equation" r:id="rId13" imgW="495085" imgH="241195" progId="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1175"/>
                          <a:ext cx="528" cy="258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rgbClr val="FFFFCC"/>
                            </a:gs>
                            <a:gs pos="50000">
                              <a:srgbClr val="FFFFFF"/>
                            </a:gs>
                            <a:gs pos="100000">
                              <a:srgbClr val="FFFFCC"/>
                            </a:gs>
                          </a:gsLst>
                          <a:lin ang="5400000" scaled="1"/>
                        </a:gradFill>
                        <a:ln w="9525">
                          <a:solidFill>
                            <a:srgbClr val="CC9900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583" name="Object 15"/>
            <p:cNvGraphicFramePr>
              <a:graphicFrameLocks noChangeAspect="1"/>
            </p:cNvGraphicFramePr>
            <p:nvPr/>
          </p:nvGraphicFramePr>
          <p:xfrm>
            <a:off x="3368" y="1152"/>
            <a:ext cx="225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720" name="Equation" r:id="rId15" imgW="6491160" imgH="7710840" progId="">
                    <p:embed/>
                  </p:oleObj>
                </mc:Choice>
                <mc:Fallback>
                  <p:oleObj name="Equation" r:id="rId15" imgW="6491160" imgH="7710840" progId="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8" y="1152"/>
                          <a:ext cx="225" cy="2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584" name="Object 16"/>
            <p:cNvGraphicFramePr>
              <a:graphicFrameLocks noChangeAspect="1"/>
            </p:cNvGraphicFramePr>
            <p:nvPr/>
          </p:nvGraphicFramePr>
          <p:xfrm>
            <a:off x="3529" y="1115"/>
            <a:ext cx="266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721" name="Equation" r:id="rId17" imgW="9336600" imgH="10962720" progId="">
                    <p:embed/>
                  </p:oleObj>
                </mc:Choice>
                <mc:Fallback>
                  <p:oleObj name="Equation" r:id="rId17" imgW="9336600" imgH="10962720" progId="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9" y="1115"/>
                          <a:ext cx="266" cy="3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958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2742931"/>
              </p:ext>
            </p:extLst>
          </p:nvPr>
        </p:nvGraphicFramePr>
        <p:xfrm>
          <a:off x="914400" y="6096000"/>
          <a:ext cx="224631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22" name="Equation" r:id="rId19" imgW="1091726" imgH="279279" progId="">
                  <p:embed/>
                </p:oleObj>
              </mc:Choice>
              <mc:Fallback>
                <p:oleObj name="Equation" r:id="rId19" imgW="1091726" imgH="279279" progId="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096000"/>
                        <a:ext cx="2246313" cy="55245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86" name="Text Box 18"/>
          <p:cNvSpPr txBox="1">
            <a:spLocks noChangeArrowheads="1"/>
          </p:cNvSpPr>
          <p:nvPr/>
        </p:nvSpPr>
        <p:spPr bwMode="auto">
          <a:xfrm>
            <a:off x="457200" y="4205288"/>
            <a:ext cx="1981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速度变换</a:t>
            </a:r>
          </a:p>
        </p:txBody>
      </p:sp>
      <p:graphicFrame>
        <p:nvGraphicFramePr>
          <p:cNvPr id="10958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043554"/>
              </p:ext>
            </p:extLst>
          </p:nvPr>
        </p:nvGraphicFramePr>
        <p:xfrm>
          <a:off x="762000" y="4808538"/>
          <a:ext cx="25146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23" name="Equation" r:id="rId21" imgW="1562100" imgH="723900" progId="">
                  <p:embed/>
                </p:oleObj>
              </mc:Choice>
              <mc:Fallback>
                <p:oleObj name="Equation" r:id="rId21" imgW="1562100" imgH="723900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808538"/>
                        <a:ext cx="2514600" cy="111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8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9148704"/>
              </p:ext>
            </p:extLst>
          </p:nvPr>
        </p:nvGraphicFramePr>
        <p:xfrm>
          <a:off x="685800" y="3581400"/>
          <a:ext cx="26670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24" name="Equation" r:id="rId23" imgW="1675673" imgH="304668" progId="">
                  <p:embed/>
                </p:oleObj>
              </mc:Choice>
              <mc:Fallback>
                <p:oleObj name="Equation" r:id="rId23" imgW="1675673" imgH="304668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581400"/>
                        <a:ext cx="2667000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89" name="Rectangle 21"/>
          <p:cNvSpPr>
            <a:spLocks noChangeArrowheads="1"/>
          </p:cNvSpPr>
          <p:nvPr/>
        </p:nvSpPr>
        <p:spPr bwMode="auto">
          <a:xfrm>
            <a:off x="457200" y="2909887"/>
            <a:ext cx="2209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位移关系</a:t>
            </a:r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6705600" y="4343400"/>
            <a:ext cx="1066800" cy="762000"/>
            <a:chOff x="4224" y="2592"/>
            <a:chExt cx="672" cy="480"/>
          </a:xfrm>
        </p:grpSpPr>
        <p:sp>
          <p:nvSpPr>
            <p:cNvPr id="109591" name="Line 23"/>
            <p:cNvSpPr>
              <a:spLocks noChangeShapeType="1"/>
            </p:cNvSpPr>
            <p:nvPr/>
          </p:nvSpPr>
          <p:spPr bwMode="auto">
            <a:xfrm flipV="1">
              <a:off x="4224" y="2592"/>
              <a:ext cx="576" cy="48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9592" name="Object 24"/>
            <p:cNvGraphicFramePr>
              <a:graphicFrameLocks noChangeAspect="1"/>
            </p:cNvGraphicFramePr>
            <p:nvPr/>
          </p:nvGraphicFramePr>
          <p:xfrm>
            <a:off x="4464" y="2784"/>
            <a:ext cx="43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725" name="Equation" r:id="rId25" imgW="431425" imgH="266469" progId="">
                    <p:embed/>
                  </p:oleObj>
                </mc:Choice>
                <mc:Fallback>
                  <p:oleObj name="Equation" r:id="rId25" imgW="431425" imgH="266469" progId="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784"/>
                          <a:ext cx="432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5257800" y="2590800"/>
            <a:ext cx="381000" cy="2743200"/>
            <a:chOff x="3312" y="1488"/>
            <a:chExt cx="240" cy="1728"/>
          </a:xfrm>
        </p:grpSpPr>
        <p:sp>
          <p:nvSpPr>
            <p:cNvPr id="109594" name="Line 26"/>
            <p:cNvSpPr>
              <a:spLocks noChangeShapeType="1"/>
            </p:cNvSpPr>
            <p:nvPr/>
          </p:nvSpPr>
          <p:spPr bwMode="auto">
            <a:xfrm>
              <a:off x="3552" y="1488"/>
              <a:ext cx="0" cy="1584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595" name="Text Box 27"/>
            <p:cNvSpPr txBox="1">
              <a:spLocks noChangeArrowheads="1"/>
            </p:cNvSpPr>
            <p:nvPr/>
          </p:nvSpPr>
          <p:spPr bwMode="auto">
            <a:xfrm>
              <a:off x="3312" y="2928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990000"/>
                  </a:solidFill>
                </a:rPr>
                <a:t>P</a:t>
              </a:r>
              <a:endParaRPr kumimoji="1" lang="en-US" altLang="zh-CN" b="0" i="1">
                <a:solidFill>
                  <a:schemeClr val="tx1"/>
                </a:solidFill>
              </a:endParaRPr>
            </a:p>
          </p:txBody>
        </p:sp>
      </p:grpSp>
      <p:sp>
        <p:nvSpPr>
          <p:cNvPr id="109596" name="Text Box 28"/>
          <p:cNvSpPr txBox="1">
            <a:spLocks noChangeArrowheads="1"/>
          </p:cNvSpPr>
          <p:nvPr/>
        </p:nvSpPr>
        <p:spPr bwMode="auto">
          <a:xfrm>
            <a:off x="533400" y="838200"/>
            <a:ext cx="8458200" cy="5191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333333"/>
                </a:solidFill>
                <a:latin typeface="黑体" pitchFamily="49" charset="-122"/>
                <a:ea typeface="黑体" pitchFamily="49" charset="-122"/>
              </a:rPr>
              <a:t>质点在相对作匀速直线运动的两个坐标系中的位移</a:t>
            </a:r>
          </a:p>
        </p:txBody>
      </p: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4419600" y="5715000"/>
            <a:ext cx="1143000" cy="555625"/>
            <a:chOff x="2784" y="3456"/>
            <a:chExt cx="720" cy="350"/>
          </a:xfrm>
        </p:grpSpPr>
        <p:graphicFrame>
          <p:nvGraphicFramePr>
            <p:cNvPr id="109598" name="Object 30"/>
            <p:cNvGraphicFramePr>
              <a:graphicFrameLocks noChangeAspect="1"/>
            </p:cNvGraphicFramePr>
            <p:nvPr/>
          </p:nvGraphicFramePr>
          <p:xfrm>
            <a:off x="2973" y="3456"/>
            <a:ext cx="435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726" name="公式" r:id="rId27" imgW="190417" imgH="139639" progId="">
                    <p:embed/>
                  </p:oleObj>
                </mc:Choice>
                <mc:Fallback>
                  <p:oleObj name="公式" r:id="rId27" imgW="190417" imgH="139639" progId="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3" y="3456"/>
                          <a:ext cx="435" cy="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599" name="Line 31"/>
            <p:cNvSpPr>
              <a:spLocks noChangeShapeType="1"/>
            </p:cNvSpPr>
            <p:nvPr/>
          </p:nvSpPr>
          <p:spPr bwMode="auto">
            <a:xfrm flipV="1">
              <a:off x="2784" y="3744"/>
              <a:ext cx="720" cy="3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prstDash val="dash"/>
              <a:round/>
              <a:headEnd type="triangle" w="sm" len="lg"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4191000" y="3810000"/>
            <a:ext cx="4191000" cy="2876550"/>
            <a:chOff x="2640" y="2256"/>
            <a:chExt cx="2640" cy="1812"/>
          </a:xfrm>
        </p:grpSpPr>
        <p:grpSp>
          <p:nvGrpSpPr>
            <p:cNvPr id="7" name="Group 33"/>
            <p:cNvGrpSpPr>
              <a:grpSpLocks/>
            </p:cNvGrpSpPr>
            <p:nvPr/>
          </p:nvGrpSpPr>
          <p:grpSpPr bwMode="auto">
            <a:xfrm>
              <a:off x="4080" y="2256"/>
              <a:ext cx="619" cy="288"/>
              <a:chOff x="4080" y="2256"/>
              <a:chExt cx="619" cy="288"/>
            </a:xfrm>
          </p:grpSpPr>
          <p:graphicFrame>
            <p:nvGraphicFramePr>
              <p:cNvPr id="109602" name="Object 34"/>
              <p:cNvGraphicFramePr>
                <a:graphicFrameLocks noChangeAspect="1"/>
              </p:cNvGraphicFramePr>
              <p:nvPr/>
            </p:nvGraphicFramePr>
            <p:xfrm>
              <a:off x="4475" y="2256"/>
              <a:ext cx="224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8727" name="Equation" r:id="rId29" imgW="177646" imgH="228402" progId="">
                      <p:embed/>
                    </p:oleObj>
                  </mc:Choice>
                  <mc:Fallback>
                    <p:oleObj name="Equation" r:id="rId29" imgW="177646" imgH="228402" progId="">
                      <p:embed/>
                      <p:pic>
                        <p:nvPicPr>
                          <p:cNvPr id="0" name="Picture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75" y="2256"/>
                            <a:ext cx="224" cy="2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9603" name="Line 35"/>
              <p:cNvSpPr>
                <a:spLocks noChangeShapeType="1"/>
              </p:cNvSpPr>
              <p:nvPr/>
            </p:nvSpPr>
            <p:spPr bwMode="auto">
              <a:xfrm>
                <a:off x="4080" y="2400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" name="Group 36"/>
            <p:cNvGrpSpPr>
              <a:grpSpLocks/>
            </p:cNvGrpSpPr>
            <p:nvPr/>
          </p:nvGrpSpPr>
          <p:grpSpPr bwMode="auto">
            <a:xfrm>
              <a:off x="2640" y="2352"/>
              <a:ext cx="2640" cy="1716"/>
              <a:chOff x="2640" y="2352"/>
              <a:chExt cx="2640" cy="1716"/>
            </a:xfrm>
          </p:grpSpPr>
          <p:sp>
            <p:nvSpPr>
              <p:cNvPr id="109605" name="Line 37"/>
              <p:cNvSpPr>
                <a:spLocks noChangeShapeType="1"/>
              </p:cNvSpPr>
              <p:nvPr/>
            </p:nvSpPr>
            <p:spPr bwMode="auto">
              <a:xfrm flipH="1">
                <a:off x="3312" y="3504"/>
                <a:ext cx="528" cy="384"/>
              </a:xfrm>
              <a:prstGeom prst="line">
                <a:avLst/>
              </a:prstGeom>
              <a:noFill/>
              <a:ln w="19050">
                <a:solidFill>
                  <a:srgbClr val="1C1C1C"/>
                </a:solidFill>
                <a:round/>
                <a:headEnd/>
                <a:tailEnd type="triangl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606" name="Line 38"/>
              <p:cNvSpPr>
                <a:spLocks noChangeShapeType="1"/>
              </p:cNvSpPr>
              <p:nvPr/>
            </p:nvSpPr>
            <p:spPr bwMode="auto">
              <a:xfrm flipV="1">
                <a:off x="3840" y="2484"/>
                <a:ext cx="0" cy="1008"/>
              </a:xfrm>
              <a:prstGeom prst="line">
                <a:avLst/>
              </a:prstGeom>
              <a:noFill/>
              <a:ln w="19050">
                <a:solidFill>
                  <a:srgbClr val="1C1C1C"/>
                </a:solidFill>
                <a:round/>
                <a:headEnd/>
                <a:tailEnd type="triangl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607" name="Line 39"/>
              <p:cNvSpPr>
                <a:spLocks noChangeShapeType="1"/>
              </p:cNvSpPr>
              <p:nvPr/>
            </p:nvSpPr>
            <p:spPr bwMode="auto">
              <a:xfrm>
                <a:off x="3168" y="3504"/>
                <a:ext cx="2112" cy="0"/>
              </a:xfrm>
              <a:prstGeom prst="line">
                <a:avLst/>
              </a:prstGeom>
              <a:noFill/>
              <a:ln w="19050">
                <a:solidFill>
                  <a:srgbClr val="1C1C1C"/>
                </a:solidFill>
                <a:round/>
                <a:headEnd/>
                <a:tailEnd type="triangl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608" name="Line 40"/>
              <p:cNvSpPr>
                <a:spLocks noChangeShapeType="1"/>
              </p:cNvSpPr>
              <p:nvPr/>
            </p:nvSpPr>
            <p:spPr bwMode="auto">
              <a:xfrm flipV="1">
                <a:off x="3168" y="2484"/>
                <a:ext cx="0" cy="1008"/>
              </a:xfrm>
              <a:prstGeom prst="line">
                <a:avLst/>
              </a:prstGeom>
              <a:noFill/>
              <a:ln w="19050">
                <a:solidFill>
                  <a:srgbClr val="1C1C1C"/>
                </a:solidFill>
                <a:round/>
                <a:headEnd/>
                <a:tailEnd type="triangl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609" name="Line 41"/>
              <p:cNvSpPr>
                <a:spLocks noChangeShapeType="1"/>
              </p:cNvSpPr>
              <p:nvPr/>
            </p:nvSpPr>
            <p:spPr bwMode="auto">
              <a:xfrm flipH="1">
                <a:off x="2640" y="3492"/>
                <a:ext cx="528" cy="336"/>
              </a:xfrm>
              <a:prstGeom prst="line">
                <a:avLst/>
              </a:prstGeom>
              <a:noFill/>
              <a:ln w="19050">
                <a:solidFill>
                  <a:srgbClr val="1C1C1C"/>
                </a:solidFill>
                <a:round/>
                <a:headEnd/>
                <a:tailEnd type="triangl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09610" name="Object 42"/>
              <p:cNvGraphicFramePr>
                <a:graphicFrameLocks noChangeAspect="1"/>
              </p:cNvGraphicFramePr>
              <p:nvPr/>
            </p:nvGraphicFramePr>
            <p:xfrm>
              <a:off x="4906" y="3200"/>
              <a:ext cx="374" cy="2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8728" name="Equation" r:id="rId30" imgW="380835" imgH="279279" progId="">
                      <p:embed/>
                    </p:oleObj>
                  </mc:Choice>
                  <mc:Fallback>
                    <p:oleObj name="Equation" r:id="rId30" imgW="380835" imgH="279279" progId="">
                      <p:embed/>
                      <p:pic>
                        <p:nvPicPr>
                          <p:cNvPr id="0" name="Picture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06" y="3200"/>
                            <a:ext cx="374" cy="25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9611" name="Object 43"/>
              <p:cNvGraphicFramePr>
                <a:graphicFrameLocks noChangeAspect="1"/>
              </p:cNvGraphicFramePr>
              <p:nvPr/>
            </p:nvGraphicFramePr>
            <p:xfrm>
              <a:off x="2928" y="2448"/>
              <a:ext cx="205" cy="2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8729" name="公式" r:id="rId31" imgW="190417" imgH="241195" progId="">
                      <p:embed/>
                    </p:oleObj>
                  </mc:Choice>
                  <mc:Fallback>
                    <p:oleObj name="公式" r:id="rId31" imgW="190417" imgH="241195" progId="">
                      <p:embed/>
                      <p:pic>
                        <p:nvPicPr>
                          <p:cNvPr id="0" name="Picture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28" y="2448"/>
                            <a:ext cx="205" cy="25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9612" name="Object 44"/>
              <p:cNvGraphicFramePr>
                <a:graphicFrameLocks noChangeAspect="1"/>
              </p:cNvGraphicFramePr>
              <p:nvPr/>
            </p:nvGraphicFramePr>
            <p:xfrm>
              <a:off x="3598" y="2352"/>
              <a:ext cx="248" cy="3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8730" name="Equation" r:id="rId33" imgW="266469" imgH="342603" progId="">
                      <p:embed/>
                    </p:oleObj>
                  </mc:Choice>
                  <mc:Fallback>
                    <p:oleObj name="Equation" r:id="rId33" imgW="266469" imgH="342603" progId="">
                      <p:embed/>
                      <p:pic>
                        <p:nvPicPr>
                          <p:cNvPr id="0" name="Picture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98" y="2352"/>
                            <a:ext cx="248" cy="32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9613" name="Object 45"/>
              <p:cNvGraphicFramePr>
                <a:graphicFrameLocks noChangeAspect="1"/>
              </p:cNvGraphicFramePr>
              <p:nvPr/>
            </p:nvGraphicFramePr>
            <p:xfrm>
              <a:off x="2640" y="3876"/>
              <a:ext cx="19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8731" name="公式" r:id="rId35" imgW="164885" imgH="164885" progId="">
                      <p:embed/>
                    </p:oleObj>
                  </mc:Choice>
                  <mc:Fallback>
                    <p:oleObj name="公式" r:id="rId35" imgW="164885" imgH="164885" progId="">
                      <p:embed/>
                      <p:pic>
                        <p:nvPicPr>
                          <p:cNvPr id="0" name="Picture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40" y="3876"/>
                            <a:ext cx="192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9614" name="Object 46"/>
              <p:cNvGraphicFramePr>
                <a:graphicFrameLocks noChangeAspect="1"/>
              </p:cNvGraphicFramePr>
              <p:nvPr/>
            </p:nvGraphicFramePr>
            <p:xfrm>
              <a:off x="3394" y="3792"/>
              <a:ext cx="195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8732" name="Equation" r:id="rId37" imgW="228501" imgH="266584" progId="">
                      <p:embed/>
                    </p:oleObj>
                  </mc:Choice>
                  <mc:Fallback>
                    <p:oleObj name="Equation" r:id="rId37" imgW="228501" imgH="266584" progId="">
                      <p:embed/>
                      <p:pic>
                        <p:nvPicPr>
                          <p:cNvPr id="0" name="Picture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94" y="3792"/>
                            <a:ext cx="195" cy="22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9615" name="Object 47"/>
              <p:cNvGraphicFramePr>
                <a:graphicFrameLocks noChangeAspect="1"/>
              </p:cNvGraphicFramePr>
              <p:nvPr/>
            </p:nvGraphicFramePr>
            <p:xfrm>
              <a:off x="4272" y="3701"/>
              <a:ext cx="672" cy="2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8733" name="Equation" r:id="rId39" imgW="723586" imgH="279279" progId="">
                      <p:embed/>
                    </p:oleObj>
                  </mc:Choice>
                  <mc:Fallback>
                    <p:oleObj name="Equation" r:id="rId39" imgW="723586" imgH="279279" progId="">
                      <p:embed/>
                      <p:pic>
                        <p:nvPicPr>
                          <p:cNvPr id="0" name="Picture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2" y="3701"/>
                            <a:ext cx="672" cy="260"/>
                          </a:xfrm>
                          <a:prstGeom prst="rect">
                            <a:avLst/>
                          </a:prstGeom>
                          <a:gradFill rotWithShape="0">
                            <a:gsLst>
                              <a:gs pos="0">
                                <a:srgbClr val="FFFFCC"/>
                              </a:gs>
                              <a:gs pos="50000">
                                <a:srgbClr val="FFFFFF"/>
                              </a:gs>
                              <a:gs pos="100000">
                                <a:srgbClr val="FFFFCC"/>
                              </a:gs>
                            </a:gsLst>
                            <a:lin ang="5400000" scaled="1"/>
                          </a:gradFill>
                          <a:ln w="9525">
                            <a:solidFill>
                              <a:srgbClr val="CC9900"/>
                            </a:solidFill>
                            <a:miter lim="800000"/>
                            <a:headEnd/>
                            <a:tailEnd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9616" name="Object 48"/>
              <p:cNvGraphicFramePr>
                <a:graphicFrameLocks noChangeAspect="1"/>
              </p:cNvGraphicFramePr>
              <p:nvPr/>
            </p:nvGraphicFramePr>
            <p:xfrm>
              <a:off x="2959" y="3360"/>
              <a:ext cx="167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8734" name="Equation" r:id="rId41" imgW="164957" imgH="190335" progId="">
                      <p:embed/>
                    </p:oleObj>
                  </mc:Choice>
                  <mc:Fallback>
                    <p:oleObj name="Equation" r:id="rId41" imgW="164957" imgH="190335" progId="">
                      <p:embed/>
                      <p:pic>
                        <p:nvPicPr>
                          <p:cNvPr id="0" name="Picture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59" y="3360"/>
                            <a:ext cx="167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9617" name="Object 49"/>
              <p:cNvGraphicFramePr>
                <a:graphicFrameLocks noChangeAspect="1"/>
              </p:cNvGraphicFramePr>
              <p:nvPr/>
            </p:nvGraphicFramePr>
            <p:xfrm>
              <a:off x="3744" y="3504"/>
              <a:ext cx="204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8735" name="Equation" r:id="rId43" imgW="241195" imgH="279279" progId="">
                      <p:embed/>
                    </p:oleObj>
                  </mc:Choice>
                  <mc:Fallback>
                    <p:oleObj name="Equation" r:id="rId43" imgW="241195" imgH="279279" progId="">
                      <p:embed/>
                      <p:pic>
                        <p:nvPicPr>
                          <p:cNvPr id="0" name="Picture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4" y="3504"/>
                            <a:ext cx="204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9" name="Group 50"/>
          <p:cNvGrpSpPr>
            <a:grpSpLocks/>
          </p:cNvGrpSpPr>
          <p:nvPr/>
        </p:nvGrpSpPr>
        <p:grpSpPr bwMode="auto">
          <a:xfrm>
            <a:off x="5638800" y="3962400"/>
            <a:ext cx="2667000" cy="1143000"/>
            <a:chOff x="3552" y="2352"/>
            <a:chExt cx="1680" cy="720"/>
          </a:xfrm>
        </p:grpSpPr>
        <p:sp>
          <p:nvSpPr>
            <p:cNvPr id="109619" name="Line 51"/>
            <p:cNvSpPr>
              <a:spLocks noChangeShapeType="1"/>
            </p:cNvSpPr>
            <p:nvPr/>
          </p:nvSpPr>
          <p:spPr bwMode="auto">
            <a:xfrm flipV="1">
              <a:off x="3552" y="2592"/>
              <a:ext cx="1248" cy="48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9620" name="Object 52"/>
            <p:cNvGraphicFramePr>
              <a:graphicFrameLocks noChangeAspect="1"/>
            </p:cNvGraphicFramePr>
            <p:nvPr/>
          </p:nvGraphicFramePr>
          <p:xfrm>
            <a:off x="3984" y="2496"/>
            <a:ext cx="436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736" name="公式" r:id="rId45" imgW="164814" imgH="126780" progId="">
                    <p:embed/>
                  </p:oleObj>
                </mc:Choice>
                <mc:Fallback>
                  <p:oleObj name="公式" r:id="rId45" imgW="164814" imgH="126780" progId="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496"/>
                          <a:ext cx="436" cy="3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621" name="Object 53"/>
            <p:cNvGraphicFramePr>
              <a:graphicFrameLocks noChangeAspect="1"/>
            </p:cNvGraphicFramePr>
            <p:nvPr/>
          </p:nvGraphicFramePr>
          <p:xfrm>
            <a:off x="4784" y="2352"/>
            <a:ext cx="208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737" name="Equation" r:id="rId47" imgW="7304040" imgH="9336960" progId="">
                    <p:embed/>
                  </p:oleObj>
                </mc:Choice>
                <mc:Fallback>
                  <p:oleObj name="Equation" r:id="rId47" imgW="7304040" imgH="9336960" progId="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4" y="2352"/>
                          <a:ext cx="208" cy="2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622" name="Object 54"/>
            <p:cNvGraphicFramePr>
              <a:graphicFrameLocks noChangeAspect="1"/>
            </p:cNvGraphicFramePr>
            <p:nvPr/>
          </p:nvGraphicFramePr>
          <p:xfrm>
            <a:off x="4971" y="2352"/>
            <a:ext cx="261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738" name="Equation" r:id="rId49" imgW="9743040" imgH="10962720" progId="">
                    <p:embed/>
                  </p:oleObj>
                </mc:Choice>
                <mc:Fallback>
                  <p:oleObj name="Equation" r:id="rId49" imgW="9743040" imgH="10962720" progId="">
                    <p:embed/>
                    <p:pic>
                      <p:nvPicPr>
                        <p:cNvPr id="0" name="Picture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1" y="2352"/>
                          <a:ext cx="261" cy="2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55"/>
          <p:cNvGrpSpPr>
            <a:grpSpLocks/>
          </p:cNvGrpSpPr>
          <p:nvPr/>
        </p:nvGrpSpPr>
        <p:grpSpPr bwMode="auto">
          <a:xfrm>
            <a:off x="609600" y="1533525"/>
            <a:ext cx="2895600" cy="1169988"/>
            <a:chOff x="384" y="822"/>
            <a:chExt cx="1824" cy="737"/>
          </a:xfrm>
        </p:grpSpPr>
        <p:sp>
          <p:nvSpPr>
            <p:cNvPr id="109624" name="Text Box 56"/>
            <p:cNvSpPr txBox="1">
              <a:spLocks noChangeArrowheads="1"/>
            </p:cNvSpPr>
            <p:nvPr/>
          </p:nvSpPr>
          <p:spPr bwMode="auto">
            <a:xfrm>
              <a:off x="384" y="822"/>
              <a:ext cx="1824" cy="737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50000">
                  <a:schemeClr val="accent1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i="1" dirty="0">
                  <a:solidFill>
                    <a:srgbClr val="333333"/>
                  </a:solidFill>
                </a:rPr>
                <a:t>S</a:t>
              </a:r>
              <a:r>
                <a:rPr kumimoji="1" lang="en-US" altLang="zh-CN" sz="2800" dirty="0">
                  <a:solidFill>
                    <a:srgbClr val="333333"/>
                  </a:solidFill>
                </a:rPr>
                <a:t> </a:t>
              </a:r>
              <a:r>
                <a:rPr kumimoji="1" lang="zh-CN" altLang="en-US" sz="2800" dirty="0">
                  <a:solidFill>
                    <a:srgbClr val="333333"/>
                  </a:solidFill>
                  <a:latin typeface="黑体" pitchFamily="49" charset="-122"/>
                  <a:ea typeface="黑体" pitchFamily="49" charset="-122"/>
                </a:rPr>
                <a:t>系    </a:t>
              </a:r>
            </a:p>
            <a:p>
              <a:pPr>
                <a:spcBef>
                  <a:spcPct val="50000"/>
                </a:spcBef>
              </a:pPr>
              <a:r>
                <a:rPr kumimoji="1" lang="zh-CN" altLang="en-US" sz="2800" dirty="0">
                  <a:solidFill>
                    <a:srgbClr val="333333"/>
                  </a:solidFill>
                </a:rPr>
                <a:t>    </a:t>
              </a:r>
              <a:r>
                <a:rPr kumimoji="1" lang="zh-CN" altLang="en-US" sz="2800" dirty="0">
                  <a:solidFill>
                    <a:srgbClr val="333333"/>
                  </a:solidFill>
                  <a:latin typeface="黑体" pitchFamily="49" charset="-122"/>
                  <a:ea typeface="黑体" pitchFamily="49" charset="-122"/>
                </a:rPr>
                <a:t>系</a:t>
              </a:r>
              <a:r>
                <a:rPr kumimoji="1" lang="zh-CN" altLang="en-US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  </a:t>
              </a:r>
            </a:p>
          </p:txBody>
        </p:sp>
        <p:graphicFrame>
          <p:nvGraphicFramePr>
            <p:cNvPr id="109625" name="Object 57"/>
            <p:cNvGraphicFramePr>
              <a:graphicFrameLocks noChangeAspect="1"/>
            </p:cNvGraphicFramePr>
            <p:nvPr/>
          </p:nvGraphicFramePr>
          <p:xfrm>
            <a:off x="1020" y="1248"/>
            <a:ext cx="1140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739" name="Equation" r:id="rId51" imgW="1269449" imgH="342751" progId="">
                    <p:embed/>
                  </p:oleObj>
                </mc:Choice>
                <mc:Fallback>
                  <p:oleObj name="Equation" r:id="rId51" imgW="1269449" imgH="342751" progId="">
                    <p:embed/>
                    <p:pic>
                      <p:nvPicPr>
                        <p:cNvPr id="0" name="Picture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1248"/>
                          <a:ext cx="1140" cy="3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626" name="Object 58"/>
            <p:cNvGraphicFramePr>
              <a:graphicFrameLocks noChangeAspect="1"/>
            </p:cNvGraphicFramePr>
            <p:nvPr/>
          </p:nvGraphicFramePr>
          <p:xfrm>
            <a:off x="1056" y="854"/>
            <a:ext cx="912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740" name="Equation" r:id="rId53" imgW="863225" imgH="342751" progId="">
                    <p:embed/>
                  </p:oleObj>
                </mc:Choice>
                <mc:Fallback>
                  <p:oleObj name="Equation" r:id="rId53" imgW="863225" imgH="342751" progId="">
                    <p:embed/>
                    <p:pic>
                      <p:nvPicPr>
                        <p:cNvPr id="0" name="Picture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854"/>
                          <a:ext cx="912" cy="3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627" name="Object 59"/>
            <p:cNvGraphicFramePr>
              <a:graphicFrameLocks noChangeAspect="1"/>
            </p:cNvGraphicFramePr>
            <p:nvPr/>
          </p:nvGraphicFramePr>
          <p:xfrm>
            <a:off x="432" y="1248"/>
            <a:ext cx="24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741" name="Equation" r:id="rId55" imgW="266584" imgH="279279" progId="">
                    <p:embed/>
                  </p:oleObj>
                </mc:Choice>
                <mc:Fallback>
                  <p:oleObj name="Equation" r:id="rId55" imgW="266584" imgH="279279" progId="">
                    <p:embed/>
                    <p:pic>
                      <p:nvPicPr>
                        <p:cNvPr id="0" name="Picture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1248"/>
                          <a:ext cx="240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60"/>
          <p:cNvGrpSpPr>
            <a:grpSpLocks/>
          </p:cNvGrpSpPr>
          <p:nvPr/>
        </p:nvGrpSpPr>
        <p:grpSpPr bwMode="auto">
          <a:xfrm>
            <a:off x="5029200" y="5029200"/>
            <a:ext cx="2033588" cy="838200"/>
            <a:chOff x="3168" y="3024"/>
            <a:chExt cx="1281" cy="528"/>
          </a:xfrm>
        </p:grpSpPr>
        <p:grpSp>
          <p:nvGrpSpPr>
            <p:cNvPr id="12" name="Group 61"/>
            <p:cNvGrpSpPr>
              <a:grpSpLocks/>
            </p:cNvGrpSpPr>
            <p:nvPr/>
          </p:nvGrpSpPr>
          <p:grpSpPr bwMode="auto">
            <a:xfrm>
              <a:off x="3168" y="3072"/>
              <a:ext cx="1056" cy="480"/>
              <a:chOff x="3168" y="3072"/>
              <a:chExt cx="1056" cy="480"/>
            </a:xfrm>
          </p:grpSpPr>
          <p:grpSp>
            <p:nvGrpSpPr>
              <p:cNvPr id="13" name="Group 62"/>
              <p:cNvGrpSpPr>
                <a:grpSpLocks/>
              </p:cNvGrpSpPr>
              <p:nvPr/>
            </p:nvGrpSpPr>
            <p:grpSpPr bwMode="auto">
              <a:xfrm>
                <a:off x="3552" y="3072"/>
                <a:ext cx="672" cy="289"/>
                <a:chOff x="3552" y="3072"/>
                <a:chExt cx="672" cy="289"/>
              </a:xfrm>
            </p:grpSpPr>
            <p:sp>
              <p:nvSpPr>
                <p:cNvPr id="109631" name="Line 63"/>
                <p:cNvSpPr>
                  <a:spLocks noChangeShapeType="1"/>
                </p:cNvSpPr>
                <p:nvPr/>
              </p:nvSpPr>
              <p:spPr bwMode="auto">
                <a:xfrm>
                  <a:off x="3552" y="3072"/>
                  <a:ext cx="672" cy="0"/>
                </a:xfrm>
                <a:prstGeom prst="line">
                  <a:avLst/>
                </a:prstGeom>
                <a:noFill/>
                <a:ln w="38100">
                  <a:solidFill>
                    <a:srgbClr val="009900"/>
                  </a:solidFill>
                  <a:round/>
                  <a:headEnd/>
                  <a:tailEnd type="triangl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09632" name="Object 64"/>
                <p:cNvGraphicFramePr>
                  <a:graphicFrameLocks noChangeAspect="1"/>
                </p:cNvGraphicFramePr>
                <p:nvPr/>
              </p:nvGraphicFramePr>
              <p:xfrm>
                <a:off x="3600" y="3104"/>
                <a:ext cx="432" cy="25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38742" name="Equation" r:id="rId57" imgW="457002" imgH="304668" progId="">
                        <p:embed/>
                      </p:oleObj>
                    </mc:Choice>
                    <mc:Fallback>
                      <p:oleObj name="Equation" r:id="rId57" imgW="457002" imgH="304668" progId="">
                        <p:embed/>
                        <p:pic>
                          <p:nvPicPr>
                            <p:cNvPr id="0" name="Picture 3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600" y="3104"/>
                              <a:ext cx="432" cy="257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09633" name="Line 65"/>
              <p:cNvSpPr>
                <a:spLocks noChangeShapeType="1"/>
              </p:cNvSpPr>
              <p:nvPr/>
            </p:nvSpPr>
            <p:spPr bwMode="auto">
              <a:xfrm flipH="1">
                <a:off x="3168" y="3072"/>
                <a:ext cx="384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634" name="Line 66"/>
              <p:cNvSpPr>
                <a:spLocks noChangeShapeType="1"/>
              </p:cNvSpPr>
              <p:nvPr/>
            </p:nvSpPr>
            <p:spPr bwMode="auto">
              <a:xfrm flipH="1">
                <a:off x="3792" y="3072"/>
                <a:ext cx="432" cy="4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09635" name="Object 67"/>
            <p:cNvGraphicFramePr>
              <a:graphicFrameLocks noChangeAspect="1"/>
            </p:cNvGraphicFramePr>
            <p:nvPr/>
          </p:nvGraphicFramePr>
          <p:xfrm>
            <a:off x="4224" y="3024"/>
            <a:ext cx="225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8743" name="Equation" r:id="rId59" imgW="381240" imgH="444600" progId="">
                    <p:embed/>
                  </p:oleObj>
                </mc:Choice>
                <mc:Fallback>
                  <p:oleObj name="Equation" r:id="rId59" imgW="381240" imgH="444600" progId="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3024"/>
                          <a:ext cx="225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8" name="Text Box 3"/>
          <p:cNvSpPr txBox="1">
            <a:spLocks noChangeArrowheads="1"/>
          </p:cNvSpPr>
          <p:nvPr/>
        </p:nvSpPr>
        <p:spPr bwMode="auto">
          <a:xfrm>
            <a:off x="685800" y="152400"/>
            <a:ext cx="5410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二 坐标变换式和速度变换式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5" dur="500"/>
                                        <p:tgtEl>
                                          <p:spTgt spid="109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9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09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86" grpId="0" autoUpdateAnimBg="0"/>
      <p:bldP spid="10958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4" name="Rectangle 6"/>
          <p:cNvSpPr>
            <a:spLocks noChangeArrowheads="1"/>
          </p:cNvSpPr>
          <p:nvPr/>
        </p:nvSpPr>
        <p:spPr bwMode="auto">
          <a:xfrm>
            <a:off x="838200" y="177225"/>
            <a:ext cx="198119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位置矢量</a:t>
            </a:r>
          </a:p>
        </p:txBody>
      </p:sp>
      <p:sp>
        <p:nvSpPr>
          <p:cNvPr id="3096" name="Rectangle 11"/>
          <p:cNvSpPr>
            <a:spLocks noChangeArrowheads="1"/>
          </p:cNvSpPr>
          <p:nvPr/>
        </p:nvSpPr>
        <p:spPr bwMode="auto">
          <a:xfrm>
            <a:off x="4648200" y="990600"/>
            <a:ext cx="4114800" cy="3581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6172200" y="2133600"/>
            <a:ext cx="1219200" cy="1017588"/>
            <a:chOff x="3744" y="2160"/>
            <a:chExt cx="768" cy="641"/>
          </a:xfrm>
        </p:grpSpPr>
        <p:sp>
          <p:nvSpPr>
            <p:cNvPr id="3126" name="Line 13"/>
            <p:cNvSpPr>
              <a:spLocks noChangeShapeType="1"/>
            </p:cNvSpPr>
            <p:nvPr/>
          </p:nvSpPr>
          <p:spPr bwMode="auto">
            <a:xfrm flipV="1">
              <a:off x="3744" y="2256"/>
              <a:ext cx="768" cy="54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93" name="Object 14"/>
            <p:cNvGraphicFramePr>
              <a:graphicFrameLocks noChangeAspect="1"/>
            </p:cNvGraphicFramePr>
            <p:nvPr/>
          </p:nvGraphicFramePr>
          <p:xfrm>
            <a:off x="3984" y="2160"/>
            <a:ext cx="291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730" name="公式" r:id="rId3" imgW="126835" imgH="152202" progId="">
                    <p:embed/>
                  </p:oleObj>
                </mc:Choice>
                <mc:Fallback>
                  <p:oleObj name="公式" r:id="rId3" imgW="126835" imgH="152202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160"/>
                          <a:ext cx="291" cy="3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7239000" y="2070100"/>
            <a:ext cx="644525" cy="520700"/>
            <a:chOff x="4560" y="1736"/>
            <a:chExt cx="406" cy="328"/>
          </a:xfrm>
        </p:grpSpPr>
        <p:sp>
          <p:nvSpPr>
            <p:cNvPr id="3125" name="Text Box 16"/>
            <p:cNvSpPr txBox="1">
              <a:spLocks noChangeArrowheads="1"/>
            </p:cNvSpPr>
            <p:nvPr/>
          </p:nvSpPr>
          <p:spPr bwMode="auto">
            <a:xfrm>
              <a:off x="4560" y="1776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CC0000"/>
                  </a:solidFill>
                </a:rPr>
                <a:t>*</a:t>
              </a:r>
              <a:endParaRPr kumimoji="1" lang="en-US" altLang="zh-CN" sz="2400">
                <a:solidFill>
                  <a:schemeClr val="tx1"/>
                </a:solidFill>
              </a:endParaRPr>
            </a:p>
          </p:txBody>
        </p:sp>
        <p:graphicFrame>
          <p:nvGraphicFramePr>
            <p:cNvPr id="3092" name="Object 17"/>
            <p:cNvGraphicFramePr>
              <a:graphicFrameLocks noChangeAspect="1"/>
            </p:cNvGraphicFramePr>
            <p:nvPr/>
          </p:nvGraphicFramePr>
          <p:xfrm>
            <a:off x="4696" y="1736"/>
            <a:ext cx="270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731" name="Equation" r:id="rId5" imgW="279360" imgH="292320" progId="">
                    <p:embed/>
                  </p:oleObj>
                </mc:Choice>
                <mc:Fallback>
                  <p:oleObj name="Equation" r:id="rId5" imgW="279360" imgH="292320" progId="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6" y="1736"/>
                          <a:ext cx="270" cy="2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56"/>
          <p:cNvGrpSpPr>
            <a:grpSpLocks/>
          </p:cNvGrpSpPr>
          <p:nvPr/>
        </p:nvGrpSpPr>
        <p:grpSpPr bwMode="auto">
          <a:xfrm>
            <a:off x="4724400" y="1752600"/>
            <a:ext cx="3352800" cy="2108200"/>
            <a:chOff x="2928" y="1392"/>
            <a:chExt cx="2112" cy="1328"/>
          </a:xfrm>
        </p:grpSpPr>
        <p:sp>
          <p:nvSpPr>
            <p:cNvPr id="3115" name="Line 18"/>
            <p:cNvSpPr>
              <a:spLocks noChangeShapeType="1"/>
            </p:cNvSpPr>
            <p:nvPr/>
          </p:nvSpPr>
          <p:spPr bwMode="auto">
            <a:xfrm>
              <a:off x="4608" y="1728"/>
              <a:ext cx="0" cy="947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6" name="Line 19"/>
            <p:cNvSpPr>
              <a:spLocks noChangeShapeType="1"/>
            </p:cNvSpPr>
            <p:nvPr/>
          </p:nvSpPr>
          <p:spPr bwMode="auto">
            <a:xfrm flipH="1">
              <a:off x="2928" y="2688"/>
              <a:ext cx="1680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7" name="Line 20"/>
            <p:cNvSpPr>
              <a:spLocks noChangeShapeType="1"/>
            </p:cNvSpPr>
            <p:nvPr/>
          </p:nvSpPr>
          <p:spPr bwMode="auto">
            <a:xfrm flipV="1">
              <a:off x="4608" y="2304"/>
              <a:ext cx="432" cy="384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8" name="Line 21"/>
            <p:cNvSpPr>
              <a:spLocks noChangeShapeType="1"/>
            </p:cNvSpPr>
            <p:nvPr/>
          </p:nvSpPr>
          <p:spPr bwMode="auto">
            <a:xfrm>
              <a:off x="3840" y="2304"/>
              <a:ext cx="768" cy="384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9" name="Line 22"/>
            <p:cNvSpPr>
              <a:spLocks noChangeShapeType="1"/>
            </p:cNvSpPr>
            <p:nvPr/>
          </p:nvSpPr>
          <p:spPr bwMode="auto">
            <a:xfrm flipH="1" flipV="1">
              <a:off x="3840" y="1392"/>
              <a:ext cx="768" cy="336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20" name="Line 23"/>
            <p:cNvSpPr>
              <a:spLocks noChangeShapeType="1"/>
            </p:cNvSpPr>
            <p:nvPr/>
          </p:nvSpPr>
          <p:spPr bwMode="auto">
            <a:xfrm flipH="1">
              <a:off x="3360" y="1392"/>
              <a:ext cx="4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21" name="Line 24"/>
            <p:cNvSpPr>
              <a:spLocks noChangeShapeType="1"/>
            </p:cNvSpPr>
            <p:nvPr/>
          </p:nvSpPr>
          <p:spPr bwMode="auto">
            <a:xfrm flipH="1">
              <a:off x="3332" y="2289"/>
              <a:ext cx="4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22" name="Line 26"/>
            <p:cNvSpPr>
              <a:spLocks noChangeShapeType="1"/>
            </p:cNvSpPr>
            <p:nvPr/>
          </p:nvSpPr>
          <p:spPr bwMode="auto">
            <a:xfrm>
              <a:off x="3482" y="1392"/>
              <a:ext cx="0" cy="897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prstDash val="dash"/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23" name="Line 27"/>
            <p:cNvSpPr>
              <a:spLocks noChangeShapeType="1"/>
            </p:cNvSpPr>
            <p:nvPr/>
          </p:nvSpPr>
          <p:spPr bwMode="auto">
            <a:xfrm flipH="1">
              <a:off x="2982" y="2289"/>
              <a:ext cx="500" cy="399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prstDash val="dash"/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24" name="Line 28"/>
            <p:cNvSpPr>
              <a:spLocks noChangeShapeType="1"/>
            </p:cNvSpPr>
            <p:nvPr/>
          </p:nvSpPr>
          <p:spPr bwMode="auto">
            <a:xfrm>
              <a:off x="3456" y="2592"/>
              <a:ext cx="1218" cy="7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prstDash val="dash"/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89" name="Object 29"/>
            <p:cNvGraphicFramePr>
              <a:graphicFrameLocks noChangeAspect="1"/>
            </p:cNvGraphicFramePr>
            <p:nvPr/>
          </p:nvGraphicFramePr>
          <p:xfrm>
            <a:off x="3984" y="2496"/>
            <a:ext cx="208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732" name="公式" r:id="rId7" imgW="177646" imgH="190335" progId="">
                    <p:embed/>
                  </p:oleObj>
                </mc:Choice>
                <mc:Fallback>
                  <p:oleObj name="公式" r:id="rId7" imgW="177646" imgH="190335" progId="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496"/>
                          <a:ext cx="208" cy="2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90" name="Object 30"/>
            <p:cNvGraphicFramePr>
              <a:graphicFrameLocks noChangeAspect="1"/>
            </p:cNvGraphicFramePr>
            <p:nvPr/>
          </p:nvGraphicFramePr>
          <p:xfrm>
            <a:off x="3374" y="1663"/>
            <a:ext cx="225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733" name="公式" r:id="rId9" imgW="190417" imgH="241195" progId="">
                    <p:embed/>
                  </p:oleObj>
                </mc:Choice>
                <mc:Fallback>
                  <p:oleObj name="公式" r:id="rId9" imgW="190417" imgH="241195" progId="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4" y="1663"/>
                          <a:ext cx="225" cy="2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91" name="Object 31"/>
            <p:cNvGraphicFramePr>
              <a:graphicFrameLocks noChangeAspect="1"/>
            </p:cNvGraphicFramePr>
            <p:nvPr/>
          </p:nvGraphicFramePr>
          <p:xfrm>
            <a:off x="3139" y="2355"/>
            <a:ext cx="193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734" name="公式" r:id="rId11" imgW="164885" imgH="164885" progId="">
                    <p:embed/>
                  </p:oleObj>
                </mc:Choice>
                <mc:Fallback>
                  <p:oleObj name="公式" r:id="rId11" imgW="164885" imgH="164885" progId="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9" y="2355"/>
                          <a:ext cx="193" cy="1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55"/>
          <p:cNvGrpSpPr>
            <a:grpSpLocks/>
          </p:cNvGrpSpPr>
          <p:nvPr/>
        </p:nvGrpSpPr>
        <p:grpSpPr bwMode="auto">
          <a:xfrm>
            <a:off x="4953000" y="1219200"/>
            <a:ext cx="3733800" cy="3200400"/>
            <a:chOff x="3072" y="1056"/>
            <a:chExt cx="2352" cy="2016"/>
          </a:xfrm>
        </p:grpSpPr>
        <p:sp>
          <p:nvSpPr>
            <p:cNvPr id="3112" name="Line 32"/>
            <p:cNvSpPr>
              <a:spLocks noChangeShapeType="1"/>
            </p:cNvSpPr>
            <p:nvPr/>
          </p:nvSpPr>
          <p:spPr bwMode="auto">
            <a:xfrm flipV="1">
              <a:off x="3840" y="1056"/>
              <a:ext cx="0" cy="1248"/>
            </a:xfrm>
            <a:prstGeom prst="line">
              <a:avLst/>
            </a:prstGeom>
            <a:noFill/>
            <a:ln w="19050">
              <a:solidFill>
                <a:srgbClr val="333333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3" name="Line 33"/>
            <p:cNvSpPr>
              <a:spLocks noChangeShapeType="1"/>
            </p:cNvSpPr>
            <p:nvPr/>
          </p:nvSpPr>
          <p:spPr bwMode="auto">
            <a:xfrm>
              <a:off x="3807" y="2304"/>
              <a:ext cx="1617" cy="1"/>
            </a:xfrm>
            <a:prstGeom prst="line">
              <a:avLst/>
            </a:prstGeom>
            <a:noFill/>
            <a:ln w="19050">
              <a:solidFill>
                <a:srgbClr val="333333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4" name="Line 34"/>
            <p:cNvSpPr>
              <a:spLocks noChangeShapeType="1"/>
            </p:cNvSpPr>
            <p:nvPr/>
          </p:nvSpPr>
          <p:spPr bwMode="auto">
            <a:xfrm flipH="1">
              <a:off x="3086" y="2281"/>
              <a:ext cx="757" cy="604"/>
            </a:xfrm>
            <a:prstGeom prst="line">
              <a:avLst/>
            </a:prstGeom>
            <a:noFill/>
            <a:ln w="19050">
              <a:solidFill>
                <a:srgbClr val="333333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85" name="Object 35"/>
            <p:cNvGraphicFramePr>
              <a:graphicFrameLocks noChangeAspect="1"/>
            </p:cNvGraphicFramePr>
            <p:nvPr/>
          </p:nvGraphicFramePr>
          <p:xfrm>
            <a:off x="5136" y="2352"/>
            <a:ext cx="22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735" name="公式" r:id="rId13" imgW="177646" imgH="190335" progId="">
                    <p:embed/>
                  </p:oleObj>
                </mc:Choice>
                <mc:Fallback>
                  <p:oleObj name="公式" r:id="rId13" imgW="177646" imgH="190335" progId="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2352"/>
                          <a:ext cx="223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6" name="Object 36"/>
            <p:cNvGraphicFramePr>
              <a:graphicFrameLocks noChangeAspect="1"/>
            </p:cNvGraphicFramePr>
            <p:nvPr/>
          </p:nvGraphicFramePr>
          <p:xfrm>
            <a:off x="3072" y="2866"/>
            <a:ext cx="206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736" name="公式" r:id="rId14" imgW="164885" imgH="164885" progId="">
                    <p:embed/>
                  </p:oleObj>
                </mc:Choice>
                <mc:Fallback>
                  <p:oleObj name="公式" r:id="rId14" imgW="164885" imgH="164885" progId="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2866"/>
                          <a:ext cx="206" cy="206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7" name="Object 37"/>
            <p:cNvGraphicFramePr>
              <a:graphicFrameLocks noChangeAspect="1"/>
            </p:cNvGraphicFramePr>
            <p:nvPr/>
          </p:nvGraphicFramePr>
          <p:xfrm>
            <a:off x="3567" y="1104"/>
            <a:ext cx="28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737" name="公式" r:id="rId15" imgW="190417" imgH="241195" progId="">
                    <p:embed/>
                  </p:oleObj>
                </mc:Choice>
                <mc:Fallback>
                  <p:oleObj name="公式" r:id="rId15" imgW="190417" imgH="241195" progId="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7" y="1104"/>
                          <a:ext cx="287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8" name="Object 38"/>
            <p:cNvGraphicFramePr>
              <a:graphicFrameLocks noChangeAspect="1"/>
            </p:cNvGraphicFramePr>
            <p:nvPr/>
          </p:nvGraphicFramePr>
          <p:xfrm>
            <a:off x="3556" y="2160"/>
            <a:ext cx="26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738" name="Equation" r:id="rId16" imgW="126835" imgH="139518" progId="">
                    <p:embed/>
                  </p:oleObj>
                </mc:Choice>
                <mc:Fallback>
                  <p:oleObj name="Equation" r:id="rId16" imgW="126835" imgH="139518" progId="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6" y="2160"/>
                          <a:ext cx="262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3482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7676606"/>
              </p:ext>
            </p:extLst>
          </p:nvPr>
        </p:nvGraphicFramePr>
        <p:xfrm>
          <a:off x="762000" y="2438401"/>
          <a:ext cx="32766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739" name="Equation" r:id="rId18" imgW="1625600" imgH="342900" progId="">
                  <p:embed/>
                </p:oleObj>
              </mc:Choice>
              <mc:Fallback>
                <p:oleObj name="Equation" r:id="rId18" imgW="1625600" imgH="342900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438401"/>
                        <a:ext cx="3276600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68"/>
          <p:cNvGrpSpPr>
            <a:grpSpLocks/>
          </p:cNvGrpSpPr>
          <p:nvPr/>
        </p:nvGrpSpPr>
        <p:grpSpPr bwMode="auto">
          <a:xfrm>
            <a:off x="152400" y="4572000"/>
            <a:ext cx="6029325" cy="889000"/>
            <a:chOff x="240" y="3455"/>
            <a:chExt cx="3798" cy="560"/>
          </a:xfrm>
        </p:grpSpPr>
        <p:graphicFrame>
          <p:nvGraphicFramePr>
            <p:cNvPr id="3083" name="Object 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21370254"/>
                </p:ext>
              </p:extLst>
            </p:nvPr>
          </p:nvGraphicFramePr>
          <p:xfrm>
            <a:off x="1734" y="3455"/>
            <a:ext cx="2304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740" name="Equation" r:id="rId20" imgW="1358310" imgH="291973" progId="">
                    <p:embed/>
                  </p:oleObj>
                </mc:Choice>
                <mc:Fallback>
                  <p:oleObj name="Equation" r:id="rId20" imgW="1358310" imgH="291973" progId="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4" y="3455"/>
                          <a:ext cx="2304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rgbClr val="9BC29B"/>
                                  </a:gs>
                                  <a:gs pos="50000">
                                    <a:srgbClr val="CCFFCC"/>
                                  </a:gs>
                                  <a:gs pos="100000">
                                    <a:srgbClr val="9BC29B"/>
                                  </a:gs>
                                </a:gsLst>
                                <a:lin ang="54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CC00CC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" name="Group 65"/>
            <p:cNvGrpSpPr>
              <a:grpSpLocks/>
            </p:cNvGrpSpPr>
            <p:nvPr/>
          </p:nvGrpSpPr>
          <p:grpSpPr bwMode="auto">
            <a:xfrm>
              <a:off x="240" y="3552"/>
              <a:ext cx="1776" cy="384"/>
              <a:chOff x="288" y="3072"/>
              <a:chExt cx="1776" cy="384"/>
            </a:xfrm>
          </p:grpSpPr>
          <p:sp>
            <p:nvSpPr>
              <p:cNvPr id="3111" name="Rectangle 63"/>
              <p:cNvSpPr>
                <a:spLocks noChangeArrowheads="1"/>
              </p:cNvSpPr>
              <p:nvPr/>
            </p:nvSpPr>
            <p:spPr bwMode="auto">
              <a:xfrm>
                <a:off x="288" y="3120"/>
                <a:ext cx="177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dirty="0">
                    <a:solidFill>
                      <a:schemeClr val="tx1"/>
                    </a:solidFill>
                    <a:latin typeface="黑体" pitchFamily="49" charset="-122"/>
                    <a:ea typeface="黑体" pitchFamily="49" charset="-122"/>
                  </a:rPr>
                  <a:t>位矢</a:t>
                </a:r>
                <a:r>
                  <a:rPr kumimoji="1" lang="zh-CN" altLang="en-US" dirty="0">
                    <a:solidFill>
                      <a:srgbClr val="333333"/>
                    </a:solidFill>
                  </a:rPr>
                  <a:t>    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黑体" pitchFamily="49" charset="-122"/>
                    <a:ea typeface="黑体" pitchFamily="49" charset="-122"/>
                  </a:rPr>
                  <a:t>的值为</a:t>
                </a:r>
              </a:p>
            </p:txBody>
          </p:sp>
          <p:graphicFrame>
            <p:nvGraphicFramePr>
              <p:cNvPr id="3084" name="Object 64"/>
              <p:cNvGraphicFramePr>
                <a:graphicFrameLocks noChangeAspect="1"/>
              </p:cNvGraphicFramePr>
              <p:nvPr/>
            </p:nvGraphicFramePr>
            <p:xfrm>
              <a:off x="721" y="3072"/>
              <a:ext cx="374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7741" name="公式" r:id="rId22" imgW="126835" imgH="152202" progId="">
                      <p:embed/>
                    </p:oleObj>
                  </mc:Choice>
                  <mc:Fallback>
                    <p:oleObj name="公式" r:id="rId22" imgW="126835" imgH="152202" progId="">
                      <p:embed/>
                      <p:pic>
                        <p:nvPicPr>
                          <p:cNvPr id="0" name="Picture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1" y="3072"/>
                            <a:ext cx="374" cy="3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8" name="Group 77"/>
          <p:cNvGrpSpPr>
            <a:grpSpLocks/>
          </p:cNvGrpSpPr>
          <p:nvPr/>
        </p:nvGrpSpPr>
        <p:grpSpPr bwMode="auto">
          <a:xfrm>
            <a:off x="152400" y="1143000"/>
            <a:ext cx="4495800" cy="1127125"/>
            <a:chOff x="192" y="1200"/>
            <a:chExt cx="2832" cy="710"/>
          </a:xfrm>
        </p:grpSpPr>
        <p:graphicFrame>
          <p:nvGraphicFramePr>
            <p:cNvPr id="3081" name="Object 10"/>
            <p:cNvGraphicFramePr>
              <a:graphicFrameLocks noChangeAspect="1"/>
            </p:cNvGraphicFramePr>
            <p:nvPr/>
          </p:nvGraphicFramePr>
          <p:xfrm>
            <a:off x="2078" y="1454"/>
            <a:ext cx="73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742" name="公式" r:id="rId23" imgW="114151" imgH="215619" progId="">
                    <p:embed/>
                  </p:oleObj>
                </mc:Choice>
                <mc:Fallback>
                  <p:oleObj name="公式" r:id="rId23" imgW="114151" imgH="215619" progId="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8" y="1454"/>
                          <a:ext cx="73" cy="1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09" name="Text Box 40"/>
            <p:cNvSpPr txBox="1">
              <a:spLocks noChangeArrowheads="1"/>
            </p:cNvSpPr>
            <p:nvPr/>
          </p:nvSpPr>
          <p:spPr bwMode="auto">
            <a:xfrm>
              <a:off x="192" y="1200"/>
              <a:ext cx="2832" cy="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1" lang="en-US" altLang="zh-CN" dirty="0">
                  <a:solidFill>
                    <a:schemeClr val="tx1"/>
                  </a:solidFill>
                </a:rPr>
                <a:t> </a:t>
              </a:r>
              <a:r>
                <a:rPr kumimoji="1" lang="zh-CN" altLang="en-US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质点</a:t>
              </a:r>
              <a:r>
                <a:rPr kumimoji="1" lang="en-US" altLang="zh-CN" b="0" i="1" dirty="0">
                  <a:solidFill>
                    <a:schemeClr val="tx1"/>
                  </a:solidFill>
                  <a:ea typeface="黑体" pitchFamily="49" charset="-122"/>
                  <a:cs typeface="Times New Roman" pitchFamily="18" charset="0"/>
                </a:rPr>
                <a:t>P</a:t>
              </a:r>
              <a:r>
                <a:rPr kumimoji="1" lang="zh-CN" altLang="en-US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某一时刻在坐标系里的位置</a:t>
              </a:r>
              <a:r>
                <a:rPr kumimoji="1" lang="en-US" altLang="zh-CN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, </a:t>
              </a:r>
              <a:r>
                <a:rPr kumimoji="1" lang="zh-CN" altLang="en-US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位矢</a:t>
              </a:r>
              <a:r>
                <a:rPr kumimoji="1" lang="zh-CN" altLang="en-US" dirty="0">
                  <a:solidFill>
                    <a:srgbClr val="333333"/>
                  </a:solidFill>
                </a:rPr>
                <a:t>    </a:t>
              </a:r>
              <a:r>
                <a:rPr kumimoji="1" lang="en-US" altLang="zh-CN" dirty="0">
                  <a:solidFill>
                    <a:srgbClr val="333333"/>
                  </a:solidFill>
                </a:rPr>
                <a:t>.</a:t>
              </a:r>
            </a:p>
          </p:txBody>
        </p:sp>
        <p:graphicFrame>
          <p:nvGraphicFramePr>
            <p:cNvPr id="3082" name="Object 72"/>
            <p:cNvGraphicFramePr>
              <a:graphicFrameLocks noChangeAspect="1"/>
            </p:cNvGraphicFramePr>
            <p:nvPr/>
          </p:nvGraphicFramePr>
          <p:xfrm>
            <a:off x="1572" y="1578"/>
            <a:ext cx="252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743" name="公式" r:id="rId25" imgW="126835" imgH="152202" progId="">
                    <p:embed/>
                  </p:oleObj>
                </mc:Choice>
                <mc:Fallback>
                  <p:oleObj name="公式" r:id="rId25" imgW="126835" imgH="152202" progId="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2" y="1578"/>
                          <a:ext cx="252" cy="3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76"/>
          <p:cNvGrpSpPr>
            <a:grpSpLocks/>
          </p:cNvGrpSpPr>
          <p:nvPr/>
        </p:nvGrpSpPr>
        <p:grpSpPr bwMode="auto">
          <a:xfrm>
            <a:off x="0" y="3124198"/>
            <a:ext cx="4572000" cy="1200149"/>
            <a:chOff x="96" y="2717"/>
            <a:chExt cx="2880" cy="756"/>
          </a:xfrm>
        </p:grpSpPr>
        <p:sp>
          <p:nvSpPr>
            <p:cNvPr id="3108" name="Text Box 3"/>
            <p:cNvSpPr txBox="1">
              <a:spLocks noChangeArrowheads="1"/>
            </p:cNvSpPr>
            <p:nvPr/>
          </p:nvSpPr>
          <p:spPr bwMode="auto">
            <a:xfrm>
              <a:off x="96" y="2717"/>
              <a:ext cx="2880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1" lang="zh-CN" altLang="en-US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式中</a:t>
              </a:r>
              <a:r>
                <a:rPr kumimoji="1" lang="en-US" altLang="en-US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  </a:t>
              </a:r>
              <a:r>
                <a:rPr kumimoji="1" lang="zh-CN" altLang="en-US" dirty="0">
                  <a:solidFill>
                    <a:srgbClr val="333333"/>
                  </a:solidFill>
                </a:rPr>
                <a:t>、 、</a:t>
              </a:r>
              <a:r>
                <a:rPr kumimoji="1" lang="zh-CN" altLang="en-US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分别为</a:t>
              </a:r>
              <a:r>
                <a:rPr lang="en-US" altLang="zh-CN" sz="3200" b="0" i="1" dirty="0"/>
                <a:t>x</a:t>
              </a:r>
              <a:r>
                <a:rPr lang="zh-CN" altLang="en-US" dirty="0"/>
                <a:t>、</a:t>
              </a:r>
              <a:r>
                <a:rPr lang="en-US" altLang="zh-CN" sz="3200" b="0" i="1" dirty="0"/>
                <a:t>y</a:t>
              </a:r>
              <a:r>
                <a:rPr lang="zh-CN" altLang="en-US" dirty="0"/>
                <a:t>、</a:t>
              </a:r>
              <a:r>
                <a:rPr lang="en-US" altLang="zh-CN" sz="3200" b="0" i="1" dirty="0"/>
                <a:t>z</a:t>
              </a:r>
              <a:r>
                <a:rPr kumimoji="1" lang="en-US" altLang="zh-CN" dirty="0">
                  <a:solidFill>
                    <a:srgbClr val="333333"/>
                  </a:solidFill>
                </a:rPr>
                <a:t> </a:t>
              </a:r>
              <a:r>
                <a:rPr kumimoji="1" lang="zh-CN" altLang="en-US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方向的单位矢量</a:t>
              </a:r>
              <a:r>
                <a:rPr kumimoji="1" lang="en-US" altLang="zh-CN" dirty="0">
                  <a:solidFill>
                    <a:srgbClr val="333333"/>
                  </a:solidFill>
                  <a:latin typeface="黑体" pitchFamily="49" charset="-122"/>
                  <a:ea typeface="黑体" pitchFamily="49" charset="-122"/>
                </a:rPr>
                <a:t>.</a:t>
              </a:r>
            </a:p>
          </p:txBody>
        </p:sp>
        <p:graphicFrame>
          <p:nvGraphicFramePr>
            <p:cNvPr id="3078" name="Object 59"/>
            <p:cNvGraphicFramePr>
              <a:graphicFrameLocks noChangeAspect="1"/>
            </p:cNvGraphicFramePr>
            <p:nvPr/>
          </p:nvGraphicFramePr>
          <p:xfrm>
            <a:off x="720" y="2784"/>
            <a:ext cx="162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744" name="Equation" r:id="rId27" imgW="164885" imgH="266353" progId="">
                    <p:embed/>
                  </p:oleObj>
                </mc:Choice>
                <mc:Fallback>
                  <p:oleObj name="Equation" r:id="rId27" imgW="164885" imgH="266353" progId="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2784"/>
                          <a:ext cx="162" cy="2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9" name="Object 73"/>
            <p:cNvGraphicFramePr>
              <a:graphicFrameLocks noChangeAspect="1"/>
            </p:cNvGraphicFramePr>
            <p:nvPr/>
          </p:nvGraphicFramePr>
          <p:xfrm>
            <a:off x="912" y="2784"/>
            <a:ext cx="18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745" name="Equation" r:id="rId29" imgW="190335" imgH="317225" progId="">
                    <p:embed/>
                  </p:oleObj>
                </mc:Choice>
                <mc:Fallback>
                  <p:oleObj name="Equation" r:id="rId29" imgW="190335" imgH="317225" progId="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784"/>
                          <a:ext cx="187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0" name="Object 74"/>
            <p:cNvGraphicFramePr>
              <a:graphicFrameLocks noChangeAspect="1"/>
            </p:cNvGraphicFramePr>
            <p:nvPr/>
          </p:nvGraphicFramePr>
          <p:xfrm>
            <a:off x="1200" y="2784"/>
            <a:ext cx="188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746" name="Equation" r:id="rId31" imgW="190417" imgH="291973" progId="">
                    <p:embed/>
                  </p:oleObj>
                </mc:Choice>
                <mc:Fallback>
                  <p:oleObj name="Equation" r:id="rId31" imgW="190417" imgH="291973" progId="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2784"/>
                          <a:ext cx="188" cy="3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82"/>
          <p:cNvGrpSpPr>
            <a:grpSpLocks/>
          </p:cNvGrpSpPr>
          <p:nvPr/>
        </p:nvGrpSpPr>
        <p:grpSpPr bwMode="auto">
          <a:xfrm>
            <a:off x="5435600" y="2311400"/>
            <a:ext cx="1643063" cy="1511300"/>
            <a:chOff x="3424" y="255"/>
            <a:chExt cx="1035" cy="952"/>
          </a:xfrm>
        </p:grpSpPr>
        <p:sp>
          <p:nvSpPr>
            <p:cNvPr id="3105" name="Line 42"/>
            <p:cNvSpPr>
              <a:spLocks noChangeShapeType="1"/>
            </p:cNvSpPr>
            <p:nvPr/>
          </p:nvSpPr>
          <p:spPr bwMode="auto">
            <a:xfrm flipV="1">
              <a:off x="3888" y="444"/>
              <a:ext cx="0" cy="383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6" name="Line 43"/>
            <p:cNvSpPr>
              <a:spLocks noChangeShapeType="1"/>
            </p:cNvSpPr>
            <p:nvPr/>
          </p:nvSpPr>
          <p:spPr bwMode="auto">
            <a:xfrm>
              <a:off x="3888" y="828"/>
              <a:ext cx="398" cy="1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7" name="Line 44"/>
            <p:cNvSpPr>
              <a:spLocks noChangeShapeType="1"/>
            </p:cNvSpPr>
            <p:nvPr/>
          </p:nvSpPr>
          <p:spPr bwMode="auto">
            <a:xfrm flipH="1">
              <a:off x="3614" y="828"/>
              <a:ext cx="274" cy="192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75" name="Object 78"/>
            <p:cNvGraphicFramePr>
              <a:graphicFrameLocks noChangeAspect="1"/>
            </p:cNvGraphicFramePr>
            <p:nvPr/>
          </p:nvGraphicFramePr>
          <p:xfrm>
            <a:off x="4241" y="663"/>
            <a:ext cx="218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747" name="公式" r:id="rId33" imgW="114201" imgH="190335" progId="">
                    <p:embed/>
                  </p:oleObj>
                </mc:Choice>
                <mc:Fallback>
                  <p:oleObj name="公式" r:id="rId33" imgW="114201" imgH="190335" progId="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663"/>
                          <a:ext cx="218" cy="3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6" name="Object 79"/>
            <p:cNvGraphicFramePr>
              <a:graphicFrameLocks noChangeAspect="1"/>
            </p:cNvGraphicFramePr>
            <p:nvPr/>
          </p:nvGraphicFramePr>
          <p:xfrm>
            <a:off x="3424" y="820"/>
            <a:ext cx="267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748" name="公式" r:id="rId35" imgW="139639" imgH="203112" progId="">
                    <p:embed/>
                  </p:oleObj>
                </mc:Choice>
                <mc:Fallback>
                  <p:oleObj name="公式" r:id="rId35" imgW="139639" imgH="203112" progId="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820"/>
                          <a:ext cx="267" cy="3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7" name="Object 80"/>
            <p:cNvGraphicFramePr>
              <a:graphicFrameLocks noChangeAspect="1"/>
            </p:cNvGraphicFramePr>
            <p:nvPr/>
          </p:nvGraphicFramePr>
          <p:xfrm>
            <a:off x="3696" y="255"/>
            <a:ext cx="267" cy="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749" name="公式" r:id="rId37" imgW="139579" imgH="215713" progId="">
                    <p:embed/>
                  </p:oleObj>
                </mc:Choice>
                <mc:Fallback>
                  <p:oleObj name="公式" r:id="rId37" imgW="139579" imgH="215713" progId="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55"/>
                          <a:ext cx="267" cy="4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80"/>
          <p:cNvGrpSpPr>
            <a:grpSpLocks/>
          </p:cNvGrpSpPr>
          <p:nvPr/>
        </p:nvGrpSpPr>
        <p:grpSpPr bwMode="auto">
          <a:xfrm>
            <a:off x="3657600" y="5238750"/>
            <a:ext cx="2438400" cy="1635125"/>
            <a:chOff x="720" y="698"/>
            <a:chExt cx="1536" cy="1030"/>
          </a:xfrm>
        </p:grpSpPr>
        <p:graphicFrame>
          <p:nvGraphicFramePr>
            <p:cNvPr id="56" name="Object 4"/>
            <p:cNvGraphicFramePr>
              <a:graphicFrameLocks noChangeAspect="1"/>
            </p:cNvGraphicFramePr>
            <p:nvPr/>
          </p:nvGraphicFramePr>
          <p:xfrm>
            <a:off x="912" y="698"/>
            <a:ext cx="1296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750" name="Equation" r:id="rId39" imgW="1167893" imgH="317362" progId="">
                    <p:embed/>
                  </p:oleObj>
                </mc:Choice>
                <mc:Fallback>
                  <p:oleObj name="Equation" r:id="rId39" imgW="1167893" imgH="317362" progId="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698"/>
                          <a:ext cx="1296" cy="3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Object 5"/>
            <p:cNvGraphicFramePr>
              <a:graphicFrameLocks noChangeAspect="1"/>
            </p:cNvGraphicFramePr>
            <p:nvPr/>
          </p:nvGraphicFramePr>
          <p:xfrm>
            <a:off x="864" y="1333"/>
            <a:ext cx="1392" cy="3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751" name="公式" r:id="rId41" imgW="710891" imgH="215806" progId="">
                    <p:embed/>
                  </p:oleObj>
                </mc:Choice>
                <mc:Fallback>
                  <p:oleObj name="公式" r:id="rId41" imgW="710891" imgH="215806" progId="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1333"/>
                          <a:ext cx="1392" cy="3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Object 6"/>
            <p:cNvGraphicFramePr>
              <a:graphicFrameLocks noChangeAspect="1"/>
            </p:cNvGraphicFramePr>
            <p:nvPr/>
          </p:nvGraphicFramePr>
          <p:xfrm>
            <a:off x="884" y="1056"/>
            <a:ext cx="132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752" name="Equation" r:id="rId43" imgW="1218671" imgH="317362" progId="">
                    <p:embed/>
                  </p:oleObj>
                </mc:Choice>
                <mc:Fallback>
                  <p:oleObj name="Equation" r:id="rId43" imgW="1218671" imgH="317362" progId="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1056"/>
                          <a:ext cx="1324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" name="AutoShape 7"/>
            <p:cNvSpPr>
              <a:spLocks/>
            </p:cNvSpPr>
            <p:nvPr/>
          </p:nvSpPr>
          <p:spPr bwMode="auto">
            <a:xfrm>
              <a:off x="720" y="864"/>
              <a:ext cx="153" cy="672"/>
            </a:xfrm>
            <a:prstGeom prst="leftBrace">
              <a:avLst>
                <a:gd name="adj1" fmla="val 36601"/>
                <a:gd name="adj2" fmla="val 50000"/>
              </a:avLst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2" name="Group 8"/>
          <p:cNvGrpSpPr>
            <a:grpSpLocks/>
          </p:cNvGrpSpPr>
          <p:nvPr/>
        </p:nvGrpSpPr>
        <p:grpSpPr bwMode="auto">
          <a:xfrm>
            <a:off x="152400" y="5619750"/>
            <a:ext cx="3657600" cy="609600"/>
            <a:chOff x="432" y="1344"/>
            <a:chExt cx="2304" cy="384"/>
          </a:xfrm>
        </p:grpSpPr>
        <p:sp>
          <p:nvSpPr>
            <p:cNvPr id="61" name="Text Box 9"/>
            <p:cNvSpPr txBox="1">
              <a:spLocks noChangeArrowheads="1"/>
            </p:cNvSpPr>
            <p:nvPr/>
          </p:nvSpPr>
          <p:spPr bwMode="auto">
            <a:xfrm>
              <a:off x="432" y="1392"/>
              <a:ext cx="230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dirty="0">
                  <a:solidFill>
                    <a:srgbClr val="333333"/>
                  </a:solidFill>
                  <a:latin typeface="黑体" pitchFamily="49" charset="-122"/>
                  <a:ea typeface="黑体" pitchFamily="49" charset="-122"/>
                </a:rPr>
                <a:t>位矢   的方向余弦</a:t>
              </a:r>
              <a:endParaRPr kumimoji="1" lang="zh-CN" altLang="en-US" b="0" dirty="0">
                <a:solidFill>
                  <a:srgbClr val="333333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graphicFrame>
          <p:nvGraphicFramePr>
            <p:cNvPr id="62" name="Object 10"/>
            <p:cNvGraphicFramePr>
              <a:graphicFrameLocks noChangeAspect="1"/>
            </p:cNvGraphicFramePr>
            <p:nvPr/>
          </p:nvGraphicFramePr>
          <p:xfrm>
            <a:off x="938" y="1344"/>
            <a:ext cx="374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7753" name="公式" r:id="rId45" imgW="126835" imgH="152202" progId="">
                    <p:embed/>
                  </p:oleObj>
                </mc:Choice>
                <mc:Fallback>
                  <p:oleObj name="公式" r:id="rId45" imgW="126835" imgH="152202" progId="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8" y="1344"/>
                          <a:ext cx="374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08875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3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ChangeArrowheads="1"/>
          </p:cNvSpPr>
          <p:nvPr/>
        </p:nvSpPr>
        <p:spPr bwMode="auto">
          <a:xfrm>
            <a:off x="4495800" y="914400"/>
            <a:ext cx="4343400" cy="426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228600" y="852488"/>
            <a:ext cx="449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00FF"/>
              </a:buClr>
              <a:buFont typeface="Wingdings" pitchFamily="2" charset="2"/>
              <a:buChar char="Ø"/>
            </a:pPr>
            <a:r>
              <a:rPr kumimoji="1" lang="en-US" altLang="zh-CN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kumimoji="1"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伽利略速度变换</a:t>
            </a:r>
            <a:endParaRPr kumimoji="1" lang="zh-CN" altLang="en-US" sz="32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257800" y="5562600"/>
            <a:ext cx="3429000" cy="1143000"/>
            <a:chOff x="3312" y="3408"/>
            <a:chExt cx="2160" cy="720"/>
          </a:xfrm>
        </p:grpSpPr>
        <p:graphicFrame>
          <p:nvGraphicFramePr>
            <p:cNvPr id="110597" name="Object 5"/>
            <p:cNvGraphicFramePr>
              <a:graphicFrameLocks noChangeAspect="1"/>
            </p:cNvGraphicFramePr>
            <p:nvPr/>
          </p:nvGraphicFramePr>
          <p:xfrm>
            <a:off x="3312" y="3408"/>
            <a:ext cx="2160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722" name="Equation" r:id="rId4" imgW="2209800" imgH="723900" progId="">
                    <p:embed/>
                  </p:oleObj>
                </mc:Choice>
                <mc:Fallback>
                  <p:oleObj name="Equation" r:id="rId4" imgW="2209800" imgH="723900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3408"/>
                          <a:ext cx="2160" cy="7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0598" name="Text Box 6"/>
            <p:cNvSpPr txBox="1">
              <a:spLocks noChangeArrowheads="1"/>
            </p:cNvSpPr>
            <p:nvPr/>
          </p:nvSpPr>
          <p:spPr bwMode="auto">
            <a:xfrm>
              <a:off x="3312" y="3600"/>
              <a:ext cx="62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dirty="0">
                  <a:latin typeface="黑体" pitchFamily="49" charset="-122"/>
                  <a:ea typeface="黑体" pitchFamily="49" charset="-122"/>
                </a:rPr>
                <a:t>若</a:t>
              </a:r>
            </a:p>
          </p:txBody>
        </p:sp>
        <p:sp>
          <p:nvSpPr>
            <p:cNvPr id="110599" name="Text Box 7"/>
            <p:cNvSpPr txBox="1">
              <a:spLocks noChangeArrowheads="1"/>
            </p:cNvSpPr>
            <p:nvPr/>
          </p:nvSpPr>
          <p:spPr bwMode="auto">
            <a:xfrm>
              <a:off x="4464" y="3600"/>
              <a:ext cx="8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dirty="0">
                  <a:latin typeface="黑体" pitchFamily="49" charset="-122"/>
                  <a:ea typeface="黑体" pitchFamily="49" charset="-122"/>
                </a:rPr>
                <a:t>则</a:t>
              </a:r>
              <a:endParaRPr kumimoji="1" lang="zh-CN" altLang="en-US" sz="2800" b="0" dirty="0"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3" name="Group 72"/>
          <p:cNvGrpSpPr>
            <a:grpSpLocks/>
          </p:cNvGrpSpPr>
          <p:nvPr/>
        </p:nvGrpSpPr>
        <p:grpSpPr bwMode="auto">
          <a:xfrm>
            <a:off x="381000" y="4876800"/>
            <a:ext cx="8763000" cy="990600"/>
            <a:chOff x="240" y="2976"/>
            <a:chExt cx="5520" cy="624"/>
          </a:xfrm>
        </p:grpSpPr>
        <p:sp>
          <p:nvSpPr>
            <p:cNvPr id="110601" name="AutoShape 9"/>
            <p:cNvSpPr>
              <a:spLocks noChangeArrowheads="1"/>
            </p:cNvSpPr>
            <p:nvPr/>
          </p:nvSpPr>
          <p:spPr bwMode="auto">
            <a:xfrm>
              <a:off x="240" y="2976"/>
              <a:ext cx="960" cy="624"/>
            </a:xfrm>
            <a:prstGeom prst="irregularSeal1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CCFF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02" name="Text Box 10"/>
            <p:cNvSpPr txBox="1">
              <a:spLocks noChangeArrowheads="1"/>
            </p:cNvSpPr>
            <p:nvPr/>
          </p:nvSpPr>
          <p:spPr bwMode="auto">
            <a:xfrm>
              <a:off x="384" y="3120"/>
              <a:ext cx="7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kumimoji="1" lang="zh-CN" altLang="en-US" sz="2800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注意</a:t>
              </a:r>
            </a:p>
          </p:txBody>
        </p: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1248" y="3120"/>
              <a:ext cx="4512" cy="327"/>
              <a:chOff x="1248" y="3120"/>
              <a:chExt cx="4512" cy="327"/>
            </a:xfrm>
          </p:grpSpPr>
          <p:sp>
            <p:nvSpPr>
              <p:cNvPr id="110604" name="Rectangle 12"/>
              <p:cNvSpPr>
                <a:spLocks noChangeArrowheads="1"/>
              </p:cNvSpPr>
              <p:nvPr/>
            </p:nvSpPr>
            <p:spPr bwMode="auto">
              <a:xfrm>
                <a:off x="1248" y="3120"/>
                <a:ext cx="451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dirty="0">
                    <a:solidFill>
                      <a:srgbClr val="000000"/>
                    </a:solidFill>
                    <a:latin typeface="黑体" pitchFamily="49" charset="-122"/>
                    <a:ea typeface="黑体" pitchFamily="49" charset="-122"/>
                  </a:rPr>
                  <a:t>当  接近光速时，伽利略速度变换不成立！</a:t>
                </a:r>
                <a:endParaRPr kumimoji="1" lang="zh-CN" altLang="en-US" sz="3200" dirty="0">
                  <a:solidFill>
                    <a:srgbClr val="000000"/>
                  </a:solidFill>
                  <a:latin typeface="黑体" pitchFamily="49" charset="-122"/>
                  <a:ea typeface="黑体" pitchFamily="49" charset="-122"/>
                </a:endParaRPr>
              </a:p>
            </p:txBody>
          </p:sp>
          <p:graphicFrame>
            <p:nvGraphicFramePr>
              <p:cNvPr id="110605" name="Object 13"/>
              <p:cNvGraphicFramePr>
                <a:graphicFrameLocks noChangeAspect="1"/>
              </p:cNvGraphicFramePr>
              <p:nvPr/>
            </p:nvGraphicFramePr>
            <p:xfrm>
              <a:off x="1536" y="3120"/>
              <a:ext cx="194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9723" name="Equation" r:id="rId6" imgW="203024" imgH="253780" progId="">
                      <p:embed/>
                    </p:oleObj>
                  </mc:Choice>
                  <mc:Fallback>
                    <p:oleObj name="Equation" r:id="rId6" imgW="203024" imgH="253780" progId="">
                      <p:embed/>
                      <p:pic>
                        <p:nvPicPr>
                          <p:cNvPr id="0" name="Picture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36" y="3120"/>
                            <a:ext cx="194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C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8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304800" y="5638800"/>
            <a:ext cx="4491038" cy="1044575"/>
            <a:chOff x="240" y="3504"/>
            <a:chExt cx="2829" cy="658"/>
          </a:xfrm>
        </p:grpSpPr>
        <p:sp>
          <p:nvSpPr>
            <p:cNvPr id="110607" name="Text Box 15"/>
            <p:cNvSpPr txBox="1">
              <a:spLocks noChangeArrowheads="1"/>
            </p:cNvSpPr>
            <p:nvPr/>
          </p:nvSpPr>
          <p:spPr bwMode="auto">
            <a:xfrm>
              <a:off x="240" y="3696"/>
              <a:ext cx="216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dirty="0">
                  <a:latin typeface="黑体" pitchFamily="49" charset="-122"/>
                  <a:ea typeface="黑体" pitchFamily="49" charset="-122"/>
                </a:rPr>
                <a:t>加速度关系</a:t>
              </a:r>
            </a:p>
          </p:txBody>
        </p:sp>
        <p:graphicFrame>
          <p:nvGraphicFramePr>
            <p:cNvPr id="110608" name="Object 16"/>
            <p:cNvGraphicFramePr>
              <a:graphicFrameLocks noChangeAspect="1"/>
            </p:cNvGraphicFramePr>
            <p:nvPr/>
          </p:nvGraphicFramePr>
          <p:xfrm>
            <a:off x="1536" y="3504"/>
            <a:ext cx="1533" cy="6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724" name="Equation" r:id="rId8" imgW="1688367" imgH="723586" progId="">
                    <p:embed/>
                  </p:oleObj>
                </mc:Choice>
                <mc:Fallback>
                  <p:oleObj name="Equation" r:id="rId8" imgW="1688367" imgH="723586" progId="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3504"/>
                          <a:ext cx="1533" cy="6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304800" y="2093913"/>
            <a:ext cx="3505200" cy="1106487"/>
            <a:chOff x="192" y="1223"/>
            <a:chExt cx="2208" cy="697"/>
          </a:xfrm>
        </p:grpSpPr>
        <p:sp>
          <p:nvSpPr>
            <p:cNvPr id="110610" name="Text Box 18"/>
            <p:cNvSpPr txBox="1">
              <a:spLocks noChangeArrowheads="1"/>
            </p:cNvSpPr>
            <p:nvPr/>
          </p:nvSpPr>
          <p:spPr bwMode="auto">
            <a:xfrm>
              <a:off x="192" y="1404"/>
              <a:ext cx="13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绝对速度</a:t>
              </a:r>
              <a:endParaRPr kumimoji="1" lang="zh-CN" altLang="en-US" sz="2800" b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graphicFrame>
          <p:nvGraphicFramePr>
            <p:cNvPr id="110611" name="Object 19"/>
            <p:cNvGraphicFramePr>
              <a:graphicFrameLocks noChangeAspect="1"/>
            </p:cNvGraphicFramePr>
            <p:nvPr/>
          </p:nvGraphicFramePr>
          <p:xfrm>
            <a:off x="1488" y="1223"/>
            <a:ext cx="912" cy="6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725" name="Equation" r:id="rId10" imgW="710891" imgH="609336" progId="">
                    <p:embed/>
                  </p:oleObj>
                </mc:Choice>
                <mc:Fallback>
                  <p:oleObj name="Equation" r:id="rId10" imgW="710891" imgH="609336" progId="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223"/>
                          <a:ext cx="912" cy="6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304800" y="3200400"/>
            <a:ext cx="3581400" cy="1117600"/>
            <a:chOff x="192" y="1920"/>
            <a:chExt cx="2256" cy="704"/>
          </a:xfrm>
        </p:grpSpPr>
        <p:sp>
          <p:nvSpPr>
            <p:cNvPr id="110613" name="Text Box 21"/>
            <p:cNvSpPr txBox="1">
              <a:spLocks noChangeArrowheads="1"/>
            </p:cNvSpPr>
            <p:nvPr/>
          </p:nvSpPr>
          <p:spPr bwMode="auto">
            <a:xfrm>
              <a:off x="192" y="2095"/>
              <a:ext cx="11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相对速度</a:t>
              </a:r>
              <a:endParaRPr kumimoji="1" lang="zh-CN" altLang="en-US" sz="2800" b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graphicFrame>
          <p:nvGraphicFramePr>
            <p:cNvPr id="110614" name="Object 22"/>
            <p:cNvGraphicFramePr>
              <a:graphicFrameLocks noChangeAspect="1"/>
            </p:cNvGraphicFramePr>
            <p:nvPr/>
          </p:nvGraphicFramePr>
          <p:xfrm>
            <a:off x="1488" y="1920"/>
            <a:ext cx="960" cy="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726" name="Equation" r:id="rId12" imgW="914400" imgH="723900" progId="">
                    <p:embed/>
                  </p:oleObj>
                </mc:Choice>
                <mc:Fallback>
                  <p:oleObj name="Equation" r:id="rId12" imgW="914400" imgH="723900" progId="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920"/>
                          <a:ext cx="960" cy="7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381000" y="4267200"/>
            <a:ext cx="2443163" cy="609600"/>
            <a:chOff x="240" y="2592"/>
            <a:chExt cx="1539" cy="384"/>
          </a:xfrm>
        </p:grpSpPr>
        <p:sp>
          <p:nvSpPr>
            <p:cNvPr id="110616" name="Text Box 24"/>
            <p:cNvSpPr txBox="1">
              <a:spLocks noChangeArrowheads="1"/>
            </p:cNvSpPr>
            <p:nvPr/>
          </p:nvSpPr>
          <p:spPr bwMode="auto">
            <a:xfrm>
              <a:off x="240" y="2592"/>
              <a:ext cx="129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牵连速度</a:t>
              </a:r>
              <a:endParaRPr kumimoji="1" lang="zh-CN" altLang="en-US" sz="2800" b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graphicFrame>
          <p:nvGraphicFramePr>
            <p:cNvPr id="110617" name="Object 25"/>
            <p:cNvGraphicFramePr>
              <a:graphicFrameLocks noChangeAspect="1"/>
            </p:cNvGraphicFramePr>
            <p:nvPr/>
          </p:nvGraphicFramePr>
          <p:xfrm>
            <a:off x="1488" y="2592"/>
            <a:ext cx="291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727" name="公式" r:id="rId14" imgW="126780" imgH="164814" progId="">
                    <p:embed/>
                  </p:oleObj>
                </mc:Choice>
                <mc:Fallback>
                  <p:oleObj name="公式" r:id="rId14" imgW="126780" imgH="164814" progId="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592"/>
                          <a:ext cx="291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5638800" y="3919538"/>
            <a:ext cx="2527300" cy="1189037"/>
            <a:chOff x="3552" y="2277"/>
            <a:chExt cx="1592" cy="749"/>
          </a:xfrm>
        </p:grpSpPr>
        <p:sp>
          <p:nvSpPr>
            <p:cNvPr id="110619" name="Line 27"/>
            <p:cNvSpPr>
              <a:spLocks noChangeShapeType="1"/>
            </p:cNvSpPr>
            <p:nvPr/>
          </p:nvSpPr>
          <p:spPr bwMode="auto">
            <a:xfrm flipV="1">
              <a:off x="3552" y="2378"/>
              <a:ext cx="1296" cy="47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20" name="Line 28"/>
            <p:cNvSpPr>
              <a:spLocks noChangeShapeType="1"/>
            </p:cNvSpPr>
            <p:nvPr/>
          </p:nvSpPr>
          <p:spPr bwMode="auto">
            <a:xfrm flipV="1">
              <a:off x="4176" y="2378"/>
              <a:ext cx="672" cy="479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21" name="Line 29"/>
            <p:cNvSpPr>
              <a:spLocks noChangeShapeType="1"/>
            </p:cNvSpPr>
            <p:nvPr/>
          </p:nvSpPr>
          <p:spPr bwMode="auto">
            <a:xfrm>
              <a:off x="3552" y="2857"/>
              <a:ext cx="672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0622" name="Object 30"/>
            <p:cNvGraphicFramePr>
              <a:graphicFrameLocks noChangeAspect="1"/>
            </p:cNvGraphicFramePr>
            <p:nvPr/>
          </p:nvGraphicFramePr>
          <p:xfrm>
            <a:off x="4272" y="2762"/>
            <a:ext cx="227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728" name="Equation" r:id="rId16" imgW="177646" imgH="228402" progId="">
                    <p:embed/>
                  </p:oleObj>
                </mc:Choice>
                <mc:Fallback>
                  <p:oleObj name="Equation" r:id="rId16" imgW="177646" imgH="228402" progId="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2762"/>
                          <a:ext cx="227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623" name="Object 31"/>
            <p:cNvGraphicFramePr>
              <a:graphicFrameLocks noChangeAspect="1"/>
            </p:cNvGraphicFramePr>
            <p:nvPr/>
          </p:nvGraphicFramePr>
          <p:xfrm>
            <a:off x="4272" y="2282"/>
            <a:ext cx="227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729" name="Equation" r:id="rId18" imgW="177646" imgH="228402" progId="">
                    <p:embed/>
                  </p:oleObj>
                </mc:Choice>
                <mc:Fallback>
                  <p:oleObj name="Equation" r:id="rId18" imgW="177646" imgH="228402" progId="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2282"/>
                          <a:ext cx="227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624" name="Object 32"/>
            <p:cNvGraphicFramePr>
              <a:graphicFrameLocks noChangeAspect="1"/>
            </p:cNvGraphicFramePr>
            <p:nvPr/>
          </p:nvGraphicFramePr>
          <p:xfrm>
            <a:off x="4848" y="2277"/>
            <a:ext cx="29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9730" name="Equation" r:id="rId20" imgW="266584" imgH="279279" progId="">
                    <p:embed/>
                  </p:oleObj>
                </mc:Choice>
                <mc:Fallback>
                  <p:oleObj name="Equation" r:id="rId20" imgW="266584" imgH="279279" progId="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2277"/>
                          <a:ext cx="296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0625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6634463"/>
              </p:ext>
            </p:extLst>
          </p:nvPr>
        </p:nvGraphicFramePr>
        <p:xfrm>
          <a:off x="1295400" y="1481138"/>
          <a:ext cx="213360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731" name="Equation" r:id="rId22" imgW="1091726" imgH="279279" progId="">
                  <p:embed/>
                </p:oleObj>
              </mc:Choice>
              <mc:Fallback>
                <p:oleObj name="Equation" r:id="rId22" imgW="1091726" imgH="279279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481138"/>
                        <a:ext cx="2133600" cy="522287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34"/>
          <p:cNvGrpSpPr>
            <a:grpSpLocks/>
          </p:cNvGrpSpPr>
          <p:nvPr/>
        </p:nvGrpSpPr>
        <p:grpSpPr bwMode="auto">
          <a:xfrm>
            <a:off x="4648200" y="1066800"/>
            <a:ext cx="4038600" cy="2667000"/>
            <a:chOff x="2640" y="384"/>
            <a:chExt cx="2640" cy="1812"/>
          </a:xfrm>
        </p:grpSpPr>
        <p:grpSp>
          <p:nvGrpSpPr>
            <p:cNvPr id="11" name="Group 35"/>
            <p:cNvGrpSpPr>
              <a:grpSpLocks/>
            </p:cNvGrpSpPr>
            <p:nvPr/>
          </p:nvGrpSpPr>
          <p:grpSpPr bwMode="auto">
            <a:xfrm>
              <a:off x="4224" y="720"/>
              <a:ext cx="672" cy="480"/>
              <a:chOff x="4224" y="2592"/>
              <a:chExt cx="672" cy="480"/>
            </a:xfrm>
          </p:grpSpPr>
          <p:sp>
            <p:nvSpPr>
              <p:cNvPr id="110628" name="Line 36"/>
              <p:cNvSpPr>
                <a:spLocks noChangeShapeType="1"/>
              </p:cNvSpPr>
              <p:nvPr/>
            </p:nvSpPr>
            <p:spPr bwMode="auto">
              <a:xfrm flipV="1">
                <a:off x="4224" y="2592"/>
                <a:ext cx="576" cy="48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10629" name="Object 37"/>
              <p:cNvGraphicFramePr>
                <a:graphicFrameLocks noChangeAspect="1"/>
              </p:cNvGraphicFramePr>
              <p:nvPr/>
            </p:nvGraphicFramePr>
            <p:xfrm>
              <a:off x="4464" y="2784"/>
              <a:ext cx="432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9732" name="Equation" r:id="rId24" imgW="431425" imgH="266469" progId="">
                      <p:embed/>
                    </p:oleObj>
                  </mc:Choice>
                  <mc:Fallback>
                    <p:oleObj name="Equation" r:id="rId24" imgW="431425" imgH="266469" progId="">
                      <p:embed/>
                      <p:pic>
                        <p:nvPicPr>
                          <p:cNvPr id="0" name="Picture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4" y="2784"/>
                            <a:ext cx="432" cy="2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" name="Group 38"/>
            <p:cNvGrpSpPr>
              <a:grpSpLocks/>
            </p:cNvGrpSpPr>
            <p:nvPr/>
          </p:nvGrpSpPr>
          <p:grpSpPr bwMode="auto">
            <a:xfrm>
              <a:off x="2784" y="1584"/>
              <a:ext cx="720" cy="350"/>
              <a:chOff x="2784" y="3456"/>
              <a:chExt cx="720" cy="350"/>
            </a:xfrm>
          </p:grpSpPr>
          <p:graphicFrame>
            <p:nvGraphicFramePr>
              <p:cNvPr id="110631" name="Object 39"/>
              <p:cNvGraphicFramePr>
                <a:graphicFrameLocks noChangeAspect="1"/>
              </p:cNvGraphicFramePr>
              <p:nvPr/>
            </p:nvGraphicFramePr>
            <p:xfrm>
              <a:off x="2973" y="3456"/>
              <a:ext cx="435" cy="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9733" name="公式" r:id="rId26" imgW="190417" imgH="139639" progId="">
                      <p:embed/>
                    </p:oleObj>
                  </mc:Choice>
                  <mc:Fallback>
                    <p:oleObj name="公式" r:id="rId26" imgW="190417" imgH="139639" progId="">
                      <p:embed/>
                      <p:pic>
                        <p:nvPicPr>
                          <p:cNvPr id="0" name="Picture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73" y="3456"/>
                            <a:ext cx="435" cy="3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0632" name="Line 40"/>
              <p:cNvSpPr>
                <a:spLocks noChangeShapeType="1"/>
              </p:cNvSpPr>
              <p:nvPr/>
            </p:nvSpPr>
            <p:spPr bwMode="auto">
              <a:xfrm flipV="1">
                <a:off x="2784" y="3744"/>
                <a:ext cx="720" cy="3"/>
              </a:xfrm>
              <a:prstGeom prst="line">
                <a:avLst/>
              </a:prstGeom>
              <a:noFill/>
              <a:ln w="19050">
                <a:solidFill>
                  <a:srgbClr val="009900"/>
                </a:solidFill>
                <a:prstDash val="dash"/>
                <a:round/>
                <a:headEnd type="triangle" w="sm" len="lg"/>
                <a:tailEnd type="triangl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" name="Group 41"/>
            <p:cNvGrpSpPr>
              <a:grpSpLocks/>
            </p:cNvGrpSpPr>
            <p:nvPr/>
          </p:nvGrpSpPr>
          <p:grpSpPr bwMode="auto">
            <a:xfrm>
              <a:off x="2640" y="384"/>
              <a:ext cx="2640" cy="1812"/>
              <a:chOff x="2640" y="2256"/>
              <a:chExt cx="2640" cy="1812"/>
            </a:xfrm>
          </p:grpSpPr>
          <p:grpSp>
            <p:nvGrpSpPr>
              <p:cNvPr id="14" name="Group 42"/>
              <p:cNvGrpSpPr>
                <a:grpSpLocks/>
              </p:cNvGrpSpPr>
              <p:nvPr/>
            </p:nvGrpSpPr>
            <p:grpSpPr bwMode="auto">
              <a:xfrm>
                <a:off x="4080" y="2256"/>
                <a:ext cx="619" cy="288"/>
                <a:chOff x="4080" y="2256"/>
                <a:chExt cx="619" cy="288"/>
              </a:xfrm>
            </p:grpSpPr>
            <p:graphicFrame>
              <p:nvGraphicFramePr>
                <p:cNvPr id="110635" name="Object 43"/>
                <p:cNvGraphicFramePr>
                  <a:graphicFrameLocks noChangeAspect="1"/>
                </p:cNvGraphicFramePr>
                <p:nvPr/>
              </p:nvGraphicFramePr>
              <p:xfrm>
                <a:off x="4475" y="2256"/>
                <a:ext cx="224" cy="2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39734" name="Equation" r:id="rId28" imgW="177646" imgH="228402" progId="">
                        <p:embed/>
                      </p:oleObj>
                    </mc:Choice>
                    <mc:Fallback>
                      <p:oleObj name="Equation" r:id="rId28" imgW="177646" imgH="228402" progId="">
                        <p:embed/>
                        <p:pic>
                          <p:nvPicPr>
                            <p:cNvPr id="0" name="Picture 1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475" y="2256"/>
                              <a:ext cx="224" cy="28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10636" name="Line 44"/>
                <p:cNvSpPr>
                  <a:spLocks noChangeShapeType="1"/>
                </p:cNvSpPr>
                <p:nvPr/>
              </p:nvSpPr>
              <p:spPr bwMode="auto">
                <a:xfrm>
                  <a:off x="4080" y="2400"/>
                  <a:ext cx="384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" name="Group 45"/>
              <p:cNvGrpSpPr>
                <a:grpSpLocks/>
              </p:cNvGrpSpPr>
              <p:nvPr/>
            </p:nvGrpSpPr>
            <p:grpSpPr bwMode="auto">
              <a:xfrm>
                <a:off x="2640" y="2352"/>
                <a:ext cx="2640" cy="1716"/>
                <a:chOff x="2640" y="2352"/>
                <a:chExt cx="2640" cy="1716"/>
              </a:xfrm>
            </p:grpSpPr>
            <p:sp>
              <p:nvSpPr>
                <p:cNvPr id="110638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3312" y="3504"/>
                  <a:ext cx="528" cy="384"/>
                </a:xfrm>
                <a:prstGeom prst="line">
                  <a:avLst/>
                </a:prstGeom>
                <a:noFill/>
                <a:ln w="19050">
                  <a:solidFill>
                    <a:srgbClr val="1C1C1C"/>
                  </a:solidFill>
                  <a:round/>
                  <a:headEnd/>
                  <a:tailEnd type="triangl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0639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3840" y="2484"/>
                  <a:ext cx="0" cy="1008"/>
                </a:xfrm>
                <a:prstGeom prst="line">
                  <a:avLst/>
                </a:prstGeom>
                <a:noFill/>
                <a:ln w="19050">
                  <a:solidFill>
                    <a:srgbClr val="1C1C1C"/>
                  </a:solidFill>
                  <a:round/>
                  <a:headEnd/>
                  <a:tailEnd type="triangl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0640" name="Line 48"/>
                <p:cNvSpPr>
                  <a:spLocks noChangeShapeType="1"/>
                </p:cNvSpPr>
                <p:nvPr/>
              </p:nvSpPr>
              <p:spPr bwMode="auto">
                <a:xfrm>
                  <a:off x="3168" y="3504"/>
                  <a:ext cx="2112" cy="0"/>
                </a:xfrm>
                <a:prstGeom prst="line">
                  <a:avLst/>
                </a:prstGeom>
                <a:noFill/>
                <a:ln w="19050">
                  <a:solidFill>
                    <a:srgbClr val="1C1C1C"/>
                  </a:solidFill>
                  <a:round/>
                  <a:headEnd/>
                  <a:tailEnd type="triangl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0641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3168" y="2484"/>
                  <a:ext cx="0" cy="1008"/>
                </a:xfrm>
                <a:prstGeom prst="line">
                  <a:avLst/>
                </a:prstGeom>
                <a:noFill/>
                <a:ln w="19050">
                  <a:solidFill>
                    <a:srgbClr val="1C1C1C"/>
                  </a:solidFill>
                  <a:round/>
                  <a:headEnd/>
                  <a:tailEnd type="triangl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0642" name="Line 50"/>
                <p:cNvSpPr>
                  <a:spLocks noChangeShapeType="1"/>
                </p:cNvSpPr>
                <p:nvPr/>
              </p:nvSpPr>
              <p:spPr bwMode="auto">
                <a:xfrm flipH="1">
                  <a:off x="2640" y="3492"/>
                  <a:ext cx="528" cy="336"/>
                </a:xfrm>
                <a:prstGeom prst="line">
                  <a:avLst/>
                </a:prstGeom>
                <a:noFill/>
                <a:ln w="19050">
                  <a:solidFill>
                    <a:srgbClr val="1C1C1C"/>
                  </a:solidFill>
                  <a:round/>
                  <a:headEnd/>
                  <a:tailEnd type="triangl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10643" name="Object 51"/>
                <p:cNvGraphicFramePr>
                  <a:graphicFrameLocks noChangeAspect="1"/>
                </p:cNvGraphicFramePr>
                <p:nvPr/>
              </p:nvGraphicFramePr>
              <p:xfrm>
                <a:off x="4906" y="3200"/>
                <a:ext cx="374" cy="25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39735" name="Equation" r:id="rId30" imgW="380835" imgH="279279" progId="">
                        <p:embed/>
                      </p:oleObj>
                    </mc:Choice>
                    <mc:Fallback>
                      <p:oleObj name="Equation" r:id="rId30" imgW="380835" imgH="279279" progId="">
                        <p:embed/>
                        <p:pic>
                          <p:nvPicPr>
                            <p:cNvPr id="0" name="Picture 1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06" y="3200"/>
                              <a:ext cx="374" cy="25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10644" name="Object 52"/>
                <p:cNvGraphicFramePr>
                  <a:graphicFrameLocks noChangeAspect="1"/>
                </p:cNvGraphicFramePr>
                <p:nvPr/>
              </p:nvGraphicFramePr>
              <p:xfrm>
                <a:off x="2928" y="2448"/>
                <a:ext cx="205" cy="25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39736" name="公式" r:id="rId32" imgW="190417" imgH="241195" progId="">
                        <p:embed/>
                      </p:oleObj>
                    </mc:Choice>
                    <mc:Fallback>
                      <p:oleObj name="公式" r:id="rId32" imgW="190417" imgH="241195" progId="">
                        <p:embed/>
                        <p:pic>
                          <p:nvPicPr>
                            <p:cNvPr id="0" name="Picture 1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28" y="2448"/>
                              <a:ext cx="205" cy="259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10645" name="Object 53"/>
                <p:cNvGraphicFramePr>
                  <a:graphicFrameLocks noChangeAspect="1"/>
                </p:cNvGraphicFramePr>
                <p:nvPr/>
              </p:nvGraphicFramePr>
              <p:xfrm>
                <a:off x="3598" y="2352"/>
                <a:ext cx="248" cy="32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39737" name="Equation" r:id="rId34" imgW="266469" imgH="342603" progId="">
                        <p:embed/>
                      </p:oleObj>
                    </mc:Choice>
                    <mc:Fallback>
                      <p:oleObj name="Equation" r:id="rId34" imgW="266469" imgH="342603" progId="">
                        <p:embed/>
                        <p:pic>
                          <p:nvPicPr>
                            <p:cNvPr id="0" name="Picture 1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98" y="2352"/>
                              <a:ext cx="248" cy="32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10646" name="Object 54"/>
                <p:cNvGraphicFramePr>
                  <a:graphicFrameLocks noChangeAspect="1"/>
                </p:cNvGraphicFramePr>
                <p:nvPr/>
              </p:nvGraphicFramePr>
              <p:xfrm>
                <a:off x="2640" y="3876"/>
                <a:ext cx="192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39738" name="公式" r:id="rId36" imgW="164885" imgH="164885" progId="">
                        <p:embed/>
                      </p:oleObj>
                    </mc:Choice>
                    <mc:Fallback>
                      <p:oleObj name="公式" r:id="rId36" imgW="164885" imgH="164885" progId="">
                        <p:embed/>
                        <p:pic>
                          <p:nvPicPr>
                            <p:cNvPr id="0" name="Picture 1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640" y="3876"/>
                              <a:ext cx="192" cy="19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10647" name="Object 55"/>
                <p:cNvGraphicFramePr>
                  <a:graphicFrameLocks noChangeAspect="1"/>
                </p:cNvGraphicFramePr>
                <p:nvPr/>
              </p:nvGraphicFramePr>
              <p:xfrm>
                <a:off x="3394" y="3792"/>
                <a:ext cx="195" cy="22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39739" name="Equation" r:id="rId38" imgW="228501" imgH="266584" progId="">
                        <p:embed/>
                      </p:oleObj>
                    </mc:Choice>
                    <mc:Fallback>
                      <p:oleObj name="Equation" r:id="rId38" imgW="228501" imgH="266584" progId="">
                        <p:embed/>
                        <p:pic>
                          <p:nvPicPr>
                            <p:cNvPr id="0" name="Picture 1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394" y="3792"/>
                              <a:ext cx="195" cy="227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10648" name="Object 56"/>
                <p:cNvGraphicFramePr>
                  <a:graphicFrameLocks noChangeAspect="1"/>
                </p:cNvGraphicFramePr>
                <p:nvPr/>
              </p:nvGraphicFramePr>
              <p:xfrm>
                <a:off x="4320" y="3648"/>
                <a:ext cx="576" cy="27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39740" name="Equation" r:id="rId40" imgW="457002" imgH="215806" progId="">
                        <p:embed/>
                      </p:oleObj>
                    </mc:Choice>
                    <mc:Fallback>
                      <p:oleObj name="Equation" r:id="rId40" imgW="457002" imgH="215806" progId="">
                        <p:embed/>
                        <p:pic>
                          <p:nvPicPr>
                            <p:cNvPr id="0" name="Picture 2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20" y="3648"/>
                              <a:ext cx="576" cy="273"/>
                            </a:xfrm>
                            <a:prstGeom prst="rect">
                              <a:avLst/>
                            </a:prstGeom>
                            <a:gradFill rotWithShape="0">
                              <a:gsLst>
                                <a:gs pos="0">
                                  <a:srgbClr val="FFFFCC"/>
                                </a:gs>
                                <a:gs pos="50000">
                                  <a:srgbClr val="FFFFFF"/>
                                </a:gs>
                                <a:gs pos="100000">
                                  <a:srgbClr val="FFFFCC"/>
                                </a:gs>
                              </a:gsLst>
                              <a:lin ang="5400000" scaled="1"/>
                            </a:gradFill>
                            <a:ln w="9525">
                              <a:solidFill>
                                <a:srgbClr val="CC9900"/>
                              </a:solidFill>
                              <a:miter lim="800000"/>
                              <a:headEnd/>
                              <a:tailEnd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10649" name="Object 57"/>
                <p:cNvGraphicFramePr>
                  <a:graphicFrameLocks noChangeAspect="1"/>
                </p:cNvGraphicFramePr>
                <p:nvPr/>
              </p:nvGraphicFramePr>
              <p:xfrm>
                <a:off x="2959" y="3360"/>
                <a:ext cx="167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39741" name="Equation" r:id="rId42" imgW="164957" imgH="190335" progId="">
                        <p:embed/>
                      </p:oleObj>
                    </mc:Choice>
                    <mc:Fallback>
                      <p:oleObj name="Equation" r:id="rId42" imgW="164957" imgH="190335" progId="">
                        <p:embed/>
                        <p:pic>
                          <p:nvPicPr>
                            <p:cNvPr id="0" name="Picture 2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59" y="3360"/>
                              <a:ext cx="167" cy="19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10650" name="Object 58"/>
                <p:cNvGraphicFramePr>
                  <a:graphicFrameLocks noChangeAspect="1"/>
                </p:cNvGraphicFramePr>
                <p:nvPr/>
              </p:nvGraphicFramePr>
              <p:xfrm>
                <a:off x="3744" y="3504"/>
                <a:ext cx="204" cy="2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39742" name="Equation" r:id="rId44" imgW="241195" imgH="279279" progId="">
                        <p:embed/>
                      </p:oleObj>
                    </mc:Choice>
                    <mc:Fallback>
                      <p:oleObj name="Equation" r:id="rId44" imgW="241195" imgH="279279" progId="">
                        <p:embed/>
                        <p:pic>
                          <p:nvPicPr>
                            <p:cNvPr id="0" name="Picture 2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44" y="3504"/>
                              <a:ext cx="204" cy="23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16" name="Group 59"/>
            <p:cNvGrpSpPr>
              <a:grpSpLocks/>
            </p:cNvGrpSpPr>
            <p:nvPr/>
          </p:nvGrpSpPr>
          <p:grpSpPr bwMode="auto">
            <a:xfrm>
              <a:off x="3552" y="480"/>
              <a:ext cx="1680" cy="720"/>
              <a:chOff x="3552" y="2352"/>
              <a:chExt cx="1680" cy="720"/>
            </a:xfrm>
          </p:grpSpPr>
          <p:sp>
            <p:nvSpPr>
              <p:cNvPr id="110652" name="Line 60"/>
              <p:cNvSpPr>
                <a:spLocks noChangeShapeType="1"/>
              </p:cNvSpPr>
              <p:nvPr/>
            </p:nvSpPr>
            <p:spPr bwMode="auto">
              <a:xfrm flipV="1">
                <a:off x="3552" y="2592"/>
                <a:ext cx="1248" cy="48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10653" name="Object 61"/>
              <p:cNvGraphicFramePr>
                <a:graphicFrameLocks noChangeAspect="1"/>
              </p:cNvGraphicFramePr>
              <p:nvPr/>
            </p:nvGraphicFramePr>
            <p:xfrm>
              <a:off x="3984" y="2496"/>
              <a:ext cx="436" cy="3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9743" name="公式" r:id="rId46" imgW="164814" imgH="126780" progId="">
                      <p:embed/>
                    </p:oleObj>
                  </mc:Choice>
                  <mc:Fallback>
                    <p:oleObj name="公式" r:id="rId46" imgW="164814" imgH="126780" progId="">
                      <p:embed/>
                      <p:pic>
                        <p:nvPicPr>
                          <p:cNvPr id="0" name="Picture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2496"/>
                            <a:ext cx="436" cy="33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0654" name="Object 62"/>
              <p:cNvGraphicFramePr>
                <a:graphicFrameLocks noChangeAspect="1"/>
              </p:cNvGraphicFramePr>
              <p:nvPr/>
            </p:nvGraphicFramePr>
            <p:xfrm>
              <a:off x="4784" y="2352"/>
              <a:ext cx="208" cy="2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9744" name="Equation" r:id="rId48" imgW="292320" imgH="381240" progId="">
                      <p:embed/>
                    </p:oleObj>
                  </mc:Choice>
                  <mc:Fallback>
                    <p:oleObj name="Equation" r:id="rId48" imgW="292320" imgH="381240" progId="">
                      <p:embed/>
                      <p:pic>
                        <p:nvPicPr>
                          <p:cNvPr id="0" name="Picture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84" y="2352"/>
                            <a:ext cx="208" cy="26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0655" name="Object 63"/>
              <p:cNvGraphicFramePr>
                <a:graphicFrameLocks noChangeAspect="1"/>
              </p:cNvGraphicFramePr>
              <p:nvPr/>
            </p:nvGraphicFramePr>
            <p:xfrm>
              <a:off x="4971" y="2352"/>
              <a:ext cx="261" cy="2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9745" name="Equation" r:id="rId50" imgW="393840" imgH="444600" progId="">
                      <p:embed/>
                    </p:oleObj>
                  </mc:Choice>
                  <mc:Fallback>
                    <p:oleObj name="Equation" r:id="rId50" imgW="393840" imgH="444600" progId="">
                      <p:embed/>
                      <p:pic>
                        <p:nvPicPr>
                          <p:cNvPr id="0" name="Picture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71" y="2352"/>
                            <a:ext cx="261" cy="27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7" name="Group 64"/>
            <p:cNvGrpSpPr>
              <a:grpSpLocks/>
            </p:cNvGrpSpPr>
            <p:nvPr/>
          </p:nvGrpSpPr>
          <p:grpSpPr bwMode="auto">
            <a:xfrm>
              <a:off x="3168" y="1152"/>
              <a:ext cx="1281" cy="528"/>
              <a:chOff x="3168" y="3024"/>
              <a:chExt cx="1281" cy="528"/>
            </a:xfrm>
          </p:grpSpPr>
          <p:grpSp>
            <p:nvGrpSpPr>
              <p:cNvPr id="18" name="Group 65"/>
              <p:cNvGrpSpPr>
                <a:grpSpLocks/>
              </p:cNvGrpSpPr>
              <p:nvPr/>
            </p:nvGrpSpPr>
            <p:grpSpPr bwMode="auto">
              <a:xfrm>
                <a:off x="3168" y="3072"/>
                <a:ext cx="1056" cy="480"/>
                <a:chOff x="3168" y="3072"/>
                <a:chExt cx="1056" cy="480"/>
              </a:xfrm>
            </p:grpSpPr>
            <p:grpSp>
              <p:nvGrpSpPr>
                <p:cNvPr id="19" name="Group 66"/>
                <p:cNvGrpSpPr>
                  <a:grpSpLocks/>
                </p:cNvGrpSpPr>
                <p:nvPr/>
              </p:nvGrpSpPr>
              <p:grpSpPr bwMode="auto">
                <a:xfrm>
                  <a:off x="3552" y="3072"/>
                  <a:ext cx="672" cy="289"/>
                  <a:chOff x="3552" y="3072"/>
                  <a:chExt cx="672" cy="289"/>
                </a:xfrm>
              </p:grpSpPr>
              <p:sp>
                <p:nvSpPr>
                  <p:cNvPr id="110659" name="Line 67"/>
                  <p:cNvSpPr>
                    <a:spLocks noChangeShapeType="1"/>
                  </p:cNvSpPr>
                  <p:nvPr/>
                </p:nvSpPr>
                <p:spPr bwMode="auto">
                  <a:xfrm>
                    <a:off x="3552" y="3072"/>
                    <a:ext cx="672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9900"/>
                    </a:solidFill>
                    <a:round/>
                    <a:headEnd/>
                    <a:tailEnd type="triangle" w="sm" len="lg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110660" name="Object 68"/>
                  <p:cNvGraphicFramePr>
                    <a:graphicFrameLocks noChangeAspect="1"/>
                  </p:cNvGraphicFramePr>
                  <p:nvPr/>
                </p:nvGraphicFramePr>
                <p:xfrm>
                  <a:off x="3600" y="3104"/>
                  <a:ext cx="432" cy="25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39746" name="Equation" r:id="rId52" imgW="457002" imgH="304668" progId="">
                          <p:embed/>
                        </p:oleObj>
                      </mc:Choice>
                      <mc:Fallback>
                        <p:oleObj name="Equation" r:id="rId52" imgW="457002" imgH="304668" progId="">
                          <p:embed/>
                          <p:pic>
                            <p:nvPicPr>
                              <p:cNvPr id="0" name="Picture 26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3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600" y="3104"/>
                                <a:ext cx="432" cy="257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110661" name="Line 69"/>
                <p:cNvSpPr>
                  <a:spLocks noChangeShapeType="1"/>
                </p:cNvSpPr>
                <p:nvPr/>
              </p:nvSpPr>
              <p:spPr bwMode="auto">
                <a:xfrm flipH="1">
                  <a:off x="3168" y="3072"/>
                  <a:ext cx="384" cy="43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0662" name="Line 70"/>
                <p:cNvSpPr>
                  <a:spLocks noChangeShapeType="1"/>
                </p:cNvSpPr>
                <p:nvPr/>
              </p:nvSpPr>
              <p:spPr bwMode="auto">
                <a:xfrm flipH="1">
                  <a:off x="3792" y="3072"/>
                  <a:ext cx="432" cy="48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110663" name="Object 71"/>
              <p:cNvGraphicFramePr>
                <a:graphicFrameLocks noChangeAspect="1"/>
              </p:cNvGraphicFramePr>
              <p:nvPr/>
            </p:nvGraphicFramePr>
            <p:xfrm>
              <a:off x="4224" y="3024"/>
              <a:ext cx="225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9747" name="Equation" r:id="rId54" imgW="381240" imgH="444600" progId="">
                      <p:embed/>
                    </p:oleObj>
                  </mc:Choice>
                  <mc:Fallback>
                    <p:oleObj name="Equation" r:id="rId54" imgW="381240" imgH="444600" progId="">
                      <p:embed/>
                      <p:pic>
                        <p:nvPicPr>
                          <p:cNvPr id="0" name="Picture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24" y="3024"/>
                            <a:ext cx="225" cy="26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72" name="Text Box 3"/>
          <p:cNvSpPr txBox="1">
            <a:spLocks noChangeArrowheads="1"/>
          </p:cNvSpPr>
          <p:nvPr/>
        </p:nvSpPr>
        <p:spPr bwMode="auto">
          <a:xfrm>
            <a:off x="685800" y="152400"/>
            <a:ext cx="5410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二 坐标变换式和速度变换式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95600" y="914400"/>
            <a:ext cx="5791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速度变换的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zh-CN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串联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规则</a:t>
            </a:r>
            <a:r>
              <a:rPr lang="zh-CN" altLang="en-US" sz="2800" b="1" dirty="0"/>
              <a:t>：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约定每个速度用两个下标标定，第一个下标指该物体，第二个下标为该速率相对的参照系。</a:t>
            </a:r>
          </a:p>
        </p:txBody>
      </p:sp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0" y="381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475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2384731"/>
              </p:ext>
            </p:extLst>
          </p:nvPr>
        </p:nvGraphicFramePr>
        <p:xfrm>
          <a:off x="3733800" y="2873540"/>
          <a:ext cx="36591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58" name="Equation" r:id="rId3" imgW="876300" imgH="203200" progId="">
                  <p:embed/>
                </p:oleObj>
              </mc:Choice>
              <mc:Fallback>
                <p:oleObj name="Equation" r:id="rId3" imgW="876300" imgH="2032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873540"/>
                        <a:ext cx="3659188" cy="83820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6194830"/>
              </p:ext>
            </p:extLst>
          </p:nvPr>
        </p:nvGraphicFramePr>
        <p:xfrm>
          <a:off x="2986603" y="4419600"/>
          <a:ext cx="841375" cy="689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59" name="Equation" r:id="rId5" imgW="241195" imgH="203112" progId="">
                  <p:embed/>
                </p:oleObj>
              </mc:Choice>
              <mc:Fallback>
                <p:oleObj name="Equation" r:id="rId5" imgW="241195" imgH="203112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6603" y="4419600"/>
                        <a:ext cx="841375" cy="6895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8918885"/>
              </p:ext>
            </p:extLst>
          </p:nvPr>
        </p:nvGraphicFramePr>
        <p:xfrm>
          <a:off x="2989778" y="3733800"/>
          <a:ext cx="798286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60" name="Equation" r:id="rId7" imgW="215713" imgH="203024" progId="">
                  <p:embed/>
                </p:oleObj>
              </mc:Choice>
              <mc:Fallback>
                <p:oleObj name="Equation" r:id="rId7" imgW="215713" imgH="203024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9778" y="3733800"/>
                        <a:ext cx="798286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6385816"/>
              </p:ext>
            </p:extLst>
          </p:nvPr>
        </p:nvGraphicFramePr>
        <p:xfrm>
          <a:off x="3001199" y="5105400"/>
          <a:ext cx="8382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61" name="Equation" r:id="rId9" imgW="228501" imgH="203112" progId="">
                  <p:embed/>
                </p:oleObj>
              </mc:Choice>
              <mc:Fallback>
                <p:oleObj name="Equation" r:id="rId9" imgW="228501" imgH="203112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1199" y="5105400"/>
                        <a:ext cx="838200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0" y="381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4759" name="Rectangle 7"/>
          <p:cNvSpPr>
            <a:spLocks noChangeArrowheads="1"/>
          </p:cNvSpPr>
          <p:nvPr/>
        </p:nvSpPr>
        <p:spPr bwMode="auto">
          <a:xfrm>
            <a:off x="3655913" y="4495800"/>
            <a:ext cx="41344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小船相对于水流的速度，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itchFamily="49" charset="-122"/>
              <a:ea typeface="黑体" pitchFamily="49" charset="-122"/>
              <a:cs typeface="宋体" pitchFamily="2" charset="-122"/>
            </a:endParaRPr>
          </a:p>
        </p:txBody>
      </p:sp>
      <p:sp>
        <p:nvSpPr>
          <p:cNvPr id="74760" name="Rectangle 8"/>
          <p:cNvSpPr>
            <a:spLocks noChangeArrowheads="1"/>
          </p:cNvSpPr>
          <p:nvPr/>
        </p:nvSpPr>
        <p:spPr bwMode="auto">
          <a:xfrm>
            <a:off x="3599378" y="3810000"/>
            <a:ext cx="41344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小船相对于河岸的速度，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itchFamily="49" charset="-122"/>
              <a:ea typeface="黑体" pitchFamily="49" charset="-122"/>
              <a:cs typeface="宋体" pitchFamily="2" charset="-122"/>
            </a:endParaRPr>
          </a:p>
        </p:txBody>
      </p:sp>
      <p:sp>
        <p:nvSpPr>
          <p:cNvPr id="74761" name="Rectangle 9"/>
          <p:cNvSpPr>
            <a:spLocks noChangeArrowheads="1"/>
          </p:cNvSpPr>
          <p:nvPr/>
        </p:nvSpPr>
        <p:spPr bwMode="auto">
          <a:xfrm>
            <a:off x="3610799" y="5191780"/>
            <a:ext cx="431400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Times New Roman" pitchFamily="18" charset="0"/>
              </a:rPr>
              <a:t>水流相对于河岸的速度。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 </a:t>
            </a: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685800" y="152400"/>
            <a:ext cx="5410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二 坐标变换式和速度变换式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83" y="1204416"/>
            <a:ext cx="1990915" cy="412531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54982" y="5807095"/>
            <a:ext cx="85604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两矢量内侧的脚标相同，求和时互相抵消；两矢量外侧的脚标不同，求和时构成了合矢量的脚标。</a:t>
            </a:r>
            <a:endParaRPr lang="zh-CN" altLang="en-US" sz="2800" dirty="0">
              <a:solidFill>
                <a:srgbClr val="003399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47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4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4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4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4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4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4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4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4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47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4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4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4759" grpId="0"/>
      <p:bldP spid="74760" grpId="0"/>
      <p:bldP spid="74761" grpId="0"/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685800" y="152400"/>
            <a:ext cx="5410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例题</a:t>
            </a:r>
          </a:p>
        </p:txBody>
      </p:sp>
      <p:sp>
        <p:nvSpPr>
          <p:cNvPr id="3" name="矩形 2"/>
          <p:cNvSpPr/>
          <p:nvPr/>
        </p:nvSpPr>
        <p:spPr>
          <a:xfrm>
            <a:off x="76200" y="914400"/>
            <a:ext cx="8991600" cy="1949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1.4.1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奥运会比赛中，运动员要打移动靶。若靶以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20m/s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的速度向正东方向移动，子弹的出膛速度为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800m/s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。当靶运动到运动员的正北方时，运动员扣动扳机射击。运动员应朝着什么方向瞄准才能正好打中靶心？</a:t>
            </a:r>
          </a:p>
        </p:txBody>
      </p:sp>
      <p:sp>
        <p:nvSpPr>
          <p:cNvPr id="4" name="矩形 3"/>
          <p:cNvSpPr/>
          <p:nvPr/>
        </p:nvSpPr>
        <p:spPr>
          <a:xfrm>
            <a:off x="2272352" y="2863908"/>
            <a:ext cx="6490648" cy="104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0"/>
              </a:spcAft>
              <a:tabLst>
                <a:tab pos="1365250" algn="l"/>
                <a:tab pos="5274310" algn="r"/>
              </a:tabLst>
            </a:pPr>
            <a:r>
              <a:rPr lang="zh-CN" altLang="zh-CN" sz="28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解：</a:t>
            </a:r>
            <a:r>
              <a:rPr lang="zh-CN" altLang="zh-CN" sz="28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欲使子弹正好击中靶心，则子弹相对于靶的速度方向必须指向正北</a:t>
            </a:r>
            <a:r>
              <a:rPr lang="zh-CN" altLang="en-US" sz="28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zh-CN" sz="2800" kern="1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453682"/>
              </p:ext>
            </p:extLst>
          </p:nvPr>
        </p:nvGraphicFramePr>
        <p:xfrm>
          <a:off x="3733800" y="3963276"/>
          <a:ext cx="3505200" cy="763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74" name="Equation" r:id="rId3" imgW="1002960" imgH="215640" progId="">
                  <p:embed/>
                </p:oleObj>
              </mc:Choice>
              <mc:Fallback>
                <p:oleObj name="Equation" r:id="rId3" imgW="1002960" imgH="21564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963276"/>
                        <a:ext cx="3505200" cy="7635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2286000" y="4800600"/>
            <a:ext cx="70070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运动员的射击方向应沿正北方向偏东夹角：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952742"/>
              </p:ext>
            </p:extLst>
          </p:nvPr>
        </p:nvGraphicFramePr>
        <p:xfrm>
          <a:off x="3200400" y="5468129"/>
          <a:ext cx="5270345" cy="1085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75" name="Equation" r:id="rId5" imgW="1943100" imgH="406400" progId="">
                  <p:embed/>
                </p:oleObj>
              </mc:Choice>
              <mc:Fallback>
                <p:oleObj name="Equation" r:id="rId5" imgW="1943100" imgH="4064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468129"/>
                        <a:ext cx="5270345" cy="10850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52" y="2863908"/>
            <a:ext cx="1613848" cy="38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883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09800" y="2438400"/>
            <a:ext cx="480131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6000" dirty="0">
                <a:latin typeface="黑体" pitchFamily="49" charset="-122"/>
                <a:ea typeface="黑体" pitchFamily="49" charset="-122"/>
              </a:rPr>
              <a:t>补充例题选讲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0" name="Text Box 1028"/>
          <p:cNvSpPr txBox="1">
            <a:spLocks noChangeArrowheads="1"/>
          </p:cNvSpPr>
          <p:nvPr/>
        </p:nvSpPr>
        <p:spPr bwMode="auto">
          <a:xfrm>
            <a:off x="0" y="436126"/>
            <a:ext cx="9220200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kumimoji="1" lang="zh-CN" altLang="en-US" sz="28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kumimoji="1" lang="en-US" altLang="zh-CN" sz="28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对于沿仰角</a:t>
            </a:r>
            <a:r>
              <a:rPr kumimoji="1" lang="en-US" altLang="zh-CN" sz="2800" i="1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θ</a:t>
            </a:r>
            <a:r>
              <a:rPr kumimoji="1" lang="zh-CN" altLang="en-US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以初速度 </a:t>
            </a:r>
            <a:r>
              <a:rPr kumimoji="1" lang="en-US" altLang="zh-CN" sz="2800" i="1" dirty="0">
                <a:solidFill>
                  <a:schemeClr val="tx1"/>
                </a:solidFill>
                <a:latin typeface="Book Antiqua" pitchFamily="18" charset="0"/>
                <a:ea typeface="黑体" pitchFamily="49" charset="-122"/>
                <a:cs typeface="Times New Roman" pitchFamily="18" charset="0"/>
              </a:rPr>
              <a:t>v</a:t>
            </a:r>
            <a:r>
              <a:rPr kumimoji="1" lang="en-US" altLang="zh-CN" sz="2800" baseline="-30000" dirty="0">
                <a:solidFill>
                  <a:schemeClr val="tx1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0</a:t>
            </a:r>
            <a:r>
              <a:rPr kumimoji="1" lang="en-US" altLang="zh-CN" sz="2800" b="0" baseline="-30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斜向上抛出的物体，</a:t>
            </a:r>
            <a:endParaRPr kumimoji="1" lang="en-US" altLang="zh-CN" sz="28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  <a:p>
            <a:pPr algn="just" eaLnBrk="0" hangingPunct="0">
              <a:spcBef>
                <a:spcPct val="50000"/>
              </a:spcBef>
            </a:pPr>
            <a:r>
              <a:rPr kumimoji="1" lang="zh-CN" altLang="en-US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以下说法中正确的是：</a:t>
            </a:r>
          </a:p>
          <a:p>
            <a:pPr algn="just" eaLnBrk="0" hangingPunct="0"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CC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（</a:t>
            </a:r>
            <a:r>
              <a:rPr kumimoji="1" lang="en-US" altLang="zh-CN" sz="2800" dirty="0">
                <a:solidFill>
                  <a:srgbClr val="CC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</a:t>
            </a:r>
            <a:r>
              <a:rPr kumimoji="1" lang="zh-CN" altLang="en-US" sz="2800" dirty="0">
                <a:solidFill>
                  <a:srgbClr val="CC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）</a:t>
            </a:r>
            <a:r>
              <a:rPr kumimoji="1" lang="zh-CN" altLang="en-US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从抛出至到达地面的过程，其切向加速度保持不变</a:t>
            </a:r>
          </a:p>
          <a:p>
            <a:pPr algn="just" eaLnBrk="0" hangingPunct="0"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CC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（</a:t>
            </a:r>
            <a:r>
              <a:rPr kumimoji="1" lang="en-US" altLang="zh-CN" sz="2800" dirty="0">
                <a:solidFill>
                  <a:srgbClr val="CC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B</a:t>
            </a:r>
            <a:r>
              <a:rPr kumimoji="1" lang="zh-CN" altLang="en-US" sz="2800" dirty="0">
                <a:solidFill>
                  <a:srgbClr val="CC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）</a:t>
            </a:r>
            <a:r>
              <a:rPr kumimoji="1" lang="zh-CN" altLang="en-US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从抛出至到达地面的过程，其法向加速度保持不变</a:t>
            </a:r>
          </a:p>
          <a:p>
            <a:pPr algn="just" eaLnBrk="0" hangingPunct="0"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CC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（</a:t>
            </a:r>
            <a:r>
              <a:rPr kumimoji="1" lang="en-US" altLang="zh-CN" sz="2800" dirty="0">
                <a:solidFill>
                  <a:srgbClr val="CC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C</a:t>
            </a:r>
            <a:r>
              <a:rPr kumimoji="1" lang="zh-CN" altLang="en-US" sz="2800" dirty="0">
                <a:solidFill>
                  <a:srgbClr val="CC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）</a:t>
            </a:r>
            <a:r>
              <a:rPr kumimoji="1" lang="zh-CN" altLang="en-US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从抛出至到达最高点之前，其切向加速度越来越小</a:t>
            </a:r>
          </a:p>
          <a:p>
            <a:pPr eaLnBrk="0" hangingPunct="0"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CC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（</a:t>
            </a:r>
            <a:r>
              <a:rPr kumimoji="1" lang="en-US" altLang="zh-CN" sz="2800" dirty="0">
                <a:solidFill>
                  <a:srgbClr val="CC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D</a:t>
            </a:r>
            <a:r>
              <a:rPr kumimoji="1" lang="zh-CN" altLang="en-US" sz="2800" dirty="0">
                <a:solidFill>
                  <a:srgbClr val="CC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）</a:t>
            </a:r>
            <a:r>
              <a:rPr kumimoji="1" lang="zh-CN" altLang="en-US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通过最高点之后，其切向加速度越来越小</a:t>
            </a:r>
          </a:p>
        </p:txBody>
      </p:sp>
      <p:grpSp>
        <p:nvGrpSpPr>
          <p:cNvPr id="2" name="Group 1030"/>
          <p:cNvGrpSpPr>
            <a:grpSpLocks/>
          </p:cNvGrpSpPr>
          <p:nvPr/>
        </p:nvGrpSpPr>
        <p:grpSpPr bwMode="auto">
          <a:xfrm>
            <a:off x="5715000" y="4267200"/>
            <a:ext cx="3048000" cy="2195513"/>
            <a:chOff x="672" y="2544"/>
            <a:chExt cx="1920" cy="1383"/>
          </a:xfrm>
        </p:grpSpPr>
        <p:sp>
          <p:nvSpPr>
            <p:cNvPr id="167943" name="Line 1031"/>
            <p:cNvSpPr>
              <a:spLocks noChangeShapeType="1"/>
            </p:cNvSpPr>
            <p:nvPr/>
          </p:nvSpPr>
          <p:spPr bwMode="auto">
            <a:xfrm flipV="1">
              <a:off x="1200" y="2640"/>
              <a:ext cx="816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944" name="Line 1032"/>
            <p:cNvSpPr>
              <a:spLocks noChangeShapeType="1"/>
            </p:cNvSpPr>
            <p:nvPr/>
          </p:nvSpPr>
          <p:spPr bwMode="auto">
            <a:xfrm>
              <a:off x="1200" y="3072"/>
              <a:ext cx="0" cy="816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945" name="Line 1033"/>
            <p:cNvSpPr>
              <a:spLocks noChangeShapeType="1"/>
            </p:cNvSpPr>
            <p:nvPr/>
          </p:nvSpPr>
          <p:spPr bwMode="auto">
            <a:xfrm flipH="1">
              <a:off x="864" y="3072"/>
              <a:ext cx="336" cy="192"/>
            </a:xfrm>
            <a:prstGeom prst="line">
              <a:avLst/>
            </a:prstGeom>
            <a:noFill/>
            <a:ln w="28575">
              <a:solidFill>
                <a:srgbClr val="FF5050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946" name="Line 1034"/>
            <p:cNvSpPr>
              <a:spLocks noChangeShapeType="1"/>
            </p:cNvSpPr>
            <p:nvPr/>
          </p:nvSpPr>
          <p:spPr bwMode="auto">
            <a:xfrm>
              <a:off x="1200" y="3072"/>
              <a:ext cx="384" cy="672"/>
            </a:xfrm>
            <a:prstGeom prst="line">
              <a:avLst/>
            </a:prstGeom>
            <a:noFill/>
            <a:ln w="38100">
              <a:solidFill>
                <a:srgbClr val="FF5050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947" name="Text Box 1035"/>
            <p:cNvSpPr txBox="1">
              <a:spLocks noChangeArrowheads="1"/>
            </p:cNvSpPr>
            <p:nvPr/>
          </p:nvSpPr>
          <p:spPr bwMode="auto">
            <a:xfrm>
              <a:off x="912" y="3600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>
                  <a:solidFill>
                    <a:srgbClr val="FF5050"/>
                  </a:solidFill>
                </a:rPr>
                <a:t>g</a:t>
              </a:r>
            </a:p>
          </p:txBody>
        </p:sp>
        <p:sp>
          <p:nvSpPr>
            <p:cNvPr id="167948" name="Text Box 1036"/>
            <p:cNvSpPr txBox="1">
              <a:spLocks noChangeArrowheads="1"/>
            </p:cNvSpPr>
            <p:nvPr/>
          </p:nvSpPr>
          <p:spPr bwMode="auto">
            <a:xfrm>
              <a:off x="1392" y="3216"/>
              <a:ext cx="57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>
                  <a:solidFill>
                    <a:srgbClr val="FF5050"/>
                  </a:solidFill>
                </a:rPr>
                <a:t>a</a:t>
              </a:r>
              <a:r>
                <a:rPr kumimoji="1" lang="en-US" altLang="zh-CN" baseline="-25000">
                  <a:solidFill>
                    <a:srgbClr val="FF5050"/>
                  </a:solidFill>
                </a:rPr>
                <a:t>n</a:t>
              </a:r>
              <a:endParaRPr kumimoji="1" lang="en-US" altLang="zh-CN">
                <a:solidFill>
                  <a:srgbClr val="FF5050"/>
                </a:solidFill>
              </a:endParaRPr>
            </a:p>
          </p:txBody>
        </p:sp>
        <p:sp>
          <p:nvSpPr>
            <p:cNvPr id="167949" name="Text Box 1037"/>
            <p:cNvSpPr txBox="1">
              <a:spLocks noChangeArrowheads="1"/>
            </p:cNvSpPr>
            <p:nvPr/>
          </p:nvSpPr>
          <p:spPr bwMode="auto">
            <a:xfrm>
              <a:off x="672" y="2832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>
                  <a:solidFill>
                    <a:srgbClr val="FF5050"/>
                  </a:solidFill>
                </a:rPr>
                <a:t>a</a:t>
              </a:r>
              <a:r>
                <a:rPr kumimoji="1" lang="en-US" altLang="zh-CN" baseline="-25000">
                  <a:solidFill>
                    <a:srgbClr val="FF5050"/>
                  </a:solidFill>
                </a:rPr>
                <a:t>τ</a:t>
              </a:r>
            </a:p>
          </p:txBody>
        </p:sp>
        <p:sp>
          <p:nvSpPr>
            <p:cNvPr id="167950" name="Text Box 1038"/>
            <p:cNvSpPr txBox="1">
              <a:spLocks noChangeArrowheads="1"/>
            </p:cNvSpPr>
            <p:nvPr/>
          </p:nvSpPr>
          <p:spPr bwMode="auto">
            <a:xfrm>
              <a:off x="2112" y="2544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Book Antiqua" pitchFamily="18" charset="0"/>
                </a:rPr>
                <a:t>v</a:t>
              </a:r>
            </a:p>
          </p:txBody>
        </p:sp>
      </p:grpSp>
      <p:sp>
        <p:nvSpPr>
          <p:cNvPr id="167951" name="Text Box 1039"/>
          <p:cNvSpPr txBox="1">
            <a:spLocks noChangeArrowheads="1"/>
          </p:cNvSpPr>
          <p:nvPr/>
        </p:nvSpPr>
        <p:spPr bwMode="auto">
          <a:xfrm>
            <a:off x="381000" y="4114800"/>
            <a:ext cx="5029200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8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kumimoji="1" lang="zh-CN" altLang="en-US" sz="28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分析：</a:t>
            </a:r>
            <a:r>
              <a:rPr kumimoji="1" lang="zh-CN" altLang="en-US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加速度 </a:t>
            </a:r>
            <a:r>
              <a:rPr kumimoji="1" lang="en-US" altLang="zh-CN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g </a:t>
            </a:r>
            <a:r>
              <a:rPr kumimoji="1" lang="zh-CN" altLang="en-US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沿切向与法向的分量随速度的方向变化而变化</a:t>
            </a:r>
            <a:r>
              <a:rPr kumimoji="1" lang="en-US" altLang="zh-CN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. </a:t>
            </a:r>
            <a:r>
              <a:rPr kumimoji="1" lang="zh-CN" altLang="en-US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斜抛物体在最高点时，切向加速度最小</a:t>
            </a:r>
            <a:r>
              <a:rPr kumimoji="1" lang="en-US" altLang="zh-CN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.</a:t>
            </a:r>
          </a:p>
        </p:txBody>
      </p:sp>
      <p:sp>
        <p:nvSpPr>
          <p:cNvPr id="167952" name="Rectangle 1040"/>
          <p:cNvSpPr>
            <a:spLocks noChangeArrowheads="1"/>
          </p:cNvSpPr>
          <p:nvPr/>
        </p:nvSpPr>
        <p:spPr bwMode="auto">
          <a:xfrm>
            <a:off x="7978925" y="3606225"/>
            <a:ext cx="843501" cy="523220"/>
          </a:xfrm>
          <a:prstGeom prst="rect">
            <a:avLst/>
          </a:prstGeom>
          <a:noFill/>
          <a:ln w="19050">
            <a:noFill/>
            <a:miter lim="800000"/>
            <a:headEnd/>
            <a:tailEnd type="none" w="med" len="lg"/>
          </a:ln>
          <a:effectLst/>
        </p:spPr>
        <p:txBody>
          <a:bodyPr wrap="none">
            <a:spAutoFit/>
          </a:bodyPr>
          <a:lstStyle/>
          <a:p>
            <a:pPr fontAlgn="b"/>
            <a:r>
              <a:rPr kumimoji="1" lang="en-US" altLang="zh-CN" sz="2800" b="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[ C ]</a:t>
            </a:r>
          </a:p>
        </p:txBody>
      </p:sp>
      <p:sp>
        <p:nvSpPr>
          <p:cNvPr id="167953" name="AutoShape 1041"/>
          <p:cNvSpPr>
            <a:spLocks noChangeArrowheads="1"/>
          </p:cNvSpPr>
          <p:nvPr/>
        </p:nvSpPr>
        <p:spPr bwMode="auto">
          <a:xfrm>
            <a:off x="152400" y="2895600"/>
            <a:ext cx="457200" cy="533400"/>
          </a:xfrm>
          <a:prstGeom prst="star5">
            <a:avLst/>
          </a:prstGeom>
          <a:gradFill rotWithShape="0">
            <a:gsLst>
              <a:gs pos="0">
                <a:schemeClr val="bg1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79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"/>
                                        <p:tgtEl>
                                          <p:spTgt spid="167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7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7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51" grpId="0" build="p" autoUpdateAnimBg="0"/>
      <p:bldP spid="167952" grpId="0" autoUpdateAnimBg="0"/>
      <p:bldP spid="16795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53975" y="925512"/>
            <a:ext cx="8861425" cy="164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800" b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  </a:t>
            </a:r>
            <a:r>
              <a:rPr kumimoji="1" lang="en-US" altLang="zh-CN" sz="2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kumimoji="1" lang="zh-CN" altLang="en-US" sz="28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2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质点沿 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x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2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轴运动，其加速度 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en-US" sz="2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与位置坐标的关系为 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a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= 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3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+ 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6</a:t>
            </a:r>
            <a:r>
              <a:rPr kumimoji="1" lang="en-US" altLang="zh-CN" sz="2800" b="0" i="1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x</a:t>
            </a:r>
            <a:r>
              <a:rPr kumimoji="1" lang="en-US" altLang="zh-CN" sz="2800" b="0" baseline="3000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2 </a:t>
            </a:r>
            <a:r>
              <a:rPr kumimoji="1" lang="en-US" altLang="zh-CN" sz="2800" b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kumimoji="1" lang="en-US" altLang="zh-CN" sz="2800" b="0" dirty="0">
                <a:solidFill>
                  <a:srgbClr val="00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SI</a:t>
            </a:r>
            <a:r>
              <a:rPr kumimoji="1" lang="en-US" altLang="zh-CN" sz="2800" b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)</a:t>
            </a:r>
            <a:r>
              <a:rPr kumimoji="1" lang="zh-CN" altLang="en-US" sz="2800" b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zh-CN" altLang="en-US" sz="2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如果质点在原点处的速度为零，试求其在任意位置处的速度。</a:t>
            </a:r>
          </a:p>
        </p:txBody>
      </p:sp>
      <p:graphicFrame>
        <p:nvGraphicFramePr>
          <p:cNvPr id="187393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6895482"/>
              </p:ext>
            </p:extLst>
          </p:nvPr>
        </p:nvGraphicFramePr>
        <p:xfrm>
          <a:off x="1981200" y="4583112"/>
          <a:ext cx="4678363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02" name="公式" r:id="rId3" imgW="1384300" imgH="330200" progId="">
                  <p:embed/>
                </p:oleObj>
              </mc:Choice>
              <mc:Fallback>
                <p:oleObj name="公式" r:id="rId3" imgW="1384300" imgH="3302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583112"/>
                        <a:ext cx="4678363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394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8402916"/>
              </p:ext>
            </p:extLst>
          </p:nvPr>
        </p:nvGraphicFramePr>
        <p:xfrm>
          <a:off x="3248025" y="3822700"/>
          <a:ext cx="2033588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03" name="公式" r:id="rId5" imgW="660113" imgH="177723" progId="">
                  <p:embed/>
                </p:oleObj>
              </mc:Choice>
              <mc:Fallback>
                <p:oleObj name="公式" r:id="rId5" imgW="660113" imgH="177723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8025" y="3822700"/>
                        <a:ext cx="2033588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396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33065"/>
              </p:ext>
            </p:extLst>
          </p:nvPr>
        </p:nvGraphicFramePr>
        <p:xfrm>
          <a:off x="2362200" y="5649912"/>
          <a:ext cx="3313113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04" name="公式" r:id="rId7" imgW="1002865" imgH="228501" progId="">
                  <p:embed/>
                </p:oleObj>
              </mc:Choice>
              <mc:Fallback>
                <p:oleObj name="公式" r:id="rId7" imgW="1002865" imgH="228501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649912"/>
                        <a:ext cx="3313113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71" name="Text Box 15"/>
          <p:cNvSpPr txBox="1">
            <a:spLocks noChangeArrowheads="1"/>
          </p:cNvSpPr>
          <p:nvPr/>
        </p:nvSpPr>
        <p:spPr bwMode="auto">
          <a:xfrm>
            <a:off x="685800" y="2917825"/>
            <a:ext cx="57340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解：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设质点在 </a:t>
            </a:r>
            <a:r>
              <a:rPr lang="en-US" altLang="zh-CN" sz="2800" i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x</a:t>
            </a:r>
            <a:r>
              <a:rPr lang="en-US" altLang="zh-CN" sz="2800" i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处的速度为</a:t>
            </a:r>
            <a:r>
              <a:rPr lang="en-US" altLang="zh-CN" sz="2800" b="0" i="1" dirty="0">
                <a:latin typeface="Book Antiqua" pitchFamily="18" charset="0"/>
                <a:ea typeface="黑体" pitchFamily="49" charset="-122"/>
                <a:cs typeface="Times New Roman" pitchFamily="18" charset="0"/>
              </a:rPr>
              <a:t>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7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7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71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ChangeArrowheads="1"/>
          </p:cNvSpPr>
          <p:nvPr/>
        </p:nvSpPr>
        <p:spPr bwMode="auto">
          <a:xfrm>
            <a:off x="1143000" y="2286000"/>
            <a:ext cx="1082348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解</a:t>
            </a:r>
            <a:r>
              <a:rPr kumimoji="1" lang="en-US" altLang="zh-CN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:  </a:t>
            </a:r>
          </a:p>
        </p:txBody>
      </p:sp>
      <p:graphicFrame>
        <p:nvGraphicFramePr>
          <p:cNvPr id="182275" name="Object 3"/>
          <p:cNvGraphicFramePr>
            <a:graphicFrameLocks noChangeAspect="1"/>
          </p:cNvGraphicFramePr>
          <p:nvPr/>
        </p:nvGraphicFramePr>
        <p:xfrm>
          <a:off x="2133600" y="2209800"/>
          <a:ext cx="3097213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38" name="Equation" r:id="rId3" imgW="34945200" imgH="7304400" progId="">
                  <p:embed/>
                </p:oleObj>
              </mc:Choice>
              <mc:Fallback>
                <p:oleObj name="Equation" r:id="rId3" imgW="34945200" imgH="73044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209800"/>
                        <a:ext cx="3097213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990600" y="2895600"/>
            <a:ext cx="4287838" cy="646113"/>
            <a:chOff x="1156" y="2912"/>
            <a:chExt cx="2701" cy="407"/>
          </a:xfrm>
        </p:grpSpPr>
        <p:sp>
          <p:nvSpPr>
            <p:cNvPr id="182282" name="Text Box 10"/>
            <p:cNvSpPr txBox="1">
              <a:spLocks noChangeArrowheads="1"/>
            </p:cNvSpPr>
            <p:nvPr/>
          </p:nvSpPr>
          <p:spPr bwMode="auto">
            <a:xfrm>
              <a:off x="1156" y="2931"/>
              <a:ext cx="240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zh-CN" sz="2800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  <a:sym typeface="Symbol" pitchFamily="18" charset="2"/>
                </a:rPr>
                <a:t>位移 </a:t>
              </a:r>
              <a:r>
                <a:rPr kumimoji="1" lang="zh-CN" altLang="en-US" sz="2800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  <a:sym typeface="Symbol" pitchFamily="18" charset="2"/>
                </a:rPr>
                <a:t> </a:t>
              </a:r>
            </a:p>
          </p:txBody>
        </p:sp>
        <p:graphicFrame>
          <p:nvGraphicFramePr>
            <p:cNvPr id="182283" name="Object 11"/>
            <p:cNvGraphicFramePr>
              <a:graphicFrameLocks noChangeAspect="1"/>
            </p:cNvGraphicFramePr>
            <p:nvPr/>
          </p:nvGraphicFramePr>
          <p:xfrm>
            <a:off x="1722" y="2912"/>
            <a:ext cx="2135" cy="4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3739" name="公式" r:id="rId5" imgW="1129810" imgH="215806" progId="">
                    <p:embed/>
                  </p:oleObj>
                </mc:Choice>
                <mc:Fallback>
                  <p:oleObj name="公式" r:id="rId5" imgW="1129810" imgH="215806" progId="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2" y="2912"/>
                          <a:ext cx="2135" cy="4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33400" y="425450"/>
            <a:ext cx="8305800" cy="1708150"/>
            <a:chOff x="0" y="432"/>
            <a:chExt cx="3456" cy="1076"/>
          </a:xfrm>
        </p:grpSpPr>
        <p:sp>
          <p:nvSpPr>
            <p:cNvPr id="182284" name="Text Box 12"/>
            <p:cNvSpPr txBox="1">
              <a:spLocks noChangeArrowheads="1"/>
            </p:cNvSpPr>
            <p:nvPr/>
          </p:nvSpPr>
          <p:spPr bwMode="auto">
            <a:xfrm>
              <a:off x="0" y="432"/>
              <a:ext cx="3456" cy="1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kumimoji="1" lang="en-US" altLang="zh-CN" sz="2800" dirty="0">
                  <a:solidFill>
                    <a:srgbClr val="CC0000"/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 </a:t>
              </a:r>
              <a:r>
                <a:rPr kumimoji="1" lang="zh-CN" altLang="en-US" sz="2800" dirty="0">
                  <a:solidFill>
                    <a:srgbClr val="CC0000"/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例</a:t>
              </a:r>
              <a:r>
                <a:rPr kumimoji="1" lang="en-US" altLang="zh-CN" sz="2800" dirty="0">
                  <a:solidFill>
                    <a:srgbClr val="CC0000"/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 </a:t>
              </a:r>
              <a:r>
                <a:rPr kumimoji="1" lang="zh-CN" altLang="en-US" sz="2800" dirty="0">
                  <a:solidFill>
                    <a:srgbClr val="CC0000"/>
                  </a:solidFill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  </a:t>
              </a:r>
              <a:r>
                <a:rPr kumimoji="1" lang="zh-CN" altLang="en-US" sz="2800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一物体作直线运动，其运动方程为  　　　　          ，求 </a:t>
              </a:r>
              <a:r>
                <a:rPr kumimoji="1" lang="en-US" altLang="zh-CN" sz="2800" b="0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0</a:t>
              </a:r>
              <a:r>
                <a:rPr kumimoji="1" lang="en-US" altLang="zh-CN" sz="2800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kumimoji="1" lang="zh-CN" altLang="en-US" sz="2800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至</a:t>
              </a:r>
              <a:r>
                <a:rPr kumimoji="1" lang="en-US" altLang="zh-CN" sz="2800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kumimoji="1" lang="en-US" altLang="zh-CN" sz="2800" b="0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5 </a:t>
              </a:r>
              <a:r>
                <a:rPr kumimoji="1" lang="zh-CN" altLang="en-US" sz="2800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秒内物体走过的路程、位移和在第</a:t>
              </a:r>
              <a:r>
                <a:rPr kumimoji="1" lang="en-US" altLang="zh-CN" sz="2800" b="0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5</a:t>
              </a:r>
              <a:r>
                <a:rPr kumimoji="1" lang="zh-CN" altLang="en-US" sz="2800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秒的速度．</a:t>
              </a:r>
            </a:p>
          </p:txBody>
        </p:sp>
        <p:graphicFrame>
          <p:nvGraphicFramePr>
            <p:cNvPr id="182285" name="Object 13"/>
            <p:cNvGraphicFramePr>
              <a:graphicFrameLocks noChangeAspect="1"/>
            </p:cNvGraphicFramePr>
            <p:nvPr/>
          </p:nvGraphicFramePr>
          <p:xfrm>
            <a:off x="222" y="753"/>
            <a:ext cx="1427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3740" name="Equation" r:id="rId7" imgW="34945200" imgH="7304400" progId="">
                    <p:embed/>
                  </p:oleObj>
                </mc:Choice>
                <mc:Fallback>
                  <p:oleObj name="Equation" r:id="rId7" imgW="34945200" imgH="7304400" progId="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" y="753"/>
                          <a:ext cx="1427" cy="3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2288" name="Text Box 16"/>
          <p:cNvSpPr txBox="1">
            <a:spLocks noChangeArrowheads="1"/>
          </p:cNvSpPr>
          <p:nvPr/>
        </p:nvSpPr>
        <p:spPr bwMode="auto">
          <a:xfrm>
            <a:off x="4648200" y="3733800"/>
            <a:ext cx="3886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0" i="1" dirty="0">
                <a:solidFill>
                  <a:schemeClr val="tx1"/>
                </a:solidFill>
                <a:sym typeface="Symbol" pitchFamily="18" charset="2"/>
              </a:rPr>
              <a:t>t </a:t>
            </a:r>
            <a:r>
              <a:rPr kumimoji="1" lang="en-US" altLang="zh-CN" sz="3200" i="1" dirty="0">
                <a:solidFill>
                  <a:schemeClr val="tx1"/>
                </a:solidFill>
                <a:sym typeface="Symbol" pitchFamily="18" charset="2"/>
              </a:rPr>
              <a:t>=</a:t>
            </a:r>
            <a:r>
              <a:rPr kumimoji="1" lang="en-US" altLang="zh-CN" sz="3200" b="0" i="1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kumimoji="1" lang="en-US" altLang="zh-CN" sz="3200" b="0" dirty="0">
                <a:solidFill>
                  <a:schemeClr val="tx1"/>
                </a:solidFill>
                <a:sym typeface="Symbol" pitchFamily="18" charset="2"/>
              </a:rPr>
              <a:t>5</a:t>
            </a:r>
            <a:r>
              <a:rPr kumimoji="1" lang="en-US" altLang="zh-CN" sz="32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kumimoji="1" lang="zh-CN" altLang="en-US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Symbol" pitchFamily="18" charset="2"/>
              </a:rPr>
              <a:t>时</a:t>
            </a:r>
            <a:r>
              <a:rPr kumimoji="1" lang="en-US" altLang="zh-CN" sz="3200" dirty="0">
                <a:solidFill>
                  <a:schemeClr val="tx1"/>
                </a:solidFill>
                <a:sym typeface="Symbol" pitchFamily="18" charset="2"/>
              </a:rPr>
              <a:t>,  </a:t>
            </a:r>
            <a:r>
              <a:rPr kumimoji="1" lang="en-US" altLang="zh-CN" sz="3200" b="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kumimoji="1" lang="en-US" altLang="zh-CN" sz="3600" b="0" i="1" dirty="0">
                <a:solidFill>
                  <a:schemeClr val="tx1"/>
                </a:solidFill>
                <a:latin typeface="Book Antiqua" pitchFamily="18" charset="0"/>
                <a:sym typeface="Symbol" pitchFamily="18" charset="2"/>
              </a:rPr>
              <a:t>v</a:t>
            </a:r>
            <a:r>
              <a:rPr kumimoji="1" lang="en-US" altLang="zh-CN" sz="3600" i="1" dirty="0">
                <a:solidFill>
                  <a:schemeClr val="tx1"/>
                </a:solidFill>
                <a:latin typeface="Book Antiqua" pitchFamily="18" charset="0"/>
                <a:sym typeface="Symbol" pitchFamily="18" charset="2"/>
              </a:rPr>
              <a:t> </a:t>
            </a:r>
            <a:r>
              <a:rPr kumimoji="1" lang="en-US" altLang="zh-CN" sz="3200" i="1" dirty="0">
                <a:solidFill>
                  <a:schemeClr val="tx1"/>
                </a:solidFill>
                <a:sym typeface="Symbol" pitchFamily="18" charset="2"/>
              </a:rPr>
              <a:t>= </a:t>
            </a:r>
            <a:r>
              <a:rPr kumimoji="1" lang="en-US" altLang="zh-CN" sz="3200" b="0" dirty="0">
                <a:solidFill>
                  <a:schemeClr val="tx1"/>
                </a:solidFill>
                <a:sym typeface="Symbol" pitchFamily="18" charset="2"/>
              </a:rPr>
              <a:t>6 m</a:t>
            </a:r>
            <a:r>
              <a:rPr kumimoji="1" lang="en-US" altLang="zh-CN" sz="3200" b="0" dirty="0">
                <a:solidFill>
                  <a:schemeClr val="tx1"/>
                </a:solidFill>
                <a:cs typeface="Times New Roman" pitchFamily="18" charset="0"/>
                <a:sym typeface="Symbol" pitchFamily="18" charset="2"/>
              </a:rPr>
              <a:t>·</a:t>
            </a:r>
            <a:r>
              <a:rPr kumimoji="1" lang="en-US" altLang="zh-CN" sz="3200" b="0" dirty="0">
                <a:solidFill>
                  <a:schemeClr val="tx1"/>
                </a:solidFill>
                <a:sym typeface="Symbol" pitchFamily="18" charset="2"/>
              </a:rPr>
              <a:t>s</a:t>
            </a:r>
            <a:r>
              <a:rPr kumimoji="1" lang="en-US" altLang="zh-CN" sz="3200" b="0" baseline="30000" dirty="0">
                <a:solidFill>
                  <a:schemeClr val="tx1"/>
                </a:solidFill>
                <a:sym typeface="Symbol" pitchFamily="18" charset="2"/>
              </a:rPr>
              <a:t>-1</a:t>
            </a:r>
            <a:endParaRPr kumimoji="1" lang="en-US" altLang="zh-CN" sz="3200" b="0" dirty="0">
              <a:solidFill>
                <a:schemeClr val="tx1"/>
              </a:solidFill>
              <a:sym typeface="Symbol" pitchFamily="18" charset="2"/>
            </a:endParaRPr>
          </a:p>
        </p:txBody>
      </p:sp>
      <p:graphicFrame>
        <p:nvGraphicFramePr>
          <p:cNvPr id="182289" name="Object 17"/>
          <p:cNvGraphicFramePr>
            <a:graphicFrameLocks noChangeAspect="1"/>
          </p:cNvGraphicFramePr>
          <p:nvPr/>
        </p:nvGraphicFramePr>
        <p:xfrm>
          <a:off x="609600" y="3505200"/>
          <a:ext cx="35052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41" name="Equation" r:id="rId9" imgW="44294760" imgH="12588840" progId="">
                  <p:embed/>
                </p:oleObj>
              </mc:Choice>
              <mc:Fallback>
                <p:oleObj name="Equation" r:id="rId9" imgW="44294760" imgH="1258884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505200"/>
                        <a:ext cx="3505200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290" name="Text Box 18"/>
          <p:cNvSpPr txBox="1">
            <a:spLocks noChangeArrowheads="1"/>
          </p:cNvSpPr>
          <p:nvPr/>
        </p:nvSpPr>
        <p:spPr bwMode="auto">
          <a:xfrm>
            <a:off x="685800" y="4572000"/>
            <a:ext cx="7696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 </a:t>
            </a:r>
            <a:r>
              <a:rPr kumimoji="1" lang="en-US" altLang="zh-CN" sz="32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</a:t>
            </a:r>
            <a:r>
              <a:rPr kumimoji="1" lang="en-US" altLang="zh-CN" sz="3200" b="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3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2s </a:t>
            </a:r>
            <a:r>
              <a:rPr kumimoji="1" lang="zh-CN" altLang="en-US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Symbol" pitchFamily="18" charset="2"/>
              </a:rPr>
              <a:t>时</a:t>
            </a:r>
            <a:r>
              <a:rPr kumimoji="1" lang="en-US" altLang="zh-CN" sz="3200" b="0" dirty="0">
                <a:solidFill>
                  <a:schemeClr val="tx1"/>
                </a:solidFill>
                <a:sym typeface="Symbol" pitchFamily="18" charset="2"/>
              </a:rPr>
              <a:t>, </a:t>
            </a:r>
            <a:r>
              <a:rPr kumimoji="1" lang="en-US" altLang="zh-CN" sz="3600" b="0" i="1" dirty="0">
                <a:solidFill>
                  <a:schemeClr val="tx1"/>
                </a:solidFill>
                <a:latin typeface="Book Antiqua" pitchFamily="18" charset="0"/>
                <a:sym typeface="Symbol" pitchFamily="18" charset="2"/>
              </a:rPr>
              <a:t>v </a:t>
            </a:r>
            <a:r>
              <a:rPr kumimoji="1" lang="en-US" altLang="zh-CN" sz="3200" dirty="0">
                <a:solidFill>
                  <a:schemeClr val="tx1"/>
                </a:solidFill>
                <a:sym typeface="Symbol" pitchFamily="18" charset="2"/>
              </a:rPr>
              <a:t>=</a:t>
            </a:r>
            <a:r>
              <a:rPr kumimoji="1" lang="en-US" altLang="zh-CN" sz="3200" b="0" dirty="0">
                <a:solidFill>
                  <a:schemeClr val="tx1"/>
                </a:solidFill>
                <a:sym typeface="Symbol" pitchFamily="18" charset="2"/>
              </a:rPr>
              <a:t> 0</a:t>
            </a:r>
            <a:r>
              <a:rPr kumimoji="1" lang="zh-CN" altLang="en-US" sz="3200" dirty="0">
                <a:solidFill>
                  <a:schemeClr val="tx1"/>
                </a:solidFill>
                <a:sym typeface="Symbol" pitchFamily="18" charset="2"/>
              </a:rPr>
              <a:t>，</a:t>
            </a:r>
            <a:r>
              <a:rPr kumimoji="1" lang="en-US" altLang="zh-CN" sz="32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kumimoji="1" lang="en-US" altLang="zh-CN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- </a:t>
            </a:r>
            <a:r>
              <a:rPr kumimoji="1" lang="en-US" altLang="zh-CN" sz="3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2m</a:t>
            </a:r>
            <a:r>
              <a:rPr kumimoji="1" lang="en-US" altLang="zh-CN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; </a:t>
            </a:r>
            <a:r>
              <a:rPr kumimoji="1" lang="en-US" altLang="zh-CN" sz="3200" b="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 </a:t>
            </a:r>
            <a:r>
              <a:rPr kumimoji="1" lang="en-US" altLang="zh-CN" sz="32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&lt; </a:t>
            </a:r>
            <a:r>
              <a:rPr kumimoji="1" lang="en-US" altLang="zh-CN" sz="32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2s </a:t>
            </a:r>
            <a:r>
              <a:rPr kumimoji="1" lang="zh-CN" altLang="en-US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Symbol" pitchFamily="18" charset="2"/>
              </a:rPr>
              <a:t>时</a:t>
            </a:r>
            <a:r>
              <a:rPr kumimoji="1" lang="en-US" altLang="zh-CN" sz="3200" b="0" dirty="0">
                <a:solidFill>
                  <a:schemeClr val="tx1"/>
                </a:solidFill>
                <a:sym typeface="Symbol" pitchFamily="18" charset="2"/>
              </a:rPr>
              <a:t>, </a:t>
            </a:r>
            <a:r>
              <a:rPr kumimoji="1" lang="en-US" altLang="zh-CN" sz="3600" b="0" i="1" dirty="0">
                <a:solidFill>
                  <a:schemeClr val="tx1"/>
                </a:solidFill>
                <a:latin typeface="Book Antiqua" pitchFamily="18" charset="0"/>
                <a:sym typeface="Symbol" pitchFamily="18" charset="2"/>
              </a:rPr>
              <a:t>v </a:t>
            </a:r>
            <a:r>
              <a:rPr kumimoji="1" lang="en-US" altLang="zh-CN" sz="3200" dirty="0">
                <a:solidFill>
                  <a:schemeClr val="tx1"/>
                </a:solidFill>
                <a:sym typeface="Symbol" pitchFamily="18" charset="2"/>
              </a:rPr>
              <a:t>&lt; </a:t>
            </a:r>
            <a:r>
              <a:rPr kumimoji="1" lang="en-US" altLang="zh-CN" sz="3200" b="0" dirty="0">
                <a:solidFill>
                  <a:schemeClr val="tx1"/>
                </a:solidFill>
                <a:sym typeface="Symbol" pitchFamily="18" charset="2"/>
              </a:rPr>
              <a:t>0</a:t>
            </a:r>
            <a:r>
              <a:rPr kumimoji="1" lang="en-US" altLang="zh-CN" sz="3200" dirty="0">
                <a:solidFill>
                  <a:schemeClr val="tx1"/>
                </a:solidFill>
                <a:sym typeface="Symbol" pitchFamily="18" charset="2"/>
              </a:rPr>
              <a:t> .</a:t>
            </a:r>
          </a:p>
        </p:txBody>
      </p:sp>
      <p:sp>
        <p:nvSpPr>
          <p:cNvPr id="182291" name="Text Box 19"/>
          <p:cNvSpPr txBox="1">
            <a:spLocks noChangeArrowheads="1"/>
          </p:cNvSpPr>
          <p:nvPr/>
        </p:nvSpPr>
        <p:spPr bwMode="auto">
          <a:xfrm>
            <a:off x="4876800" y="5562600"/>
            <a:ext cx="3962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zh-CN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Symbol" pitchFamily="18" charset="2"/>
              </a:rPr>
              <a:t>路程</a:t>
            </a:r>
            <a:r>
              <a:rPr kumimoji="1" lang="zh-CN" altLang="en-US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kumimoji="1" lang="en-US" altLang="zh-CN" sz="28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 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=(4+9)</a:t>
            </a:r>
            <a:r>
              <a:rPr kumimoji="1" lang="en-US" altLang="zh-CN" sz="28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</a:t>
            </a:r>
            <a:r>
              <a:rPr kumimoji="1" lang="en-US" altLang="zh-CN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</a:t>
            </a:r>
            <a:r>
              <a:rPr kumimoji="1" lang="en-US" altLang="zh-CN" sz="2800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13 m</a:t>
            </a:r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457200" y="5334000"/>
            <a:ext cx="4267200" cy="1219200"/>
            <a:chOff x="240" y="3312"/>
            <a:chExt cx="2688" cy="768"/>
          </a:xfrm>
        </p:grpSpPr>
        <p:sp>
          <p:nvSpPr>
            <p:cNvPr id="182293" name="Rectangle 21"/>
            <p:cNvSpPr>
              <a:spLocks noChangeArrowheads="1"/>
            </p:cNvSpPr>
            <p:nvPr/>
          </p:nvSpPr>
          <p:spPr bwMode="auto">
            <a:xfrm>
              <a:off x="864" y="3592"/>
              <a:ext cx="2064" cy="4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kumimoji="1" lang="en-US" altLang="zh-CN" sz="2400" b="0">
                  <a:solidFill>
                    <a:schemeClr val="tx1"/>
                  </a:solidFill>
                </a:rPr>
                <a:t>0</a:t>
              </a:r>
              <a:r>
                <a:rPr kumimoji="1" lang="en-US" altLang="zh-CN">
                  <a:solidFill>
                    <a:schemeClr val="tx1"/>
                  </a:solidFill>
                </a:rPr>
                <a:t>        </a:t>
              </a:r>
              <a:r>
                <a:rPr kumimoji="1" lang="en-US" altLang="zh-CN" sz="2400" b="0">
                  <a:solidFill>
                    <a:schemeClr val="tx1"/>
                  </a:solidFill>
                </a:rPr>
                <a:t>2</a:t>
              </a:r>
              <a:r>
                <a:rPr kumimoji="1" lang="en-US" altLang="zh-CN">
                  <a:solidFill>
                    <a:schemeClr val="tx1"/>
                  </a:solidFill>
                </a:rPr>
                <a:t>              </a:t>
              </a:r>
              <a:r>
                <a:rPr kumimoji="1" lang="en-US" altLang="zh-CN" sz="2400" b="0">
                  <a:solidFill>
                    <a:schemeClr val="tx1"/>
                  </a:solidFill>
                </a:rPr>
                <a:t>7</a:t>
              </a:r>
              <a:r>
                <a:rPr kumimoji="1" lang="en-US" altLang="zh-CN">
                  <a:solidFill>
                    <a:schemeClr val="tx1"/>
                  </a:solidFill>
                </a:rPr>
                <a:t> </a:t>
              </a:r>
            </a:p>
            <a:p>
              <a:pPr>
                <a:lnSpc>
                  <a:spcPct val="80000"/>
                </a:lnSpc>
              </a:pPr>
              <a:r>
                <a:rPr kumimoji="1" lang="en-US" altLang="zh-CN">
                  <a:solidFill>
                    <a:schemeClr val="tx1"/>
                  </a:solidFill>
                </a:rPr>
                <a:t>        </a:t>
              </a:r>
              <a:r>
                <a:rPr kumimoji="1" lang="en-US" altLang="zh-CN" sz="2400" b="0" i="1">
                  <a:solidFill>
                    <a:schemeClr val="tx1"/>
                  </a:solidFill>
                </a:rPr>
                <a:t>t</a:t>
              </a:r>
              <a:r>
                <a:rPr kumimoji="1" lang="en-US" altLang="zh-CN" sz="2400" b="0" i="1">
                  <a:solidFill>
                    <a:schemeClr val="tx1"/>
                  </a:solidFill>
                  <a:latin typeface="Book Antiqua" pitchFamily="18" charset="0"/>
                </a:rPr>
                <a:t> </a:t>
              </a:r>
              <a:r>
                <a:rPr kumimoji="1" lang="en-US" altLang="zh-CN" sz="2400" i="1">
                  <a:solidFill>
                    <a:schemeClr val="tx1"/>
                  </a:solidFill>
                </a:rPr>
                <a:t>=</a:t>
              </a:r>
              <a:r>
                <a:rPr kumimoji="1" lang="en-US" altLang="zh-CN" sz="2400" b="0" i="1">
                  <a:solidFill>
                    <a:schemeClr val="tx1"/>
                  </a:solidFill>
                </a:rPr>
                <a:t> </a:t>
              </a:r>
              <a:r>
                <a:rPr kumimoji="1" lang="en-US" altLang="zh-CN" sz="2400" b="0">
                  <a:solidFill>
                    <a:schemeClr val="tx1"/>
                  </a:solidFill>
                </a:rPr>
                <a:t>0</a:t>
              </a:r>
              <a:r>
                <a:rPr kumimoji="1" lang="en-US" altLang="zh-CN">
                  <a:solidFill>
                    <a:schemeClr val="tx1"/>
                  </a:solidFill>
                </a:rPr>
                <a:t>          </a:t>
              </a:r>
              <a:r>
                <a:rPr kumimoji="1" lang="en-US" altLang="zh-CN" sz="2400" b="0" i="1">
                  <a:solidFill>
                    <a:schemeClr val="tx1"/>
                  </a:solidFill>
                </a:rPr>
                <a:t>t </a:t>
              </a:r>
              <a:r>
                <a:rPr kumimoji="1" lang="en-US" altLang="zh-CN" sz="2400" i="1">
                  <a:solidFill>
                    <a:schemeClr val="tx1"/>
                  </a:solidFill>
                </a:rPr>
                <a:t>=</a:t>
              </a:r>
              <a:r>
                <a:rPr kumimoji="1" lang="en-US" altLang="zh-CN" sz="2400" b="0" i="1">
                  <a:solidFill>
                    <a:schemeClr val="tx1"/>
                  </a:solidFill>
                </a:rPr>
                <a:t> </a:t>
              </a:r>
              <a:r>
                <a:rPr kumimoji="1" lang="en-US" altLang="zh-CN" sz="2400" b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82294" name="Rectangle 22"/>
            <p:cNvSpPr>
              <a:spLocks noChangeArrowheads="1"/>
            </p:cNvSpPr>
            <p:nvPr/>
          </p:nvSpPr>
          <p:spPr bwMode="auto">
            <a:xfrm>
              <a:off x="2352" y="3312"/>
              <a:ext cx="488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dirty="0">
                  <a:solidFill>
                    <a:schemeClr val="tx1"/>
                  </a:solidFill>
                </a:rPr>
                <a:t> </a:t>
              </a:r>
              <a:r>
                <a:rPr kumimoji="1" lang="en-US" altLang="zh-CN" sz="2800" b="0" i="1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x/</a:t>
              </a:r>
              <a:r>
                <a:rPr kumimoji="1" lang="en-US" altLang="zh-CN" sz="2800" b="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</a:p>
          </p:txBody>
        </p:sp>
        <p:sp>
          <p:nvSpPr>
            <p:cNvPr id="182295" name="Rectangle 23"/>
            <p:cNvSpPr>
              <a:spLocks noChangeArrowheads="1"/>
            </p:cNvSpPr>
            <p:nvPr/>
          </p:nvSpPr>
          <p:spPr bwMode="auto">
            <a:xfrm>
              <a:off x="240" y="3606"/>
              <a:ext cx="470" cy="4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kumimoji="1" lang="en-US" altLang="zh-CN" sz="2400" b="0">
                  <a:solidFill>
                    <a:schemeClr val="tx1"/>
                  </a:solidFill>
                  <a:latin typeface="宋体" charset="-122"/>
                </a:rPr>
                <a:t>-</a:t>
              </a:r>
              <a:r>
                <a:rPr kumimoji="1" lang="en-US" altLang="zh-CN" sz="2400" b="0">
                  <a:solidFill>
                    <a:schemeClr val="tx1"/>
                  </a:solidFill>
                </a:rPr>
                <a:t>2</a:t>
              </a:r>
            </a:p>
            <a:p>
              <a:pPr>
                <a:lnSpc>
                  <a:spcPct val="80000"/>
                </a:lnSpc>
              </a:pPr>
              <a:r>
                <a:rPr kumimoji="1" lang="en-US" altLang="zh-CN" sz="2400" b="0" i="1">
                  <a:solidFill>
                    <a:schemeClr val="tx1"/>
                  </a:solidFill>
                </a:rPr>
                <a:t>t </a:t>
              </a:r>
              <a:r>
                <a:rPr kumimoji="1" lang="en-US" altLang="zh-CN" sz="2400" i="1">
                  <a:solidFill>
                    <a:schemeClr val="tx1"/>
                  </a:solidFill>
                </a:rPr>
                <a:t>=</a:t>
              </a:r>
              <a:r>
                <a:rPr kumimoji="1" lang="en-US" altLang="zh-CN" sz="2400" b="0" i="1">
                  <a:solidFill>
                    <a:schemeClr val="tx1"/>
                  </a:solidFill>
                </a:rPr>
                <a:t> </a:t>
              </a:r>
              <a:r>
                <a:rPr kumimoji="1" lang="en-US" altLang="zh-CN" sz="2400" b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5" name="Group 24"/>
            <p:cNvGrpSpPr>
              <a:grpSpLocks/>
            </p:cNvGrpSpPr>
            <p:nvPr/>
          </p:nvGrpSpPr>
          <p:grpSpPr bwMode="auto">
            <a:xfrm>
              <a:off x="359" y="3312"/>
              <a:ext cx="2329" cy="331"/>
              <a:chOff x="1271" y="2692"/>
              <a:chExt cx="3120" cy="519"/>
            </a:xfrm>
          </p:grpSpPr>
          <p:sp>
            <p:nvSpPr>
              <p:cNvPr id="182297" name="Line 25"/>
              <p:cNvSpPr>
                <a:spLocks noChangeShapeType="1"/>
              </p:cNvSpPr>
              <p:nvPr/>
            </p:nvSpPr>
            <p:spPr bwMode="auto">
              <a:xfrm>
                <a:off x="2064" y="3030"/>
                <a:ext cx="0" cy="181"/>
              </a:xfrm>
              <a:prstGeom prst="line">
                <a:avLst/>
              </a:prstGeom>
              <a:noFill/>
              <a:ln w="28575">
                <a:solidFill>
                  <a:srgbClr val="CC66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82298" name="Line 26"/>
              <p:cNvSpPr>
                <a:spLocks noChangeShapeType="1"/>
              </p:cNvSpPr>
              <p:nvPr/>
            </p:nvSpPr>
            <p:spPr bwMode="auto">
              <a:xfrm>
                <a:off x="2786" y="2884"/>
                <a:ext cx="0" cy="2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2299" name="Line 27"/>
              <p:cNvSpPr>
                <a:spLocks noChangeShapeType="1"/>
              </p:cNvSpPr>
              <p:nvPr/>
            </p:nvSpPr>
            <p:spPr bwMode="auto">
              <a:xfrm>
                <a:off x="1271" y="3124"/>
                <a:ext cx="312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2300" name="Oval 28"/>
              <p:cNvSpPr>
                <a:spLocks noChangeArrowheads="1"/>
              </p:cNvSpPr>
              <p:nvPr/>
            </p:nvSpPr>
            <p:spPr bwMode="auto">
              <a:xfrm>
                <a:off x="2018" y="3076"/>
                <a:ext cx="96" cy="96"/>
              </a:xfrm>
              <a:prstGeom prst="ellipse">
                <a:avLst/>
              </a:prstGeom>
              <a:gradFill rotWithShape="1">
                <a:gsLst>
                  <a:gs pos="0">
                    <a:srgbClr val="339966"/>
                  </a:gs>
                  <a:gs pos="100000">
                    <a:srgbClr val="339966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2301" name="Oval 29"/>
              <p:cNvSpPr>
                <a:spLocks noChangeArrowheads="1"/>
              </p:cNvSpPr>
              <p:nvPr/>
            </p:nvSpPr>
            <p:spPr bwMode="auto">
              <a:xfrm>
                <a:off x="2738" y="3076"/>
                <a:ext cx="96" cy="96"/>
              </a:xfrm>
              <a:prstGeom prst="ellipse">
                <a:avLst/>
              </a:prstGeom>
              <a:gradFill rotWithShape="1">
                <a:gsLst>
                  <a:gs pos="0">
                    <a:srgbClr val="339966"/>
                  </a:gs>
                  <a:gs pos="100000">
                    <a:srgbClr val="339966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2302" name="Oval 30"/>
              <p:cNvSpPr>
                <a:spLocks noChangeArrowheads="1"/>
              </p:cNvSpPr>
              <p:nvPr/>
            </p:nvSpPr>
            <p:spPr bwMode="auto">
              <a:xfrm>
                <a:off x="3986" y="3076"/>
                <a:ext cx="95" cy="95"/>
              </a:xfrm>
              <a:prstGeom prst="ellipse">
                <a:avLst/>
              </a:prstGeom>
              <a:gradFill rotWithShape="1">
                <a:gsLst>
                  <a:gs pos="0">
                    <a:srgbClr val="339966"/>
                  </a:gs>
                  <a:gs pos="100000">
                    <a:srgbClr val="339966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2303" name="Line 31"/>
              <p:cNvSpPr>
                <a:spLocks noChangeShapeType="1"/>
              </p:cNvSpPr>
              <p:nvPr/>
            </p:nvSpPr>
            <p:spPr bwMode="auto">
              <a:xfrm>
                <a:off x="4034" y="269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2304" name="Line 32"/>
              <p:cNvSpPr>
                <a:spLocks noChangeShapeType="1"/>
              </p:cNvSpPr>
              <p:nvPr/>
            </p:nvSpPr>
            <p:spPr bwMode="auto">
              <a:xfrm flipH="1">
                <a:off x="1402" y="2989"/>
                <a:ext cx="1392" cy="0"/>
              </a:xfrm>
              <a:prstGeom prst="line">
                <a:avLst/>
              </a:prstGeom>
              <a:noFill/>
              <a:ln w="19050">
                <a:solidFill>
                  <a:srgbClr val="6600FF"/>
                </a:solidFill>
                <a:prstDash val="dash"/>
                <a:round/>
                <a:headEnd type="none" w="sm" len="sm"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2305" name="Line 33"/>
              <p:cNvSpPr>
                <a:spLocks noChangeShapeType="1"/>
              </p:cNvSpPr>
              <p:nvPr/>
            </p:nvSpPr>
            <p:spPr bwMode="auto">
              <a:xfrm>
                <a:off x="1419" y="2803"/>
                <a:ext cx="2640" cy="0"/>
              </a:xfrm>
              <a:prstGeom prst="line">
                <a:avLst/>
              </a:prstGeom>
              <a:noFill/>
              <a:ln w="19050">
                <a:solidFill>
                  <a:srgbClr val="6600FF"/>
                </a:solidFill>
                <a:prstDash val="dash"/>
                <a:round/>
                <a:headEnd type="none" w="sm" len="sm"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2306" name="Line 34"/>
              <p:cNvSpPr>
                <a:spLocks noChangeShapeType="1"/>
              </p:cNvSpPr>
              <p:nvPr/>
            </p:nvSpPr>
            <p:spPr bwMode="auto">
              <a:xfrm>
                <a:off x="1411" y="2749"/>
                <a:ext cx="0" cy="3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2307" name="Oval 35"/>
              <p:cNvSpPr>
                <a:spLocks noChangeArrowheads="1"/>
              </p:cNvSpPr>
              <p:nvPr/>
            </p:nvSpPr>
            <p:spPr bwMode="auto">
              <a:xfrm>
                <a:off x="1369" y="3073"/>
                <a:ext cx="96" cy="96"/>
              </a:xfrm>
              <a:prstGeom prst="ellipse">
                <a:avLst/>
              </a:prstGeom>
              <a:gradFill rotWithShape="1">
                <a:gsLst>
                  <a:gs pos="0">
                    <a:srgbClr val="339966"/>
                  </a:gs>
                  <a:gs pos="100000">
                    <a:srgbClr val="339966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5410200" y="2343150"/>
            <a:ext cx="3124200" cy="1238250"/>
            <a:chOff x="3408" y="1307"/>
            <a:chExt cx="1968" cy="780"/>
          </a:xfrm>
        </p:grpSpPr>
        <p:graphicFrame>
          <p:nvGraphicFramePr>
            <p:cNvPr id="182279" name="Object 7"/>
            <p:cNvGraphicFramePr>
              <a:graphicFrameLocks noChangeAspect="1"/>
            </p:cNvGraphicFramePr>
            <p:nvPr/>
          </p:nvGraphicFramePr>
          <p:xfrm>
            <a:off x="3552" y="1307"/>
            <a:ext cx="1776" cy="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3742" name="Equation" r:id="rId11" imgW="939392" imgH="215806" progId="">
                    <p:embed/>
                  </p:oleObj>
                </mc:Choice>
                <mc:Fallback>
                  <p:oleObj name="Equation" r:id="rId11" imgW="939392" imgH="215806" progId="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307"/>
                          <a:ext cx="1776" cy="3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2280" name="Object 8"/>
            <p:cNvGraphicFramePr>
              <a:graphicFrameLocks noChangeAspect="1"/>
            </p:cNvGraphicFramePr>
            <p:nvPr/>
          </p:nvGraphicFramePr>
          <p:xfrm>
            <a:off x="3552" y="1680"/>
            <a:ext cx="1824" cy="4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3743" name="Equation" r:id="rId13" imgW="964781" imgH="215806" progId="">
                    <p:embed/>
                  </p:oleObj>
                </mc:Choice>
                <mc:Fallback>
                  <p:oleObj name="Equation" r:id="rId13" imgW="964781" imgH="215806" progId="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680"/>
                          <a:ext cx="1824" cy="4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2308" name="AutoShape 36"/>
            <p:cNvSpPr>
              <a:spLocks/>
            </p:cNvSpPr>
            <p:nvPr/>
          </p:nvSpPr>
          <p:spPr bwMode="auto">
            <a:xfrm>
              <a:off x="3408" y="1488"/>
              <a:ext cx="144" cy="384"/>
            </a:xfrm>
            <a:prstGeom prst="leftBrace">
              <a:avLst>
                <a:gd name="adj1" fmla="val 22222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2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82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8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18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88" grpId="0" autoUpdateAnimBg="0"/>
      <p:bldP spid="182290" grpId="0" autoUpdateAnimBg="0"/>
      <p:bldP spid="182291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181600" y="2247900"/>
            <a:ext cx="3505200" cy="3657600"/>
            <a:chOff x="3360" y="1200"/>
            <a:chExt cx="2208" cy="2304"/>
          </a:xfrm>
        </p:grpSpPr>
        <p:sp>
          <p:nvSpPr>
            <p:cNvPr id="176131" name="Rectangle 3"/>
            <p:cNvSpPr>
              <a:spLocks noChangeArrowheads="1"/>
            </p:cNvSpPr>
            <p:nvPr/>
          </p:nvSpPr>
          <p:spPr bwMode="auto">
            <a:xfrm>
              <a:off x="3360" y="1200"/>
              <a:ext cx="2208" cy="23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456" y="1248"/>
              <a:ext cx="1920" cy="2160"/>
              <a:chOff x="3456" y="1248"/>
              <a:chExt cx="1920" cy="2160"/>
            </a:xfrm>
          </p:grpSpPr>
          <p:graphicFrame>
            <p:nvGraphicFramePr>
              <p:cNvPr id="176133" name="Object 5"/>
              <p:cNvGraphicFramePr>
                <a:graphicFrameLocks noChangeAspect="1"/>
              </p:cNvGraphicFramePr>
              <p:nvPr/>
            </p:nvGraphicFramePr>
            <p:xfrm>
              <a:off x="4608" y="1248"/>
              <a:ext cx="264" cy="4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4798" name="Equation" r:id="rId3" imgW="228600" imgH="381000" progId="">
                      <p:embed/>
                    </p:oleObj>
                  </mc:Choice>
                  <mc:Fallback>
                    <p:oleObj name="Equation" r:id="rId3" imgW="228600" imgH="381000" progId="">
                      <p:embed/>
                      <p:pic>
                        <p:nvPicPr>
                          <p:cNvPr id="0" name="Picture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8" y="1248"/>
                            <a:ext cx="264" cy="44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6134" name="Oval 6"/>
              <p:cNvSpPr>
                <a:spLocks noChangeArrowheads="1"/>
              </p:cNvSpPr>
              <p:nvPr/>
            </p:nvSpPr>
            <p:spPr bwMode="auto">
              <a:xfrm>
                <a:off x="3742" y="1842"/>
                <a:ext cx="1350" cy="1365"/>
              </a:xfrm>
              <a:prstGeom prst="ellipse">
                <a:avLst/>
              </a:prstGeom>
              <a:noFill/>
              <a:ln w="28575">
                <a:solidFill>
                  <a:srgbClr val="0000FF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6135" name="Line 7"/>
              <p:cNvSpPr>
                <a:spLocks noChangeShapeType="1"/>
              </p:cNvSpPr>
              <p:nvPr/>
            </p:nvSpPr>
            <p:spPr bwMode="auto">
              <a:xfrm>
                <a:off x="3456" y="2544"/>
                <a:ext cx="192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6136" name="Line 8"/>
              <p:cNvSpPr>
                <a:spLocks noChangeShapeType="1"/>
              </p:cNvSpPr>
              <p:nvPr/>
            </p:nvSpPr>
            <p:spPr bwMode="auto">
              <a:xfrm flipV="1">
                <a:off x="4417" y="1521"/>
                <a:ext cx="0" cy="188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6137" name="Line 9"/>
              <p:cNvSpPr>
                <a:spLocks noChangeShapeType="1"/>
              </p:cNvSpPr>
              <p:nvPr/>
            </p:nvSpPr>
            <p:spPr bwMode="auto">
              <a:xfrm flipH="1" flipV="1">
                <a:off x="4576" y="1521"/>
                <a:ext cx="436" cy="683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 type="triangl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6138" name="Line 10"/>
              <p:cNvSpPr>
                <a:spLocks noChangeShapeType="1"/>
              </p:cNvSpPr>
              <p:nvPr/>
            </p:nvSpPr>
            <p:spPr bwMode="auto">
              <a:xfrm flipH="1">
                <a:off x="4258" y="2204"/>
                <a:ext cx="754" cy="401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 type="triangl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76139" name="Object 11"/>
              <p:cNvGraphicFramePr>
                <a:graphicFrameLocks noChangeAspect="1"/>
              </p:cNvGraphicFramePr>
              <p:nvPr/>
            </p:nvGraphicFramePr>
            <p:xfrm>
              <a:off x="4032" y="2496"/>
              <a:ext cx="337" cy="4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4799" name="Equation" r:id="rId5" imgW="266584" imgH="368140" progId="">
                      <p:embed/>
                    </p:oleObj>
                  </mc:Choice>
                  <mc:Fallback>
                    <p:oleObj name="Equation" r:id="rId5" imgW="266584" imgH="368140" progId="">
                      <p:embed/>
                      <p:pic>
                        <p:nvPicPr>
                          <p:cNvPr id="0" name="Picture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32" y="2496"/>
                            <a:ext cx="337" cy="43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76140" name="Object 12"/>
            <p:cNvGraphicFramePr>
              <a:graphicFrameLocks noChangeAspect="1"/>
            </p:cNvGraphicFramePr>
            <p:nvPr/>
          </p:nvGraphicFramePr>
          <p:xfrm>
            <a:off x="5232" y="2642"/>
            <a:ext cx="22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4800" name="公式" r:id="rId7" imgW="177646" imgH="190335" progId="">
                    <p:embed/>
                  </p:oleObj>
                </mc:Choice>
                <mc:Fallback>
                  <p:oleObj name="公式" r:id="rId7" imgW="177646" imgH="190335" progId="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2642"/>
                          <a:ext cx="221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6141" name="Object 13"/>
            <p:cNvGraphicFramePr>
              <a:graphicFrameLocks noChangeAspect="1"/>
            </p:cNvGraphicFramePr>
            <p:nvPr/>
          </p:nvGraphicFramePr>
          <p:xfrm>
            <a:off x="4128" y="1346"/>
            <a:ext cx="239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4801" name="公式" r:id="rId9" imgW="190417" imgH="241195" progId="">
                    <p:embed/>
                  </p:oleObj>
                </mc:Choice>
                <mc:Fallback>
                  <p:oleObj name="公式" r:id="rId9" imgW="190417" imgH="241195" progId="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346"/>
                          <a:ext cx="239" cy="3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6248400" y="3086100"/>
            <a:ext cx="1557338" cy="1171575"/>
            <a:chOff x="4032" y="1728"/>
            <a:chExt cx="981" cy="738"/>
          </a:xfrm>
        </p:grpSpPr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4032" y="1728"/>
              <a:ext cx="981" cy="498"/>
              <a:chOff x="4032" y="1728"/>
              <a:chExt cx="981" cy="498"/>
            </a:xfrm>
          </p:grpSpPr>
          <p:sp>
            <p:nvSpPr>
              <p:cNvPr id="176144" name="Line 16"/>
              <p:cNvSpPr>
                <a:spLocks noChangeShapeType="1"/>
              </p:cNvSpPr>
              <p:nvPr/>
            </p:nvSpPr>
            <p:spPr bwMode="auto">
              <a:xfrm flipH="1" flipV="1">
                <a:off x="4298" y="2065"/>
                <a:ext cx="715" cy="161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76145" name="Object 17"/>
              <p:cNvGraphicFramePr>
                <a:graphicFrameLocks noChangeAspect="1"/>
              </p:cNvGraphicFramePr>
              <p:nvPr/>
            </p:nvGraphicFramePr>
            <p:xfrm>
              <a:off x="4032" y="1728"/>
              <a:ext cx="322" cy="4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4802" name="公式" r:id="rId11" imgW="101556" imgH="139639" progId="">
                      <p:embed/>
                    </p:oleObj>
                  </mc:Choice>
                  <mc:Fallback>
                    <p:oleObj name="公式" r:id="rId11" imgW="101556" imgH="139639" progId="">
                      <p:embed/>
                      <p:pic>
                        <p:nvPicPr>
                          <p:cNvPr id="0" name="Picture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32" y="1728"/>
                            <a:ext cx="322" cy="45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76146" name="Line 18"/>
            <p:cNvSpPr>
              <a:spLocks noChangeShapeType="1"/>
            </p:cNvSpPr>
            <p:nvPr/>
          </p:nvSpPr>
          <p:spPr bwMode="auto">
            <a:xfrm>
              <a:off x="4292" y="2064"/>
              <a:ext cx="278" cy="4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6147" name="Line 19"/>
            <p:cNvSpPr>
              <a:spLocks noChangeShapeType="1"/>
            </p:cNvSpPr>
            <p:nvPr/>
          </p:nvSpPr>
          <p:spPr bwMode="auto">
            <a:xfrm flipV="1">
              <a:off x="4292" y="1824"/>
              <a:ext cx="436" cy="2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7391400" y="2933700"/>
            <a:ext cx="812800" cy="908050"/>
            <a:chOff x="4752" y="1632"/>
            <a:chExt cx="512" cy="572"/>
          </a:xfrm>
        </p:grpSpPr>
        <p:sp>
          <p:nvSpPr>
            <p:cNvPr id="176149" name="Line 21"/>
            <p:cNvSpPr>
              <a:spLocks noChangeShapeType="1"/>
            </p:cNvSpPr>
            <p:nvPr/>
          </p:nvSpPr>
          <p:spPr bwMode="auto">
            <a:xfrm flipH="1" flipV="1">
              <a:off x="4752" y="1802"/>
              <a:ext cx="278" cy="402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prstDash val="dash"/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6150" name="Object 22"/>
            <p:cNvGraphicFramePr>
              <a:graphicFrameLocks noChangeAspect="1"/>
            </p:cNvGraphicFramePr>
            <p:nvPr/>
          </p:nvGraphicFramePr>
          <p:xfrm>
            <a:off x="4896" y="1632"/>
            <a:ext cx="368" cy="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4803" name="Equation" r:id="rId13" imgW="266584" imgH="380835" progId="">
                    <p:embed/>
                  </p:oleObj>
                </mc:Choice>
                <mc:Fallback>
                  <p:oleObj name="Equation" r:id="rId13" imgW="266584" imgH="380835" progId="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1632"/>
                          <a:ext cx="368" cy="4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7086600" y="3851275"/>
            <a:ext cx="693738" cy="835025"/>
            <a:chOff x="4560" y="2210"/>
            <a:chExt cx="437" cy="526"/>
          </a:xfrm>
        </p:grpSpPr>
        <p:sp>
          <p:nvSpPr>
            <p:cNvPr id="176152" name="Line 24"/>
            <p:cNvSpPr>
              <a:spLocks noChangeShapeType="1"/>
            </p:cNvSpPr>
            <p:nvPr/>
          </p:nvSpPr>
          <p:spPr bwMode="auto">
            <a:xfrm flipH="1">
              <a:off x="4560" y="2210"/>
              <a:ext cx="437" cy="241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prstDash val="dash"/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6153" name="Object 25"/>
            <p:cNvGraphicFramePr>
              <a:graphicFrameLocks noChangeAspect="1"/>
            </p:cNvGraphicFramePr>
            <p:nvPr/>
          </p:nvGraphicFramePr>
          <p:xfrm>
            <a:off x="4656" y="2352"/>
            <a:ext cx="325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4804" name="Equation" r:id="rId15" imgW="291973" imgH="368140" progId="">
                    <p:embed/>
                  </p:oleObj>
                </mc:Choice>
                <mc:Fallback>
                  <p:oleObj name="Equation" r:id="rId15" imgW="291973" imgH="368140" progId="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352"/>
                          <a:ext cx="325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615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6963520"/>
              </p:ext>
            </p:extLst>
          </p:nvPr>
        </p:nvGraphicFramePr>
        <p:xfrm>
          <a:off x="1219200" y="3086100"/>
          <a:ext cx="274320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805" name="Equation" r:id="rId17" imgW="1473200" imgH="609600" progId="">
                  <p:embed/>
                </p:oleObj>
              </mc:Choice>
              <mc:Fallback>
                <p:oleObj name="Equation" r:id="rId17" imgW="1473200" imgH="609600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086100"/>
                        <a:ext cx="2743200" cy="1073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5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940623"/>
              </p:ext>
            </p:extLst>
          </p:nvPr>
        </p:nvGraphicFramePr>
        <p:xfrm>
          <a:off x="381000" y="4229100"/>
          <a:ext cx="4343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806" name="Equation" r:id="rId19" imgW="2081896" imgH="317362" progId="">
                  <p:embed/>
                </p:oleObj>
              </mc:Choice>
              <mc:Fallback>
                <p:oleObj name="Equation" r:id="rId19" imgW="2081896" imgH="317362" progId="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229100"/>
                        <a:ext cx="43434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56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7026026"/>
              </p:ext>
            </p:extLst>
          </p:nvPr>
        </p:nvGraphicFramePr>
        <p:xfrm>
          <a:off x="1295400" y="5829300"/>
          <a:ext cx="50292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807" name="Equation" r:id="rId21" imgW="3251200" imgH="723900" progId="">
                  <p:embed/>
                </p:oleObj>
              </mc:Choice>
              <mc:Fallback>
                <p:oleObj name="Equation" r:id="rId21" imgW="3251200" imgH="723900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829300"/>
                        <a:ext cx="50292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57" name="Rectangle 29"/>
          <p:cNvSpPr>
            <a:spLocks noChangeArrowheads="1"/>
          </p:cNvSpPr>
          <p:nvPr/>
        </p:nvSpPr>
        <p:spPr bwMode="auto">
          <a:xfrm>
            <a:off x="914400" y="2247900"/>
            <a:ext cx="9028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解：</a:t>
            </a:r>
          </a:p>
        </p:txBody>
      </p:sp>
      <p:graphicFrame>
        <p:nvGraphicFramePr>
          <p:cNvPr id="176158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8975972"/>
              </p:ext>
            </p:extLst>
          </p:nvPr>
        </p:nvGraphicFramePr>
        <p:xfrm>
          <a:off x="381000" y="5067300"/>
          <a:ext cx="43434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808" name="Equation" r:id="rId23" imgW="2971800" imgH="406400" progId="">
                  <p:embed/>
                </p:oleObj>
              </mc:Choice>
              <mc:Fallback>
                <p:oleObj name="Equation" r:id="rId23" imgW="2971800" imgH="406400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067300"/>
                        <a:ext cx="4343400" cy="633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59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4799153"/>
              </p:ext>
            </p:extLst>
          </p:nvPr>
        </p:nvGraphicFramePr>
        <p:xfrm>
          <a:off x="2057400" y="2287588"/>
          <a:ext cx="20574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809" name="公式" r:id="rId25" imgW="1079500" imgH="279400" progId="">
                  <p:embed/>
                </p:oleObj>
              </mc:Choice>
              <mc:Fallback>
                <p:oleObj name="公式" r:id="rId25" imgW="1079500" imgH="279400" progId="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287588"/>
                        <a:ext cx="2057400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38"/>
          <p:cNvGrpSpPr>
            <a:grpSpLocks/>
          </p:cNvGrpSpPr>
          <p:nvPr/>
        </p:nvGrpSpPr>
        <p:grpSpPr bwMode="auto">
          <a:xfrm>
            <a:off x="76200" y="876300"/>
            <a:ext cx="8915400" cy="1212850"/>
            <a:chOff x="144" y="432"/>
            <a:chExt cx="5616" cy="764"/>
          </a:xfrm>
        </p:grpSpPr>
        <p:sp>
          <p:nvSpPr>
            <p:cNvPr id="176161" name="Rectangle 33"/>
            <p:cNvSpPr>
              <a:spLocks noChangeArrowheads="1"/>
            </p:cNvSpPr>
            <p:nvPr/>
          </p:nvSpPr>
          <p:spPr bwMode="auto">
            <a:xfrm>
              <a:off x="144" y="432"/>
              <a:ext cx="5616" cy="7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  <a:spcBef>
                  <a:spcPct val="50000"/>
                </a:spcBef>
              </a:pPr>
              <a:r>
                <a:rPr kumimoji="1" lang="en-US" altLang="zh-CN" sz="2800" dirty="0">
                  <a:solidFill>
                    <a:srgbClr val="CC0000"/>
                  </a:solidFill>
                  <a:latin typeface="黑体" pitchFamily="49" charset="-122"/>
                  <a:ea typeface="黑体" pitchFamily="49" charset="-122"/>
                </a:rPr>
                <a:t>  </a:t>
              </a:r>
              <a:r>
                <a:rPr kumimoji="1" lang="zh-CN" altLang="en-US" sz="2800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例 </a:t>
              </a:r>
              <a:r>
                <a:rPr kumimoji="1" lang="zh-CN" altLang="en-US" sz="2800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如图质点在半径           的圆周运动，其角位置为</a:t>
              </a:r>
              <a:r>
                <a:rPr kumimoji="1" lang="zh-CN" altLang="en-US" sz="2800" dirty="0">
                  <a:solidFill>
                    <a:srgbClr val="CC0000"/>
                  </a:solidFill>
                  <a:latin typeface="黑体" pitchFamily="49" charset="-122"/>
                  <a:ea typeface="黑体" pitchFamily="49" charset="-122"/>
                </a:rPr>
                <a:t>          </a:t>
              </a:r>
              <a:r>
                <a:rPr kumimoji="1" lang="zh-CN" altLang="en-US" sz="2800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，</a:t>
              </a:r>
              <a:r>
                <a:rPr kumimoji="1" lang="zh-CN" altLang="en-US" sz="2800" dirty="0">
                  <a:solidFill>
                    <a:srgbClr val="CC0000"/>
                  </a:solidFill>
                  <a:latin typeface="黑体" pitchFamily="49" charset="-122"/>
                  <a:ea typeface="黑体" pitchFamily="49" charset="-122"/>
                </a:rPr>
                <a:t>求  </a:t>
              </a:r>
              <a:r>
                <a:rPr kumimoji="1" lang="zh-CN" altLang="en-US" sz="2800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      时的</a:t>
              </a:r>
            </a:p>
          </p:txBody>
        </p:sp>
        <p:graphicFrame>
          <p:nvGraphicFramePr>
            <p:cNvPr id="176162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44402019"/>
                </p:ext>
              </p:extLst>
            </p:nvPr>
          </p:nvGraphicFramePr>
          <p:xfrm>
            <a:off x="2400" y="509"/>
            <a:ext cx="1148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4810" name="Equation" r:id="rId27" imgW="1054100" imgH="241300" progId="">
                    <p:embed/>
                  </p:oleObj>
                </mc:Choice>
                <mc:Fallback>
                  <p:oleObj name="Equation" r:id="rId27" imgW="1054100" imgH="241300" progId="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509"/>
                          <a:ext cx="1148" cy="2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6163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8632833"/>
                </p:ext>
              </p:extLst>
            </p:nvPr>
          </p:nvGraphicFramePr>
          <p:xfrm>
            <a:off x="2256" y="792"/>
            <a:ext cx="1930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4811" name="Equation" r:id="rId29" imgW="1016000" imgH="203200" progId="">
                    <p:embed/>
                  </p:oleObj>
                </mc:Choice>
                <mc:Fallback>
                  <p:oleObj name="Equation" r:id="rId29" imgW="1016000" imgH="203200" progId="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792"/>
                          <a:ext cx="1930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6164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2492524"/>
                </p:ext>
              </p:extLst>
            </p:nvPr>
          </p:nvGraphicFramePr>
          <p:xfrm>
            <a:off x="672" y="768"/>
            <a:ext cx="1152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4812" name="Equation" r:id="rId31" imgW="1104900" imgH="342900" progId="">
                    <p:embed/>
                  </p:oleObj>
                </mc:Choice>
                <mc:Fallback>
                  <p:oleObj name="Equation" r:id="rId31" imgW="1104900" imgH="342900" progId="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768"/>
                          <a:ext cx="1152" cy="3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6165" name="Text Box 37"/>
          <p:cNvSpPr txBox="1">
            <a:spLocks noChangeArrowheads="1"/>
          </p:cNvSpPr>
          <p:nvPr/>
        </p:nvSpPr>
        <p:spPr bwMode="auto">
          <a:xfrm>
            <a:off x="6477000" y="40005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i="1"/>
              <a:t>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7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7154" name="Object 2"/>
          <p:cNvGraphicFramePr>
            <a:graphicFrameLocks noChangeAspect="1"/>
          </p:cNvGraphicFramePr>
          <p:nvPr/>
        </p:nvGraphicFramePr>
        <p:xfrm>
          <a:off x="1676400" y="2271713"/>
          <a:ext cx="3411538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0" name="Equation" r:id="rId3" imgW="2120900" imgH="723900" progId="">
                  <p:embed/>
                </p:oleObj>
              </mc:Choice>
              <mc:Fallback>
                <p:oleObj name="Equation" r:id="rId3" imgW="2120900" imgH="7239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271713"/>
                        <a:ext cx="3411538" cy="1081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55" name="Object 3"/>
          <p:cNvGraphicFramePr>
            <a:graphicFrameLocks noChangeAspect="1"/>
          </p:cNvGraphicFramePr>
          <p:nvPr/>
        </p:nvGraphicFramePr>
        <p:xfrm>
          <a:off x="838200" y="3430588"/>
          <a:ext cx="4100513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1" name="Equation" r:id="rId5" imgW="2540000" imgH="609600" progId="">
                  <p:embed/>
                </p:oleObj>
              </mc:Choice>
              <mc:Fallback>
                <p:oleObj name="Equation" r:id="rId5" imgW="2540000" imgH="6096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430588"/>
                        <a:ext cx="4100513" cy="912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56" name="Object 4"/>
          <p:cNvGraphicFramePr>
            <a:graphicFrameLocks noChangeAspect="1"/>
          </p:cNvGraphicFramePr>
          <p:nvPr/>
        </p:nvGraphicFramePr>
        <p:xfrm>
          <a:off x="1371600" y="4324350"/>
          <a:ext cx="2887663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2" name="Equation" r:id="rId7" imgW="1727200" imgH="431800" progId="">
                  <p:embed/>
                </p:oleObj>
              </mc:Choice>
              <mc:Fallback>
                <p:oleObj name="Equation" r:id="rId7" imgW="1727200" imgH="4318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324350"/>
                        <a:ext cx="2887663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57" name="Object 5"/>
          <p:cNvGraphicFramePr>
            <a:graphicFrameLocks noChangeAspect="1"/>
          </p:cNvGraphicFramePr>
          <p:nvPr/>
        </p:nvGraphicFramePr>
        <p:xfrm>
          <a:off x="762000" y="5105400"/>
          <a:ext cx="45720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3" name="Equation" r:id="rId9" imgW="2844800" imgH="431800" progId="">
                  <p:embed/>
                </p:oleObj>
              </mc:Choice>
              <mc:Fallback>
                <p:oleObj name="Equation" r:id="rId9" imgW="2844800" imgH="4318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5105400"/>
                        <a:ext cx="4572000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58" name="Object 6"/>
          <p:cNvGraphicFramePr>
            <a:graphicFrameLocks noChangeAspect="1"/>
          </p:cNvGraphicFramePr>
          <p:nvPr/>
        </p:nvGraphicFramePr>
        <p:xfrm>
          <a:off x="6172200" y="5105400"/>
          <a:ext cx="15240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4" name="Equation" r:id="rId11" imgW="876300" imgH="381000" progId="">
                  <p:embed/>
                </p:oleObj>
              </mc:Choice>
              <mc:Fallback>
                <p:oleObj name="Equation" r:id="rId11" imgW="876300" imgH="38100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5105400"/>
                        <a:ext cx="1524000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59" name="Object 7"/>
          <p:cNvGraphicFramePr>
            <a:graphicFrameLocks noChangeAspect="1"/>
          </p:cNvGraphicFramePr>
          <p:nvPr/>
        </p:nvGraphicFramePr>
        <p:xfrm>
          <a:off x="5943600" y="6019800"/>
          <a:ext cx="16002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5" name="Equation" r:id="rId13" imgW="901309" imgH="279279" progId="">
                  <p:embed/>
                </p:oleObj>
              </mc:Choice>
              <mc:Fallback>
                <p:oleObj name="Equation" r:id="rId13" imgW="901309" imgH="279279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6019800"/>
                        <a:ext cx="1600200" cy="493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160" name="Text Box 8"/>
          <p:cNvSpPr txBox="1">
            <a:spLocks noChangeArrowheads="1"/>
          </p:cNvSpPr>
          <p:nvPr/>
        </p:nvSpPr>
        <p:spPr bwMode="auto">
          <a:xfrm>
            <a:off x="457200" y="2576513"/>
            <a:ext cx="1295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解：</a:t>
            </a:r>
            <a:r>
              <a:rPr kumimoji="1" lang="en-US" altLang="zh-CN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1)</a:t>
            </a:r>
            <a:endParaRPr kumimoji="1" lang="zh-CN" altLang="en-US" sz="2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5562600" y="2362200"/>
            <a:ext cx="3048000" cy="2590800"/>
            <a:chOff x="3504" y="1296"/>
            <a:chExt cx="1920" cy="1632"/>
          </a:xfrm>
        </p:grpSpPr>
        <p:sp>
          <p:nvSpPr>
            <p:cNvPr id="177162" name="Rectangle 10"/>
            <p:cNvSpPr>
              <a:spLocks noChangeArrowheads="1"/>
            </p:cNvSpPr>
            <p:nvPr/>
          </p:nvSpPr>
          <p:spPr bwMode="auto">
            <a:xfrm>
              <a:off x="3504" y="1344"/>
              <a:ext cx="1920" cy="15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163" name="Oval 11"/>
            <p:cNvSpPr>
              <a:spLocks noChangeArrowheads="1"/>
            </p:cNvSpPr>
            <p:nvPr/>
          </p:nvSpPr>
          <p:spPr bwMode="auto">
            <a:xfrm>
              <a:off x="3648" y="1523"/>
              <a:ext cx="1248" cy="1248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164" name="Line 12"/>
            <p:cNvSpPr>
              <a:spLocks noChangeShapeType="1"/>
            </p:cNvSpPr>
            <p:nvPr/>
          </p:nvSpPr>
          <p:spPr bwMode="auto">
            <a:xfrm>
              <a:off x="3648" y="2147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165" name="Line 13"/>
            <p:cNvSpPr>
              <a:spLocks noChangeShapeType="1"/>
            </p:cNvSpPr>
            <p:nvPr/>
          </p:nvSpPr>
          <p:spPr bwMode="auto">
            <a:xfrm>
              <a:off x="4512" y="1571"/>
              <a:ext cx="624" cy="3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166" name="Line 14"/>
            <p:cNvSpPr>
              <a:spLocks noChangeShapeType="1"/>
            </p:cNvSpPr>
            <p:nvPr/>
          </p:nvSpPr>
          <p:spPr bwMode="auto">
            <a:xfrm flipH="1">
              <a:off x="3984" y="1571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167" name="Line 15"/>
            <p:cNvSpPr>
              <a:spLocks noChangeShapeType="1"/>
            </p:cNvSpPr>
            <p:nvPr/>
          </p:nvSpPr>
          <p:spPr bwMode="auto">
            <a:xfrm>
              <a:off x="4512" y="1571"/>
              <a:ext cx="144" cy="43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168" name="Line 16"/>
            <p:cNvSpPr>
              <a:spLocks noChangeShapeType="1"/>
            </p:cNvSpPr>
            <p:nvPr/>
          </p:nvSpPr>
          <p:spPr bwMode="auto">
            <a:xfrm flipH="1">
              <a:off x="4368" y="1571"/>
              <a:ext cx="144" cy="288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169" name="Line 17"/>
            <p:cNvSpPr>
              <a:spLocks noChangeShapeType="1"/>
            </p:cNvSpPr>
            <p:nvPr/>
          </p:nvSpPr>
          <p:spPr bwMode="auto">
            <a:xfrm>
              <a:off x="4512" y="1571"/>
              <a:ext cx="288" cy="144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170" name="Line 18"/>
            <p:cNvSpPr>
              <a:spLocks noChangeShapeType="1"/>
            </p:cNvSpPr>
            <p:nvPr/>
          </p:nvSpPr>
          <p:spPr bwMode="auto">
            <a:xfrm flipH="1">
              <a:off x="4656" y="1715"/>
              <a:ext cx="14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171" name="Line 19"/>
            <p:cNvSpPr>
              <a:spLocks noChangeShapeType="1"/>
            </p:cNvSpPr>
            <p:nvPr/>
          </p:nvSpPr>
          <p:spPr bwMode="auto">
            <a:xfrm>
              <a:off x="4368" y="1859"/>
              <a:ext cx="288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7172" name="Object 20"/>
            <p:cNvGraphicFramePr>
              <a:graphicFrameLocks noChangeAspect="1"/>
            </p:cNvGraphicFramePr>
            <p:nvPr/>
          </p:nvGraphicFramePr>
          <p:xfrm>
            <a:off x="4032" y="1632"/>
            <a:ext cx="331" cy="4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836" name="Equation" r:id="rId15" imgW="291973" imgH="368140" progId="">
                    <p:embed/>
                  </p:oleObj>
                </mc:Choice>
                <mc:Fallback>
                  <p:oleObj name="Equation" r:id="rId15" imgW="291973" imgH="368140" progId="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1632"/>
                          <a:ext cx="331" cy="4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7173" name="Object 21"/>
            <p:cNvGraphicFramePr>
              <a:graphicFrameLocks noChangeAspect="1"/>
            </p:cNvGraphicFramePr>
            <p:nvPr/>
          </p:nvGraphicFramePr>
          <p:xfrm>
            <a:off x="4704" y="1296"/>
            <a:ext cx="298" cy="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837" name="Equation" r:id="rId17" imgW="266584" imgH="380835" progId="">
                    <p:embed/>
                  </p:oleObj>
                </mc:Choice>
                <mc:Fallback>
                  <p:oleObj name="Equation" r:id="rId17" imgW="266584" imgH="380835" progId="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1296"/>
                          <a:ext cx="298" cy="4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7174" name="Object 22"/>
            <p:cNvGraphicFramePr>
              <a:graphicFrameLocks noChangeAspect="1"/>
            </p:cNvGraphicFramePr>
            <p:nvPr/>
          </p:nvGraphicFramePr>
          <p:xfrm>
            <a:off x="4608" y="2003"/>
            <a:ext cx="227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838" name="公式" r:id="rId19" imgW="177646" imgH="228402" progId="">
                    <p:embed/>
                  </p:oleObj>
                </mc:Choice>
                <mc:Fallback>
                  <p:oleObj name="公式" r:id="rId19" imgW="177646" imgH="228402" progId="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2003"/>
                          <a:ext cx="227" cy="2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7175" name="Object 23"/>
            <p:cNvGraphicFramePr>
              <a:graphicFrameLocks noChangeAspect="1"/>
            </p:cNvGraphicFramePr>
            <p:nvPr/>
          </p:nvGraphicFramePr>
          <p:xfrm>
            <a:off x="5067" y="1827"/>
            <a:ext cx="256" cy="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839" name="Equation" r:id="rId21" imgW="228600" imgH="381000" progId="">
                    <p:embed/>
                  </p:oleObj>
                </mc:Choice>
                <mc:Fallback>
                  <p:oleObj name="Equation" r:id="rId21" imgW="228600" imgH="381000" progId="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67" y="1827"/>
                          <a:ext cx="256" cy="4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7176" name="Line 24"/>
            <p:cNvSpPr>
              <a:spLocks noChangeShapeType="1"/>
            </p:cNvSpPr>
            <p:nvPr/>
          </p:nvSpPr>
          <p:spPr bwMode="auto">
            <a:xfrm>
              <a:off x="4224" y="1523"/>
              <a:ext cx="9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7177" name="Object 25"/>
            <p:cNvGraphicFramePr>
              <a:graphicFrameLocks noChangeAspect="1"/>
            </p:cNvGraphicFramePr>
            <p:nvPr/>
          </p:nvGraphicFramePr>
          <p:xfrm>
            <a:off x="3984" y="2339"/>
            <a:ext cx="20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840" name="Equation" r:id="rId23" imgW="152202" imgH="177569" progId="">
                    <p:embed/>
                  </p:oleObj>
                </mc:Choice>
                <mc:Fallback>
                  <p:oleObj name="Equation" r:id="rId23" imgW="152202" imgH="177569" progId="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339"/>
                          <a:ext cx="205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7178" name="Object 26"/>
            <p:cNvGraphicFramePr>
              <a:graphicFrameLocks noChangeAspect="1"/>
            </p:cNvGraphicFramePr>
            <p:nvPr/>
          </p:nvGraphicFramePr>
          <p:xfrm>
            <a:off x="4224" y="2147"/>
            <a:ext cx="177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841" name="Equation" r:id="rId25" imgW="164957" imgH="190335" progId="">
                    <p:embed/>
                  </p:oleObj>
                </mc:Choice>
                <mc:Fallback>
                  <p:oleObj name="Equation" r:id="rId25" imgW="164957" imgH="190335" progId="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147"/>
                          <a:ext cx="177" cy="2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7185" name="Object 33"/>
          <p:cNvGraphicFramePr>
            <a:graphicFrameLocks noChangeAspect="1"/>
          </p:cNvGraphicFramePr>
          <p:nvPr/>
        </p:nvGraphicFramePr>
        <p:xfrm>
          <a:off x="1295400" y="5867400"/>
          <a:ext cx="350520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2" name="Equation" r:id="rId27" imgW="2362200" imgH="368300" progId="">
                  <p:embed/>
                </p:oleObj>
              </mc:Choice>
              <mc:Fallback>
                <p:oleObj name="Equation" r:id="rId27" imgW="2362200" imgH="368300" progId="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867400"/>
                        <a:ext cx="3505200" cy="58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152400" y="609600"/>
            <a:ext cx="8763000" cy="1676400"/>
            <a:chOff x="96" y="384"/>
            <a:chExt cx="5520" cy="1056"/>
          </a:xfrm>
        </p:grpSpPr>
        <p:sp>
          <p:nvSpPr>
            <p:cNvPr id="177180" name="Text Box 28"/>
            <p:cNvSpPr txBox="1">
              <a:spLocks noChangeArrowheads="1"/>
            </p:cNvSpPr>
            <p:nvPr/>
          </p:nvSpPr>
          <p:spPr bwMode="auto">
            <a:xfrm>
              <a:off x="96" y="384"/>
              <a:ext cx="5520" cy="7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en-US" altLang="zh-CN" sz="2800" dirty="0">
                  <a:solidFill>
                    <a:srgbClr val="CC0000"/>
                  </a:solidFill>
                  <a:latin typeface="黑体" pitchFamily="49" charset="-122"/>
                  <a:ea typeface="黑体" pitchFamily="49" charset="-122"/>
                </a:rPr>
                <a:t>    </a:t>
              </a:r>
              <a:r>
                <a:rPr kumimoji="1" lang="zh-CN" altLang="en-US" sz="2800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例</a:t>
              </a:r>
              <a:r>
                <a:rPr kumimoji="1" lang="zh-CN" altLang="en-US" sz="2800" dirty="0">
                  <a:solidFill>
                    <a:srgbClr val="CC0000"/>
                  </a:solidFill>
                  <a:latin typeface="黑体" pitchFamily="49" charset="-122"/>
                  <a:ea typeface="黑体" pitchFamily="49" charset="-122"/>
                </a:rPr>
                <a:t>  </a:t>
              </a:r>
              <a:r>
                <a:rPr kumimoji="1" lang="zh-CN" altLang="en-US" sz="2800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一质点</a:t>
              </a:r>
              <a:r>
                <a:rPr kumimoji="1" lang="zh-CN" altLang="en-US" sz="2800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从静止</a:t>
              </a:r>
              <a:r>
                <a:rPr kumimoji="1" lang="zh-CN" altLang="en-US" sz="2800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出发沿半径         的圆周运动，切向加速度              </a:t>
              </a:r>
              <a:r>
                <a:rPr kumimoji="1" lang="zh-CN" altLang="en-US" sz="2800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求： </a:t>
              </a:r>
              <a:r>
                <a:rPr kumimoji="1" lang="en-US" altLang="zh-CN" sz="2800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1</a:t>
              </a:r>
              <a:r>
                <a:rPr kumimoji="1" lang="zh-CN" altLang="en-US" sz="2800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）</a:t>
              </a:r>
              <a:r>
                <a:rPr kumimoji="1" lang="zh-CN" altLang="en-US" sz="2800" dirty="0">
                  <a:solidFill>
                    <a:srgbClr val="CC0000"/>
                  </a:solidFill>
                  <a:latin typeface="黑体" pitchFamily="49" charset="-122"/>
                  <a:ea typeface="黑体" pitchFamily="49" charset="-122"/>
                </a:rPr>
                <a:t>      </a:t>
              </a:r>
              <a:r>
                <a:rPr kumimoji="1" lang="zh-CN" altLang="en-US" sz="2800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时，       </a:t>
              </a:r>
            </a:p>
          </p:txBody>
        </p:sp>
        <p:graphicFrame>
          <p:nvGraphicFramePr>
            <p:cNvPr id="177181" name="Object 29"/>
            <p:cNvGraphicFramePr>
              <a:graphicFrameLocks noChangeAspect="1"/>
            </p:cNvGraphicFramePr>
            <p:nvPr/>
          </p:nvGraphicFramePr>
          <p:xfrm>
            <a:off x="1872" y="720"/>
            <a:ext cx="1372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843" name="Equation" r:id="rId29" imgW="1282700" imgH="419100" progId="">
                    <p:embed/>
                  </p:oleObj>
                </mc:Choice>
                <mc:Fallback>
                  <p:oleObj name="Equation" r:id="rId29" imgW="1282700" imgH="419100" progId="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720"/>
                          <a:ext cx="1372" cy="3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7182" name="Object 30"/>
            <p:cNvGraphicFramePr>
              <a:graphicFrameLocks noChangeAspect="1"/>
            </p:cNvGraphicFramePr>
            <p:nvPr/>
          </p:nvGraphicFramePr>
          <p:xfrm>
            <a:off x="144" y="1020"/>
            <a:ext cx="937" cy="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844" name="Equation" r:id="rId31" imgW="850531" imgH="380835" progId="">
                    <p:embed/>
                  </p:oleObj>
                </mc:Choice>
                <mc:Fallback>
                  <p:oleObj name="Equation" r:id="rId31" imgW="850531" imgH="380835" progId="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" y="1020"/>
                          <a:ext cx="937" cy="4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7183" name="Object 31"/>
            <p:cNvGraphicFramePr>
              <a:graphicFrameLocks noChangeAspect="1"/>
            </p:cNvGraphicFramePr>
            <p:nvPr/>
          </p:nvGraphicFramePr>
          <p:xfrm>
            <a:off x="3600" y="432"/>
            <a:ext cx="86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845" name="Equation" r:id="rId33" imgW="723586" imgH="241195" progId="">
                    <p:embed/>
                  </p:oleObj>
                </mc:Choice>
                <mc:Fallback>
                  <p:oleObj name="Equation" r:id="rId33" imgW="723586" imgH="241195" progId="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432"/>
                          <a:ext cx="864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7184" name="Object 32"/>
            <p:cNvGraphicFramePr>
              <a:graphicFrameLocks noChangeAspect="1"/>
            </p:cNvGraphicFramePr>
            <p:nvPr/>
          </p:nvGraphicFramePr>
          <p:xfrm>
            <a:off x="4128" y="768"/>
            <a:ext cx="72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846" name="Equation" r:id="rId35" imgW="482391" imgH="241195" progId="">
                    <p:embed/>
                  </p:oleObj>
                </mc:Choice>
                <mc:Fallback>
                  <p:oleObj name="Equation" r:id="rId35" imgW="482391" imgH="241195" progId="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768"/>
                          <a:ext cx="720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7186" name="Rectangle 34"/>
            <p:cNvSpPr>
              <a:spLocks noChangeArrowheads="1"/>
            </p:cNvSpPr>
            <p:nvPr/>
          </p:nvSpPr>
          <p:spPr bwMode="auto">
            <a:xfrm>
              <a:off x="1008" y="1056"/>
              <a:ext cx="4464" cy="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en-US" altLang="zh-CN" sz="2800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;   </a:t>
              </a:r>
              <a:r>
                <a:rPr kumimoji="1" lang="en-US" altLang="zh-CN" sz="2800" dirty="0">
                  <a:solidFill>
                    <a:srgbClr val="CC0000"/>
                  </a:solidFill>
                  <a:latin typeface="黑体" pitchFamily="49" charset="-122"/>
                  <a:ea typeface="黑体" pitchFamily="49" charset="-122"/>
                </a:rPr>
                <a:t>2</a:t>
              </a:r>
              <a:r>
                <a:rPr kumimoji="1" lang="zh-CN" altLang="en-US" sz="2800" dirty="0">
                  <a:solidFill>
                    <a:srgbClr val="CC0000"/>
                  </a:solidFill>
                  <a:latin typeface="黑体" pitchFamily="49" charset="-122"/>
                  <a:ea typeface="黑体" pitchFamily="49" charset="-122"/>
                </a:rPr>
                <a:t>）</a:t>
              </a:r>
              <a:r>
                <a:rPr kumimoji="1" lang="zh-CN" altLang="en-US" sz="2800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在上述时间内，质点所经过的路程</a:t>
              </a:r>
              <a:r>
                <a:rPr kumimoji="1" lang="en-US" altLang="zh-CN" sz="2800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7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7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7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7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7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8178" name="Object 2"/>
          <p:cNvGraphicFramePr>
            <a:graphicFrameLocks noChangeAspect="1"/>
          </p:cNvGraphicFramePr>
          <p:nvPr/>
        </p:nvGraphicFramePr>
        <p:xfrm>
          <a:off x="1219200" y="2362200"/>
          <a:ext cx="6172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34" name="Equation" r:id="rId3" imgW="3543300" imgH="609600" progId="">
                  <p:embed/>
                </p:oleObj>
              </mc:Choice>
              <mc:Fallback>
                <p:oleObj name="Equation" r:id="rId3" imgW="3543300" imgH="6096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362200"/>
                        <a:ext cx="61722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79" name="Object 3"/>
          <p:cNvGraphicFramePr>
            <a:graphicFrameLocks noChangeAspect="1"/>
          </p:cNvGraphicFramePr>
          <p:nvPr/>
        </p:nvGraphicFramePr>
        <p:xfrm>
          <a:off x="1066800" y="3505200"/>
          <a:ext cx="35052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35" name="Equation" r:id="rId5" imgW="2019300" imgH="431800" progId="">
                  <p:embed/>
                </p:oleObj>
              </mc:Choice>
              <mc:Fallback>
                <p:oleObj name="Equation" r:id="rId5" imgW="2019300" imgH="4318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505200"/>
                        <a:ext cx="35052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80" name="Object 4"/>
          <p:cNvGraphicFramePr>
            <a:graphicFrameLocks noChangeAspect="1"/>
          </p:cNvGraphicFramePr>
          <p:nvPr/>
        </p:nvGraphicFramePr>
        <p:xfrm>
          <a:off x="838200" y="4457700"/>
          <a:ext cx="37338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36" name="公式" r:id="rId7" imgW="1853396" imgH="317362" progId="">
                  <p:embed/>
                </p:oleObj>
              </mc:Choice>
              <mc:Fallback>
                <p:oleObj name="公式" r:id="rId7" imgW="1853396" imgH="317362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457700"/>
                        <a:ext cx="37338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181" name="Object 5"/>
          <p:cNvGraphicFramePr>
            <a:graphicFrameLocks noChangeAspect="1"/>
          </p:cNvGraphicFramePr>
          <p:nvPr/>
        </p:nvGraphicFramePr>
        <p:xfrm>
          <a:off x="1219200" y="5257800"/>
          <a:ext cx="34290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37" name="Equation" r:id="rId9" imgW="2044700" imgH="723900" progId="">
                  <p:embed/>
                </p:oleObj>
              </mc:Choice>
              <mc:Fallback>
                <p:oleObj name="Equation" r:id="rId9" imgW="2044700" imgH="7239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257800"/>
                        <a:ext cx="3429000" cy="1155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410200" y="3429000"/>
            <a:ext cx="3048000" cy="2590800"/>
            <a:chOff x="3504" y="1296"/>
            <a:chExt cx="1920" cy="1632"/>
          </a:xfrm>
        </p:grpSpPr>
        <p:sp>
          <p:nvSpPr>
            <p:cNvPr id="178183" name="Rectangle 7"/>
            <p:cNvSpPr>
              <a:spLocks noChangeArrowheads="1"/>
            </p:cNvSpPr>
            <p:nvPr/>
          </p:nvSpPr>
          <p:spPr bwMode="auto">
            <a:xfrm>
              <a:off x="3504" y="1344"/>
              <a:ext cx="1920" cy="15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184" name="Oval 8"/>
            <p:cNvSpPr>
              <a:spLocks noChangeArrowheads="1"/>
            </p:cNvSpPr>
            <p:nvPr/>
          </p:nvSpPr>
          <p:spPr bwMode="auto">
            <a:xfrm>
              <a:off x="3648" y="1523"/>
              <a:ext cx="1248" cy="1248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185" name="Line 9"/>
            <p:cNvSpPr>
              <a:spLocks noChangeShapeType="1"/>
            </p:cNvSpPr>
            <p:nvPr/>
          </p:nvSpPr>
          <p:spPr bwMode="auto">
            <a:xfrm>
              <a:off x="3648" y="2147"/>
              <a:ext cx="12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186" name="Line 10"/>
            <p:cNvSpPr>
              <a:spLocks noChangeShapeType="1"/>
            </p:cNvSpPr>
            <p:nvPr/>
          </p:nvSpPr>
          <p:spPr bwMode="auto">
            <a:xfrm>
              <a:off x="4512" y="1571"/>
              <a:ext cx="624" cy="3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187" name="Line 11"/>
            <p:cNvSpPr>
              <a:spLocks noChangeShapeType="1"/>
            </p:cNvSpPr>
            <p:nvPr/>
          </p:nvSpPr>
          <p:spPr bwMode="auto">
            <a:xfrm flipH="1">
              <a:off x="3984" y="1571"/>
              <a:ext cx="528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188" name="Line 12"/>
            <p:cNvSpPr>
              <a:spLocks noChangeShapeType="1"/>
            </p:cNvSpPr>
            <p:nvPr/>
          </p:nvSpPr>
          <p:spPr bwMode="auto">
            <a:xfrm>
              <a:off x="4512" y="1571"/>
              <a:ext cx="144" cy="43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189" name="Line 13"/>
            <p:cNvSpPr>
              <a:spLocks noChangeShapeType="1"/>
            </p:cNvSpPr>
            <p:nvPr/>
          </p:nvSpPr>
          <p:spPr bwMode="auto">
            <a:xfrm flipH="1">
              <a:off x="4368" y="1571"/>
              <a:ext cx="144" cy="288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190" name="Line 14"/>
            <p:cNvSpPr>
              <a:spLocks noChangeShapeType="1"/>
            </p:cNvSpPr>
            <p:nvPr/>
          </p:nvSpPr>
          <p:spPr bwMode="auto">
            <a:xfrm>
              <a:off x="4512" y="1571"/>
              <a:ext cx="288" cy="144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191" name="Line 15"/>
            <p:cNvSpPr>
              <a:spLocks noChangeShapeType="1"/>
            </p:cNvSpPr>
            <p:nvPr/>
          </p:nvSpPr>
          <p:spPr bwMode="auto">
            <a:xfrm flipH="1">
              <a:off x="4656" y="1715"/>
              <a:ext cx="144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8192" name="Line 16"/>
            <p:cNvSpPr>
              <a:spLocks noChangeShapeType="1"/>
            </p:cNvSpPr>
            <p:nvPr/>
          </p:nvSpPr>
          <p:spPr bwMode="auto">
            <a:xfrm>
              <a:off x="4368" y="1859"/>
              <a:ext cx="288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8193" name="Object 17"/>
            <p:cNvGraphicFramePr>
              <a:graphicFrameLocks noChangeAspect="1"/>
            </p:cNvGraphicFramePr>
            <p:nvPr/>
          </p:nvGraphicFramePr>
          <p:xfrm>
            <a:off x="4032" y="1632"/>
            <a:ext cx="331" cy="4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838" name="Equation" r:id="rId11" imgW="291973" imgH="368140" progId="">
                    <p:embed/>
                  </p:oleObj>
                </mc:Choice>
                <mc:Fallback>
                  <p:oleObj name="Equation" r:id="rId11" imgW="291973" imgH="368140" progId="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1632"/>
                          <a:ext cx="331" cy="4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8194" name="Object 18"/>
            <p:cNvGraphicFramePr>
              <a:graphicFrameLocks noChangeAspect="1"/>
            </p:cNvGraphicFramePr>
            <p:nvPr/>
          </p:nvGraphicFramePr>
          <p:xfrm>
            <a:off x="4704" y="1296"/>
            <a:ext cx="298" cy="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839" name="Equation" r:id="rId13" imgW="266584" imgH="380835" progId="">
                    <p:embed/>
                  </p:oleObj>
                </mc:Choice>
                <mc:Fallback>
                  <p:oleObj name="Equation" r:id="rId13" imgW="266584" imgH="380835" progId="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1296"/>
                          <a:ext cx="298" cy="4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8195" name="Object 19"/>
            <p:cNvGraphicFramePr>
              <a:graphicFrameLocks noChangeAspect="1"/>
            </p:cNvGraphicFramePr>
            <p:nvPr/>
          </p:nvGraphicFramePr>
          <p:xfrm>
            <a:off x="4608" y="2003"/>
            <a:ext cx="227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840" name="公式" r:id="rId15" imgW="177646" imgH="228402" progId="">
                    <p:embed/>
                  </p:oleObj>
                </mc:Choice>
                <mc:Fallback>
                  <p:oleObj name="公式" r:id="rId15" imgW="177646" imgH="228402" progId="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2003"/>
                          <a:ext cx="227" cy="2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8196" name="Object 20"/>
            <p:cNvGraphicFramePr>
              <a:graphicFrameLocks noChangeAspect="1"/>
            </p:cNvGraphicFramePr>
            <p:nvPr/>
          </p:nvGraphicFramePr>
          <p:xfrm>
            <a:off x="5067" y="1827"/>
            <a:ext cx="256" cy="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841" name="Equation" r:id="rId17" imgW="228600" imgH="381000" progId="">
                    <p:embed/>
                  </p:oleObj>
                </mc:Choice>
                <mc:Fallback>
                  <p:oleObj name="Equation" r:id="rId17" imgW="228600" imgH="381000" progId="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67" y="1827"/>
                          <a:ext cx="256" cy="4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8197" name="Line 21"/>
            <p:cNvSpPr>
              <a:spLocks noChangeShapeType="1"/>
            </p:cNvSpPr>
            <p:nvPr/>
          </p:nvSpPr>
          <p:spPr bwMode="auto">
            <a:xfrm>
              <a:off x="4224" y="1523"/>
              <a:ext cx="9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8198" name="Object 22"/>
            <p:cNvGraphicFramePr>
              <a:graphicFrameLocks noChangeAspect="1"/>
            </p:cNvGraphicFramePr>
            <p:nvPr/>
          </p:nvGraphicFramePr>
          <p:xfrm>
            <a:off x="3984" y="2339"/>
            <a:ext cx="20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842" name="Equation" r:id="rId19" imgW="152202" imgH="177569" progId="">
                    <p:embed/>
                  </p:oleObj>
                </mc:Choice>
                <mc:Fallback>
                  <p:oleObj name="Equation" r:id="rId19" imgW="152202" imgH="177569" progId="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339"/>
                          <a:ext cx="205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8199" name="Object 23"/>
            <p:cNvGraphicFramePr>
              <a:graphicFrameLocks noChangeAspect="1"/>
            </p:cNvGraphicFramePr>
            <p:nvPr/>
          </p:nvGraphicFramePr>
          <p:xfrm>
            <a:off x="4224" y="2147"/>
            <a:ext cx="177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843" name="Equation" r:id="rId21" imgW="164957" imgH="190335" progId="">
                    <p:embed/>
                  </p:oleObj>
                </mc:Choice>
                <mc:Fallback>
                  <p:oleObj name="Equation" r:id="rId21" imgW="164957" imgH="190335" progId="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147"/>
                          <a:ext cx="177" cy="2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990600" y="609600"/>
            <a:ext cx="7165975" cy="1066800"/>
            <a:chOff x="480" y="432"/>
            <a:chExt cx="4658" cy="726"/>
          </a:xfrm>
        </p:grpSpPr>
        <p:graphicFrame>
          <p:nvGraphicFramePr>
            <p:cNvPr id="178201" name="Object 25"/>
            <p:cNvGraphicFramePr>
              <a:graphicFrameLocks noChangeAspect="1"/>
            </p:cNvGraphicFramePr>
            <p:nvPr/>
          </p:nvGraphicFramePr>
          <p:xfrm>
            <a:off x="2784" y="432"/>
            <a:ext cx="2354" cy="7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844" name="Equation" r:id="rId23" imgW="2336800" imgH="723900" progId="">
                    <p:embed/>
                  </p:oleObj>
                </mc:Choice>
                <mc:Fallback>
                  <p:oleObj name="Equation" r:id="rId23" imgW="2336800" imgH="723900" progId="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432"/>
                          <a:ext cx="2354" cy="7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8202" name="Object 26"/>
            <p:cNvGraphicFramePr>
              <a:graphicFrameLocks noChangeAspect="1"/>
            </p:cNvGraphicFramePr>
            <p:nvPr/>
          </p:nvGraphicFramePr>
          <p:xfrm>
            <a:off x="480" y="555"/>
            <a:ext cx="1776" cy="4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845" name="Equation" r:id="rId25" imgW="1485255" imgH="444307" progId="">
                    <p:embed/>
                  </p:oleObj>
                </mc:Choice>
                <mc:Fallback>
                  <p:oleObj name="Equation" r:id="rId25" imgW="1485255" imgH="444307" progId="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555"/>
                          <a:ext cx="1776" cy="4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8203" name="Rectangle 27"/>
          <p:cNvSpPr>
            <a:spLocks noChangeArrowheads="1"/>
          </p:cNvSpPr>
          <p:nvPr/>
        </p:nvSpPr>
        <p:spPr bwMode="auto">
          <a:xfrm>
            <a:off x="1066800" y="1752600"/>
            <a:ext cx="6858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28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zh-CN" altLang="en-US" sz="2800" dirty="0">
                <a:solidFill>
                  <a:srgbClr val="CC0000"/>
                </a:solidFill>
                <a:latin typeface="黑体" pitchFamily="49" charset="-122"/>
                <a:ea typeface="黑体" pitchFamily="49" charset="-122"/>
              </a:rPr>
              <a:t>）</a:t>
            </a:r>
            <a:r>
              <a:rPr kumimoji="1" lang="zh-CN" altLang="en-US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在上述时间内，质点所经过的路程</a:t>
            </a:r>
            <a:r>
              <a:rPr kumimoji="1" lang="en-US" altLang="zh-CN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78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78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78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7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" name="Rectangle 11"/>
          <p:cNvSpPr>
            <a:spLocks noChangeArrowheads="1"/>
          </p:cNvSpPr>
          <p:nvPr/>
        </p:nvSpPr>
        <p:spPr bwMode="auto">
          <a:xfrm>
            <a:off x="5257800" y="685800"/>
            <a:ext cx="3657600" cy="5867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i="1">
                <a:solidFill>
                  <a:srgbClr val="CC0000"/>
                </a:solidFill>
              </a:rPr>
              <a:t>P</a:t>
            </a:r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5943600" y="1219200"/>
            <a:ext cx="2438400" cy="2057400"/>
            <a:chOff x="3648" y="720"/>
            <a:chExt cx="1536" cy="1296"/>
          </a:xfrm>
        </p:grpSpPr>
        <p:sp>
          <p:nvSpPr>
            <p:cNvPr id="4155" name="Line 13"/>
            <p:cNvSpPr>
              <a:spLocks noChangeShapeType="1"/>
            </p:cNvSpPr>
            <p:nvPr/>
          </p:nvSpPr>
          <p:spPr bwMode="auto">
            <a:xfrm flipV="1">
              <a:off x="3984" y="1056"/>
              <a:ext cx="864" cy="62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56" name="Line 14"/>
            <p:cNvSpPr>
              <a:spLocks noChangeShapeType="1"/>
            </p:cNvSpPr>
            <p:nvPr/>
          </p:nvSpPr>
          <p:spPr bwMode="auto">
            <a:xfrm>
              <a:off x="4848" y="1056"/>
              <a:ext cx="0" cy="960"/>
            </a:xfrm>
            <a:prstGeom prst="line">
              <a:avLst/>
            </a:prstGeom>
            <a:noFill/>
            <a:ln w="12700">
              <a:solidFill>
                <a:srgbClr val="333333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57" name="Line 15"/>
            <p:cNvSpPr>
              <a:spLocks noChangeShapeType="1"/>
            </p:cNvSpPr>
            <p:nvPr/>
          </p:nvSpPr>
          <p:spPr bwMode="auto">
            <a:xfrm flipH="1">
              <a:off x="3648" y="2016"/>
              <a:ext cx="1200" cy="0"/>
            </a:xfrm>
            <a:prstGeom prst="line">
              <a:avLst/>
            </a:prstGeom>
            <a:noFill/>
            <a:ln w="12700">
              <a:solidFill>
                <a:srgbClr val="333333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58" name="Line 16"/>
            <p:cNvSpPr>
              <a:spLocks noChangeShapeType="1"/>
            </p:cNvSpPr>
            <p:nvPr/>
          </p:nvSpPr>
          <p:spPr bwMode="auto">
            <a:xfrm flipV="1">
              <a:off x="4848" y="1680"/>
              <a:ext cx="336" cy="334"/>
            </a:xfrm>
            <a:prstGeom prst="line">
              <a:avLst/>
            </a:prstGeom>
            <a:noFill/>
            <a:ln w="12700">
              <a:solidFill>
                <a:srgbClr val="333333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59" name="Line 17"/>
            <p:cNvSpPr>
              <a:spLocks noChangeShapeType="1"/>
            </p:cNvSpPr>
            <p:nvPr/>
          </p:nvSpPr>
          <p:spPr bwMode="auto">
            <a:xfrm>
              <a:off x="3984" y="720"/>
              <a:ext cx="864" cy="336"/>
            </a:xfrm>
            <a:prstGeom prst="line">
              <a:avLst/>
            </a:prstGeom>
            <a:noFill/>
            <a:ln w="12700">
              <a:solidFill>
                <a:srgbClr val="333333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60" name="Line 18"/>
            <p:cNvSpPr>
              <a:spLocks noChangeShapeType="1"/>
            </p:cNvSpPr>
            <p:nvPr/>
          </p:nvSpPr>
          <p:spPr bwMode="auto">
            <a:xfrm flipH="1" flipV="1">
              <a:off x="3984" y="1680"/>
              <a:ext cx="864" cy="336"/>
            </a:xfrm>
            <a:prstGeom prst="line">
              <a:avLst/>
            </a:prstGeom>
            <a:noFill/>
            <a:ln w="12700">
              <a:solidFill>
                <a:srgbClr val="333333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61" name="Text Box 19"/>
            <p:cNvSpPr txBox="1">
              <a:spLocks noChangeArrowheads="1"/>
            </p:cNvSpPr>
            <p:nvPr/>
          </p:nvSpPr>
          <p:spPr bwMode="auto">
            <a:xfrm>
              <a:off x="4848" y="816"/>
              <a:ext cx="3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CC0000"/>
                  </a:solidFill>
                </a:rPr>
                <a:t>P</a:t>
              </a:r>
              <a:endParaRPr kumimoji="1" lang="en-US" altLang="zh-CN" b="0" i="1">
                <a:solidFill>
                  <a:srgbClr val="CC0000"/>
                </a:solidFill>
              </a:endParaRPr>
            </a:p>
          </p:txBody>
        </p:sp>
        <p:graphicFrame>
          <p:nvGraphicFramePr>
            <p:cNvPr id="4119" name="Object 20"/>
            <p:cNvGraphicFramePr>
              <a:graphicFrameLocks noChangeAspect="1"/>
            </p:cNvGraphicFramePr>
            <p:nvPr/>
          </p:nvGraphicFramePr>
          <p:xfrm>
            <a:off x="4464" y="912"/>
            <a:ext cx="27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746" name="公式" r:id="rId4" imgW="177569" imgH="215619" progId="">
                    <p:embed/>
                  </p:oleObj>
                </mc:Choice>
                <mc:Fallback>
                  <p:oleObj name="公式" r:id="rId4" imgW="177569" imgH="215619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912"/>
                          <a:ext cx="274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CC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6096000" y="1752600"/>
            <a:ext cx="1500188" cy="1597025"/>
            <a:chOff x="3744" y="1056"/>
            <a:chExt cx="945" cy="1006"/>
          </a:xfrm>
        </p:grpSpPr>
        <p:sp>
          <p:nvSpPr>
            <p:cNvPr id="4152" name="Arc 25"/>
            <p:cNvSpPr>
              <a:spLocks/>
            </p:cNvSpPr>
            <p:nvPr/>
          </p:nvSpPr>
          <p:spPr bwMode="auto">
            <a:xfrm>
              <a:off x="3984" y="1344"/>
              <a:ext cx="240" cy="144"/>
            </a:xfrm>
            <a:custGeom>
              <a:avLst/>
              <a:gdLst>
                <a:gd name="T0" fmla="*/ 0 w 21600"/>
                <a:gd name="T1" fmla="*/ 0 h 21600"/>
                <a:gd name="T2" fmla="*/ 240 w 21600"/>
                <a:gd name="T3" fmla="*/ 144 h 21600"/>
                <a:gd name="T4" fmla="*/ 0 w 21600"/>
                <a:gd name="T5" fmla="*/ 144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33CC33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53" name="Arc 26"/>
            <p:cNvSpPr>
              <a:spLocks/>
            </p:cNvSpPr>
            <p:nvPr/>
          </p:nvSpPr>
          <p:spPr bwMode="auto">
            <a:xfrm>
              <a:off x="4272" y="1440"/>
              <a:ext cx="144" cy="243"/>
            </a:xfrm>
            <a:custGeom>
              <a:avLst/>
              <a:gdLst>
                <a:gd name="T0" fmla="*/ 0 w 21600"/>
                <a:gd name="T1" fmla="*/ 0 h 21600"/>
                <a:gd name="T2" fmla="*/ 144 w 21600"/>
                <a:gd name="T3" fmla="*/ 243 h 21600"/>
                <a:gd name="T4" fmla="*/ 0 w 21600"/>
                <a:gd name="T5" fmla="*/ 243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54" name="Arc 27"/>
            <p:cNvSpPr>
              <a:spLocks/>
            </p:cNvSpPr>
            <p:nvPr/>
          </p:nvSpPr>
          <p:spPr bwMode="auto">
            <a:xfrm flipV="1">
              <a:off x="3744" y="1488"/>
              <a:ext cx="480" cy="384"/>
            </a:xfrm>
            <a:custGeom>
              <a:avLst/>
              <a:gdLst>
                <a:gd name="T0" fmla="*/ 26 w 21600"/>
                <a:gd name="T1" fmla="*/ 0 h 21568"/>
                <a:gd name="T2" fmla="*/ 480 w 21600"/>
                <a:gd name="T3" fmla="*/ 384 h 21568"/>
                <a:gd name="T4" fmla="*/ 0 w 21600"/>
                <a:gd name="T5" fmla="*/ 384 h 2156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68"/>
                <a:gd name="T11" fmla="*/ 21600 w 21600"/>
                <a:gd name="T12" fmla="*/ 21568 h 215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68" fill="none" extrusionOk="0">
                  <a:moveTo>
                    <a:pt x="1174" y="-1"/>
                  </a:moveTo>
                  <a:cubicBezTo>
                    <a:pt x="12630" y="623"/>
                    <a:pt x="21600" y="10094"/>
                    <a:pt x="21600" y="21568"/>
                  </a:cubicBezTo>
                </a:path>
                <a:path w="21600" h="21568" stroke="0" extrusionOk="0">
                  <a:moveTo>
                    <a:pt x="1174" y="-1"/>
                  </a:moveTo>
                  <a:cubicBezTo>
                    <a:pt x="12630" y="623"/>
                    <a:pt x="21600" y="10094"/>
                    <a:pt x="21600" y="21568"/>
                  </a:cubicBezTo>
                  <a:lnTo>
                    <a:pt x="0" y="21568"/>
                  </a:lnTo>
                  <a:close/>
                </a:path>
              </a:pathLst>
            </a:custGeom>
            <a:noFill/>
            <a:ln w="28575">
              <a:solidFill>
                <a:srgbClr val="CC00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16" name="Object 28"/>
            <p:cNvGraphicFramePr>
              <a:graphicFrameLocks noChangeAspect="1"/>
            </p:cNvGraphicFramePr>
            <p:nvPr/>
          </p:nvGraphicFramePr>
          <p:xfrm>
            <a:off x="4368" y="1392"/>
            <a:ext cx="321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747" name="公式" r:id="rId6" imgW="114102" imgH="114102" progId="">
                    <p:embed/>
                  </p:oleObj>
                </mc:Choice>
                <mc:Fallback>
                  <p:oleObj name="公式" r:id="rId6" imgW="114102" imgH="114102" progId="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392"/>
                          <a:ext cx="321" cy="3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CC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7" name="Object 29"/>
            <p:cNvGraphicFramePr>
              <a:graphicFrameLocks noChangeAspect="1"/>
            </p:cNvGraphicFramePr>
            <p:nvPr/>
          </p:nvGraphicFramePr>
          <p:xfrm>
            <a:off x="4032" y="1056"/>
            <a:ext cx="305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748" name="公式" r:id="rId8" imgW="126835" imgH="152202" progId="">
                    <p:embed/>
                  </p:oleObj>
                </mc:Choice>
                <mc:Fallback>
                  <p:oleObj name="公式" r:id="rId8" imgW="126835" imgH="152202" progId="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1056"/>
                          <a:ext cx="305" cy="3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CC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8" name="Object 30"/>
            <p:cNvGraphicFramePr>
              <a:graphicFrameLocks noChangeAspect="1"/>
            </p:cNvGraphicFramePr>
            <p:nvPr/>
          </p:nvGraphicFramePr>
          <p:xfrm>
            <a:off x="3984" y="1680"/>
            <a:ext cx="384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749" name="公式" r:id="rId10" imgW="101424" imgH="126780" progId="">
                    <p:embed/>
                  </p:oleObj>
                </mc:Choice>
                <mc:Fallback>
                  <p:oleObj name="公式" r:id="rId10" imgW="101424" imgH="126780" progId="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1680"/>
                          <a:ext cx="384" cy="3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CC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58"/>
          <p:cNvGrpSpPr>
            <a:grpSpLocks/>
          </p:cNvGrpSpPr>
          <p:nvPr/>
        </p:nvGrpSpPr>
        <p:grpSpPr bwMode="auto">
          <a:xfrm>
            <a:off x="5334000" y="838200"/>
            <a:ext cx="3505200" cy="2689225"/>
            <a:chOff x="3264" y="480"/>
            <a:chExt cx="2208" cy="1694"/>
          </a:xfrm>
        </p:grpSpPr>
        <p:sp>
          <p:nvSpPr>
            <p:cNvPr id="4149" name="Line 49"/>
            <p:cNvSpPr>
              <a:spLocks noChangeShapeType="1"/>
            </p:cNvSpPr>
            <p:nvPr/>
          </p:nvSpPr>
          <p:spPr bwMode="auto">
            <a:xfrm flipV="1">
              <a:off x="3984" y="480"/>
              <a:ext cx="0" cy="1200"/>
            </a:xfrm>
            <a:prstGeom prst="line">
              <a:avLst/>
            </a:prstGeom>
            <a:noFill/>
            <a:ln w="19050">
              <a:solidFill>
                <a:srgbClr val="333333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50" name="Line 50"/>
            <p:cNvSpPr>
              <a:spLocks noChangeShapeType="1"/>
            </p:cNvSpPr>
            <p:nvPr/>
          </p:nvSpPr>
          <p:spPr bwMode="auto">
            <a:xfrm>
              <a:off x="3984" y="1680"/>
              <a:ext cx="1488" cy="0"/>
            </a:xfrm>
            <a:prstGeom prst="line">
              <a:avLst/>
            </a:prstGeom>
            <a:noFill/>
            <a:ln w="19050">
              <a:solidFill>
                <a:srgbClr val="333333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51" name="Line 51"/>
            <p:cNvSpPr>
              <a:spLocks noChangeShapeType="1"/>
            </p:cNvSpPr>
            <p:nvPr/>
          </p:nvSpPr>
          <p:spPr bwMode="auto">
            <a:xfrm flipH="1">
              <a:off x="3504" y="1657"/>
              <a:ext cx="483" cy="503"/>
            </a:xfrm>
            <a:prstGeom prst="line">
              <a:avLst/>
            </a:prstGeom>
            <a:noFill/>
            <a:ln w="19050">
              <a:solidFill>
                <a:srgbClr val="333333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12" name="Object 52"/>
            <p:cNvGraphicFramePr>
              <a:graphicFrameLocks noChangeAspect="1"/>
            </p:cNvGraphicFramePr>
            <p:nvPr/>
          </p:nvGraphicFramePr>
          <p:xfrm>
            <a:off x="5184" y="1728"/>
            <a:ext cx="22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750" name="公式" r:id="rId12" imgW="177646" imgH="190335" progId="">
                    <p:embed/>
                  </p:oleObj>
                </mc:Choice>
                <mc:Fallback>
                  <p:oleObj name="公式" r:id="rId12" imgW="177646" imgH="190335" progId="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1728"/>
                          <a:ext cx="223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3" name="Object 53"/>
            <p:cNvGraphicFramePr>
              <a:graphicFrameLocks noChangeAspect="1"/>
            </p:cNvGraphicFramePr>
            <p:nvPr/>
          </p:nvGraphicFramePr>
          <p:xfrm>
            <a:off x="3264" y="1968"/>
            <a:ext cx="206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751" name="公式" r:id="rId14" imgW="164885" imgH="164885" progId="">
                    <p:embed/>
                  </p:oleObj>
                </mc:Choice>
                <mc:Fallback>
                  <p:oleObj name="公式" r:id="rId14" imgW="164885" imgH="164885" progId="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1968"/>
                          <a:ext cx="206" cy="2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4" name="Object 54"/>
            <p:cNvGraphicFramePr>
              <a:graphicFrameLocks noChangeAspect="1"/>
            </p:cNvGraphicFramePr>
            <p:nvPr/>
          </p:nvGraphicFramePr>
          <p:xfrm>
            <a:off x="3696" y="528"/>
            <a:ext cx="28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752" name="公式" r:id="rId16" imgW="190417" imgH="241195" progId="">
                    <p:embed/>
                  </p:oleObj>
                </mc:Choice>
                <mc:Fallback>
                  <p:oleObj name="公式" r:id="rId16" imgW="190417" imgH="241195" progId="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528"/>
                          <a:ext cx="287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5" name="Object 55"/>
            <p:cNvGraphicFramePr>
              <a:graphicFrameLocks noChangeAspect="1"/>
            </p:cNvGraphicFramePr>
            <p:nvPr/>
          </p:nvGraphicFramePr>
          <p:xfrm>
            <a:off x="3744" y="1488"/>
            <a:ext cx="26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753" name="Equation" r:id="rId18" imgW="126835" imgH="139518" progId="">
                    <p:embed/>
                  </p:oleObj>
                </mc:Choice>
                <mc:Fallback>
                  <p:oleObj name="Equation" r:id="rId18" imgW="126835" imgH="139518" progId="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1488"/>
                          <a:ext cx="262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92"/>
          <p:cNvGrpSpPr>
            <a:grpSpLocks/>
          </p:cNvGrpSpPr>
          <p:nvPr/>
        </p:nvGrpSpPr>
        <p:grpSpPr bwMode="auto">
          <a:xfrm>
            <a:off x="5334000" y="3505200"/>
            <a:ext cx="3505200" cy="2917825"/>
            <a:chOff x="3360" y="2208"/>
            <a:chExt cx="2208" cy="1838"/>
          </a:xfrm>
        </p:grpSpPr>
        <p:sp>
          <p:nvSpPr>
            <p:cNvPr id="4146" name="Line 62"/>
            <p:cNvSpPr>
              <a:spLocks noChangeShapeType="1"/>
            </p:cNvSpPr>
            <p:nvPr/>
          </p:nvSpPr>
          <p:spPr bwMode="auto">
            <a:xfrm flipV="1">
              <a:off x="4080" y="2208"/>
              <a:ext cx="0" cy="1344"/>
            </a:xfrm>
            <a:prstGeom prst="line">
              <a:avLst/>
            </a:prstGeom>
            <a:noFill/>
            <a:ln w="19050">
              <a:solidFill>
                <a:srgbClr val="333333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47" name="Line 63"/>
            <p:cNvSpPr>
              <a:spLocks noChangeShapeType="1"/>
            </p:cNvSpPr>
            <p:nvPr/>
          </p:nvSpPr>
          <p:spPr bwMode="auto">
            <a:xfrm>
              <a:off x="4080" y="3552"/>
              <a:ext cx="1488" cy="0"/>
            </a:xfrm>
            <a:prstGeom prst="line">
              <a:avLst/>
            </a:prstGeom>
            <a:noFill/>
            <a:ln w="19050">
              <a:solidFill>
                <a:srgbClr val="333333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48" name="Line 64"/>
            <p:cNvSpPr>
              <a:spLocks noChangeShapeType="1"/>
            </p:cNvSpPr>
            <p:nvPr/>
          </p:nvSpPr>
          <p:spPr bwMode="auto">
            <a:xfrm flipH="1">
              <a:off x="3600" y="3529"/>
              <a:ext cx="483" cy="503"/>
            </a:xfrm>
            <a:prstGeom prst="line">
              <a:avLst/>
            </a:prstGeom>
            <a:noFill/>
            <a:ln w="19050">
              <a:solidFill>
                <a:srgbClr val="333333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08" name="Object 65"/>
            <p:cNvGraphicFramePr>
              <a:graphicFrameLocks noChangeAspect="1"/>
            </p:cNvGraphicFramePr>
            <p:nvPr/>
          </p:nvGraphicFramePr>
          <p:xfrm>
            <a:off x="5280" y="3600"/>
            <a:ext cx="22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754" name="公式" r:id="rId20" imgW="177646" imgH="190335" progId="">
                    <p:embed/>
                  </p:oleObj>
                </mc:Choice>
                <mc:Fallback>
                  <p:oleObj name="公式" r:id="rId20" imgW="177646" imgH="190335" progId="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3600"/>
                          <a:ext cx="223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9" name="Object 66"/>
            <p:cNvGraphicFramePr>
              <a:graphicFrameLocks noChangeAspect="1"/>
            </p:cNvGraphicFramePr>
            <p:nvPr/>
          </p:nvGraphicFramePr>
          <p:xfrm>
            <a:off x="3360" y="3840"/>
            <a:ext cx="206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755" name="公式" r:id="rId21" imgW="164885" imgH="164885" progId="">
                    <p:embed/>
                  </p:oleObj>
                </mc:Choice>
                <mc:Fallback>
                  <p:oleObj name="公式" r:id="rId21" imgW="164885" imgH="164885" progId="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3840"/>
                          <a:ext cx="206" cy="2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0" name="Object 67"/>
            <p:cNvGraphicFramePr>
              <a:graphicFrameLocks noChangeAspect="1"/>
            </p:cNvGraphicFramePr>
            <p:nvPr/>
          </p:nvGraphicFramePr>
          <p:xfrm>
            <a:off x="3840" y="2208"/>
            <a:ext cx="23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756" name="公式" r:id="rId22" imgW="190417" imgH="241195" progId="">
                    <p:embed/>
                  </p:oleObj>
                </mc:Choice>
                <mc:Fallback>
                  <p:oleObj name="公式" r:id="rId22" imgW="190417" imgH="241195" progId="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208"/>
                          <a:ext cx="239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1" name="Object 68"/>
            <p:cNvGraphicFramePr>
              <a:graphicFrameLocks noChangeAspect="1"/>
            </p:cNvGraphicFramePr>
            <p:nvPr/>
          </p:nvGraphicFramePr>
          <p:xfrm>
            <a:off x="3840" y="3360"/>
            <a:ext cx="26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757" name="Equation" r:id="rId23" imgW="126835" imgH="139518" progId="">
                    <p:embed/>
                  </p:oleObj>
                </mc:Choice>
                <mc:Fallback>
                  <p:oleObj name="Equation" r:id="rId23" imgW="126835" imgH="139518" progId="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3360"/>
                          <a:ext cx="262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4517" name="Text Box 69"/>
          <p:cNvSpPr txBox="1">
            <a:spLocks noChangeArrowheads="1"/>
          </p:cNvSpPr>
          <p:nvPr/>
        </p:nvSpPr>
        <p:spPr bwMode="auto">
          <a:xfrm>
            <a:off x="381000" y="1233487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dirty="0">
                <a:solidFill>
                  <a:srgbClr val="003399"/>
                </a:solidFill>
              </a:rPr>
              <a:t> </a:t>
            </a:r>
            <a:r>
              <a:rPr kumimoji="1" lang="zh-CN" altLang="en-US" dirty="0">
                <a:solidFill>
                  <a:srgbClr val="003399"/>
                </a:solidFill>
                <a:latin typeface="黑体" pitchFamily="49" charset="-122"/>
                <a:ea typeface="黑体" pitchFamily="49" charset="-122"/>
              </a:rPr>
              <a:t>运动方程</a:t>
            </a:r>
          </a:p>
        </p:txBody>
      </p:sp>
      <p:graphicFrame>
        <p:nvGraphicFramePr>
          <p:cNvPr id="104518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7262633"/>
              </p:ext>
            </p:extLst>
          </p:nvPr>
        </p:nvGraphicFramePr>
        <p:xfrm>
          <a:off x="228600" y="1981200"/>
          <a:ext cx="4800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58" name="Equation" r:id="rId24" imgW="2755900" imgH="342900" progId="">
                  <p:embed/>
                </p:oleObj>
              </mc:Choice>
              <mc:Fallback>
                <p:oleObj name="Equation" r:id="rId24" imgW="2755900" imgH="342900" progId="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981200"/>
                        <a:ext cx="48006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72"/>
          <p:cNvGrpSpPr>
            <a:grpSpLocks/>
          </p:cNvGrpSpPr>
          <p:nvPr/>
        </p:nvGrpSpPr>
        <p:grpSpPr bwMode="auto">
          <a:xfrm>
            <a:off x="304800" y="2667000"/>
            <a:ext cx="3114675" cy="1627188"/>
            <a:chOff x="432" y="2160"/>
            <a:chExt cx="1962" cy="1025"/>
          </a:xfrm>
        </p:grpSpPr>
        <p:graphicFrame>
          <p:nvGraphicFramePr>
            <p:cNvPr id="4105" name="Object 73"/>
            <p:cNvGraphicFramePr>
              <a:graphicFrameLocks noChangeAspect="1"/>
            </p:cNvGraphicFramePr>
            <p:nvPr/>
          </p:nvGraphicFramePr>
          <p:xfrm>
            <a:off x="1440" y="2160"/>
            <a:ext cx="912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759" name="公式" r:id="rId26" imgW="520474" imgH="203112" progId="">
                    <p:embed/>
                  </p:oleObj>
                </mc:Choice>
                <mc:Fallback>
                  <p:oleObj name="公式" r:id="rId26" imgW="520474" imgH="203112" progId="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160"/>
                          <a:ext cx="912" cy="3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6" name="Object 74"/>
            <p:cNvGraphicFramePr>
              <a:graphicFrameLocks noChangeAspect="1"/>
            </p:cNvGraphicFramePr>
            <p:nvPr/>
          </p:nvGraphicFramePr>
          <p:xfrm>
            <a:off x="1440" y="2496"/>
            <a:ext cx="954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760" name="公式" r:id="rId28" imgW="545626" imgH="203024" progId="">
                    <p:embed/>
                  </p:oleObj>
                </mc:Choice>
                <mc:Fallback>
                  <p:oleObj name="公式" r:id="rId28" imgW="545626" imgH="203024" progId="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496"/>
                          <a:ext cx="954" cy="3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7" name="Object 75"/>
            <p:cNvGraphicFramePr>
              <a:graphicFrameLocks noChangeAspect="1"/>
            </p:cNvGraphicFramePr>
            <p:nvPr/>
          </p:nvGraphicFramePr>
          <p:xfrm>
            <a:off x="1440" y="2813"/>
            <a:ext cx="938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761" name="公式" r:id="rId30" imgW="507780" imgH="203112" progId="">
                    <p:embed/>
                  </p:oleObj>
                </mc:Choice>
                <mc:Fallback>
                  <p:oleObj name="公式" r:id="rId30" imgW="507780" imgH="203112" progId="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813"/>
                          <a:ext cx="938" cy="3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44" name="AutoShape 76"/>
            <p:cNvSpPr>
              <a:spLocks/>
            </p:cNvSpPr>
            <p:nvPr/>
          </p:nvSpPr>
          <p:spPr bwMode="auto">
            <a:xfrm>
              <a:off x="1248" y="2304"/>
              <a:ext cx="192" cy="720"/>
            </a:xfrm>
            <a:prstGeom prst="leftBrace">
              <a:avLst>
                <a:gd name="adj1" fmla="val 31250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45" name="Text Box 77"/>
            <p:cNvSpPr txBox="1">
              <a:spLocks noChangeArrowheads="1"/>
            </p:cNvSpPr>
            <p:nvPr/>
          </p:nvSpPr>
          <p:spPr bwMode="auto">
            <a:xfrm>
              <a:off x="432" y="2496"/>
              <a:ext cx="79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分量式</a:t>
              </a:r>
            </a:p>
          </p:txBody>
        </p:sp>
      </p:grpSp>
      <p:grpSp>
        <p:nvGrpSpPr>
          <p:cNvPr id="7" name="Group 82"/>
          <p:cNvGrpSpPr>
            <a:grpSpLocks/>
          </p:cNvGrpSpPr>
          <p:nvPr/>
        </p:nvGrpSpPr>
        <p:grpSpPr bwMode="auto">
          <a:xfrm>
            <a:off x="152400" y="4837112"/>
            <a:ext cx="4724400" cy="1106488"/>
            <a:chOff x="96" y="3456"/>
            <a:chExt cx="2976" cy="697"/>
          </a:xfrm>
        </p:grpSpPr>
        <p:sp>
          <p:nvSpPr>
            <p:cNvPr id="4143" name="Text Box 78"/>
            <p:cNvSpPr txBox="1">
              <a:spLocks noChangeArrowheads="1"/>
            </p:cNvSpPr>
            <p:nvPr/>
          </p:nvSpPr>
          <p:spPr bwMode="auto">
            <a:xfrm>
              <a:off x="96" y="3456"/>
              <a:ext cx="297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从中消去参数  得</a:t>
              </a:r>
              <a:r>
                <a:rPr kumimoji="1" lang="zh-CN" altLang="en-US" dirty="0">
                  <a:solidFill>
                    <a:srgbClr val="003399"/>
                  </a:solidFill>
                  <a:latin typeface="黑体" pitchFamily="49" charset="-122"/>
                  <a:ea typeface="黑体" pitchFamily="49" charset="-122"/>
                </a:rPr>
                <a:t>轨迹方程          </a:t>
              </a:r>
            </a:p>
          </p:txBody>
        </p:sp>
        <p:graphicFrame>
          <p:nvGraphicFramePr>
            <p:cNvPr id="4103" name="Object 79"/>
            <p:cNvGraphicFramePr>
              <a:graphicFrameLocks noChangeAspect="1"/>
            </p:cNvGraphicFramePr>
            <p:nvPr/>
          </p:nvGraphicFramePr>
          <p:xfrm>
            <a:off x="864" y="3744"/>
            <a:ext cx="1392" cy="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762" name="公式" r:id="rId32" imgW="850531" imgH="203112" progId="">
                    <p:embed/>
                  </p:oleObj>
                </mc:Choice>
                <mc:Fallback>
                  <p:oleObj name="公式" r:id="rId32" imgW="850531" imgH="203112" progId="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3744"/>
                          <a:ext cx="1392" cy="4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4" name="Object 81"/>
            <p:cNvGraphicFramePr>
              <a:graphicFrameLocks noChangeAspect="1"/>
            </p:cNvGraphicFramePr>
            <p:nvPr/>
          </p:nvGraphicFramePr>
          <p:xfrm>
            <a:off x="1576" y="3504"/>
            <a:ext cx="15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763" name="Equation" r:id="rId34" imgW="114151" imgH="215619" progId="">
                    <p:embed/>
                  </p:oleObj>
                </mc:Choice>
                <mc:Fallback>
                  <p:oleObj name="Equation" r:id="rId34" imgW="114151" imgH="215619" progId="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6" y="3504"/>
                          <a:ext cx="152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4531" name="Freeform 83"/>
          <p:cNvSpPr>
            <a:spLocks/>
          </p:cNvSpPr>
          <p:nvPr/>
        </p:nvSpPr>
        <p:spPr bwMode="auto">
          <a:xfrm>
            <a:off x="5715000" y="4038600"/>
            <a:ext cx="3048000" cy="471488"/>
          </a:xfrm>
          <a:custGeom>
            <a:avLst/>
            <a:gdLst>
              <a:gd name="T0" fmla="*/ 0 w 1920"/>
              <a:gd name="T1" fmla="*/ 297 h 297"/>
              <a:gd name="T2" fmla="*/ 354 w 1920"/>
              <a:gd name="T3" fmla="*/ 160 h 297"/>
              <a:gd name="T4" fmla="*/ 727 w 1920"/>
              <a:gd name="T5" fmla="*/ 16 h 297"/>
              <a:gd name="T6" fmla="*/ 1073 w 1920"/>
              <a:gd name="T7" fmla="*/ 256 h 297"/>
              <a:gd name="T8" fmla="*/ 1570 w 1920"/>
              <a:gd name="T9" fmla="*/ 219 h 297"/>
              <a:gd name="T10" fmla="*/ 1920 w 1920"/>
              <a:gd name="T11" fmla="*/ 117 h 29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920"/>
              <a:gd name="T19" fmla="*/ 0 h 297"/>
              <a:gd name="T20" fmla="*/ 1920 w 1920"/>
              <a:gd name="T21" fmla="*/ 297 h 29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920" h="297">
                <a:moveTo>
                  <a:pt x="0" y="297"/>
                </a:moveTo>
                <a:cubicBezTo>
                  <a:pt x="59" y="273"/>
                  <a:pt x="232" y="207"/>
                  <a:pt x="354" y="160"/>
                </a:cubicBezTo>
                <a:cubicBezTo>
                  <a:pt x="475" y="113"/>
                  <a:pt x="608" y="0"/>
                  <a:pt x="727" y="16"/>
                </a:cubicBezTo>
                <a:cubicBezTo>
                  <a:pt x="847" y="32"/>
                  <a:pt x="932" y="222"/>
                  <a:pt x="1073" y="256"/>
                </a:cubicBezTo>
                <a:cubicBezTo>
                  <a:pt x="1214" y="290"/>
                  <a:pt x="1429" y="242"/>
                  <a:pt x="1570" y="219"/>
                </a:cubicBezTo>
                <a:cubicBezTo>
                  <a:pt x="1711" y="196"/>
                  <a:pt x="1847" y="138"/>
                  <a:pt x="1920" y="117"/>
                </a:cubicBezTo>
              </a:path>
            </a:pathLst>
          </a:custGeom>
          <a:noFill/>
          <a:ln w="19050" cmpd="sng">
            <a:solidFill>
              <a:srgbClr val="0000FF"/>
            </a:solidFill>
            <a:round/>
            <a:headEnd type="none" w="med" len="med"/>
            <a:tailEnd type="non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8" name="Group 95"/>
          <p:cNvGrpSpPr>
            <a:grpSpLocks/>
          </p:cNvGrpSpPr>
          <p:nvPr/>
        </p:nvGrpSpPr>
        <p:grpSpPr bwMode="auto">
          <a:xfrm>
            <a:off x="6477000" y="4419600"/>
            <a:ext cx="1447800" cy="1219200"/>
            <a:chOff x="4080" y="2784"/>
            <a:chExt cx="912" cy="768"/>
          </a:xfrm>
        </p:grpSpPr>
        <p:sp>
          <p:nvSpPr>
            <p:cNvPr id="4142" name="Line 84"/>
            <p:cNvSpPr>
              <a:spLocks noChangeShapeType="1"/>
            </p:cNvSpPr>
            <p:nvPr/>
          </p:nvSpPr>
          <p:spPr bwMode="auto">
            <a:xfrm flipV="1">
              <a:off x="4080" y="2784"/>
              <a:ext cx="912" cy="76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02" name="Object 85"/>
            <p:cNvGraphicFramePr>
              <a:graphicFrameLocks noChangeAspect="1"/>
            </p:cNvGraphicFramePr>
            <p:nvPr/>
          </p:nvGraphicFramePr>
          <p:xfrm>
            <a:off x="4320" y="2788"/>
            <a:ext cx="432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764" name="Equation" r:id="rId36" imgW="431613" imgH="304668" progId="">
                    <p:embed/>
                  </p:oleObj>
                </mc:Choice>
                <mc:Fallback>
                  <p:oleObj name="Equation" r:id="rId36" imgW="431613" imgH="304668" progId="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2788"/>
                          <a:ext cx="432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96"/>
          <p:cNvGrpSpPr>
            <a:grpSpLocks/>
          </p:cNvGrpSpPr>
          <p:nvPr/>
        </p:nvGrpSpPr>
        <p:grpSpPr bwMode="auto">
          <a:xfrm>
            <a:off x="5486400" y="3810000"/>
            <a:ext cx="3200400" cy="2289175"/>
            <a:chOff x="3456" y="2400"/>
            <a:chExt cx="2016" cy="1442"/>
          </a:xfrm>
        </p:grpSpPr>
        <p:graphicFrame>
          <p:nvGraphicFramePr>
            <p:cNvPr id="4099" name="Object 86"/>
            <p:cNvGraphicFramePr>
              <a:graphicFrameLocks noChangeAspect="1"/>
            </p:cNvGraphicFramePr>
            <p:nvPr/>
          </p:nvGraphicFramePr>
          <p:xfrm>
            <a:off x="5040" y="3264"/>
            <a:ext cx="432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765" name="公式" r:id="rId38" imgW="431613" imgH="304668" progId="">
                    <p:embed/>
                  </p:oleObj>
                </mc:Choice>
                <mc:Fallback>
                  <p:oleObj name="公式" r:id="rId38" imgW="431613" imgH="304668" progId="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3264"/>
                          <a:ext cx="432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0" name="Object 87"/>
            <p:cNvGraphicFramePr>
              <a:graphicFrameLocks noChangeAspect="1"/>
            </p:cNvGraphicFramePr>
            <p:nvPr/>
          </p:nvGraphicFramePr>
          <p:xfrm>
            <a:off x="3648" y="2400"/>
            <a:ext cx="384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766" name="公式" r:id="rId40" imgW="444114" imgH="304536" progId="">
                    <p:embed/>
                  </p:oleObj>
                </mc:Choice>
                <mc:Fallback>
                  <p:oleObj name="公式" r:id="rId40" imgW="444114" imgH="304536" progId="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2400"/>
                          <a:ext cx="384" cy="2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1" name="Object 88"/>
            <p:cNvGraphicFramePr>
              <a:graphicFrameLocks noChangeAspect="1"/>
            </p:cNvGraphicFramePr>
            <p:nvPr/>
          </p:nvGraphicFramePr>
          <p:xfrm>
            <a:off x="3456" y="3552"/>
            <a:ext cx="411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767" name="公式" r:id="rId42" imgW="418918" imgH="304668" progId="">
                    <p:embed/>
                  </p:oleObj>
                </mc:Choice>
                <mc:Fallback>
                  <p:oleObj name="公式" r:id="rId42" imgW="418918" imgH="304668" progId="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3552"/>
                          <a:ext cx="411" cy="2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37" name="Line 89"/>
            <p:cNvSpPr>
              <a:spLocks noChangeShapeType="1"/>
            </p:cNvSpPr>
            <p:nvPr/>
          </p:nvSpPr>
          <p:spPr bwMode="auto">
            <a:xfrm>
              <a:off x="4992" y="2784"/>
              <a:ext cx="0" cy="1056"/>
            </a:xfrm>
            <a:prstGeom prst="line">
              <a:avLst/>
            </a:prstGeom>
            <a:noFill/>
            <a:ln w="19050">
              <a:solidFill>
                <a:srgbClr val="1C1C1C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38" name="Line 90"/>
            <p:cNvSpPr>
              <a:spLocks noChangeShapeType="1"/>
            </p:cNvSpPr>
            <p:nvPr/>
          </p:nvSpPr>
          <p:spPr bwMode="auto">
            <a:xfrm flipH="1">
              <a:off x="4992" y="3552"/>
              <a:ext cx="240" cy="240"/>
            </a:xfrm>
            <a:prstGeom prst="line">
              <a:avLst/>
            </a:prstGeom>
            <a:noFill/>
            <a:ln w="19050">
              <a:solidFill>
                <a:srgbClr val="1C1C1C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39" name="Line 91"/>
            <p:cNvSpPr>
              <a:spLocks noChangeShapeType="1"/>
            </p:cNvSpPr>
            <p:nvPr/>
          </p:nvSpPr>
          <p:spPr bwMode="auto">
            <a:xfrm flipH="1">
              <a:off x="3840" y="3792"/>
              <a:ext cx="1152" cy="0"/>
            </a:xfrm>
            <a:prstGeom prst="line">
              <a:avLst/>
            </a:prstGeom>
            <a:noFill/>
            <a:ln w="19050">
              <a:solidFill>
                <a:srgbClr val="1C1C1C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40" name="Line 93"/>
            <p:cNvSpPr>
              <a:spLocks noChangeShapeType="1"/>
            </p:cNvSpPr>
            <p:nvPr/>
          </p:nvSpPr>
          <p:spPr bwMode="auto">
            <a:xfrm flipH="1" flipV="1">
              <a:off x="4080" y="2544"/>
              <a:ext cx="912" cy="240"/>
            </a:xfrm>
            <a:prstGeom prst="line">
              <a:avLst/>
            </a:prstGeom>
            <a:noFill/>
            <a:ln w="19050">
              <a:solidFill>
                <a:srgbClr val="1C1C1C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41" name="Line 94"/>
            <p:cNvSpPr>
              <a:spLocks noChangeShapeType="1"/>
            </p:cNvSpPr>
            <p:nvPr/>
          </p:nvSpPr>
          <p:spPr bwMode="auto">
            <a:xfrm flipH="1" flipV="1">
              <a:off x="4080" y="3552"/>
              <a:ext cx="912" cy="240"/>
            </a:xfrm>
            <a:prstGeom prst="line">
              <a:avLst/>
            </a:prstGeom>
            <a:noFill/>
            <a:ln w="12700">
              <a:solidFill>
                <a:srgbClr val="1C1C1C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8" name="Rectangle 6"/>
          <p:cNvSpPr>
            <a:spLocks noChangeArrowheads="1"/>
          </p:cNvSpPr>
          <p:nvPr/>
        </p:nvSpPr>
        <p:spPr bwMode="auto">
          <a:xfrm>
            <a:off x="685800" y="152400"/>
            <a:ext cx="4191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2 </a:t>
            </a:r>
            <a:r>
              <a:rPr kumimoji="1" lang="zh-CN" altLang="en-US" sz="3200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运动方程 轨迹方程</a:t>
            </a:r>
          </a:p>
        </p:txBody>
      </p:sp>
    </p:spTree>
    <p:extLst>
      <p:ext uri="{BB962C8B-B14F-4D97-AF65-F5344CB8AC3E}">
        <p14:creationId xmlns:p14="http://schemas.microsoft.com/office/powerpoint/2010/main" val="356483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0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104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517" grpId="0" autoUpdateAnimBg="0"/>
      <p:bldP spid="10453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174625" y="863600"/>
            <a:ext cx="8642350" cy="163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   </a:t>
            </a:r>
            <a:r>
              <a:rPr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zh-CN" altLang="en-US" sz="2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 无风的下雨天， 一火车以</a:t>
            </a:r>
            <a:r>
              <a:rPr lang="en-US" altLang="zh-CN" sz="2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20m/s</a:t>
            </a:r>
            <a:r>
              <a:rPr lang="zh-CN" altLang="en-US" sz="2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的速度前进，车内旅客看见玻璃窗上的雨滴和铅垂线成</a:t>
            </a:r>
            <a:r>
              <a:rPr lang="en-US" altLang="zh-CN" sz="2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75</a:t>
            </a:r>
            <a:r>
              <a:rPr lang="en-US" altLang="zh-CN" sz="2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  <a:sym typeface="Symbol" pitchFamily="18" charset="2"/>
              </a:rPr>
              <a:t></a:t>
            </a:r>
            <a:r>
              <a:rPr lang="zh-CN" altLang="en-US" sz="280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角下降，求雨滴下落的速度（设下降的雨滴作匀速运动）。</a:t>
            </a:r>
          </a:p>
        </p:txBody>
      </p:sp>
      <p:sp>
        <p:nvSpPr>
          <p:cNvPr id="153608" name="Rectangle 8"/>
          <p:cNvSpPr>
            <a:spLocks noChangeArrowheads="1"/>
          </p:cNvSpPr>
          <p:nvPr/>
        </p:nvSpPr>
        <p:spPr bwMode="auto">
          <a:xfrm>
            <a:off x="-76200" y="3573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36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748922"/>
              </p:ext>
            </p:extLst>
          </p:nvPr>
        </p:nvGraphicFramePr>
        <p:xfrm>
          <a:off x="4648200" y="4216400"/>
          <a:ext cx="25908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46" name="公式" r:id="rId3" imgW="736280" imgH="215806" progId="">
                  <p:embed/>
                </p:oleObj>
              </mc:Choice>
              <mc:Fallback>
                <p:oleObj name="公式" r:id="rId3" imgW="736280" imgH="215806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216400"/>
                        <a:ext cx="25908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10" name="Rectangle 10"/>
          <p:cNvSpPr>
            <a:spLocks noChangeArrowheads="1"/>
          </p:cNvSpPr>
          <p:nvPr/>
        </p:nvSpPr>
        <p:spPr bwMode="auto">
          <a:xfrm>
            <a:off x="-76200" y="34591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360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4201225"/>
              </p:ext>
            </p:extLst>
          </p:nvPr>
        </p:nvGraphicFramePr>
        <p:xfrm>
          <a:off x="4495800" y="4935538"/>
          <a:ext cx="2932113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47" name="Equation" r:id="rId5" imgW="977900" imgH="241300" progId="">
                  <p:embed/>
                </p:oleObj>
              </mc:Choice>
              <mc:Fallback>
                <p:oleObj name="Equation" r:id="rId5" imgW="977900" imgH="2413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935538"/>
                        <a:ext cx="2932113" cy="728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801719"/>
              </p:ext>
            </p:extLst>
          </p:nvPr>
        </p:nvGraphicFramePr>
        <p:xfrm>
          <a:off x="2479675" y="5662613"/>
          <a:ext cx="5937250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848" name="Equation" r:id="rId7" imgW="2171700" imgH="406400" progId="">
                  <p:embed/>
                </p:oleObj>
              </mc:Choice>
              <mc:Fallback>
                <p:oleObj name="Equation" r:id="rId7" imgW="2171700" imgH="4064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9675" y="5662613"/>
                        <a:ext cx="5937250" cy="1119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103188" y="2530475"/>
            <a:ext cx="8964612" cy="1685925"/>
            <a:chOff x="113" y="1434"/>
            <a:chExt cx="5647" cy="1062"/>
          </a:xfrm>
        </p:grpSpPr>
        <p:sp>
          <p:nvSpPr>
            <p:cNvPr id="153605" name="Text Box 5"/>
            <p:cNvSpPr txBox="1">
              <a:spLocks noChangeArrowheads="1"/>
            </p:cNvSpPr>
            <p:nvPr/>
          </p:nvSpPr>
          <p:spPr bwMode="auto">
            <a:xfrm>
              <a:off x="113" y="1434"/>
              <a:ext cx="5647" cy="10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800" dirty="0">
                  <a:latin typeface="黑体" pitchFamily="49" charset="-122"/>
                  <a:ea typeface="黑体" pitchFamily="49" charset="-122"/>
                </a:rPr>
                <a:t>    </a:t>
              </a:r>
              <a:r>
                <a:rPr lang="zh-CN" altLang="en-US" sz="2800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解</a:t>
              </a:r>
              <a:r>
                <a:rPr lang="zh-CN" altLang="en-US" sz="2800" dirty="0">
                  <a:solidFill>
                    <a:srgbClr val="CC0000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sz="2800" dirty="0">
                  <a:latin typeface="黑体" pitchFamily="49" charset="-122"/>
                  <a:ea typeface="黑体" pitchFamily="49" charset="-122"/>
                </a:rPr>
                <a:t>以地面为参照系，火车相对地面运动的速度为   ，雨滴相对于地面的运动速度为    ，旅客看到雨滴下落的速度为雨滴相对于火车的运动速度        </a:t>
              </a:r>
              <a:r>
                <a:rPr lang="en-US" altLang="zh-CN" sz="2800" dirty="0">
                  <a:latin typeface="黑体" pitchFamily="49" charset="-122"/>
                  <a:ea typeface="黑体" pitchFamily="49" charset="-122"/>
                </a:rPr>
                <a:t>.        </a:t>
              </a:r>
            </a:p>
          </p:txBody>
        </p:sp>
        <p:graphicFrame>
          <p:nvGraphicFramePr>
            <p:cNvPr id="153617" name="Object 17"/>
            <p:cNvGraphicFramePr>
              <a:graphicFrameLocks noChangeAspect="1"/>
            </p:cNvGraphicFramePr>
            <p:nvPr/>
          </p:nvGraphicFramePr>
          <p:xfrm>
            <a:off x="406" y="1776"/>
            <a:ext cx="314" cy="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849" name="公式" r:id="rId9" imgW="164885" imgH="215619" progId="">
                    <p:embed/>
                  </p:oleObj>
                </mc:Choice>
                <mc:Fallback>
                  <p:oleObj name="公式" r:id="rId9" imgW="164885" imgH="215619" progId="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" y="1776"/>
                          <a:ext cx="314" cy="4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18" name="Object 18"/>
            <p:cNvGraphicFramePr>
              <a:graphicFrameLocks noChangeAspect="1"/>
            </p:cNvGraphicFramePr>
            <p:nvPr/>
          </p:nvGraphicFramePr>
          <p:xfrm>
            <a:off x="3888" y="1728"/>
            <a:ext cx="377" cy="4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850" name="公式" r:id="rId11" imgW="177569" imgH="215619" progId="">
                    <p:embed/>
                  </p:oleObj>
                </mc:Choice>
                <mc:Fallback>
                  <p:oleObj name="公式" r:id="rId11" imgW="177569" imgH="215619" progId="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1728"/>
                          <a:ext cx="377" cy="4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19" name="Object 19"/>
            <p:cNvGraphicFramePr>
              <a:graphicFrameLocks noChangeAspect="1"/>
            </p:cNvGraphicFramePr>
            <p:nvPr/>
          </p:nvGraphicFramePr>
          <p:xfrm>
            <a:off x="4704" y="2064"/>
            <a:ext cx="377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851" name="公式" r:id="rId13" imgW="177569" imgH="215619" progId="">
                    <p:embed/>
                  </p:oleObj>
                </mc:Choice>
                <mc:Fallback>
                  <p:oleObj name="公式" r:id="rId13" imgW="177569" imgH="215619" progId="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2064"/>
                          <a:ext cx="377" cy="4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457200" y="4368800"/>
            <a:ext cx="2362200" cy="1727200"/>
            <a:chOff x="3560" y="2341"/>
            <a:chExt cx="1432" cy="1088"/>
          </a:xfrm>
        </p:grpSpPr>
        <p:grpSp>
          <p:nvGrpSpPr>
            <p:cNvPr id="4" name="Group 22"/>
            <p:cNvGrpSpPr>
              <a:grpSpLocks/>
            </p:cNvGrpSpPr>
            <p:nvPr/>
          </p:nvGrpSpPr>
          <p:grpSpPr bwMode="auto">
            <a:xfrm>
              <a:off x="3560" y="2341"/>
              <a:ext cx="1432" cy="1088"/>
              <a:chOff x="3308" y="2115"/>
              <a:chExt cx="1432" cy="1088"/>
            </a:xfrm>
          </p:grpSpPr>
          <p:sp>
            <p:nvSpPr>
              <p:cNvPr id="153613" name="Line 13"/>
              <p:cNvSpPr>
                <a:spLocks noChangeShapeType="1"/>
              </p:cNvSpPr>
              <p:nvPr/>
            </p:nvSpPr>
            <p:spPr bwMode="auto">
              <a:xfrm>
                <a:off x="3606" y="2478"/>
                <a:ext cx="1134" cy="0"/>
              </a:xfrm>
              <a:prstGeom prst="line">
                <a:avLst/>
              </a:prstGeom>
              <a:noFill/>
              <a:ln w="38100">
                <a:solidFill>
                  <a:srgbClr val="333333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3614" name="Line 14"/>
              <p:cNvSpPr>
                <a:spLocks noChangeShapeType="1"/>
              </p:cNvSpPr>
              <p:nvPr/>
            </p:nvSpPr>
            <p:spPr bwMode="auto">
              <a:xfrm>
                <a:off x="3606" y="2478"/>
                <a:ext cx="0" cy="635"/>
              </a:xfrm>
              <a:prstGeom prst="line">
                <a:avLst/>
              </a:prstGeom>
              <a:noFill/>
              <a:ln w="38100">
                <a:solidFill>
                  <a:srgbClr val="333333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3615" name="Line 15"/>
              <p:cNvSpPr>
                <a:spLocks noChangeShapeType="1"/>
              </p:cNvSpPr>
              <p:nvPr/>
            </p:nvSpPr>
            <p:spPr bwMode="auto">
              <a:xfrm flipH="1">
                <a:off x="3606" y="2478"/>
                <a:ext cx="1134" cy="635"/>
              </a:xfrm>
              <a:prstGeom prst="line">
                <a:avLst/>
              </a:prstGeom>
              <a:noFill/>
              <a:ln w="38100">
                <a:solidFill>
                  <a:srgbClr val="333333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153616" name="Object 16"/>
              <p:cNvGraphicFramePr>
                <a:graphicFrameLocks noChangeAspect="1"/>
              </p:cNvGraphicFramePr>
              <p:nvPr/>
            </p:nvGraphicFramePr>
            <p:xfrm>
              <a:off x="4286" y="2115"/>
              <a:ext cx="277" cy="3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7852" name="公式" r:id="rId15" imgW="164885" imgH="215619" progId="">
                      <p:embed/>
                    </p:oleObj>
                  </mc:Choice>
                  <mc:Fallback>
                    <p:oleObj name="公式" r:id="rId15" imgW="164885" imgH="215619" progId="">
                      <p:embed/>
                      <p:pic>
                        <p:nvPicPr>
                          <p:cNvPr id="0" name="Picture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86" y="2115"/>
                            <a:ext cx="277" cy="36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620" name="Object 20"/>
              <p:cNvGraphicFramePr>
                <a:graphicFrameLocks noChangeAspect="1"/>
              </p:cNvGraphicFramePr>
              <p:nvPr/>
            </p:nvGraphicFramePr>
            <p:xfrm>
              <a:off x="3969" y="2840"/>
              <a:ext cx="298" cy="3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7853" name="公式" r:id="rId17" imgW="177569" imgH="215619" progId="">
                      <p:embed/>
                    </p:oleObj>
                  </mc:Choice>
                  <mc:Fallback>
                    <p:oleObj name="公式" r:id="rId17" imgW="177569" imgH="215619" progId="">
                      <p:embed/>
                      <p:pic>
                        <p:nvPicPr>
                          <p:cNvPr id="0" name="Picture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69" y="2840"/>
                            <a:ext cx="298" cy="36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621" name="Object 21"/>
              <p:cNvGraphicFramePr>
                <a:graphicFrameLocks noChangeAspect="1"/>
              </p:cNvGraphicFramePr>
              <p:nvPr/>
            </p:nvGraphicFramePr>
            <p:xfrm>
              <a:off x="3308" y="2614"/>
              <a:ext cx="298" cy="3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7854" name="公式" r:id="rId18" imgW="177569" imgH="215619" progId="">
                      <p:embed/>
                    </p:oleObj>
                  </mc:Choice>
                  <mc:Fallback>
                    <p:oleObj name="公式" r:id="rId18" imgW="177569" imgH="215619" progId="">
                      <p:embed/>
                      <p:pic>
                        <p:nvPicPr>
                          <p:cNvPr id="0" name="Picture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08" y="2614"/>
                            <a:ext cx="298" cy="36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53624" name="Text Box 24"/>
            <p:cNvSpPr txBox="1">
              <a:spLocks noChangeArrowheads="1"/>
            </p:cNvSpPr>
            <p:nvPr/>
          </p:nvSpPr>
          <p:spPr bwMode="auto">
            <a:xfrm>
              <a:off x="3833" y="2886"/>
              <a:ext cx="41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75</a:t>
              </a:r>
              <a:r>
                <a:rPr lang="en-US" altLang="zh-CN">
                  <a:cs typeface="Times New Roman" pitchFamily="18" charset="0"/>
                </a:rPr>
                <a:t>°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ChangeArrowheads="1"/>
          </p:cNvSpPr>
          <p:nvPr/>
        </p:nvSpPr>
        <p:spPr bwMode="auto">
          <a:xfrm>
            <a:off x="381000" y="3276600"/>
            <a:ext cx="3810000" cy="3505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228600" y="762000"/>
            <a:ext cx="8915400" cy="2570163"/>
            <a:chOff x="144" y="384"/>
            <a:chExt cx="5616" cy="1619"/>
          </a:xfrm>
        </p:grpSpPr>
        <p:sp>
          <p:nvSpPr>
            <p:cNvPr id="111620" name="Text Box 4"/>
            <p:cNvSpPr txBox="1">
              <a:spLocks noChangeArrowheads="1"/>
            </p:cNvSpPr>
            <p:nvPr/>
          </p:nvSpPr>
          <p:spPr bwMode="auto">
            <a:xfrm>
              <a:off x="144" y="384"/>
              <a:ext cx="5616" cy="16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15000"/>
                </a:lnSpc>
                <a:spcBef>
                  <a:spcPct val="50000"/>
                </a:spcBef>
              </a:pPr>
              <a:r>
                <a:rPr kumimoji="1" lang="en-US" altLang="zh-CN" sz="2800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   </a:t>
              </a:r>
              <a:r>
                <a:rPr kumimoji="1" lang="zh-CN" altLang="en-US" sz="2800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例</a:t>
              </a:r>
              <a:r>
                <a:rPr kumimoji="1" lang="zh-CN" altLang="en-US" sz="2800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  </a:t>
              </a:r>
              <a:r>
                <a:rPr kumimoji="1" lang="zh-CN" altLang="en-US" sz="2800" dirty="0">
                  <a:latin typeface="黑体" pitchFamily="49" charset="-122"/>
                  <a:ea typeface="黑体" pitchFamily="49" charset="-122"/>
                </a:rPr>
                <a:t>如图示</a:t>
              </a:r>
              <a:r>
                <a:rPr kumimoji="1" lang="en-US" altLang="zh-CN" sz="2800" dirty="0">
                  <a:latin typeface="黑体" pitchFamily="49" charset="-122"/>
                  <a:ea typeface="黑体" pitchFamily="49" charset="-122"/>
                </a:rPr>
                <a:t>, </a:t>
              </a:r>
              <a:r>
                <a:rPr kumimoji="1" lang="zh-CN" altLang="en-US" sz="2800" dirty="0">
                  <a:latin typeface="黑体" pitchFamily="49" charset="-122"/>
                  <a:ea typeface="黑体" pitchFamily="49" charset="-122"/>
                </a:rPr>
                <a:t>一实验者 </a:t>
              </a:r>
              <a:r>
                <a:rPr kumimoji="1" lang="en-US" altLang="zh-CN" sz="2800" i="1" dirty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A</a:t>
              </a:r>
              <a:r>
                <a:rPr kumimoji="1" lang="en-US" altLang="zh-CN" sz="2800" dirty="0">
                  <a:latin typeface="黑体" pitchFamily="49" charset="-122"/>
                  <a:ea typeface="黑体" pitchFamily="49" charset="-122"/>
                </a:rPr>
                <a:t> </a:t>
              </a:r>
              <a:r>
                <a:rPr kumimoji="1" lang="zh-CN" altLang="en-US" sz="2800" dirty="0">
                  <a:latin typeface="黑体" pitchFamily="49" charset="-122"/>
                  <a:ea typeface="黑体" pitchFamily="49" charset="-122"/>
                </a:rPr>
                <a:t>在以</a:t>
              </a:r>
              <a:r>
                <a:rPr kumimoji="1" lang="en-US" altLang="zh-CN" sz="2800" b="0" dirty="0">
                  <a:latin typeface="黑体" pitchFamily="49" charset="-122"/>
                  <a:ea typeface="黑体" pitchFamily="49" charset="-122"/>
                </a:rPr>
                <a:t>10 </a:t>
              </a:r>
              <a:r>
                <a:rPr kumimoji="1" lang="en-US" altLang="zh-CN" sz="2800" b="0" dirty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m/s</a:t>
              </a:r>
              <a:r>
                <a:rPr kumimoji="1" lang="zh-CN" altLang="en-US" sz="2800" dirty="0">
                  <a:latin typeface="黑体" pitchFamily="49" charset="-122"/>
                  <a:ea typeface="黑体" pitchFamily="49" charset="-122"/>
                </a:rPr>
                <a:t>的速率沿水平轨道前进的平板车上控制一台弹射器</a:t>
              </a:r>
              <a:r>
                <a:rPr kumimoji="1" lang="en-US" altLang="zh-CN" sz="2800" dirty="0">
                  <a:latin typeface="黑体" pitchFamily="49" charset="-122"/>
                  <a:ea typeface="黑体" pitchFamily="49" charset="-122"/>
                </a:rPr>
                <a:t>, </a:t>
              </a:r>
              <a:r>
                <a:rPr kumimoji="1" lang="zh-CN" altLang="en-US" sz="2800" dirty="0">
                  <a:latin typeface="黑体" pitchFamily="49" charset="-122"/>
                  <a:ea typeface="黑体" pitchFamily="49" charset="-122"/>
                </a:rPr>
                <a:t>此弹射器以与车前进方向呈     度角斜向上射出一弹丸</a:t>
              </a:r>
              <a:r>
                <a:rPr kumimoji="1" lang="en-US" altLang="zh-CN" sz="2800" dirty="0">
                  <a:latin typeface="黑体" pitchFamily="49" charset="-122"/>
                  <a:ea typeface="黑体" pitchFamily="49" charset="-122"/>
                </a:rPr>
                <a:t>. </a:t>
              </a:r>
              <a:r>
                <a:rPr kumimoji="1" lang="zh-CN" altLang="en-US" sz="2800" dirty="0">
                  <a:latin typeface="黑体" pitchFamily="49" charset="-122"/>
                  <a:ea typeface="黑体" pitchFamily="49" charset="-122"/>
                </a:rPr>
                <a:t>此时站在地面上的另一实验者 </a:t>
              </a:r>
              <a:r>
                <a:rPr kumimoji="1" lang="en-US" altLang="zh-CN" sz="2800" i="1" dirty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B</a:t>
              </a:r>
              <a:r>
                <a:rPr kumimoji="1" lang="en-US" altLang="zh-CN" sz="2800" dirty="0">
                  <a:latin typeface="黑体" pitchFamily="49" charset="-122"/>
                  <a:ea typeface="黑体" pitchFamily="49" charset="-122"/>
                </a:rPr>
                <a:t> </a:t>
              </a:r>
              <a:r>
                <a:rPr kumimoji="1" lang="zh-CN" altLang="en-US" sz="2800" dirty="0">
                  <a:latin typeface="黑体" pitchFamily="49" charset="-122"/>
                  <a:ea typeface="黑体" pitchFamily="49" charset="-122"/>
                </a:rPr>
                <a:t>看到弹丸铅直向上运动</a:t>
              </a:r>
              <a:r>
                <a:rPr kumimoji="1" lang="en-US" altLang="zh-CN" sz="2800" dirty="0">
                  <a:latin typeface="黑体" pitchFamily="49" charset="-122"/>
                  <a:ea typeface="黑体" pitchFamily="49" charset="-122"/>
                </a:rPr>
                <a:t>, </a:t>
              </a:r>
              <a:r>
                <a:rPr kumimoji="1" lang="zh-CN" altLang="en-US" sz="2800" dirty="0">
                  <a:latin typeface="黑体" pitchFamily="49" charset="-122"/>
                  <a:ea typeface="黑体" pitchFamily="49" charset="-122"/>
                </a:rPr>
                <a:t>求弹丸上升的高度 </a:t>
              </a:r>
              <a:r>
                <a:rPr kumimoji="1" lang="en-US" altLang="zh-CN" sz="2800" dirty="0">
                  <a:latin typeface="黑体" pitchFamily="49" charset="-122"/>
                  <a:ea typeface="黑体" pitchFamily="49" charset="-122"/>
                </a:rPr>
                <a:t>.</a:t>
              </a:r>
            </a:p>
          </p:txBody>
        </p:sp>
        <p:graphicFrame>
          <p:nvGraphicFramePr>
            <p:cNvPr id="111621" name="Object 5"/>
            <p:cNvGraphicFramePr>
              <a:graphicFrameLocks noChangeAspect="1"/>
            </p:cNvGraphicFramePr>
            <p:nvPr/>
          </p:nvGraphicFramePr>
          <p:xfrm>
            <a:off x="1440" y="1013"/>
            <a:ext cx="349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914" name="Equation" r:id="rId3" imgW="393359" imgH="317225" progId="">
                    <p:embed/>
                  </p:oleObj>
                </mc:Choice>
                <mc:Fallback>
                  <p:oleObj name="Equation" r:id="rId3" imgW="393359" imgH="317225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1013"/>
                          <a:ext cx="349" cy="2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828800" y="3352800"/>
            <a:ext cx="2276475" cy="1604963"/>
            <a:chOff x="1124" y="1894"/>
            <a:chExt cx="1434" cy="1011"/>
          </a:xfrm>
        </p:grpSpPr>
        <p:sp>
          <p:nvSpPr>
            <p:cNvPr id="111623" name="Line 7"/>
            <p:cNvSpPr>
              <a:spLocks noChangeShapeType="1"/>
            </p:cNvSpPr>
            <p:nvPr/>
          </p:nvSpPr>
          <p:spPr bwMode="auto">
            <a:xfrm>
              <a:off x="1892" y="2789"/>
              <a:ext cx="436" cy="0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24" name="Line 8"/>
            <p:cNvSpPr>
              <a:spLocks noChangeShapeType="1"/>
            </p:cNvSpPr>
            <p:nvPr/>
          </p:nvSpPr>
          <p:spPr bwMode="auto">
            <a:xfrm flipH="1" flipV="1">
              <a:off x="1413" y="2010"/>
              <a:ext cx="479" cy="77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25" name="Line 9"/>
            <p:cNvSpPr>
              <a:spLocks noChangeShapeType="1"/>
            </p:cNvSpPr>
            <p:nvPr/>
          </p:nvSpPr>
          <p:spPr bwMode="auto">
            <a:xfrm flipH="1" flipV="1">
              <a:off x="1892" y="2010"/>
              <a:ext cx="436" cy="7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26" name="Line 10"/>
            <p:cNvSpPr>
              <a:spLocks noChangeShapeType="1"/>
            </p:cNvSpPr>
            <p:nvPr/>
          </p:nvSpPr>
          <p:spPr bwMode="auto">
            <a:xfrm>
              <a:off x="1413" y="2010"/>
              <a:ext cx="4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non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27" name="Line 11"/>
            <p:cNvSpPr>
              <a:spLocks noChangeShapeType="1"/>
            </p:cNvSpPr>
            <p:nvPr/>
          </p:nvSpPr>
          <p:spPr bwMode="auto">
            <a:xfrm flipV="1">
              <a:off x="1892" y="1964"/>
              <a:ext cx="0" cy="82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1628" name="Object 12"/>
            <p:cNvGraphicFramePr>
              <a:graphicFrameLocks noChangeAspect="1"/>
            </p:cNvGraphicFramePr>
            <p:nvPr/>
          </p:nvGraphicFramePr>
          <p:xfrm>
            <a:off x="2371" y="2652"/>
            <a:ext cx="187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915" name="Equation" r:id="rId5" imgW="177646" imgH="228402" progId="">
                    <p:embed/>
                  </p:oleObj>
                </mc:Choice>
                <mc:Fallback>
                  <p:oleObj name="Equation" r:id="rId5" imgW="177646" imgH="228402" progId="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1" y="2652"/>
                          <a:ext cx="187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CC99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629" name="Object 13"/>
            <p:cNvGraphicFramePr>
              <a:graphicFrameLocks noChangeAspect="1"/>
            </p:cNvGraphicFramePr>
            <p:nvPr/>
          </p:nvGraphicFramePr>
          <p:xfrm>
            <a:off x="1124" y="1894"/>
            <a:ext cx="285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916" name="Equation" r:id="rId7" imgW="266584" imgH="279279" progId="">
                    <p:embed/>
                  </p:oleObj>
                </mc:Choice>
                <mc:Fallback>
                  <p:oleObj name="Equation" r:id="rId7" imgW="266584" imgH="279279" progId="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4" y="1894"/>
                          <a:ext cx="285" cy="3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630" name="Object 14"/>
            <p:cNvGraphicFramePr>
              <a:graphicFrameLocks noChangeAspect="1"/>
            </p:cNvGraphicFramePr>
            <p:nvPr/>
          </p:nvGraphicFramePr>
          <p:xfrm>
            <a:off x="1979" y="1918"/>
            <a:ext cx="222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917" name="Equation" r:id="rId9" imgW="177646" imgH="228402" progId="">
                    <p:embed/>
                  </p:oleObj>
                </mc:Choice>
                <mc:Fallback>
                  <p:oleObj name="Equation" r:id="rId9" imgW="177646" imgH="228402" progId="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9" y="1918"/>
                          <a:ext cx="222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631" name="Line 15"/>
            <p:cNvSpPr>
              <a:spLocks noChangeShapeType="1"/>
            </p:cNvSpPr>
            <p:nvPr/>
          </p:nvSpPr>
          <p:spPr bwMode="auto">
            <a:xfrm>
              <a:off x="1500" y="2789"/>
              <a:ext cx="3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non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32" name="Freeform 16"/>
            <p:cNvSpPr>
              <a:spLocks/>
            </p:cNvSpPr>
            <p:nvPr/>
          </p:nvSpPr>
          <p:spPr bwMode="auto">
            <a:xfrm>
              <a:off x="1716" y="2652"/>
              <a:ext cx="89" cy="137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16" y="48"/>
                </a:cxn>
                <a:cxn ang="0">
                  <a:pos x="2" y="144"/>
                </a:cxn>
              </a:cxnLst>
              <a:rect l="0" t="0" r="r" b="b"/>
              <a:pathLst>
                <a:path w="98" h="144">
                  <a:moveTo>
                    <a:pt x="98" y="0"/>
                  </a:moveTo>
                  <a:cubicBezTo>
                    <a:pt x="84" y="8"/>
                    <a:pt x="32" y="24"/>
                    <a:pt x="16" y="48"/>
                  </a:cubicBezTo>
                  <a:cubicBezTo>
                    <a:pt x="0" y="72"/>
                    <a:pt x="5" y="124"/>
                    <a:pt x="2" y="144"/>
                  </a:cubicBezTo>
                </a:path>
              </a:pathLst>
            </a:custGeom>
            <a:noFill/>
            <a:ln w="19050" cmpd="sng">
              <a:solidFill>
                <a:srgbClr val="CC00CC"/>
              </a:solidFill>
              <a:round/>
              <a:headEnd type="triangle" w="sm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1633" name="Object 17"/>
            <p:cNvGraphicFramePr>
              <a:graphicFrameLocks noChangeAspect="1"/>
            </p:cNvGraphicFramePr>
            <p:nvPr/>
          </p:nvGraphicFramePr>
          <p:xfrm>
            <a:off x="1500" y="2560"/>
            <a:ext cx="233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918" name="Equation" r:id="rId11" imgW="203112" imgH="190417" progId="">
                    <p:embed/>
                  </p:oleObj>
                </mc:Choice>
                <mc:Fallback>
                  <p:oleObj name="Equation" r:id="rId11" imgW="203112" imgH="190417" progId="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0" y="2560"/>
                          <a:ext cx="233" cy="2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304800" y="4495800"/>
            <a:ext cx="3886200" cy="2243138"/>
            <a:chOff x="192" y="2688"/>
            <a:chExt cx="2448" cy="1413"/>
          </a:xfrm>
        </p:grpSpPr>
        <p:sp>
          <p:nvSpPr>
            <p:cNvPr id="111635" name="AutoShape 19"/>
            <p:cNvSpPr>
              <a:spLocks noChangeArrowheads="1"/>
            </p:cNvSpPr>
            <p:nvPr/>
          </p:nvSpPr>
          <p:spPr bwMode="auto">
            <a:xfrm>
              <a:off x="1776" y="3552"/>
              <a:ext cx="240" cy="240"/>
            </a:xfrm>
            <a:custGeom>
              <a:avLst/>
              <a:gdLst>
                <a:gd name="G0" fmla="+- 6975 0 0"/>
                <a:gd name="G1" fmla="+- 21600 0 6975"/>
                <a:gd name="G2" fmla="+- 21600 0 6975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6975" y="10800"/>
                  </a:moveTo>
                  <a:cubicBezTo>
                    <a:pt x="6975" y="12912"/>
                    <a:pt x="8688" y="14625"/>
                    <a:pt x="10800" y="14625"/>
                  </a:cubicBezTo>
                  <a:cubicBezTo>
                    <a:pt x="12912" y="14625"/>
                    <a:pt x="14625" y="12912"/>
                    <a:pt x="14625" y="10800"/>
                  </a:cubicBezTo>
                  <a:cubicBezTo>
                    <a:pt x="14625" y="8688"/>
                    <a:pt x="12912" y="6975"/>
                    <a:pt x="10800" y="6975"/>
                  </a:cubicBezTo>
                  <a:cubicBezTo>
                    <a:pt x="8688" y="6975"/>
                    <a:pt x="6975" y="8688"/>
                    <a:pt x="6975" y="1080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36" name="AutoShape 20"/>
            <p:cNvSpPr>
              <a:spLocks noChangeArrowheads="1"/>
            </p:cNvSpPr>
            <p:nvPr/>
          </p:nvSpPr>
          <p:spPr bwMode="auto">
            <a:xfrm>
              <a:off x="1248" y="3552"/>
              <a:ext cx="240" cy="240"/>
            </a:xfrm>
            <a:custGeom>
              <a:avLst/>
              <a:gdLst>
                <a:gd name="G0" fmla="+- 6975 0 0"/>
                <a:gd name="G1" fmla="+- 21600 0 6975"/>
                <a:gd name="G2" fmla="+- 21600 0 6975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6975" y="10800"/>
                  </a:moveTo>
                  <a:cubicBezTo>
                    <a:pt x="6975" y="12912"/>
                    <a:pt x="8688" y="14625"/>
                    <a:pt x="10800" y="14625"/>
                  </a:cubicBezTo>
                  <a:cubicBezTo>
                    <a:pt x="12912" y="14625"/>
                    <a:pt x="14625" y="12912"/>
                    <a:pt x="14625" y="10800"/>
                  </a:cubicBezTo>
                  <a:cubicBezTo>
                    <a:pt x="14625" y="8688"/>
                    <a:pt x="12912" y="6975"/>
                    <a:pt x="10800" y="6975"/>
                  </a:cubicBezTo>
                  <a:cubicBezTo>
                    <a:pt x="8688" y="6975"/>
                    <a:pt x="6975" y="8688"/>
                    <a:pt x="6975" y="1080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37" name="Line 21"/>
            <p:cNvSpPr>
              <a:spLocks noChangeShapeType="1"/>
            </p:cNvSpPr>
            <p:nvPr/>
          </p:nvSpPr>
          <p:spPr bwMode="auto">
            <a:xfrm>
              <a:off x="1104" y="3600"/>
              <a:ext cx="14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38" name="Line 22"/>
            <p:cNvSpPr>
              <a:spLocks noChangeShapeType="1"/>
            </p:cNvSpPr>
            <p:nvPr/>
          </p:nvSpPr>
          <p:spPr bwMode="auto">
            <a:xfrm flipV="1">
              <a:off x="1104" y="2832"/>
              <a:ext cx="0" cy="76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39" name="Line 23"/>
            <p:cNvSpPr>
              <a:spLocks noChangeShapeType="1"/>
            </p:cNvSpPr>
            <p:nvPr/>
          </p:nvSpPr>
          <p:spPr bwMode="auto">
            <a:xfrm>
              <a:off x="528" y="3840"/>
              <a:ext cx="211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40" name="Line 24"/>
            <p:cNvSpPr>
              <a:spLocks noChangeShapeType="1"/>
            </p:cNvSpPr>
            <p:nvPr/>
          </p:nvSpPr>
          <p:spPr bwMode="auto">
            <a:xfrm flipV="1">
              <a:off x="528" y="2868"/>
              <a:ext cx="0" cy="10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1641" name="Object 25"/>
            <p:cNvGraphicFramePr>
              <a:graphicFrameLocks noChangeAspect="1"/>
            </p:cNvGraphicFramePr>
            <p:nvPr/>
          </p:nvGraphicFramePr>
          <p:xfrm>
            <a:off x="2287" y="3615"/>
            <a:ext cx="257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919" name="Equation" r:id="rId13" imgW="241195" imgH="279279" progId="">
                    <p:embed/>
                  </p:oleObj>
                </mc:Choice>
                <mc:Fallback>
                  <p:oleObj name="Equation" r:id="rId13" imgW="241195" imgH="279279" progId="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7" y="3615"/>
                          <a:ext cx="257" cy="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642" name="Object 26"/>
            <p:cNvGraphicFramePr>
              <a:graphicFrameLocks noChangeAspect="1"/>
            </p:cNvGraphicFramePr>
            <p:nvPr/>
          </p:nvGraphicFramePr>
          <p:xfrm>
            <a:off x="288" y="2796"/>
            <a:ext cx="205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920" name="公式" r:id="rId15" imgW="190417" imgH="241195" progId="">
                    <p:embed/>
                  </p:oleObj>
                </mc:Choice>
                <mc:Fallback>
                  <p:oleObj name="公式" r:id="rId15" imgW="190417" imgH="241195" progId="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2796"/>
                          <a:ext cx="205" cy="2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643" name="Object 27"/>
            <p:cNvGraphicFramePr>
              <a:graphicFrameLocks noChangeAspect="1"/>
            </p:cNvGraphicFramePr>
            <p:nvPr/>
          </p:nvGraphicFramePr>
          <p:xfrm>
            <a:off x="920" y="2688"/>
            <a:ext cx="22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921" name="Equation" r:id="rId17" imgW="266469" imgH="342603" progId="">
                    <p:embed/>
                  </p:oleObj>
                </mc:Choice>
                <mc:Fallback>
                  <p:oleObj name="Equation" r:id="rId17" imgW="266469" imgH="342603" progId="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0" y="2688"/>
                          <a:ext cx="220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644" name="Object 28"/>
            <p:cNvGraphicFramePr>
              <a:graphicFrameLocks noChangeAspect="1"/>
            </p:cNvGraphicFramePr>
            <p:nvPr/>
          </p:nvGraphicFramePr>
          <p:xfrm>
            <a:off x="2256" y="3264"/>
            <a:ext cx="206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922" name="Equation" r:id="rId19" imgW="177646" imgH="228402" progId="">
                    <p:embed/>
                  </p:oleObj>
                </mc:Choice>
                <mc:Fallback>
                  <p:oleObj name="Equation" r:id="rId19" imgW="177646" imgH="228402" progId="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3264"/>
                          <a:ext cx="206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CC99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645" name="Object 29"/>
            <p:cNvGraphicFramePr>
              <a:graphicFrameLocks noChangeAspect="1"/>
            </p:cNvGraphicFramePr>
            <p:nvPr/>
          </p:nvGraphicFramePr>
          <p:xfrm>
            <a:off x="432" y="3888"/>
            <a:ext cx="167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923" name="Equation" r:id="rId21" imgW="164957" imgH="190335" progId="">
                    <p:embed/>
                  </p:oleObj>
                </mc:Choice>
                <mc:Fallback>
                  <p:oleObj name="Equation" r:id="rId21" imgW="164957" imgH="190335" progId="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3888"/>
                          <a:ext cx="167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646" name="Object 30"/>
            <p:cNvGraphicFramePr>
              <a:graphicFrameLocks noChangeAspect="1"/>
            </p:cNvGraphicFramePr>
            <p:nvPr/>
          </p:nvGraphicFramePr>
          <p:xfrm>
            <a:off x="2304" y="3888"/>
            <a:ext cx="263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924" name="Equation" r:id="rId23" imgW="177646" imgH="190335" progId="">
                    <p:embed/>
                  </p:oleObj>
                </mc:Choice>
                <mc:Fallback>
                  <p:oleObj name="Equation" r:id="rId23" imgW="177646" imgH="190335" progId="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3888"/>
                          <a:ext cx="263" cy="2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647" name="Line 31"/>
            <p:cNvSpPr>
              <a:spLocks noChangeShapeType="1"/>
            </p:cNvSpPr>
            <p:nvPr/>
          </p:nvSpPr>
          <p:spPr bwMode="auto">
            <a:xfrm flipH="1" flipV="1">
              <a:off x="720" y="3024"/>
              <a:ext cx="384" cy="5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48" name="Line 32"/>
            <p:cNvSpPr>
              <a:spLocks noChangeShapeType="1"/>
            </p:cNvSpPr>
            <p:nvPr/>
          </p:nvSpPr>
          <p:spPr bwMode="auto">
            <a:xfrm flipH="1">
              <a:off x="624" y="3600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1649" name="Object 33"/>
            <p:cNvGraphicFramePr>
              <a:graphicFrameLocks noChangeAspect="1"/>
            </p:cNvGraphicFramePr>
            <p:nvPr/>
          </p:nvGraphicFramePr>
          <p:xfrm>
            <a:off x="624" y="3312"/>
            <a:ext cx="336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925" name="Equation" r:id="rId25" imgW="393359" imgH="317225" progId="">
                    <p:embed/>
                  </p:oleObj>
                </mc:Choice>
                <mc:Fallback>
                  <p:oleObj name="Equation" r:id="rId25" imgW="393359" imgH="317225" progId="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3312"/>
                          <a:ext cx="336" cy="2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650" name="Freeform 34"/>
            <p:cNvSpPr>
              <a:spLocks/>
            </p:cNvSpPr>
            <p:nvPr/>
          </p:nvSpPr>
          <p:spPr bwMode="auto">
            <a:xfrm>
              <a:off x="896" y="3456"/>
              <a:ext cx="112" cy="144"/>
            </a:xfrm>
            <a:custGeom>
              <a:avLst/>
              <a:gdLst/>
              <a:ahLst/>
              <a:cxnLst>
                <a:cxn ang="0">
                  <a:pos x="16" y="144"/>
                </a:cxn>
                <a:cxn ang="0">
                  <a:pos x="16" y="48"/>
                </a:cxn>
                <a:cxn ang="0">
                  <a:pos x="112" y="0"/>
                </a:cxn>
              </a:cxnLst>
              <a:rect l="0" t="0" r="r" b="b"/>
              <a:pathLst>
                <a:path w="112" h="144">
                  <a:moveTo>
                    <a:pt x="16" y="144"/>
                  </a:moveTo>
                  <a:cubicBezTo>
                    <a:pt x="8" y="108"/>
                    <a:pt x="0" y="72"/>
                    <a:pt x="16" y="48"/>
                  </a:cubicBezTo>
                  <a:cubicBezTo>
                    <a:pt x="32" y="24"/>
                    <a:pt x="96" y="8"/>
                    <a:pt x="112" y="0"/>
                  </a:cubicBezTo>
                </a:path>
              </a:pathLst>
            </a:custGeom>
            <a:noFill/>
            <a:ln w="19050" cmpd="sng">
              <a:solidFill>
                <a:srgbClr val="CC00CC"/>
              </a:solidFill>
              <a:round/>
              <a:headEnd type="none" w="med" len="med"/>
              <a:tailEnd type="triangl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1651" name="Object 35"/>
            <p:cNvGraphicFramePr>
              <a:graphicFrameLocks noChangeAspect="1"/>
            </p:cNvGraphicFramePr>
            <p:nvPr/>
          </p:nvGraphicFramePr>
          <p:xfrm>
            <a:off x="864" y="3600"/>
            <a:ext cx="189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926" name="Equation" r:id="rId26" imgW="241195" imgH="279279" progId="">
                    <p:embed/>
                  </p:oleObj>
                </mc:Choice>
                <mc:Fallback>
                  <p:oleObj name="Equation" r:id="rId26" imgW="241195" imgH="279279" progId="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3600"/>
                          <a:ext cx="189" cy="2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652" name="Rectangle 36"/>
            <p:cNvSpPr>
              <a:spLocks noChangeArrowheads="1"/>
            </p:cNvSpPr>
            <p:nvPr/>
          </p:nvSpPr>
          <p:spPr bwMode="auto">
            <a:xfrm>
              <a:off x="1152" y="3600"/>
              <a:ext cx="864" cy="48"/>
            </a:xfrm>
            <a:prstGeom prst="rect">
              <a:avLst/>
            </a:prstGeom>
            <a:gradFill rotWithShape="0">
              <a:gsLst>
                <a:gs pos="0">
                  <a:srgbClr val="E1DD83"/>
                </a:gs>
                <a:gs pos="100000">
                  <a:srgbClr val="E1DD83">
                    <a:gamma/>
                    <a:shade val="66275"/>
                    <a:invGamma/>
                  </a:srgb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53" name="AutoShape 37"/>
            <p:cNvSpPr>
              <a:spLocks noChangeArrowheads="1"/>
            </p:cNvSpPr>
            <p:nvPr/>
          </p:nvSpPr>
          <p:spPr bwMode="auto">
            <a:xfrm>
              <a:off x="1200" y="3600"/>
              <a:ext cx="240" cy="240"/>
            </a:xfrm>
            <a:custGeom>
              <a:avLst/>
              <a:gdLst>
                <a:gd name="G0" fmla="+- 6975 0 0"/>
                <a:gd name="G1" fmla="+- 21600 0 6975"/>
                <a:gd name="G2" fmla="+- 21600 0 6975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6975" y="10800"/>
                  </a:moveTo>
                  <a:cubicBezTo>
                    <a:pt x="6975" y="12912"/>
                    <a:pt x="8688" y="14625"/>
                    <a:pt x="10800" y="14625"/>
                  </a:cubicBezTo>
                  <a:cubicBezTo>
                    <a:pt x="12912" y="14625"/>
                    <a:pt x="14625" y="12912"/>
                    <a:pt x="14625" y="10800"/>
                  </a:cubicBezTo>
                  <a:cubicBezTo>
                    <a:pt x="14625" y="8688"/>
                    <a:pt x="12912" y="6975"/>
                    <a:pt x="10800" y="6975"/>
                  </a:cubicBezTo>
                  <a:cubicBezTo>
                    <a:pt x="8688" y="6975"/>
                    <a:pt x="6975" y="8688"/>
                    <a:pt x="6975" y="1080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54" name="AutoShape 38"/>
            <p:cNvSpPr>
              <a:spLocks noChangeArrowheads="1"/>
            </p:cNvSpPr>
            <p:nvPr/>
          </p:nvSpPr>
          <p:spPr bwMode="auto">
            <a:xfrm>
              <a:off x="1728" y="3600"/>
              <a:ext cx="240" cy="240"/>
            </a:xfrm>
            <a:custGeom>
              <a:avLst/>
              <a:gdLst>
                <a:gd name="G0" fmla="+- 6975 0 0"/>
                <a:gd name="G1" fmla="+- 21600 0 6975"/>
                <a:gd name="G2" fmla="+- 21600 0 6975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6975" y="10800"/>
                  </a:moveTo>
                  <a:cubicBezTo>
                    <a:pt x="6975" y="12912"/>
                    <a:pt x="8688" y="14625"/>
                    <a:pt x="10800" y="14625"/>
                  </a:cubicBezTo>
                  <a:cubicBezTo>
                    <a:pt x="12912" y="14625"/>
                    <a:pt x="14625" y="12912"/>
                    <a:pt x="14625" y="10800"/>
                  </a:cubicBezTo>
                  <a:cubicBezTo>
                    <a:pt x="14625" y="8688"/>
                    <a:pt x="12912" y="6975"/>
                    <a:pt x="10800" y="6975"/>
                  </a:cubicBezTo>
                  <a:cubicBezTo>
                    <a:pt x="8688" y="6975"/>
                    <a:pt x="6975" y="8688"/>
                    <a:pt x="6975" y="1080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46275"/>
                    <a:invGamma/>
                  </a:schemeClr>
                </a:gs>
                <a:gs pos="100000">
                  <a:schemeClr val="bg2"/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55" name="AutoShape 39"/>
            <p:cNvSpPr>
              <a:spLocks noChangeArrowheads="1"/>
            </p:cNvSpPr>
            <p:nvPr/>
          </p:nvSpPr>
          <p:spPr bwMode="auto">
            <a:xfrm>
              <a:off x="1104" y="3504"/>
              <a:ext cx="1008" cy="144"/>
            </a:xfrm>
            <a:prstGeom prst="cube">
              <a:avLst>
                <a:gd name="adj" fmla="val 57292"/>
              </a:avLst>
            </a:prstGeom>
            <a:solidFill>
              <a:srgbClr val="E1DD8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56" name="Line 40"/>
            <p:cNvSpPr>
              <a:spLocks noChangeShapeType="1"/>
            </p:cNvSpPr>
            <p:nvPr/>
          </p:nvSpPr>
          <p:spPr bwMode="auto">
            <a:xfrm flipV="1">
              <a:off x="2064" y="3552"/>
              <a:ext cx="432" cy="0"/>
            </a:xfrm>
            <a:prstGeom prst="line">
              <a:avLst/>
            </a:prstGeom>
            <a:noFill/>
            <a:ln w="28575">
              <a:solidFill>
                <a:srgbClr val="FF3399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57" name="Text Box 41"/>
            <p:cNvSpPr txBox="1">
              <a:spLocks noChangeArrowheads="1"/>
            </p:cNvSpPr>
            <p:nvPr/>
          </p:nvSpPr>
          <p:spPr bwMode="auto">
            <a:xfrm>
              <a:off x="1344" y="3168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solidFill>
                    <a:srgbClr val="0000FF"/>
                  </a:solidFill>
                </a:rPr>
                <a:t>A</a:t>
              </a:r>
            </a:p>
          </p:txBody>
        </p:sp>
        <p:sp>
          <p:nvSpPr>
            <p:cNvPr id="111658" name="Text Box 42"/>
            <p:cNvSpPr txBox="1">
              <a:spLocks noChangeArrowheads="1"/>
            </p:cNvSpPr>
            <p:nvPr/>
          </p:nvSpPr>
          <p:spPr bwMode="auto">
            <a:xfrm>
              <a:off x="192" y="3120"/>
              <a:ext cx="33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tx1"/>
                  </a:solidFill>
                </a:rPr>
                <a:t> </a:t>
              </a:r>
              <a:r>
                <a:rPr kumimoji="1" lang="en-US" altLang="zh-CN" sz="2800">
                  <a:solidFill>
                    <a:srgbClr val="0000FF"/>
                  </a:solidFill>
                </a:rPr>
                <a:t>B</a:t>
              </a:r>
            </a:p>
          </p:txBody>
        </p:sp>
        <p:graphicFrame>
          <p:nvGraphicFramePr>
            <p:cNvPr id="111659" name="Object 43"/>
            <p:cNvGraphicFramePr>
              <a:graphicFrameLocks noChangeAspect="1"/>
            </p:cNvGraphicFramePr>
            <p:nvPr/>
          </p:nvGraphicFramePr>
          <p:xfrm>
            <a:off x="576" y="2736"/>
            <a:ext cx="298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927" name="Equation" r:id="rId28" imgW="266584" imgH="279279" progId="">
                    <p:embed/>
                  </p:oleObj>
                </mc:Choice>
                <mc:Fallback>
                  <p:oleObj name="Equation" r:id="rId28" imgW="266584" imgH="279279" progId="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2736"/>
                          <a:ext cx="298" cy="3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660" name="Object 44"/>
            <p:cNvGraphicFramePr>
              <a:graphicFrameLocks noChangeAspect="1"/>
            </p:cNvGraphicFramePr>
            <p:nvPr/>
          </p:nvGraphicFramePr>
          <p:xfrm flipH="1">
            <a:off x="1152" y="3072"/>
            <a:ext cx="241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928" name="Clip" r:id="rId29" imgW="1839157" imgH="3660559" progId="">
                    <p:embed/>
                  </p:oleObj>
                </mc:Choice>
                <mc:Fallback>
                  <p:oleObj name="Clip" r:id="rId29" imgW="1839157" imgH="3660559" progId="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1152" y="3072"/>
                          <a:ext cx="241" cy="4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661" name="Object 45"/>
            <p:cNvGraphicFramePr>
              <a:graphicFrameLocks noChangeAspect="1"/>
            </p:cNvGraphicFramePr>
            <p:nvPr/>
          </p:nvGraphicFramePr>
          <p:xfrm flipH="1">
            <a:off x="288" y="3360"/>
            <a:ext cx="222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929" name="Clip" r:id="rId31" imgW="1839157" imgH="3660559" progId="">
                    <p:embed/>
                  </p:oleObj>
                </mc:Choice>
                <mc:Fallback>
                  <p:oleObj name="Clip" r:id="rId31" imgW="1839157" imgH="3660559" progId="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>
                          <a:off x="288" y="3360"/>
                          <a:ext cx="222" cy="5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1662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536002"/>
              </p:ext>
            </p:extLst>
          </p:nvPr>
        </p:nvGraphicFramePr>
        <p:xfrm>
          <a:off x="5334000" y="4038600"/>
          <a:ext cx="1981200" cy="139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30" name="Equation" r:id="rId32" imgW="1371600" imgH="965200" progId="">
                  <p:embed/>
                </p:oleObj>
              </mc:Choice>
              <mc:Fallback>
                <p:oleObj name="Equation" r:id="rId32" imgW="1371600" imgH="965200" progId="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038600"/>
                        <a:ext cx="1981200" cy="1395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53"/>
          <p:cNvGrpSpPr>
            <a:grpSpLocks/>
          </p:cNvGrpSpPr>
          <p:nvPr/>
        </p:nvGrpSpPr>
        <p:grpSpPr bwMode="auto">
          <a:xfrm>
            <a:off x="4538663" y="5246688"/>
            <a:ext cx="4071937" cy="773112"/>
            <a:chOff x="2736" y="3024"/>
            <a:chExt cx="2565" cy="487"/>
          </a:xfrm>
        </p:grpSpPr>
        <p:sp>
          <p:nvSpPr>
            <p:cNvPr id="111663" name="Text Box 47"/>
            <p:cNvSpPr txBox="1">
              <a:spLocks noChangeArrowheads="1"/>
            </p:cNvSpPr>
            <p:nvPr/>
          </p:nvSpPr>
          <p:spPr bwMode="auto">
            <a:xfrm>
              <a:off x="2736" y="3120"/>
              <a:ext cx="115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dirty="0">
                  <a:latin typeface="黑体" pitchFamily="49" charset="-122"/>
                  <a:ea typeface="黑体" pitchFamily="49" charset="-122"/>
                </a:rPr>
                <a:t>速度变换</a:t>
              </a:r>
            </a:p>
          </p:txBody>
        </p:sp>
        <p:graphicFrame>
          <p:nvGraphicFramePr>
            <p:cNvPr id="111664" name="Object 48"/>
            <p:cNvGraphicFramePr>
              <a:graphicFrameLocks noChangeAspect="1"/>
            </p:cNvGraphicFramePr>
            <p:nvPr/>
          </p:nvGraphicFramePr>
          <p:xfrm>
            <a:off x="3984" y="3024"/>
            <a:ext cx="1317" cy="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931" name="Equation" r:id="rId34" imgW="1435100" imgH="457200" progId="">
                    <p:embed/>
                  </p:oleObj>
                </mc:Choice>
                <mc:Fallback>
                  <p:oleObj name="Equation" r:id="rId34" imgW="1435100" imgH="457200" progId="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3024"/>
                          <a:ext cx="1317" cy="4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1665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8157411"/>
              </p:ext>
            </p:extLst>
          </p:nvPr>
        </p:nvGraphicFramePr>
        <p:xfrm>
          <a:off x="5715000" y="5943600"/>
          <a:ext cx="1328738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932" name="Equation" r:id="rId36" imgW="1028254" imgH="495085" progId="">
                  <p:embed/>
                </p:oleObj>
              </mc:Choice>
              <mc:Fallback>
                <p:oleObj name="Equation" r:id="rId36" imgW="1028254" imgH="495085" progId="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943600"/>
                        <a:ext cx="1328738" cy="811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5"/>
          <p:cNvGrpSpPr>
            <a:grpSpLocks/>
          </p:cNvGrpSpPr>
          <p:nvPr/>
        </p:nvGrpSpPr>
        <p:grpSpPr bwMode="auto">
          <a:xfrm>
            <a:off x="4419600" y="3125789"/>
            <a:ext cx="4648200" cy="996950"/>
            <a:chOff x="2688" y="1825"/>
            <a:chExt cx="2928" cy="628"/>
          </a:xfrm>
        </p:grpSpPr>
        <p:sp>
          <p:nvSpPr>
            <p:cNvPr id="111667" name="Text Box 51"/>
            <p:cNvSpPr txBox="1">
              <a:spLocks noChangeArrowheads="1"/>
            </p:cNvSpPr>
            <p:nvPr/>
          </p:nvSpPr>
          <p:spPr bwMode="auto">
            <a:xfrm>
              <a:off x="2688" y="1825"/>
              <a:ext cx="2928" cy="6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kumimoji="1" lang="zh-CN" altLang="en-US" sz="2800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解</a:t>
              </a:r>
              <a:r>
                <a:rPr kumimoji="1" lang="zh-CN" altLang="en-US" sz="2800" dirty="0">
                  <a:solidFill>
                    <a:srgbClr val="333333"/>
                  </a:solidFill>
                  <a:latin typeface="黑体" pitchFamily="49" charset="-122"/>
                  <a:ea typeface="黑体" pitchFamily="49" charset="-122"/>
                </a:rPr>
                <a:t> </a:t>
              </a:r>
              <a:r>
                <a:rPr kumimoji="1" lang="en-US" altLang="zh-CN" sz="2800" dirty="0">
                  <a:solidFill>
                    <a:srgbClr val="333333"/>
                  </a:solidFill>
                  <a:latin typeface="黑体" pitchFamily="49" charset="-122"/>
                  <a:ea typeface="黑体" pitchFamily="49" charset="-122"/>
                </a:rPr>
                <a:t>: </a:t>
              </a:r>
              <a:r>
                <a:rPr kumimoji="1" lang="zh-CN" altLang="en-US" sz="2800" dirty="0">
                  <a:latin typeface="黑体" pitchFamily="49" charset="-122"/>
                  <a:ea typeface="黑体" pitchFamily="49" charset="-122"/>
                </a:rPr>
                <a:t>地面参考系为 </a:t>
              </a:r>
              <a:r>
                <a:rPr kumimoji="1" lang="en-US" altLang="zh-CN" sz="2800" dirty="0">
                  <a:latin typeface="Times New Roman" pitchFamily="18" charset="0"/>
                  <a:ea typeface="黑体" pitchFamily="49" charset="-122"/>
                  <a:cs typeface="Times New Roman" pitchFamily="18" charset="0"/>
                </a:rPr>
                <a:t>S</a:t>
              </a:r>
              <a:r>
                <a:rPr kumimoji="1" lang="zh-CN" altLang="en-US" sz="2800" dirty="0">
                  <a:latin typeface="黑体" pitchFamily="49" charset="-122"/>
                  <a:ea typeface="黑体" pitchFamily="49" charset="-122"/>
                </a:rPr>
                <a:t>系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kumimoji="1" lang="zh-CN" altLang="en-US" sz="2800" dirty="0">
                  <a:latin typeface="黑体" pitchFamily="49" charset="-122"/>
                  <a:ea typeface="黑体" pitchFamily="49" charset="-122"/>
                </a:rPr>
                <a:t>    平板车参考系为   系</a:t>
              </a:r>
            </a:p>
          </p:txBody>
        </p:sp>
        <p:graphicFrame>
          <p:nvGraphicFramePr>
            <p:cNvPr id="111668" name="Object 52"/>
            <p:cNvGraphicFramePr>
              <a:graphicFrameLocks noChangeAspect="1"/>
            </p:cNvGraphicFramePr>
            <p:nvPr/>
          </p:nvGraphicFramePr>
          <p:xfrm>
            <a:off x="4800" y="2160"/>
            <a:ext cx="28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8933" name="Equation" r:id="rId38" imgW="152202" imgH="177569" progId="">
                    <p:embed/>
                  </p:oleObj>
                </mc:Choice>
                <mc:Fallback>
                  <p:oleObj name="Equation" r:id="rId38" imgW="152202" imgH="177569" progId="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2160"/>
                          <a:ext cx="288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1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1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63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42" name="Object 2"/>
          <p:cNvGraphicFramePr>
            <a:graphicFrameLocks noChangeAspect="1"/>
          </p:cNvGraphicFramePr>
          <p:nvPr/>
        </p:nvGraphicFramePr>
        <p:xfrm>
          <a:off x="3886200" y="1371600"/>
          <a:ext cx="20574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54" name="Equation" r:id="rId3" imgW="1435100" imgH="381000" progId="">
                  <p:embed/>
                </p:oleObj>
              </mc:Choice>
              <mc:Fallback>
                <p:oleObj name="Equation" r:id="rId3" imgW="1435100" imgH="3810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371600"/>
                        <a:ext cx="2057400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3" name="Object 3"/>
          <p:cNvGraphicFramePr>
            <a:graphicFrameLocks noChangeAspect="1"/>
          </p:cNvGraphicFramePr>
          <p:nvPr/>
        </p:nvGraphicFramePr>
        <p:xfrm>
          <a:off x="6553200" y="1371600"/>
          <a:ext cx="12954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55" name="Equation" r:id="rId5" imgW="1028700" imgH="419100" progId="">
                  <p:embed/>
                </p:oleObj>
              </mc:Choice>
              <mc:Fallback>
                <p:oleObj name="Equation" r:id="rId5" imgW="1028700" imgH="4191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1371600"/>
                        <a:ext cx="1295400" cy="669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4" name="Object 4"/>
          <p:cNvGraphicFramePr>
            <a:graphicFrameLocks noChangeAspect="1"/>
          </p:cNvGraphicFramePr>
          <p:nvPr/>
        </p:nvGraphicFramePr>
        <p:xfrm>
          <a:off x="1524000" y="2166938"/>
          <a:ext cx="67056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56" name="Equation" r:id="rId7" imgW="4203700" imgH="457200" progId="">
                  <p:embed/>
                </p:oleObj>
              </mc:Choice>
              <mc:Fallback>
                <p:oleObj name="Equation" r:id="rId7" imgW="4203700" imgH="4572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166938"/>
                        <a:ext cx="6705600" cy="74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5" name="Object 5"/>
          <p:cNvGraphicFramePr>
            <a:graphicFrameLocks noChangeAspect="1"/>
          </p:cNvGraphicFramePr>
          <p:nvPr/>
        </p:nvGraphicFramePr>
        <p:xfrm>
          <a:off x="4343400" y="3048000"/>
          <a:ext cx="449580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57" name="Equation" r:id="rId9" imgW="2603500" imgH="482600" progId="">
                  <p:embed/>
                </p:oleObj>
              </mc:Choice>
              <mc:Fallback>
                <p:oleObj name="Equation" r:id="rId9" imgW="2603500" imgH="4826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048000"/>
                        <a:ext cx="4495800" cy="79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6" name="Object 6"/>
          <p:cNvGraphicFramePr>
            <a:graphicFrameLocks noChangeAspect="1"/>
          </p:cNvGraphicFramePr>
          <p:nvPr/>
        </p:nvGraphicFramePr>
        <p:xfrm>
          <a:off x="5029200" y="3886200"/>
          <a:ext cx="3208338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58" name="Equation" r:id="rId11" imgW="1625600" imgH="431800" progId="">
                  <p:embed/>
                </p:oleObj>
              </mc:Choice>
              <mc:Fallback>
                <p:oleObj name="Equation" r:id="rId11" imgW="1625600" imgH="43180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886200"/>
                        <a:ext cx="3208338" cy="811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4724400" y="4757738"/>
            <a:ext cx="3657600" cy="1795462"/>
            <a:chOff x="2736" y="2976"/>
            <a:chExt cx="2304" cy="1131"/>
          </a:xfrm>
        </p:grpSpPr>
        <p:sp>
          <p:nvSpPr>
            <p:cNvPr id="112647" name="Text Box 7"/>
            <p:cNvSpPr txBox="1">
              <a:spLocks noChangeArrowheads="1"/>
            </p:cNvSpPr>
            <p:nvPr/>
          </p:nvSpPr>
          <p:spPr bwMode="auto">
            <a:xfrm>
              <a:off x="2736" y="2976"/>
              <a:ext cx="16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dirty="0">
                  <a:latin typeface="黑体" pitchFamily="49" charset="-122"/>
                  <a:ea typeface="黑体" pitchFamily="49" charset="-122"/>
                </a:rPr>
                <a:t>弹丸上升高度</a:t>
              </a:r>
            </a:p>
          </p:txBody>
        </p:sp>
        <p:graphicFrame>
          <p:nvGraphicFramePr>
            <p:cNvPr id="112648" name="Object 8"/>
            <p:cNvGraphicFramePr>
              <a:graphicFrameLocks noChangeAspect="1"/>
            </p:cNvGraphicFramePr>
            <p:nvPr/>
          </p:nvGraphicFramePr>
          <p:xfrm>
            <a:off x="3264" y="3312"/>
            <a:ext cx="1776" cy="7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959" name="Equation" r:id="rId13" imgW="1930400" imgH="863600" progId="">
                    <p:embed/>
                  </p:oleObj>
                </mc:Choice>
                <mc:Fallback>
                  <p:oleObj name="Equation" r:id="rId13" imgW="1930400" imgH="863600" progId="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3312"/>
                          <a:ext cx="1776" cy="7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2649" name="Object 9"/>
          <p:cNvGraphicFramePr>
            <a:graphicFrameLocks noChangeAspect="1"/>
          </p:cNvGraphicFramePr>
          <p:nvPr/>
        </p:nvGraphicFramePr>
        <p:xfrm>
          <a:off x="1371600" y="1114425"/>
          <a:ext cx="1905000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960" name="Equation" r:id="rId15" imgW="1676400" imgH="1028700" progId="">
                  <p:embed/>
                </p:oleObj>
              </mc:Choice>
              <mc:Fallback>
                <p:oleObj name="Equation" r:id="rId15" imgW="1676400" imgH="1028700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114425"/>
                        <a:ext cx="1905000" cy="1171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57"/>
          <p:cNvGrpSpPr>
            <a:grpSpLocks/>
          </p:cNvGrpSpPr>
          <p:nvPr/>
        </p:nvGrpSpPr>
        <p:grpSpPr bwMode="auto">
          <a:xfrm>
            <a:off x="685800" y="609600"/>
            <a:ext cx="7848600" cy="533400"/>
            <a:chOff x="192" y="384"/>
            <a:chExt cx="4944" cy="336"/>
          </a:xfrm>
        </p:grpSpPr>
        <p:graphicFrame>
          <p:nvGraphicFramePr>
            <p:cNvPr id="112650" name="Object 10"/>
            <p:cNvGraphicFramePr>
              <a:graphicFrameLocks noChangeAspect="1"/>
            </p:cNvGraphicFramePr>
            <p:nvPr/>
          </p:nvGraphicFramePr>
          <p:xfrm>
            <a:off x="4350" y="384"/>
            <a:ext cx="28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961" name="Equation" r:id="rId17" imgW="152202" imgH="177569" progId="">
                    <p:embed/>
                  </p:oleObj>
                </mc:Choice>
                <mc:Fallback>
                  <p:oleObj name="Equation" r:id="rId17" imgW="152202" imgH="177569" progId="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0" y="384"/>
                          <a:ext cx="289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652" name="Text Box 12"/>
            <p:cNvSpPr txBox="1">
              <a:spLocks noChangeArrowheads="1"/>
            </p:cNvSpPr>
            <p:nvPr/>
          </p:nvSpPr>
          <p:spPr bwMode="auto">
            <a:xfrm>
              <a:off x="192" y="432"/>
              <a:ext cx="4944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kumimoji="1" lang="zh-CN" altLang="en-US" sz="2800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解</a:t>
              </a:r>
              <a:r>
                <a:rPr kumimoji="1" lang="en-US" altLang="zh-CN" sz="2800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: </a:t>
              </a:r>
              <a:r>
                <a:rPr kumimoji="1" lang="zh-CN" altLang="en-US" sz="2800" dirty="0">
                  <a:solidFill>
                    <a:srgbClr val="333333"/>
                  </a:solidFill>
                  <a:latin typeface="黑体" pitchFamily="49" charset="-122"/>
                  <a:ea typeface="黑体" pitchFamily="49" charset="-122"/>
                </a:rPr>
                <a:t>地面参考系为  系，平板车参考系为   系</a:t>
              </a:r>
              <a:r>
                <a:rPr kumimoji="1" lang="en-US" altLang="zh-CN" sz="2800" dirty="0">
                  <a:solidFill>
                    <a:srgbClr val="333333"/>
                  </a:solidFill>
                  <a:latin typeface="黑体" pitchFamily="49" charset="-122"/>
                  <a:ea typeface="黑体" pitchFamily="49" charset="-122"/>
                </a:rPr>
                <a:t>.</a:t>
              </a:r>
            </a:p>
          </p:txBody>
        </p:sp>
        <p:graphicFrame>
          <p:nvGraphicFramePr>
            <p:cNvPr id="112653" name="Object 13"/>
            <p:cNvGraphicFramePr>
              <a:graphicFrameLocks noChangeAspect="1"/>
            </p:cNvGraphicFramePr>
            <p:nvPr/>
          </p:nvGraphicFramePr>
          <p:xfrm>
            <a:off x="2081" y="432"/>
            <a:ext cx="16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962" name="Equation" r:id="rId19" imgW="164957" imgH="241091" progId="">
                    <p:embed/>
                  </p:oleObj>
                </mc:Choice>
                <mc:Fallback>
                  <p:oleObj name="Equation" r:id="rId19" imgW="164957" imgH="241091" progId="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1" y="432"/>
                          <a:ext cx="164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58"/>
          <p:cNvGrpSpPr>
            <a:grpSpLocks/>
          </p:cNvGrpSpPr>
          <p:nvPr/>
        </p:nvGrpSpPr>
        <p:grpSpPr bwMode="auto">
          <a:xfrm>
            <a:off x="304800" y="2971800"/>
            <a:ext cx="3886200" cy="3581400"/>
            <a:chOff x="192" y="1872"/>
            <a:chExt cx="2448" cy="2256"/>
          </a:xfrm>
        </p:grpSpPr>
        <p:sp>
          <p:nvSpPr>
            <p:cNvPr id="112655" name="Rectangle 15"/>
            <p:cNvSpPr>
              <a:spLocks noChangeArrowheads="1"/>
            </p:cNvSpPr>
            <p:nvPr/>
          </p:nvSpPr>
          <p:spPr bwMode="auto">
            <a:xfrm>
              <a:off x="240" y="1872"/>
              <a:ext cx="2400" cy="22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" name="Group 16"/>
            <p:cNvGrpSpPr>
              <a:grpSpLocks/>
            </p:cNvGrpSpPr>
            <p:nvPr/>
          </p:nvGrpSpPr>
          <p:grpSpPr bwMode="auto">
            <a:xfrm>
              <a:off x="1124" y="1965"/>
              <a:ext cx="1434" cy="1011"/>
              <a:chOff x="1124" y="1894"/>
              <a:chExt cx="1434" cy="1011"/>
            </a:xfrm>
          </p:grpSpPr>
          <p:sp>
            <p:nvSpPr>
              <p:cNvPr id="112657" name="Line 17"/>
              <p:cNvSpPr>
                <a:spLocks noChangeShapeType="1"/>
              </p:cNvSpPr>
              <p:nvPr/>
            </p:nvSpPr>
            <p:spPr bwMode="auto">
              <a:xfrm>
                <a:off x="1892" y="2789"/>
                <a:ext cx="436" cy="0"/>
              </a:xfrm>
              <a:prstGeom prst="line">
                <a:avLst/>
              </a:prstGeom>
              <a:noFill/>
              <a:ln w="28575">
                <a:solidFill>
                  <a:srgbClr val="FF3399"/>
                </a:solidFill>
                <a:round/>
                <a:headEnd/>
                <a:tailEnd type="triangle" w="sm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658" name="Line 18"/>
              <p:cNvSpPr>
                <a:spLocks noChangeShapeType="1"/>
              </p:cNvSpPr>
              <p:nvPr/>
            </p:nvSpPr>
            <p:spPr bwMode="auto">
              <a:xfrm flipH="1" flipV="1">
                <a:off x="1413" y="2010"/>
                <a:ext cx="479" cy="779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659" name="Line 19"/>
              <p:cNvSpPr>
                <a:spLocks noChangeShapeType="1"/>
              </p:cNvSpPr>
              <p:nvPr/>
            </p:nvSpPr>
            <p:spPr bwMode="auto">
              <a:xfrm flipH="1" flipV="1">
                <a:off x="1892" y="2010"/>
                <a:ext cx="436" cy="77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660" name="Line 20"/>
              <p:cNvSpPr>
                <a:spLocks noChangeShapeType="1"/>
              </p:cNvSpPr>
              <p:nvPr/>
            </p:nvSpPr>
            <p:spPr bwMode="auto">
              <a:xfrm>
                <a:off x="1413" y="2010"/>
                <a:ext cx="47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 type="none" w="sm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661" name="Line 21"/>
              <p:cNvSpPr>
                <a:spLocks noChangeShapeType="1"/>
              </p:cNvSpPr>
              <p:nvPr/>
            </p:nvSpPr>
            <p:spPr bwMode="auto">
              <a:xfrm flipV="1">
                <a:off x="1892" y="1964"/>
                <a:ext cx="0" cy="825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triangle" w="sm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12662" name="Object 22"/>
              <p:cNvGraphicFramePr>
                <a:graphicFrameLocks noChangeAspect="1"/>
              </p:cNvGraphicFramePr>
              <p:nvPr/>
            </p:nvGraphicFramePr>
            <p:xfrm>
              <a:off x="2371" y="2652"/>
              <a:ext cx="187" cy="2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9963" name="Equation" r:id="rId21" imgW="177646" imgH="228402" progId="">
                      <p:embed/>
                    </p:oleObj>
                  </mc:Choice>
                  <mc:Fallback>
                    <p:oleObj name="Equation" r:id="rId21" imgW="177646" imgH="228402" progId="">
                      <p:embed/>
                      <p:pic>
                        <p:nvPicPr>
                          <p:cNvPr id="0" name="Picture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71" y="2652"/>
                            <a:ext cx="187" cy="2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CC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CC99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663" name="Object 23"/>
              <p:cNvGraphicFramePr>
                <a:graphicFrameLocks noChangeAspect="1"/>
              </p:cNvGraphicFramePr>
              <p:nvPr/>
            </p:nvGraphicFramePr>
            <p:xfrm>
              <a:off x="1124" y="1894"/>
              <a:ext cx="285" cy="3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9964" name="Equation" r:id="rId23" imgW="266584" imgH="279279" progId="">
                      <p:embed/>
                    </p:oleObj>
                  </mc:Choice>
                  <mc:Fallback>
                    <p:oleObj name="Equation" r:id="rId23" imgW="266584" imgH="279279" progId="">
                      <p:embed/>
                      <p:pic>
                        <p:nvPicPr>
                          <p:cNvPr id="0" name="Picture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24" y="1894"/>
                            <a:ext cx="285" cy="31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664" name="Object 24"/>
              <p:cNvGraphicFramePr>
                <a:graphicFrameLocks noChangeAspect="1"/>
              </p:cNvGraphicFramePr>
              <p:nvPr/>
            </p:nvGraphicFramePr>
            <p:xfrm>
              <a:off x="1979" y="1918"/>
              <a:ext cx="222" cy="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9965" name="Equation" r:id="rId25" imgW="177646" imgH="228402" progId="">
                      <p:embed/>
                    </p:oleObj>
                  </mc:Choice>
                  <mc:Fallback>
                    <p:oleObj name="Equation" r:id="rId25" imgW="177646" imgH="228402" progId="">
                      <p:embed/>
                      <p:pic>
                        <p:nvPicPr>
                          <p:cNvPr id="0" name="Picture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79" y="1918"/>
                            <a:ext cx="222" cy="3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2665" name="Line 25"/>
              <p:cNvSpPr>
                <a:spLocks noChangeShapeType="1"/>
              </p:cNvSpPr>
              <p:nvPr/>
            </p:nvSpPr>
            <p:spPr bwMode="auto">
              <a:xfrm>
                <a:off x="1500" y="2789"/>
                <a:ext cx="3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 type="none" w="sm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666" name="Freeform 26"/>
              <p:cNvSpPr>
                <a:spLocks/>
              </p:cNvSpPr>
              <p:nvPr/>
            </p:nvSpPr>
            <p:spPr bwMode="auto">
              <a:xfrm>
                <a:off x="1716" y="2652"/>
                <a:ext cx="89" cy="137"/>
              </a:xfrm>
              <a:custGeom>
                <a:avLst/>
                <a:gdLst/>
                <a:ahLst/>
                <a:cxnLst>
                  <a:cxn ang="0">
                    <a:pos x="98" y="0"/>
                  </a:cxn>
                  <a:cxn ang="0">
                    <a:pos x="16" y="48"/>
                  </a:cxn>
                  <a:cxn ang="0">
                    <a:pos x="2" y="144"/>
                  </a:cxn>
                </a:cxnLst>
                <a:rect l="0" t="0" r="r" b="b"/>
                <a:pathLst>
                  <a:path w="98" h="144">
                    <a:moveTo>
                      <a:pt x="98" y="0"/>
                    </a:moveTo>
                    <a:cubicBezTo>
                      <a:pt x="84" y="8"/>
                      <a:pt x="32" y="24"/>
                      <a:pt x="16" y="48"/>
                    </a:cubicBezTo>
                    <a:cubicBezTo>
                      <a:pt x="0" y="72"/>
                      <a:pt x="5" y="124"/>
                      <a:pt x="2" y="144"/>
                    </a:cubicBezTo>
                  </a:path>
                </a:pathLst>
              </a:custGeom>
              <a:noFill/>
              <a:ln w="19050" cmpd="sng">
                <a:solidFill>
                  <a:srgbClr val="CC00CC"/>
                </a:solidFill>
                <a:round/>
                <a:headEnd type="triangle" w="sm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12667" name="Object 27"/>
              <p:cNvGraphicFramePr>
                <a:graphicFrameLocks noChangeAspect="1"/>
              </p:cNvGraphicFramePr>
              <p:nvPr/>
            </p:nvGraphicFramePr>
            <p:xfrm>
              <a:off x="1500" y="2560"/>
              <a:ext cx="233" cy="2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9966" name="Equation" r:id="rId27" imgW="203112" imgH="190417" progId="">
                      <p:embed/>
                    </p:oleObj>
                  </mc:Choice>
                  <mc:Fallback>
                    <p:oleObj name="Equation" r:id="rId27" imgW="203112" imgH="190417" progId="">
                      <p:embed/>
                      <p:pic>
                        <p:nvPicPr>
                          <p:cNvPr id="0" name="Picture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00" y="2560"/>
                            <a:ext cx="233" cy="22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192" y="2688"/>
              <a:ext cx="2448" cy="1413"/>
              <a:chOff x="192" y="2688"/>
              <a:chExt cx="2448" cy="1413"/>
            </a:xfrm>
          </p:grpSpPr>
          <p:sp>
            <p:nvSpPr>
              <p:cNvPr id="112669" name="AutoShape 29"/>
              <p:cNvSpPr>
                <a:spLocks noChangeArrowheads="1"/>
              </p:cNvSpPr>
              <p:nvPr/>
            </p:nvSpPr>
            <p:spPr bwMode="auto">
              <a:xfrm>
                <a:off x="1776" y="3552"/>
                <a:ext cx="240" cy="240"/>
              </a:xfrm>
              <a:custGeom>
                <a:avLst/>
                <a:gdLst>
                  <a:gd name="G0" fmla="+- 6975 0 0"/>
                  <a:gd name="G1" fmla="+- 21600 0 6975"/>
                  <a:gd name="G2" fmla="+- 21600 0 6975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6975" y="10800"/>
                    </a:moveTo>
                    <a:cubicBezTo>
                      <a:pt x="6975" y="12912"/>
                      <a:pt x="8688" y="14625"/>
                      <a:pt x="10800" y="14625"/>
                    </a:cubicBezTo>
                    <a:cubicBezTo>
                      <a:pt x="12912" y="14625"/>
                      <a:pt x="14625" y="12912"/>
                      <a:pt x="14625" y="10800"/>
                    </a:cubicBezTo>
                    <a:cubicBezTo>
                      <a:pt x="14625" y="8688"/>
                      <a:pt x="12912" y="6975"/>
                      <a:pt x="10800" y="6975"/>
                    </a:cubicBezTo>
                    <a:cubicBezTo>
                      <a:pt x="8688" y="6975"/>
                      <a:pt x="6975" y="8688"/>
                      <a:pt x="6975" y="1080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46275"/>
                      <a:invGamma/>
                    </a:schemeClr>
                  </a:gs>
                  <a:gs pos="100000">
                    <a:schemeClr val="bg2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670" name="AutoShape 30"/>
              <p:cNvSpPr>
                <a:spLocks noChangeArrowheads="1"/>
              </p:cNvSpPr>
              <p:nvPr/>
            </p:nvSpPr>
            <p:spPr bwMode="auto">
              <a:xfrm>
                <a:off x="1248" y="3552"/>
                <a:ext cx="240" cy="240"/>
              </a:xfrm>
              <a:custGeom>
                <a:avLst/>
                <a:gdLst>
                  <a:gd name="G0" fmla="+- 6975 0 0"/>
                  <a:gd name="G1" fmla="+- 21600 0 6975"/>
                  <a:gd name="G2" fmla="+- 21600 0 6975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6975" y="10800"/>
                    </a:moveTo>
                    <a:cubicBezTo>
                      <a:pt x="6975" y="12912"/>
                      <a:pt x="8688" y="14625"/>
                      <a:pt x="10800" y="14625"/>
                    </a:cubicBezTo>
                    <a:cubicBezTo>
                      <a:pt x="12912" y="14625"/>
                      <a:pt x="14625" y="12912"/>
                      <a:pt x="14625" y="10800"/>
                    </a:cubicBezTo>
                    <a:cubicBezTo>
                      <a:pt x="14625" y="8688"/>
                      <a:pt x="12912" y="6975"/>
                      <a:pt x="10800" y="6975"/>
                    </a:cubicBezTo>
                    <a:cubicBezTo>
                      <a:pt x="8688" y="6975"/>
                      <a:pt x="6975" y="8688"/>
                      <a:pt x="6975" y="1080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46275"/>
                      <a:invGamma/>
                    </a:schemeClr>
                  </a:gs>
                  <a:gs pos="100000">
                    <a:schemeClr val="bg2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671" name="Line 31"/>
              <p:cNvSpPr>
                <a:spLocks noChangeShapeType="1"/>
              </p:cNvSpPr>
              <p:nvPr/>
            </p:nvSpPr>
            <p:spPr bwMode="auto">
              <a:xfrm>
                <a:off x="1104" y="3600"/>
                <a:ext cx="148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672" name="Line 32"/>
              <p:cNvSpPr>
                <a:spLocks noChangeShapeType="1"/>
              </p:cNvSpPr>
              <p:nvPr/>
            </p:nvSpPr>
            <p:spPr bwMode="auto">
              <a:xfrm flipV="1">
                <a:off x="1104" y="2832"/>
                <a:ext cx="0" cy="76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673" name="Line 33"/>
              <p:cNvSpPr>
                <a:spLocks noChangeShapeType="1"/>
              </p:cNvSpPr>
              <p:nvPr/>
            </p:nvSpPr>
            <p:spPr bwMode="auto">
              <a:xfrm>
                <a:off x="528" y="3840"/>
                <a:ext cx="211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674" name="Line 34"/>
              <p:cNvSpPr>
                <a:spLocks noChangeShapeType="1"/>
              </p:cNvSpPr>
              <p:nvPr/>
            </p:nvSpPr>
            <p:spPr bwMode="auto">
              <a:xfrm flipV="1">
                <a:off x="528" y="2868"/>
                <a:ext cx="0" cy="100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12675" name="Object 35"/>
              <p:cNvGraphicFramePr>
                <a:graphicFrameLocks noChangeAspect="1"/>
              </p:cNvGraphicFramePr>
              <p:nvPr/>
            </p:nvGraphicFramePr>
            <p:xfrm>
              <a:off x="2287" y="3615"/>
              <a:ext cx="257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9967" name="Equation" r:id="rId29" imgW="241195" imgH="279279" progId="">
                      <p:embed/>
                    </p:oleObj>
                  </mc:Choice>
                  <mc:Fallback>
                    <p:oleObj name="Equation" r:id="rId29" imgW="241195" imgH="279279" progId="">
                      <p:embed/>
                      <p:pic>
                        <p:nvPicPr>
                          <p:cNvPr id="0" name="Picture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87" y="3615"/>
                            <a:ext cx="257" cy="22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676" name="Object 36"/>
              <p:cNvGraphicFramePr>
                <a:graphicFrameLocks noChangeAspect="1"/>
              </p:cNvGraphicFramePr>
              <p:nvPr/>
            </p:nvGraphicFramePr>
            <p:xfrm>
              <a:off x="288" y="2796"/>
              <a:ext cx="205" cy="2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9968" name="公式" r:id="rId31" imgW="190417" imgH="241195" progId="">
                      <p:embed/>
                    </p:oleObj>
                  </mc:Choice>
                  <mc:Fallback>
                    <p:oleObj name="公式" r:id="rId31" imgW="190417" imgH="241195" progId="">
                      <p:embed/>
                      <p:pic>
                        <p:nvPicPr>
                          <p:cNvPr id="0" name="Picture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" y="2796"/>
                            <a:ext cx="205" cy="25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677" name="Object 37"/>
              <p:cNvGraphicFramePr>
                <a:graphicFrameLocks noChangeAspect="1"/>
              </p:cNvGraphicFramePr>
              <p:nvPr/>
            </p:nvGraphicFramePr>
            <p:xfrm>
              <a:off x="920" y="2688"/>
              <a:ext cx="220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9969" name="Equation" r:id="rId33" imgW="266469" imgH="342603" progId="">
                      <p:embed/>
                    </p:oleObj>
                  </mc:Choice>
                  <mc:Fallback>
                    <p:oleObj name="Equation" r:id="rId33" imgW="266469" imgH="342603" progId="">
                      <p:embed/>
                      <p:pic>
                        <p:nvPicPr>
                          <p:cNvPr id="0" name="Picture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20" y="2688"/>
                            <a:ext cx="220" cy="2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678" name="Object 38"/>
              <p:cNvGraphicFramePr>
                <a:graphicFrameLocks noChangeAspect="1"/>
              </p:cNvGraphicFramePr>
              <p:nvPr/>
            </p:nvGraphicFramePr>
            <p:xfrm>
              <a:off x="2256" y="3264"/>
              <a:ext cx="206" cy="2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9970" name="Equation" r:id="rId35" imgW="177646" imgH="228402" progId="">
                      <p:embed/>
                    </p:oleObj>
                  </mc:Choice>
                  <mc:Fallback>
                    <p:oleObj name="Equation" r:id="rId35" imgW="177646" imgH="228402" progId="">
                      <p:embed/>
                      <p:pic>
                        <p:nvPicPr>
                          <p:cNvPr id="0" name="Picture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56" y="3264"/>
                            <a:ext cx="206" cy="26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CC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CC99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679" name="Object 39"/>
              <p:cNvGraphicFramePr>
                <a:graphicFrameLocks noChangeAspect="1"/>
              </p:cNvGraphicFramePr>
              <p:nvPr/>
            </p:nvGraphicFramePr>
            <p:xfrm>
              <a:off x="432" y="3888"/>
              <a:ext cx="167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9971" name="Equation" r:id="rId37" imgW="164957" imgH="190335" progId="">
                      <p:embed/>
                    </p:oleObj>
                  </mc:Choice>
                  <mc:Fallback>
                    <p:oleObj name="Equation" r:id="rId37" imgW="164957" imgH="190335" progId="">
                      <p:embed/>
                      <p:pic>
                        <p:nvPicPr>
                          <p:cNvPr id="0" name="Picture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" y="3888"/>
                            <a:ext cx="167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680" name="Object 40"/>
              <p:cNvGraphicFramePr>
                <a:graphicFrameLocks noChangeAspect="1"/>
              </p:cNvGraphicFramePr>
              <p:nvPr/>
            </p:nvGraphicFramePr>
            <p:xfrm>
              <a:off x="2304" y="3888"/>
              <a:ext cx="263" cy="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9972" name="Equation" r:id="rId39" imgW="177646" imgH="190335" progId="">
                      <p:embed/>
                    </p:oleObj>
                  </mc:Choice>
                  <mc:Fallback>
                    <p:oleObj name="Equation" r:id="rId39" imgW="177646" imgH="190335" progId="">
                      <p:embed/>
                      <p:pic>
                        <p:nvPicPr>
                          <p:cNvPr id="0" name="Picture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04" y="3888"/>
                            <a:ext cx="263" cy="21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2681" name="Line 41"/>
              <p:cNvSpPr>
                <a:spLocks noChangeShapeType="1"/>
              </p:cNvSpPr>
              <p:nvPr/>
            </p:nvSpPr>
            <p:spPr bwMode="auto">
              <a:xfrm flipH="1" flipV="1">
                <a:off x="720" y="3024"/>
                <a:ext cx="384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682" name="Line 42"/>
              <p:cNvSpPr>
                <a:spLocks noChangeShapeType="1"/>
              </p:cNvSpPr>
              <p:nvPr/>
            </p:nvSpPr>
            <p:spPr bwMode="auto">
              <a:xfrm flipH="1">
                <a:off x="624" y="3600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12683" name="Object 43"/>
              <p:cNvGraphicFramePr>
                <a:graphicFrameLocks noChangeAspect="1"/>
              </p:cNvGraphicFramePr>
              <p:nvPr/>
            </p:nvGraphicFramePr>
            <p:xfrm>
              <a:off x="624" y="3312"/>
              <a:ext cx="336" cy="2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9973" name="Equation" r:id="rId41" imgW="393359" imgH="317225" progId="">
                      <p:embed/>
                    </p:oleObj>
                  </mc:Choice>
                  <mc:Fallback>
                    <p:oleObj name="Equation" r:id="rId41" imgW="393359" imgH="317225" progId="">
                      <p:embed/>
                      <p:pic>
                        <p:nvPicPr>
                          <p:cNvPr id="0" name="Picture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24" y="3312"/>
                            <a:ext cx="336" cy="27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2684" name="Freeform 44"/>
              <p:cNvSpPr>
                <a:spLocks/>
              </p:cNvSpPr>
              <p:nvPr/>
            </p:nvSpPr>
            <p:spPr bwMode="auto">
              <a:xfrm>
                <a:off x="896" y="3456"/>
                <a:ext cx="112" cy="144"/>
              </a:xfrm>
              <a:custGeom>
                <a:avLst/>
                <a:gdLst/>
                <a:ahLst/>
                <a:cxnLst>
                  <a:cxn ang="0">
                    <a:pos x="16" y="144"/>
                  </a:cxn>
                  <a:cxn ang="0">
                    <a:pos x="16" y="48"/>
                  </a:cxn>
                  <a:cxn ang="0">
                    <a:pos x="112" y="0"/>
                  </a:cxn>
                </a:cxnLst>
                <a:rect l="0" t="0" r="r" b="b"/>
                <a:pathLst>
                  <a:path w="112" h="144">
                    <a:moveTo>
                      <a:pt x="16" y="144"/>
                    </a:moveTo>
                    <a:cubicBezTo>
                      <a:pt x="8" y="108"/>
                      <a:pt x="0" y="72"/>
                      <a:pt x="16" y="48"/>
                    </a:cubicBezTo>
                    <a:cubicBezTo>
                      <a:pt x="32" y="24"/>
                      <a:pt x="96" y="8"/>
                      <a:pt x="112" y="0"/>
                    </a:cubicBezTo>
                  </a:path>
                </a:pathLst>
              </a:custGeom>
              <a:noFill/>
              <a:ln w="19050" cmpd="sng">
                <a:solidFill>
                  <a:srgbClr val="CC00CC"/>
                </a:solidFill>
                <a:round/>
                <a:headEnd type="none" w="med" len="med"/>
                <a:tailEnd type="triangle" w="sm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12685" name="Object 45"/>
              <p:cNvGraphicFramePr>
                <a:graphicFrameLocks noChangeAspect="1"/>
              </p:cNvGraphicFramePr>
              <p:nvPr/>
            </p:nvGraphicFramePr>
            <p:xfrm>
              <a:off x="864" y="3600"/>
              <a:ext cx="189" cy="2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9974" name="Equation" r:id="rId43" imgW="241195" imgH="279279" progId="">
                      <p:embed/>
                    </p:oleObj>
                  </mc:Choice>
                  <mc:Fallback>
                    <p:oleObj name="Equation" r:id="rId43" imgW="241195" imgH="279279" progId="">
                      <p:embed/>
                      <p:pic>
                        <p:nvPicPr>
                          <p:cNvPr id="0" name="Picture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64" y="3600"/>
                            <a:ext cx="189" cy="22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2686" name="Rectangle 46"/>
              <p:cNvSpPr>
                <a:spLocks noChangeArrowheads="1"/>
              </p:cNvSpPr>
              <p:nvPr/>
            </p:nvSpPr>
            <p:spPr bwMode="auto">
              <a:xfrm>
                <a:off x="1152" y="3600"/>
                <a:ext cx="864" cy="48"/>
              </a:xfrm>
              <a:prstGeom prst="rect">
                <a:avLst/>
              </a:prstGeom>
              <a:gradFill rotWithShape="0">
                <a:gsLst>
                  <a:gs pos="0">
                    <a:srgbClr val="E1DD83"/>
                  </a:gs>
                  <a:gs pos="100000">
                    <a:srgbClr val="E1DD83">
                      <a:gamma/>
                      <a:shade val="66275"/>
                      <a:invGamma/>
                    </a:srgbClr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687" name="AutoShape 47"/>
              <p:cNvSpPr>
                <a:spLocks noChangeArrowheads="1"/>
              </p:cNvSpPr>
              <p:nvPr/>
            </p:nvSpPr>
            <p:spPr bwMode="auto">
              <a:xfrm>
                <a:off x="1200" y="3600"/>
                <a:ext cx="240" cy="240"/>
              </a:xfrm>
              <a:custGeom>
                <a:avLst/>
                <a:gdLst>
                  <a:gd name="G0" fmla="+- 6975 0 0"/>
                  <a:gd name="G1" fmla="+- 21600 0 6975"/>
                  <a:gd name="G2" fmla="+- 21600 0 6975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6975" y="10800"/>
                    </a:moveTo>
                    <a:cubicBezTo>
                      <a:pt x="6975" y="12912"/>
                      <a:pt x="8688" y="14625"/>
                      <a:pt x="10800" y="14625"/>
                    </a:cubicBezTo>
                    <a:cubicBezTo>
                      <a:pt x="12912" y="14625"/>
                      <a:pt x="14625" y="12912"/>
                      <a:pt x="14625" y="10800"/>
                    </a:cubicBezTo>
                    <a:cubicBezTo>
                      <a:pt x="14625" y="8688"/>
                      <a:pt x="12912" y="6975"/>
                      <a:pt x="10800" y="6975"/>
                    </a:cubicBezTo>
                    <a:cubicBezTo>
                      <a:pt x="8688" y="6975"/>
                      <a:pt x="6975" y="8688"/>
                      <a:pt x="6975" y="1080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46275"/>
                      <a:invGamma/>
                    </a:schemeClr>
                  </a:gs>
                  <a:gs pos="100000">
                    <a:schemeClr val="bg2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688" name="AutoShape 48"/>
              <p:cNvSpPr>
                <a:spLocks noChangeArrowheads="1"/>
              </p:cNvSpPr>
              <p:nvPr/>
            </p:nvSpPr>
            <p:spPr bwMode="auto">
              <a:xfrm>
                <a:off x="1728" y="3600"/>
                <a:ext cx="240" cy="240"/>
              </a:xfrm>
              <a:custGeom>
                <a:avLst/>
                <a:gdLst>
                  <a:gd name="G0" fmla="+- 6975 0 0"/>
                  <a:gd name="G1" fmla="+- 21600 0 6975"/>
                  <a:gd name="G2" fmla="+- 21600 0 6975"/>
                  <a:gd name="G3" fmla="*/ G0 2929 10000"/>
                  <a:gd name="G4" fmla="+- 21600 0 G3"/>
                  <a:gd name="G5" fmla="+- 21600 0 G3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6975" y="10800"/>
                    </a:moveTo>
                    <a:cubicBezTo>
                      <a:pt x="6975" y="12912"/>
                      <a:pt x="8688" y="14625"/>
                      <a:pt x="10800" y="14625"/>
                    </a:cubicBezTo>
                    <a:cubicBezTo>
                      <a:pt x="12912" y="14625"/>
                      <a:pt x="14625" y="12912"/>
                      <a:pt x="14625" y="10800"/>
                    </a:cubicBezTo>
                    <a:cubicBezTo>
                      <a:pt x="14625" y="8688"/>
                      <a:pt x="12912" y="6975"/>
                      <a:pt x="10800" y="6975"/>
                    </a:cubicBezTo>
                    <a:cubicBezTo>
                      <a:pt x="8688" y="6975"/>
                      <a:pt x="6975" y="8688"/>
                      <a:pt x="6975" y="1080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chemeClr val="bg2">
                      <a:gamma/>
                      <a:shade val="46275"/>
                      <a:invGamma/>
                    </a:schemeClr>
                  </a:gs>
                  <a:gs pos="100000">
                    <a:schemeClr val="bg2"/>
                  </a:gs>
                </a:gsLst>
                <a:path path="rect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689" name="AutoShape 49"/>
              <p:cNvSpPr>
                <a:spLocks noChangeArrowheads="1"/>
              </p:cNvSpPr>
              <p:nvPr/>
            </p:nvSpPr>
            <p:spPr bwMode="auto">
              <a:xfrm>
                <a:off x="1104" y="3504"/>
                <a:ext cx="1008" cy="144"/>
              </a:xfrm>
              <a:prstGeom prst="cube">
                <a:avLst>
                  <a:gd name="adj" fmla="val 57292"/>
                </a:avLst>
              </a:prstGeom>
              <a:solidFill>
                <a:srgbClr val="E1DD8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690" name="Line 50"/>
              <p:cNvSpPr>
                <a:spLocks noChangeShapeType="1"/>
              </p:cNvSpPr>
              <p:nvPr/>
            </p:nvSpPr>
            <p:spPr bwMode="auto">
              <a:xfrm flipV="1">
                <a:off x="2064" y="3552"/>
                <a:ext cx="432" cy="0"/>
              </a:xfrm>
              <a:prstGeom prst="line">
                <a:avLst/>
              </a:prstGeom>
              <a:noFill/>
              <a:ln w="28575">
                <a:solidFill>
                  <a:srgbClr val="FF3399"/>
                </a:solidFill>
                <a:round/>
                <a:headEnd/>
                <a:tailEnd type="triangl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691" name="Text Box 51"/>
              <p:cNvSpPr txBox="1">
                <a:spLocks noChangeArrowheads="1"/>
              </p:cNvSpPr>
              <p:nvPr/>
            </p:nvSpPr>
            <p:spPr bwMode="auto">
              <a:xfrm>
                <a:off x="1344" y="3168"/>
                <a:ext cx="33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>
                    <a:solidFill>
                      <a:srgbClr val="0000FF"/>
                    </a:solidFill>
                  </a:rPr>
                  <a:t>A</a:t>
                </a:r>
              </a:p>
            </p:txBody>
          </p:sp>
          <p:sp>
            <p:nvSpPr>
              <p:cNvPr id="112692" name="Text Box 52"/>
              <p:cNvSpPr txBox="1">
                <a:spLocks noChangeArrowheads="1"/>
              </p:cNvSpPr>
              <p:nvPr/>
            </p:nvSpPr>
            <p:spPr bwMode="auto">
              <a:xfrm>
                <a:off x="192" y="3120"/>
                <a:ext cx="33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2800">
                    <a:solidFill>
                      <a:srgbClr val="0000FF"/>
                    </a:solidFill>
                  </a:rPr>
                  <a:t>B</a:t>
                </a:r>
              </a:p>
            </p:txBody>
          </p:sp>
          <p:graphicFrame>
            <p:nvGraphicFramePr>
              <p:cNvPr id="112693" name="Object 53"/>
              <p:cNvGraphicFramePr>
                <a:graphicFrameLocks noChangeAspect="1"/>
              </p:cNvGraphicFramePr>
              <p:nvPr/>
            </p:nvGraphicFramePr>
            <p:xfrm>
              <a:off x="576" y="2736"/>
              <a:ext cx="298" cy="3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9975" name="Equation" r:id="rId45" imgW="266584" imgH="279279" progId="">
                      <p:embed/>
                    </p:oleObj>
                  </mc:Choice>
                  <mc:Fallback>
                    <p:oleObj name="Equation" r:id="rId45" imgW="266584" imgH="279279" progId="">
                      <p:embed/>
                      <p:pic>
                        <p:nvPicPr>
                          <p:cNvPr id="0" name="Picture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6" y="2736"/>
                            <a:ext cx="298" cy="31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694" name="Object 54"/>
              <p:cNvGraphicFramePr>
                <a:graphicFrameLocks noChangeAspect="1"/>
              </p:cNvGraphicFramePr>
              <p:nvPr/>
            </p:nvGraphicFramePr>
            <p:xfrm flipH="1">
              <a:off x="1152" y="3072"/>
              <a:ext cx="241" cy="4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9976" name="Clip" r:id="rId46" imgW="1839157" imgH="3660559" progId="">
                      <p:embed/>
                    </p:oleObj>
                  </mc:Choice>
                  <mc:Fallback>
                    <p:oleObj name="Clip" r:id="rId46" imgW="1839157" imgH="3660559" progId="">
                      <p:embed/>
                      <p:pic>
                        <p:nvPicPr>
                          <p:cNvPr id="0" name="Picture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 flipH="1">
                            <a:off x="1152" y="3072"/>
                            <a:ext cx="241" cy="48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695" name="Object 55"/>
              <p:cNvGraphicFramePr>
                <a:graphicFrameLocks noChangeAspect="1"/>
              </p:cNvGraphicFramePr>
              <p:nvPr/>
            </p:nvGraphicFramePr>
            <p:xfrm flipH="1">
              <a:off x="288" y="3360"/>
              <a:ext cx="222" cy="5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9977" name="Clip" r:id="rId48" imgW="1839157" imgH="3660559" progId="">
                      <p:embed/>
                    </p:oleObj>
                  </mc:Choice>
                  <mc:Fallback>
                    <p:oleObj name="Clip" r:id="rId48" imgW="1839157" imgH="3660559" progId="">
                      <p:embed/>
                      <p:pic>
                        <p:nvPicPr>
                          <p:cNvPr id="0" name="Picture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 flipH="1">
                            <a:off x="288" y="3360"/>
                            <a:ext cx="222" cy="57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4" name="Text Box 38"/>
          <p:cNvSpPr txBox="1">
            <a:spLocks noChangeArrowheads="1"/>
          </p:cNvSpPr>
          <p:nvPr/>
        </p:nvSpPr>
        <p:spPr bwMode="auto">
          <a:xfrm>
            <a:off x="762000" y="228600"/>
            <a:ext cx="2743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dirty="0">
                <a:solidFill>
                  <a:srgbClr val="00B050"/>
                </a:solidFill>
              </a:rPr>
              <a:t>3  </a:t>
            </a:r>
            <a:r>
              <a:rPr kumimoji="1" lang="zh-CN" altLang="en-US" sz="3200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位移与路程</a:t>
            </a:r>
            <a:endParaRPr kumimoji="1" lang="zh-CN" altLang="en-US" sz="3200" b="0" dirty="0">
              <a:solidFill>
                <a:srgbClr val="00B05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45" name="Rectangle 41"/>
          <p:cNvSpPr>
            <a:spLocks noChangeArrowheads="1"/>
          </p:cNvSpPr>
          <p:nvPr/>
        </p:nvSpPr>
        <p:spPr bwMode="auto">
          <a:xfrm>
            <a:off x="762000" y="1219200"/>
            <a:ext cx="7543800" cy="3276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78"/>
          <p:cNvGrpSpPr>
            <a:grpSpLocks/>
          </p:cNvGrpSpPr>
          <p:nvPr/>
        </p:nvGrpSpPr>
        <p:grpSpPr bwMode="auto">
          <a:xfrm>
            <a:off x="990600" y="1371600"/>
            <a:ext cx="2947988" cy="2790825"/>
            <a:chOff x="624" y="1152"/>
            <a:chExt cx="1857" cy="1758"/>
          </a:xfrm>
        </p:grpSpPr>
        <p:sp>
          <p:nvSpPr>
            <p:cNvPr id="5179" name="Line 43"/>
            <p:cNvSpPr>
              <a:spLocks noChangeShapeType="1"/>
            </p:cNvSpPr>
            <p:nvPr/>
          </p:nvSpPr>
          <p:spPr bwMode="auto">
            <a:xfrm flipH="1" flipV="1">
              <a:off x="864" y="1152"/>
              <a:ext cx="0" cy="1632"/>
            </a:xfrm>
            <a:prstGeom prst="line">
              <a:avLst/>
            </a:prstGeom>
            <a:noFill/>
            <a:ln w="12700">
              <a:solidFill>
                <a:srgbClr val="1C1C1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0" name="Line 44"/>
            <p:cNvSpPr>
              <a:spLocks noChangeShapeType="1"/>
            </p:cNvSpPr>
            <p:nvPr/>
          </p:nvSpPr>
          <p:spPr bwMode="auto">
            <a:xfrm>
              <a:off x="864" y="2784"/>
              <a:ext cx="1617" cy="1"/>
            </a:xfrm>
            <a:prstGeom prst="line">
              <a:avLst/>
            </a:prstGeom>
            <a:noFill/>
            <a:ln w="12700">
              <a:solidFill>
                <a:srgbClr val="1C1C1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41" name="Object 46"/>
            <p:cNvGraphicFramePr>
              <a:graphicFrameLocks noChangeAspect="1"/>
            </p:cNvGraphicFramePr>
            <p:nvPr/>
          </p:nvGraphicFramePr>
          <p:xfrm>
            <a:off x="2207" y="2592"/>
            <a:ext cx="17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770" name="公式" r:id="rId3" imgW="177646" imgH="190335" progId="">
                    <p:embed/>
                  </p:oleObj>
                </mc:Choice>
                <mc:Fallback>
                  <p:oleObj name="公式" r:id="rId3" imgW="177646" imgH="190335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7" y="2592"/>
                          <a:ext cx="178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2" name="Object 48"/>
            <p:cNvGraphicFramePr>
              <a:graphicFrameLocks noChangeAspect="1"/>
            </p:cNvGraphicFramePr>
            <p:nvPr/>
          </p:nvGraphicFramePr>
          <p:xfrm>
            <a:off x="624" y="1152"/>
            <a:ext cx="23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771" name="公式" r:id="rId5" imgW="190417" imgH="241195" progId="">
                    <p:embed/>
                  </p:oleObj>
                </mc:Choice>
                <mc:Fallback>
                  <p:oleObj name="公式" r:id="rId5" imgW="190417" imgH="241195" progId="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152"/>
                          <a:ext cx="239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43" name="Object 49"/>
            <p:cNvGraphicFramePr>
              <a:graphicFrameLocks noChangeAspect="1"/>
            </p:cNvGraphicFramePr>
            <p:nvPr/>
          </p:nvGraphicFramePr>
          <p:xfrm>
            <a:off x="668" y="2688"/>
            <a:ext cx="201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772" name="Equation" r:id="rId7" imgW="126835" imgH="139518" progId="">
                    <p:embed/>
                  </p:oleObj>
                </mc:Choice>
                <mc:Fallback>
                  <p:oleObj name="Equation" r:id="rId7" imgW="126835" imgH="139518" progId="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8" y="2688"/>
                          <a:ext cx="201" cy="2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47" name="Freeform 51"/>
          <p:cNvSpPr>
            <a:spLocks/>
          </p:cNvSpPr>
          <p:nvPr/>
        </p:nvSpPr>
        <p:spPr bwMode="auto">
          <a:xfrm>
            <a:off x="990600" y="1679575"/>
            <a:ext cx="2808288" cy="911225"/>
          </a:xfrm>
          <a:custGeom>
            <a:avLst/>
            <a:gdLst>
              <a:gd name="T0" fmla="*/ 0 w 1769"/>
              <a:gd name="T1" fmla="*/ 574 h 574"/>
              <a:gd name="T2" fmla="*/ 130 w 1769"/>
              <a:gd name="T3" fmla="*/ 492 h 574"/>
              <a:gd name="T4" fmla="*/ 295 w 1769"/>
              <a:gd name="T5" fmla="*/ 437 h 574"/>
              <a:gd name="T6" fmla="*/ 480 w 1769"/>
              <a:gd name="T7" fmla="*/ 464 h 574"/>
              <a:gd name="T8" fmla="*/ 679 w 1769"/>
              <a:gd name="T9" fmla="*/ 464 h 574"/>
              <a:gd name="T10" fmla="*/ 802 w 1769"/>
              <a:gd name="T11" fmla="*/ 211 h 574"/>
              <a:gd name="T12" fmla="*/ 1015 w 1769"/>
              <a:gd name="T13" fmla="*/ 25 h 574"/>
              <a:gd name="T14" fmla="*/ 1275 w 1769"/>
              <a:gd name="T15" fmla="*/ 60 h 574"/>
              <a:gd name="T16" fmla="*/ 1392 w 1769"/>
              <a:gd name="T17" fmla="*/ 190 h 574"/>
              <a:gd name="T18" fmla="*/ 1502 w 1769"/>
              <a:gd name="T19" fmla="*/ 327 h 574"/>
              <a:gd name="T20" fmla="*/ 1769 w 1769"/>
              <a:gd name="T21" fmla="*/ 451 h 57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69"/>
              <a:gd name="T34" fmla="*/ 0 h 574"/>
              <a:gd name="T35" fmla="*/ 1769 w 1769"/>
              <a:gd name="T36" fmla="*/ 574 h 57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69" h="574">
                <a:moveTo>
                  <a:pt x="0" y="574"/>
                </a:moveTo>
                <a:cubicBezTo>
                  <a:pt x="22" y="560"/>
                  <a:pt x="81" y="515"/>
                  <a:pt x="130" y="492"/>
                </a:cubicBezTo>
                <a:cubicBezTo>
                  <a:pt x="179" y="469"/>
                  <a:pt x="237" y="442"/>
                  <a:pt x="295" y="437"/>
                </a:cubicBezTo>
                <a:cubicBezTo>
                  <a:pt x="353" y="432"/>
                  <a:pt x="416" y="460"/>
                  <a:pt x="480" y="464"/>
                </a:cubicBezTo>
                <a:cubicBezTo>
                  <a:pt x="544" y="468"/>
                  <a:pt x="625" y="506"/>
                  <a:pt x="679" y="464"/>
                </a:cubicBezTo>
                <a:cubicBezTo>
                  <a:pt x="733" y="422"/>
                  <a:pt x="746" y="284"/>
                  <a:pt x="802" y="211"/>
                </a:cubicBezTo>
                <a:cubicBezTo>
                  <a:pt x="858" y="138"/>
                  <a:pt x="936" y="50"/>
                  <a:pt x="1015" y="25"/>
                </a:cubicBezTo>
                <a:cubicBezTo>
                  <a:pt x="1094" y="0"/>
                  <a:pt x="1212" y="33"/>
                  <a:pt x="1275" y="60"/>
                </a:cubicBezTo>
                <a:cubicBezTo>
                  <a:pt x="1338" y="87"/>
                  <a:pt x="1354" y="146"/>
                  <a:pt x="1392" y="190"/>
                </a:cubicBezTo>
                <a:cubicBezTo>
                  <a:pt x="1430" y="234"/>
                  <a:pt x="1439" y="284"/>
                  <a:pt x="1502" y="327"/>
                </a:cubicBezTo>
                <a:cubicBezTo>
                  <a:pt x="1565" y="370"/>
                  <a:pt x="1714" y="425"/>
                  <a:pt x="1769" y="451"/>
                </a:cubicBezTo>
              </a:path>
            </a:pathLst>
          </a:custGeom>
          <a:noFill/>
          <a:ln w="19050" cmpd="sng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" name="Group 105"/>
          <p:cNvGrpSpPr>
            <a:grpSpLocks/>
          </p:cNvGrpSpPr>
          <p:nvPr/>
        </p:nvGrpSpPr>
        <p:grpSpPr bwMode="auto">
          <a:xfrm>
            <a:off x="1371600" y="1766888"/>
            <a:ext cx="2514600" cy="2195512"/>
            <a:chOff x="864" y="1401"/>
            <a:chExt cx="1584" cy="1383"/>
          </a:xfrm>
        </p:grpSpPr>
        <p:sp>
          <p:nvSpPr>
            <p:cNvPr id="5176" name="Text Box 57"/>
            <p:cNvSpPr txBox="1">
              <a:spLocks noChangeArrowheads="1"/>
            </p:cNvSpPr>
            <p:nvPr/>
          </p:nvSpPr>
          <p:spPr bwMode="auto">
            <a:xfrm>
              <a:off x="2064" y="1401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CC0066"/>
                  </a:solidFill>
                </a:rPr>
                <a:t>B</a:t>
              </a:r>
              <a:endParaRPr kumimoji="1" lang="en-US" altLang="zh-CN" sz="2400" b="0" i="1">
                <a:solidFill>
                  <a:schemeClr val="tx1"/>
                </a:solidFill>
              </a:endParaRPr>
            </a:p>
          </p:txBody>
        </p:sp>
        <p:grpSp>
          <p:nvGrpSpPr>
            <p:cNvPr id="4" name="Group 103"/>
            <p:cNvGrpSpPr>
              <a:grpSpLocks/>
            </p:cNvGrpSpPr>
            <p:nvPr/>
          </p:nvGrpSpPr>
          <p:grpSpPr bwMode="auto">
            <a:xfrm>
              <a:off x="864" y="1584"/>
              <a:ext cx="1200" cy="1200"/>
              <a:chOff x="864" y="1584"/>
              <a:chExt cx="1200" cy="1200"/>
            </a:xfrm>
          </p:grpSpPr>
          <p:sp>
            <p:nvSpPr>
              <p:cNvPr id="5178" name="Line 56"/>
              <p:cNvSpPr>
                <a:spLocks noChangeShapeType="1"/>
              </p:cNvSpPr>
              <p:nvPr/>
            </p:nvSpPr>
            <p:spPr bwMode="auto">
              <a:xfrm flipV="1">
                <a:off x="864" y="1584"/>
                <a:ext cx="1200" cy="1200"/>
              </a:xfrm>
              <a:prstGeom prst="line">
                <a:avLst/>
              </a:prstGeom>
              <a:noFill/>
              <a:ln w="38100">
                <a:solidFill>
                  <a:srgbClr val="CC0099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140" name="Object 58"/>
              <p:cNvGraphicFramePr>
                <a:graphicFrameLocks noChangeAspect="1"/>
              </p:cNvGraphicFramePr>
              <p:nvPr/>
            </p:nvGraphicFramePr>
            <p:xfrm>
              <a:off x="1584" y="1920"/>
              <a:ext cx="244" cy="4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9773" name="Equation" r:id="rId9" imgW="152268" imgH="215713" progId="">
                      <p:embed/>
                    </p:oleObj>
                  </mc:Choice>
                  <mc:Fallback>
                    <p:oleObj name="Equation" r:id="rId9" imgW="152268" imgH="215713" progId="">
                      <p:embed/>
                      <p:pic>
                        <p:nvPicPr>
                          <p:cNvPr id="0" name="Picture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84" y="1920"/>
                            <a:ext cx="244" cy="44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" name="Group 104"/>
          <p:cNvGrpSpPr>
            <a:grpSpLocks/>
          </p:cNvGrpSpPr>
          <p:nvPr/>
        </p:nvGrpSpPr>
        <p:grpSpPr bwMode="auto">
          <a:xfrm>
            <a:off x="1371600" y="1905000"/>
            <a:ext cx="914400" cy="2057400"/>
            <a:chOff x="864" y="1488"/>
            <a:chExt cx="576" cy="1296"/>
          </a:xfrm>
        </p:grpSpPr>
        <p:grpSp>
          <p:nvGrpSpPr>
            <p:cNvPr id="6" name="Group 102"/>
            <p:cNvGrpSpPr>
              <a:grpSpLocks/>
            </p:cNvGrpSpPr>
            <p:nvPr/>
          </p:nvGrpSpPr>
          <p:grpSpPr bwMode="auto">
            <a:xfrm>
              <a:off x="864" y="1776"/>
              <a:ext cx="432" cy="1008"/>
              <a:chOff x="864" y="1776"/>
              <a:chExt cx="432" cy="1008"/>
            </a:xfrm>
          </p:grpSpPr>
          <p:sp>
            <p:nvSpPr>
              <p:cNvPr id="5175" name="Line 53"/>
              <p:cNvSpPr>
                <a:spLocks noChangeShapeType="1"/>
              </p:cNvSpPr>
              <p:nvPr/>
            </p:nvSpPr>
            <p:spPr bwMode="auto">
              <a:xfrm flipV="1">
                <a:off x="864" y="1824"/>
                <a:ext cx="432" cy="960"/>
              </a:xfrm>
              <a:prstGeom prst="line">
                <a:avLst/>
              </a:prstGeom>
              <a:noFill/>
              <a:ln w="38100">
                <a:solidFill>
                  <a:srgbClr val="00CC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5139" name="Object 54"/>
              <p:cNvGraphicFramePr>
                <a:graphicFrameLocks noChangeAspect="1"/>
              </p:cNvGraphicFramePr>
              <p:nvPr/>
            </p:nvGraphicFramePr>
            <p:xfrm>
              <a:off x="894" y="1776"/>
              <a:ext cx="271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9774" name="Equation" r:id="rId11" imgW="152268" imgH="215713" progId="">
                      <p:embed/>
                    </p:oleObj>
                  </mc:Choice>
                  <mc:Fallback>
                    <p:oleObj name="Equation" r:id="rId11" imgW="152268" imgH="215713" progId="">
                      <p:embed/>
                      <p:pic>
                        <p:nvPicPr>
                          <p:cNvPr id="0" name="Picture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94" y="1776"/>
                            <a:ext cx="271" cy="4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174" name="Text Box 59"/>
            <p:cNvSpPr txBox="1">
              <a:spLocks noChangeArrowheads="1"/>
            </p:cNvSpPr>
            <p:nvPr/>
          </p:nvSpPr>
          <p:spPr bwMode="auto">
            <a:xfrm>
              <a:off x="1104" y="1488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9900"/>
                  </a:solidFill>
                </a:rPr>
                <a:t>A</a:t>
              </a:r>
              <a:endParaRPr kumimoji="1" lang="en-US" altLang="zh-CN" sz="2400" b="0" i="1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2057400" y="1762125"/>
            <a:ext cx="1219200" cy="676275"/>
            <a:chOff x="1296" y="1398"/>
            <a:chExt cx="768" cy="426"/>
          </a:xfrm>
        </p:grpSpPr>
        <p:sp>
          <p:nvSpPr>
            <p:cNvPr id="5172" name="Line 61"/>
            <p:cNvSpPr>
              <a:spLocks noChangeShapeType="1"/>
            </p:cNvSpPr>
            <p:nvPr/>
          </p:nvSpPr>
          <p:spPr bwMode="auto">
            <a:xfrm flipV="1">
              <a:off x="1296" y="1584"/>
              <a:ext cx="768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38" name="Object 62"/>
            <p:cNvGraphicFramePr>
              <a:graphicFrameLocks noChangeAspect="1"/>
            </p:cNvGraphicFramePr>
            <p:nvPr/>
          </p:nvGraphicFramePr>
          <p:xfrm>
            <a:off x="1440" y="1398"/>
            <a:ext cx="432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775" name="公式" r:id="rId13" imgW="215619" imgH="164885" progId="">
                    <p:embed/>
                  </p:oleObj>
                </mc:Choice>
                <mc:Fallback>
                  <p:oleObj name="公式" r:id="rId13" imgW="215619" imgH="164885" progId="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1398"/>
                          <a:ext cx="432" cy="3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107"/>
          <p:cNvGrpSpPr>
            <a:grpSpLocks/>
          </p:cNvGrpSpPr>
          <p:nvPr/>
        </p:nvGrpSpPr>
        <p:grpSpPr bwMode="auto">
          <a:xfrm>
            <a:off x="5053013" y="1714500"/>
            <a:ext cx="2514600" cy="2200275"/>
            <a:chOff x="3183" y="1368"/>
            <a:chExt cx="1584" cy="1386"/>
          </a:xfrm>
        </p:grpSpPr>
        <p:sp>
          <p:nvSpPr>
            <p:cNvPr id="5167" name="Line 70"/>
            <p:cNvSpPr>
              <a:spLocks noChangeShapeType="1"/>
            </p:cNvSpPr>
            <p:nvPr/>
          </p:nvSpPr>
          <p:spPr bwMode="auto">
            <a:xfrm flipV="1">
              <a:off x="3183" y="1794"/>
              <a:ext cx="432" cy="960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35" name="Object 71"/>
            <p:cNvGraphicFramePr>
              <a:graphicFrameLocks noChangeAspect="1"/>
            </p:cNvGraphicFramePr>
            <p:nvPr/>
          </p:nvGraphicFramePr>
          <p:xfrm>
            <a:off x="3213" y="1746"/>
            <a:ext cx="271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776" name="Equation" r:id="rId15" imgW="152268" imgH="215713" progId="">
                    <p:embed/>
                  </p:oleObj>
                </mc:Choice>
                <mc:Fallback>
                  <p:oleObj name="Equation" r:id="rId15" imgW="152268" imgH="215713" progId="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3" y="1746"/>
                          <a:ext cx="271" cy="4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68" name="Line 72"/>
            <p:cNvSpPr>
              <a:spLocks noChangeShapeType="1"/>
            </p:cNvSpPr>
            <p:nvPr/>
          </p:nvSpPr>
          <p:spPr bwMode="auto">
            <a:xfrm flipV="1">
              <a:off x="3183" y="1554"/>
              <a:ext cx="1200" cy="1200"/>
            </a:xfrm>
            <a:prstGeom prst="line">
              <a:avLst/>
            </a:prstGeom>
            <a:noFill/>
            <a:ln w="38100">
              <a:solidFill>
                <a:srgbClr val="CC0099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9" name="Text Box 73"/>
            <p:cNvSpPr txBox="1">
              <a:spLocks noChangeArrowheads="1"/>
            </p:cNvSpPr>
            <p:nvPr/>
          </p:nvSpPr>
          <p:spPr bwMode="auto">
            <a:xfrm>
              <a:off x="4383" y="1371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CC0066"/>
                  </a:solidFill>
                </a:rPr>
                <a:t>B</a:t>
              </a:r>
              <a:endParaRPr kumimoji="1" lang="en-US" altLang="zh-CN" sz="2400" b="0" i="1">
                <a:solidFill>
                  <a:schemeClr val="tx1"/>
                </a:solidFill>
              </a:endParaRPr>
            </a:p>
          </p:txBody>
        </p:sp>
        <p:graphicFrame>
          <p:nvGraphicFramePr>
            <p:cNvPr id="5136" name="Object 74"/>
            <p:cNvGraphicFramePr>
              <a:graphicFrameLocks noChangeAspect="1"/>
            </p:cNvGraphicFramePr>
            <p:nvPr/>
          </p:nvGraphicFramePr>
          <p:xfrm>
            <a:off x="3903" y="1890"/>
            <a:ext cx="244" cy="4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777" name="Equation" r:id="rId16" imgW="152268" imgH="215713" progId="">
                    <p:embed/>
                  </p:oleObj>
                </mc:Choice>
                <mc:Fallback>
                  <p:oleObj name="Equation" r:id="rId16" imgW="152268" imgH="215713" progId="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3" y="1890"/>
                          <a:ext cx="244" cy="4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70" name="Text Box 75"/>
            <p:cNvSpPr txBox="1">
              <a:spLocks noChangeArrowheads="1"/>
            </p:cNvSpPr>
            <p:nvPr/>
          </p:nvSpPr>
          <p:spPr bwMode="auto">
            <a:xfrm>
              <a:off x="3423" y="1458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i="1">
                  <a:solidFill>
                    <a:srgbClr val="009900"/>
                  </a:solidFill>
                </a:rPr>
                <a:t>A</a:t>
              </a:r>
              <a:endParaRPr kumimoji="1" lang="en-US" altLang="zh-CN" sz="2400" b="0" i="1">
                <a:solidFill>
                  <a:schemeClr val="tx1"/>
                </a:solidFill>
              </a:endParaRPr>
            </a:p>
          </p:txBody>
        </p:sp>
        <p:sp>
          <p:nvSpPr>
            <p:cNvPr id="5171" name="Line 76"/>
            <p:cNvSpPr>
              <a:spLocks noChangeShapeType="1"/>
            </p:cNvSpPr>
            <p:nvPr/>
          </p:nvSpPr>
          <p:spPr bwMode="auto">
            <a:xfrm flipV="1">
              <a:off x="3615" y="1554"/>
              <a:ext cx="768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37" name="Object 77"/>
            <p:cNvGraphicFramePr>
              <a:graphicFrameLocks noChangeAspect="1"/>
            </p:cNvGraphicFramePr>
            <p:nvPr/>
          </p:nvGraphicFramePr>
          <p:xfrm>
            <a:off x="3759" y="1368"/>
            <a:ext cx="432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778" name="公式" r:id="rId17" imgW="215619" imgH="164885" progId="">
                    <p:embed/>
                  </p:oleObj>
                </mc:Choice>
                <mc:Fallback>
                  <p:oleObj name="公式" r:id="rId17" imgW="215619" imgH="164885" progId="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9" y="1368"/>
                          <a:ext cx="432" cy="3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111"/>
          <p:cNvGrpSpPr>
            <a:grpSpLocks/>
          </p:cNvGrpSpPr>
          <p:nvPr/>
        </p:nvGrpSpPr>
        <p:grpSpPr bwMode="auto">
          <a:xfrm>
            <a:off x="4672013" y="1323975"/>
            <a:ext cx="3306762" cy="2790825"/>
            <a:chOff x="2943" y="1122"/>
            <a:chExt cx="2083" cy="1758"/>
          </a:xfrm>
        </p:grpSpPr>
        <p:sp>
          <p:nvSpPr>
            <p:cNvPr id="5165" name="Line 81"/>
            <p:cNvSpPr>
              <a:spLocks noChangeShapeType="1"/>
            </p:cNvSpPr>
            <p:nvPr/>
          </p:nvSpPr>
          <p:spPr bwMode="auto">
            <a:xfrm flipH="1" flipV="1">
              <a:off x="3183" y="1122"/>
              <a:ext cx="0" cy="1632"/>
            </a:xfrm>
            <a:prstGeom prst="line">
              <a:avLst/>
            </a:prstGeom>
            <a:noFill/>
            <a:ln w="12700">
              <a:solidFill>
                <a:srgbClr val="1C1C1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6" name="Line 82"/>
            <p:cNvSpPr>
              <a:spLocks noChangeShapeType="1"/>
            </p:cNvSpPr>
            <p:nvPr/>
          </p:nvSpPr>
          <p:spPr bwMode="auto">
            <a:xfrm>
              <a:off x="3183" y="2754"/>
              <a:ext cx="1617" cy="1"/>
            </a:xfrm>
            <a:prstGeom prst="line">
              <a:avLst/>
            </a:prstGeom>
            <a:noFill/>
            <a:ln w="12700">
              <a:solidFill>
                <a:srgbClr val="1C1C1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132" name="Object 83"/>
            <p:cNvGraphicFramePr>
              <a:graphicFrameLocks noChangeAspect="1"/>
            </p:cNvGraphicFramePr>
            <p:nvPr/>
          </p:nvGraphicFramePr>
          <p:xfrm>
            <a:off x="4848" y="2640"/>
            <a:ext cx="17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779" name="公式" r:id="rId18" imgW="177646" imgH="190335" progId="">
                    <p:embed/>
                  </p:oleObj>
                </mc:Choice>
                <mc:Fallback>
                  <p:oleObj name="公式" r:id="rId18" imgW="177646" imgH="190335" progId="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2640"/>
                          <a:ext cx="178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3" name="Object 84"/>
            <p:cNvGraphicFramePr>
              <a:graphicFrameLocks noChangeAspect="1"/>
            </p:cNvGraphicFramePr>
            <p:nvPr/>
          </p:nvGraphicFramePr>
          <p:xfrm>
            <a:off x="2943" y="1122"/>
            <a:ext cx="23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780" name="公式" r:id="rId19" imgW="190417" imgH="241195" progId="">
                    <p:embed/>
                  </p:oleObj>
                </mc:Choice>
                <mc:Fallback>
                  <p:oleObj name="公式" r:id="rId19" imgW="190417" imgH="241195" progId="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3" y="1122"/>
                          <a:ext cx="239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4" name="Object 85"/>
            <p:cNvGraphicFramePr>
              <a:graphicFrameLocks noChangeAspect="1"/>
            </p:cNvGraphicFramePr>
            <p:nvPr/>
          </p:nvGraphicFramePr>
          <p:xfrm>
            <a:off x="2987" y="2658"/>
            <a:ext cx="201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781" name="Equation" r:id="rId20" imgW="126835" imgH="139518" progId="">
                    <p:embed/>
                  </p:oleObj>
                </mc:Choice>
                <mc:Fallback>
                  <p:oleObj name="Equation" r:id="rId20" imgW="126835" imgH="139518" progId="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7" y="2658"/>
                          <a:ext cx="201" cy="2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112"/>
          <p:cNvGrpSpPr>
            <a:grpSpLocks/>
          </p:cNvGrpSpPr>
          <p:nvPr/>
        </p:nvGrpSpPr>
        <p:grpSpPr bwMode="auto">
          <a:xfrm>
            <a:off x="5715000" y="2057400"/>
            <a:ext cx="1646238" cy="2438400"/>
            <a:chOff x="3600" y="1584"/>
            <a:chExt cx="1037" cy="1536"/>
          </a:xfrm>
        </p:grpSpPr>
        <p:sp>
          <p:nvSpPr>
            <p:cNvPr id="5163" name="Line 88"/>
            <p:cNvSpPr>
              <a:spLocks noChangeShapeType="1"/>
            </p:cNvSpPr>
            <p:nvPr/>
          </p:nvSpPr>
          <p:spPr bwMode="auto">
            <a:xfrm>
              <a:off x="3600" y="1824"/>
              <a:ext cx="0" cy="1296"/>
            </a:xfrm>
            <a:prstGeom prst="line">
              <a:avLst/>
            </a:prstGeom>
            <a:noFill/>
            <a:ln w="19050">
              <a:solidFill>
                <a:srgbClr val="1C1C1C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64" name="Line 89"/>
            <p:cNvSpPr>
              <a:spLocks noChangeShapeType="1"/>
            </p:cNvSpPr>
            <p:nvPr/>
          </p:nvSpPr>
          <p:spPr bwMode="auto">
            <a:xfrm>
              <a:off x="4368" y="1584"/>
              <a:ext cx="0" cy="1536"/>
            </a:xfrm>
            <a:prstGeom prst="line">
              <a:avLst/>
            </a:prstGeom>
            <a:noFill/>
            <a:ln w="19050">
              <a:solidFill>
                <a:srgbClr val="1C1C1C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5130" name="Object 90"/>
            <p:cNvGraphicFramePr>
              <a:graphicFrameLocks noChangeAspect="1"/>
            </p:cNvGraphicFramePr>
            <p:nvPr/>
          </p:nvGraphicFramePr>
          <p:xfrm>
            <a:off x="4368" y="2496"/>
            <a:ext cx="269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782" name="Equation" r:id="rId21" imgW="291847" imgH="317225" progId="">
                    <p:embed/>
                  </p:oleObj>
                </mc:Choice>
                <mc:Fallback>
                  <p:oleObj name="Equation" r:id="rId21" imgW="291847" imgH="317225" progId="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496"/>
                          <a:ext cx="269" cy="2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1" name="Object 91"/>
            <p:cNvGraphicFramePr>
              <a:graphicFrameLocks noChangeAspect="1"/>
            </p:cNvGraphicFramePr>
            <p:nvPr/>
          </p:nvGraphicFramePr>
          <p:xfrm>
            <a:off x="3600" y="2496"/>
            <a:ext cx="269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783" name="Equation" r:id="rId23" imgW="291847" imgH="317225" progId="">
                    <p:embed/>
                  </p:oleObj>
                </mc:Choice>
                <mc:Fallback>
                  <p:oleObj name="Equation" r:id="rId23" imgW="291847" imgH="317225" progId="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2496"/>
                          <a:ext cx="269" cy="2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122"/>
          <p:cNvGrpSpPr>
            <a:grpSpLocks/>
          </p:cNvGrpSpPr>
          <p:nvPr/>
        </p:nvGrpSpPr>
        <p:grpSpPr bwMode="auto">
          <a:xfrm>
            <a:off x="5715000" y="4032250"/>
            <a:ext cx="1219200" cy="463550"/>
            <a:chOff x="3600" y="2492"/>
            <a:chExt cx="768" cy="292"/>
          </a:xfrm>
        </p:grpSpPr>
        <p:sp>
          <p:nvSpPr>
            <p:cNvPr id="5162" name="Line 98"/>
            <p:cNvSpPr>
              <a:spLocks noChangeShapeType="1"/>
            </p:cNvSpPr>
            <p:nvPr/>
          </p:nvSpPr>
          <p:spPr bwMode="auto">
            <a:xfrm>
              <a:off x="3600" y="2544"/>
              <a:ext cx="768" cy="0"/>
            </a:xfrm>
            <a:prstGeom prst="line">
              <a:avLst/>
            </a:prstGeom>
            <a:noFill/>
            <a:ln w="9525">
              <a:solidFill>
                <a:srgbClr val="FF0066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5129" name="Object 101"/>
            <p:cNvGraphicFramePr>
              <a:graphicFrameLocks noChangeAspect="1"/>
            </p:cNvGraphicFramePr>
            <p:nvPr/>
          </p:nvGraphicFramePr>
          <p:xfrm>
            <a:off x="3744" y="2492"/>
            <a:ext cx="46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784" name="Equation" r:id="rId25" imgW="787058" imgH="317362" progId="">
                    <p:embed/>
                  </p:oleObj>
                </mc:Choice>
                <mc:Fallback>
                  <p:oleObj name="Equation" r:id="rId25" imgW="787058" imgH="317362" progId="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492"/>
                          <a:ext cx="468" cy="2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110"/>
          <p:cNvGrpSpPr>
            <a:grpSpLocks/>
          </p:cNvGrpSpPr>
          <p:nvPr/>
        </p:nvGrpSpPr>
        <p:grpSpPr bwMode="auto">
          <a:xfrm>
            <a:off x="4572000" y="1676400"/>
            <a:ext cx="3581400" cy="1143000"/>
            <a:chOff x="2880" y="1344"/>
            <a:chExt cx="2256" cy="720"/>
          </a:xfrm>
        </p:grpSpPr>
        <p:sp>
          <p:nvSpPr>
            <p:cNvPr id="5158" name="Line 86"/>
            <p:cNvSpPr>
              <a:spLocks noChangeShapeType="1"/>
            </p:cNvSpPr>
            <p:nvPr/>
          </p:nvSpPr>
          <p:spPr bwMode="auto">
            <a:xfrm>
              <a:off x="3168" y="1824"/>
              <a:ext cx="1872" cy="0"/>
            </a:xfrm>
            <a:prstGeom prst="line">
              <a:avLst/>
            </a:prstGeom>
            <a:noFill/>
            <a:ln w="19050">
              <a:solidFill>
                <a:srgbClr val="1C1C1C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59" name="Line 87"/>
            <p:cNvSpPr>
              <a:spLocks noChangeShapeType="1"/>
            </p:cNvSpPr>
            <p:nvPr/>
          </p:nvSpPr>
          <p:spPr bwMode="auto">
            <a:xfrm>
              <a:off x="3168" y="1584"/>
              <a:ext cx="1872" cy="0"/>
            </a:xfrm>
            <a:prstGeom prst="line">
              <a:avLst/>
            </a:prstGeom>
            <a:noFill/>
            <a:ln w="19050">
              <a:solidFill>
                <a:srgbClr val="1C1C1C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5126" name="Object 92"/>
            <p:cNvGraphicFramePr>
              <a:graphicFrameLocks noChangeAspect="1"/>
            </p:cNvGraphicFramePr>
            <p:nvPr/>
          </p:nvGraphicFramePr>
          <p:xfrm>
            <a:off x="2880" y="1440"/>
            <a:ext cx="28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785" name="Equation" r:id="rId27" imgW="304536" imgH="317225" progId="">
                    <p:embed/>
                  </p:oleObj>
                </mc:Choice>
                <mc:Fallback>
                  <p:oleObj name="Equation" r:id="rId27" imgW="304536" imgH="317225" progId="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440"/>
                          <a:ext cx="281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7" name="Object 93"/>
            <p:cNvGraphicFramePr>
              <a:graphicFrameLocks noChangeAspect="1"/>
            </p:cNvGraphicFramePr>
            <p:nvPr/>
          </p:nvGraphicFramePr>
          <p:xfrm>
            <a:off x="2880" y="1680"/>
            <a:ext cx="28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786" name="Equation" r:id="rId29" imgW="304536" imgH="317225" progId="">
                    <p:embed/>
                  </p:oleObj>
                </mc:Choice>
                <mc:Fallback>
                  <p:oleObj name="Equation" r:id="rId29" imgW="304536" imgH="317225" progId="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680"/>
                          <a:ext cx="281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8" name="Object 94"/>
            <p:cNvGraphicFramePr>
              <a:graphicFrameLocks noChangeAspect="1"/>
            </p:cNvGraphicFramePr>
            <p:nvPr/>
          </p:nvGraphicFramePr>
          <p:xfrm>
            <a:off x="4656" y="1584"/>
            <a:ext cx="48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787" name="Equation" r:id="rId31" imgW="812447" imgH="317362" progId="">
                    <p:embed/>
                  </p:oleObj>
                </mc:Choice>
                <mc:Fallback>
                  <p:oleObj name="Equation" r:id="rId31" imgW="812447" imgH="317362" progId="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1584"/>
                          <a:ext cx="480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60" name="Line 108"/>
            <p:cNvSpPr>
              <a:spLocks noChangeShapeType="1"/>
            </p:cNvSpPr>
            <p:nvPr/>
          </p:nvSpPr>
          <p:spPr bwMode="auto">
            <a:xfrm>
              <a:off x="4944" y="1344"/>
              <a:ext cx="0" cy="24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61" name="Line 109"/>
            <p:cNvSpPr>
              <a:spLocks noChangeShapeType="1"/>
            </p:cNvSpPr>
            <p:nvPr/>
          </p:nvSpPr>
          <p:spPr bwMode="auto">
            <a:xfrm>
              <a:off x="4944" y="1824"/>
              <a:ext cx="0" cy="240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  <a:headEnd type="triangle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3" name="Group 136"/>
          <p:cNvGrpSpPr>
            <a:grpSpLocks/>
          </p:cNvGrpSpPr>
          <p:nvPr/>
        </p:nvGrpSpPr>
        <p:grpSpPr bwMode="auto">
          <a:xfrm>
            <a:off x="457200" y="4718051"/>
            <a:ext cx="8382000" cy="1712913"/>
            <a:chOff x="288" y="2879"/>
            <a:chExt cx="5280" cy="1079"/>
          </a:xfrm>
        </p:grpSpPr>
        <p:sp>
          <p:nvSpPr>
            <p:cNvPr id="5157" name="Text Box 39"/>
            <p:cNvSpPr txBox="1">
              <a:spLocks noChangeArrowheads="1"/>
            </p:cNvSpPr>
            <p:nvPr/>
          </p:nvSpPr>
          <p:spPr bwMode="auto">
            <a:xfrm>
              <a:off x="288" y="2879"/>
              <a:ext cx="5280" cy="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kumimoji="1" lang="en-US" altLang="zh-CN" dirty="0">
                  <a:solidFill>
                    <a:schemeClr val="tx1"/>
                  </a:solidFill>
                </a:rPr>
                <a:t> </a:t>
              </a:r>
              <a:r>
                <a:rPr kumimoji="1"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位移</a:t>
              </a:r>
              <a:r>
                <a:rPr kumimoji="1" lang="zh-CN" altLang="en-US" dirty="0">
                  <a:solidFill>
                    <a:schemeClr val="tx1"/>
                  </a:solidFill>
                </a:rPr>
                <a:t>：</a:t>
              </a:r>
              <a:r>
                <a:rPr kumimoji="1" lang="zh-CN" altLang="en-US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经过时间间隔   后</a:t>
              </a:r>
              <a:r>
                <a:rPr kumimoji="1" lang="en-US" altLang="zh-CN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,</a:t>
              </a:r>
              <a:r>
                <a:rPr kumimoji="1" lang="zh-CN" altLang="en-US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质点位置矢量发生变化</a:t>
              </a:r>
              <a:r>
                <a:rPr kumimoji="1" lang="en-US" altLang="zh-CN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 </a:t>
              </a:r>
            </a:p>
          </p:txBody>
        </p:sp>
        <p:graphicFrame>
          <p:nvGraphicFramePr>
            <p:cNvPr id="5122" name="Object 115"/>
            <p:cNvGraphicFramePr>
              <a:graphicFrameLocks noChangeAspect="1"/>
            </p:cNvGraphicFramePr>
            <p:nvPr/>
          </p:nvGraphicFramePr>
          <p:xfrm>
            <a:off x="3283" y="3235"/>
            <a:ext cx="345" cy="7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788" name="Equation" r:id="rId33" imgW="152268" imgH="317225" progId="">
                    <p:embed/>
                  </p:oleObj>
                </mc:Choice>
                <mc:Fallback>
                  <p:oleObj name="Equation" r:id="rId33" imgW="152268" imgH="317225" progId="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3" y="3235"/>
                          <a:ext cx="345" cy="7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3" name="Object 120"/>
            <p:cNvGraphicFramePr>
              <a:graphicFrameLocks noChangeAspect="1"/>
            </p:cNvGraphicFramePr>
            <p:nvPr/>
          </p:nvGraphicFramePr>
          <p:xfrm>
            <a:off x="2064" y="3315"/>
            <a:ext cx="1651" cy="4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789" name="公式" r:id="rId35" imgW="736280" imgH="215806" progId="">
                    <p:embed/>
                  </p:oleObj>
                </mc:Choice>
                <mc:Fallback>
                  <p:oleObj name="公式" r:id="rId35" imgW="736280" imgH="215806" progId="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3315"/>
                          <a:ext cx="1651" cy="4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4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75653683"/>
                </p:ext>
              </p:extLst>
            </p:nvPr>
          </p:nvGraphicFramePr>
          <p:xfrm>
            <a:off x="2400" y="2906"/>
            <a:ext cx="384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790" name="Equation" r:id="rId37" imgW="190335" imgH="177646" progId="">
                    <p:embed/>
                  </p:oleObj>
                </mc:Choice>
                <mc:Fallback>
                  <p:oleObj name="Equation" r:id="rId37" imgW="190335" imgH="177646" progId="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906"/>
                          <a:ext cx="384" cy="3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5" name="Object 135"/>
            <p:cNvGraphicFramePr>
              <a:graphicFrameLocks noChangeAspect="1"/>
            </p:cNvGraphicFramePr>
            <p:nvPr/>
          </p:nvGraphicFramePr>
          <p:xfrm>
            <a:off x="4061" y="3314"/>
            <a:ext cx="133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791" name="公式" r:id="rId39" imgW="114151" imgH="215619" progId="">
                    <p:embed/>
                  </p:oleObj>
                </mc:Choice>
                <mc:Fallback>
                  <p:oleObj name="公式" r:id="rId39" imgW="114151" imgH="215619" progId="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1" y="3314"/>
                          <a:ext cx="133" cy="2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577018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5" name="Text Box 5"/>
          <p:cNvSpPr txBox="1">
            <a:spLocks noChangeArrowheads="1"/>
          </p:cNvSpPr>
          <p:nvPr/>
        </p:nvSpPr>
        <p:spPr bwMode="auto">
          <a:xfrm>
            <a:off x="1371600" y="6553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2" name="Group 80"/>
          <p:cNvGrpSpPr>
            <a:grpSpLocks/>
          </p:cNvGrpSpPr>
          <p:nvPr/>
        </p:nvGrpSpPr>
        <p:grpSpPr bwMode="auto">
          <a:xfrm>
            <a:off x="228600" y="5181600"/>
            <a:ext cx="6858000" cy="920750"/>
            <a:chOff x="192" y="3552"/>
            <a:chExt cx="4320" cy="580"/>
          </a:xfrm>
        </p:grpSpPr>
        <p:graphicFrame>
          <p:nvGraphicFramePr>
            <p:cNvPr id="6164" name="Object 3"/>
            <p:cNvGraphicFramePr>
              <a:graphicFrameLocks noChangeAspect="1"/>
            </p:cNvGraphicFramePr>
            <p:nvPr/>
          </p:nvGraphicFramePr>
          <p:xfrm>
            <a:off x="1920" y="3552"/>
            <a:ext cx="2592" cy="5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782" name="Equation" r:id="rId3" imgW="1574800" imgH="381000" progId="">
                    <p:embed/>
                  </p:oleObj>
                </mc:Choice>
                <mc:Fallback>
                  <p:oleObj name="Equation" r:id="rId3" imgW="1574800" imgH="381000" progId="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3552"/>
                          <a:ext cx="2592" cy="5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93" name="Text Box 33"/>
            <p:cNvSpPr txBox="1">
              <a:spLocks noChangeArrowheads="1"/>
            </p:cNvSpPr>
            <p:nvPr/>
          </p:nvSpPr>
          <p:spPr bwMode="auto">
            <a:xfrm>
              <a:off x="192" y="3648"/>
              <a:ext cx="14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位移的大小为</a:t>
              </a:r>
            </a:p>
          </p:txBody>
        </p:sp>
      </p:grpSp>
      <p:grpSp>
        <p:nvGrpSpPr>
          <p:cNvPr id="3" name="Group 88"/>
          <p:cNvGrpSpPr>
            <a:grpSpLocks/>
          </p:cNvGrpSpPr>
          <p:nvPr/>
        </p:nvGrpSpPr>
        <p:grpSpPr bwMode="auto">
          <a:xfrm>
            <a:off x="5029200" y="762000"/>
            <a:ext cx="3810000" cy="3505200"/>
            <a:chOff x="3216" y="480"/>
            <a:chExt cx="2400" cy="2208"/>
          </a:xfrm>
        </p:grpSpPr>
        <p:sp>
          <p:nvSpPr>
            <p:cNvPr id="6173" name="Rectangle 2"/>
            <p:cNvSpPr>
              <a:spLocks noChangeArrowheads="1"/>
            </p:cNvSpPr>
            <p:nvPr/>
          </p:nvSpPr>
          <p:spPr bwMode="auto">
            <a:xfrm>
              <a:off x="3216" y="480"/>
              <a:ext cx="2400" cy="22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4" name="Group 34"/>
            <p:cNvGrpSpPr>
              <a:grpSpLocks/>
            </p:cNvGrpSpPr>
            <p:nvPr/>
          </p:nvGrpSpPr>
          <p:grpSpPr bwMode="auto">
            <a:xfrm>
              <a:off x="3567" y="888"/>
              <a:ext cx="1584" cy="1386"/>
              <a:chOff x="3183" y="1368"/>
              <a:chExt cx="1584" cy="1386"/>
            </a:xfrm>
          </p:grpSpPr>
          <p:sp>
            <p:nvSpPr>
              <p:cNvPr id="6188" name="Line 35"/>
              <p:cNvSpPr>
                <a:spLocks noChangeShapeType="1"/>
              </p:cNvSpPr>
              <p:nvPr/>
            </p:nvSpPr>
            <p:spPr bwMode="auto">
              <a:xfrm flipV="1">
                <a:off x="3183" y="1794"/>
                <a:ext cx="432" cy="960"/>
              </a:xfrm>
              <a:prstGeom prst="line">
                <a:avLst/>
              </a:prstGeom>
              <a:noFill/>
              <a:ln w="38100">
                <a:solidFill>
                  <a:srgbClr val="00CC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6161" name="Object 36"/>
              <p:cNvGraphicFramePr>
                <a:graphicFrameLocks noChangeAspect="1"/>
              </p:cNvGraphicFramePr>
              <p:nvPr/>
            </p:nvGraphicFramePr>
            <p:xfrm>
              <a:off x="3213" y="1746"/>
              <a:ext cx="271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0783" name="Equation" r:id="rId5" imgW="152268" imgH="215713" progId="">
                      <p:embed/>
                    </p:oleObj>
                  </mc:Choice>
                  <mc:Fallback>
                    <p:oleObj name="Equation" r:id="rId5" imgW="152268" imgH="215713" progId="">
                      <p:embed/>
                      <p:pic>
                        <p:nvPicPr>
                          <p:cNvPr id="0" name="Picture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3" y="1746"/>
                            <a:ext cx="271" cy="4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89" name="Line 37"/>
              <p:cNvSpPr>
                <a:spLocks noChangeShapeType="1"/>
              </p:cNvSpPr>
              <p:nvPr/>
            </p:nvSpPr>
            <p:spPr bwMode="auto">
              <a:xfrm flipV="1">
                <a:off x="3183" y="1554"/>
                <a:ext cx="1200" cy="1200"/>
              </a:xfrm>
              <a:prstGeom prst="line">
                <a:avLst/>
              </a:prstGeom>
              <a:noFill/>
              <a:ln w="38100">
                <a:solidFill>
                  <a:srgbClr val="CC0099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0" name="Text Box 38"/>
              <p:cNvSpPr txBox="1">
                <a:spLocks noChangeArrowheads="1"/>
              </p:cNvSpPr>
              <p:nvPr/>
            </p:nvSpPr>
            <p:spPr bwMode="auto">
              <a:xfrm>
                <a:off x="4383" y="1371"/>
                <a:ext cx="38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i="1">
                    <a:solidFill>
                      <a:srgbClr val="CC0066"/>
                    </a:solidFill>
                  </a:rPr>
                  <a:t>B</a:t>
                </a:r>
                <a:endParaRPr kumimoji="1" lang="en-US" altLang="zh-CN" sz="2400" b="0" i="1">
                  <a:solidFill>
                    <a:schemeClr val="tx1"/>
                  </a:solidFill>
                </a:endParaRPr>
              </a:p>
            </p:txBody>
          </p:sp>
          <p:graphicFrame>
            <p:nvGraphicFramePr>
              <p:cNvPr id="6162" name="Object 39"/>
              <p:cNvGraphicFramePr>
                <a:graphicFrameLocks noChangeAspect="1"/>
              </p:cNvGraphicFramePr>
              <p:nvPr/>
            </p:nvGraphicFramePr>
            <p:xfrm>
              <a:off x="3903" y="1890"/>
              <a:ext cx="244" cy="4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0784" name="Equation" r:id="rId7" imgW="152268" imgH="215713" progId="">
                      <p:embed/>
                    </p:oleObj>
                  </mc:Choice>
                  <mc:Fallback>
                    <p:oleObj name="Equation" r:id="rId7" imgW="152268" imgH="215713" progId="">
                      <p:embed/>
                      <p:pic>
                        <p:nvPicPr>
                          <p:cNvPr id="0" name="Picture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03" y="1890"/>
                            <a:ext cx="244" cy="44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91" name="Text Box 40"/>
              <p:cNvSpPr txBox="1">
                <a:spLocks noChangeArrowheads="1"/>
              </p:cNvSpPr>
              <p:nvPr/>
            </p:nvSpPr>
            <p:spPr bwMode="auto">
              <a:xfrm>
                <a:off x="3423" y="1458"/>
                <a:ext cx="33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rgbClr val="1C1C1C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i="1">
                    <a:solidFill>
                      <a:srgbClr val="009900"/>
                    </a:solidFill>
                  </a:rPr>
                  <a:t>A</a:t>
                </a:r>
                <a:endParaRPr kumimoji="1" lang="en-US" altLang="zh-CN" sz="2400" b="0" i="1">
                  <a:solidFill>
                    <a:schemeClr val="tx1"/>
                  </a:solidFill>
                </a:endParaRPr>
              </a:p>
            </p:txBody>
          </p:sp>
          <p:sp>
            <p:nvSpPr>
              <p:cNvPr id="6192" name="Line 41"/>
              <p:cNvSpPr>
                <a:spLocks noChangeShapeType="1"/>
              </p:cNvSpPr>
              <p:nvPr/>
            </p:nvSpPr>
            <p:spPr bwMode="auto">
              <a:xfrm flipV="1">
                <a:off x="3615" y="1554"/>
                <a:ext cx="768" cy="24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6163" name="Object 42"/>
              <p:cNvGraphicFramePr>
                <a:graphicFrameLocks noChangeAspect="1"/>
              </p:cNvGraphicFramePr>
              <p:nvPr/>
            </p:nvGraphicFramePr>
            <p:xfrm>
              <a:off x="3759" y="1368"/>
              <a:ext cx="432" cy="3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0785" name="公式" r:id="rId9" imgW="215619" imgH="164885" progId="">
                      <p:embed/>
                    </p:oleObj>
                  </mc:Choice>
                  <mc:Fallback>
                    <p:oleObj name="公式" r:id="rId9" imgW="215619" imgH="164885" progId="">
                      <p:embed/>
                      <p:pic>
                        <p:nvPicPr>
                          <p:cNvPr id="0" name="Picture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59" y="1368"/>
                            <a:ext cx="432" cy="33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" name="Group 43"/>
            <p:cNvGrpSpPr>
              <a:grpSpLocks/>
            </p:cNvGrpSpPr>
            <p:nvPr/>
          </p:nvGrpSpPr>
          <p:grpSpPr bwMode="auto">
            <a:xfrm>
              <a:off x="3327" y="642"/>
              <a:ext cx="2083" cy="1758"/>
              <a:chOff x="2943" y="1122"/>
              <a:chExt cx="2083" cy="1758"/>
            </a:xfrm>
          </p:grpSpPr>
          <p:sp>
            <p:nvSpPr>
              <p:cNvPr id="6186" name="Line 44"/>
              <p:cNvSpPr>
                <a:spLocks noChangeShapeType="1"/>
              </p:cNvSpPr>
              <p:nvPr/>
            </p:nvSpPr>
            <p:spPr bwMode="auto">
              <a:xfrm flipH="1" flipV="1">
                <a:off x="3183" y="1122"/>
                <a:ext cx="0" cy="1632"/>
              </a:xfrm>
              <a:prstGeom prst="line">
                <a:avLst/>
              </a:prstGeom>
              <a:noFill/>
              <a:ln w="12700">
                <a:solidFill>
                  <a:srgbClr val="1C1C1C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87" name="Line 45"/>
              <p:cNvSpPr>
                <a:spLocks noChangeShapeType="1"/>
              </p:cNvSpPr>
              <p:nvPr/>
            </p:nvSpPr>
            <p:spPr bwMode="auto">
              <a:xfrm>
                <a:off x="3183" y="2754"/>
                <a:ext cx="1617" cy="1"/>
              </a:xfrm>
              <a:prstGeom prst="line">
                <a:avLst/>
              </a:prstGeom>
              <a:noFill/>
              <a:ln w="12700">
                <a:solidFill>
                  <a:srgbClr val="1C1C1C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6158" name="Object 46"/>
              <p:cNvGraphicFramePr>
                <a:graphicFrameLocks noChangeAspect="1"/>
              </p:cNvGraphicFramePr>
              <p:nvPr/>
            </p:nvGraphicFramePr>
            <p:xfrm>
              <a:off x="4848" y="2640"/>
              <a:ext cx="178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0786" name="公式" r:id="rId11" imgW="177646" imgH="190335" progId="">
                      <p:embed/>
                    </p:oleObj>
                  </mc:Choice>
                  <mc:Fallback>
                    <p:oleObj name="公式" r:id="rId11" imgW="177646" imgH="190335" progId="">
                      <p:embed/>
                      <p:pic>
                        <p:nvPicPr>
                          <p:cNvPr id="0" name="Picture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48" y="2640"/>
                            <a:ext cx="178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59" name="Object 47"/>
              <p:cNvGraphicFramePr>
                <a:graphicFrameLocks noChangeAspect="1"/>
              </p:cNvGraphicFramePr>
              <p:nvPr/>
            </p:nvGraphicFramePr>
            <p:xfrm>
              <a:off x="2943" y="1122"/>
              <a:ext cx="239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0787" name="公式" r:id="rId13" imgW="190417" imgH="241195" progId="">
                      <p:embed/>
                    </p:oleObj>
                  </mc:Choice>
                  <mc:Fallback>
                    <p:oleObj name="公式" r:id="rId13" imgW="190417" imgH="241195" progId="">
                      <p:embed/>
                      <p:pic>
                        <p:nvPicPr>
                          <p:cNvPr id="0" name="Picture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43" y="1122"/>
                            <a:ext cx="239" cy="2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60" name="Object 48"/>
              <p:cNvGraphicFramePr>
                <a:graphicFrameLocks noChangeAspect="1"/>
              </p:cNvGraphicFramePr>
              <p:nvPr/>
            </p:nvGraphicFramePr>
            <p:xfrm>
              <a:off x="2987" y="2658"/>
              <a:ext cx="201" cy="2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0788" name="Equation" r:id="rId15" imgW="126835" imgH="139518" progId="">
                      <p:embed/>
                    </p:oleObj>
                  </mc:Choice>
                  <mc:Fallback>
                    <p:oleObj name="Equation" r:id="rId15" imgW="126835" imgH="139518" progId="">
                      <p:embed/>
                      <p:pic>
                        <p:nvPicPr>
                          <p:cNvPr id="0" name="Picture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87" y="2658"/>
                            <a:ext cx="201" cy="22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" name="Group 49"/>
            <p:cNvGrpSpPr>
              <a:grpSpLocks/>
            </p:cNvGrpSpPr>
            <p:nvPr/>
          </p:nvGrpSpPr>
          <p:grpSpPr bwMode="auto">
            <a:xfrm>
              <a:off x="3984" y="1104"/>
              <a:ext cx="1037" cy="1536"/>
              <a:chOff x="3600" y="1584"/>
              <a:chExt cx="1037" cy="1536"/>
            </a:xfrm>
          </p:grpSpPr>
          <p:sp>
            <p:nvSpPr>
              <p:cNvPr id="6184" name="Line 50"/>
              <p:cNvSpPr>
                <a:spLocks noChangeShapeType="1"/>
              </p:cNvSpPr>
              <p:nvPr/>
            </p:nvSpPr>
            <p:spPr bwMode="auto">
              <a:xfrm>
                <a:off x="3600" y="1824"/>
                <a:ext cx="0" cy="1296"/>
              </a:xfrm>
              <a:prstGeom prst="line">
                <a:avLst/>
              </a:prstGeom>
              <a:noFill/>
              <a:ln w="19050">
                <a:solidFill>
                  <a:srgbClr val="1C1C1C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85" name="Line 51"/>
              <p:cNvSpPr>
                <a:spLocks noChangeShapeType="1"/>
              </p:cNvSpPr>
              <p:nvPr/>
            </p:nvSpPr>
            <p:spPr bwMode="auto">
              <a:xfrm>
                <a:off x="4368" y="1584"/>
                <a:ext cx="0" cy="1536"/>
              </a:xfrm>
              <a:prstGeom prst="line">
                <a:avLst/>
              </a:prstGeom>
              <a:noFill/>
              <a:ln w="19050">
                <a:solidFill>
                  <a:srgbClr val="1C1C1C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6156" name="Object 52"/>
              <p:cNvGraphicFramePr>
                <a:graphicFrameLocks noChangeAspect="1"/>
              </p:cNvGraphicFramePr>
              <p:nvPr/>
            </p:nvGraphicFramePr>
            <p:xfrm>
              <a:off x="4368" y="2496"/>
              <a:ext cx="269" cy="2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0789" name="Equation" r:id="rId17" imgW="291847" imgH="317225" progId="">
                      <p:embed/>
                    </p:oleObj>
                  </mc:Choice>
                  <mc:Fallback>
                    <p:oleObj name="Equation" r:id="rId17" imgW="291847" imgH="317225" progId="">
                      <p:embed/>
                      <p:pic>
                        <p:nvPicPr>
                          <p:cNvPr id="0" name="Picture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8" y="2496"/>
                            <a:ext cx="269" cy="2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57" name="Object 53"/>
              <p:cNvGraphicFramePr>
                <a:graphicFrameLocks noChangeAspect="1"/>
              </p:cNvGraphicFramePr>
              <p:nvPr/>
            </p:nvGraphicFramePr>
            <p:xfrm>
              <a:off x="3600" y="2496"/>
              <a:ext cx="269" cy="2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0790" name="Equation" r:id="rId19" imgW="291847" imgH="317225" progId="">
                      <p:embed/>
                    </p:oleObj>
                  </mc:Choice>
                  <mc:Fallback>
                    <p:oleObj name="Equation" r:id="rId19" imgW="291847" imgH="317225" progId="">
                      <p:embed/>
                      <p:pic>
                        <p:nvPicPr>
                          <p:cNvPr id="0" name="Picture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00" y="2496"/>
                            <a:ext cx="269" cy="2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" name="Group 84"/>
            <p:cNvGrpSpPr>
              <a:grpSpLocks/>
            </p:cNvGrpSpPr>
            <p:nvPr/>
          </p:nvGrpSpPr>
          <p:grpSpPr bwMode="auto">
            <a:xfrm>
              <a:off x="3984" y="2348"/>
              <a:ext cx="768" cy="292"/>
              <a:chOff x="3984" y="2444"/>
              <a:chExt cx="768" cy="292"/>
            </a:xfrm>
          </p:grpSpPr>
          <p:sp>
            <p:nvSpPr>
              <p:cNvPr id="6183" name="Line 57"/>
              <p:cNvSpPr>
                <a:spLocks noChangeShapeType="1"/>
              </p:cNvSpPr>
              <p:nvPr/>
            </p:nvSpPr>
            <p:spPr bwMode="auto">
              <a:xfrm>
                <a:off x="3984" y="2496"/>
                <a:ext cx="768" cy="0"/>
              </a:xfrm>
              <a:prstGeom prst="line">
                <a:avLst/>
              </a:prstGeom>
              <a:noFill/>
              <a:ln w="9525">
                <a:solidFill>
                  <a:srgbClr val="FF0066"/>
                </a:solidFill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6155" name="Object 60"/>
              <p:cNvGraphicFramePr>
                <a:graphicFrameLocks noChangeAspect="1"/>
              </p:cNvGraphicFramePr>
              <p:nvPr/>
            </p:nvGraphicFramePr>
            <p:xfrm>
              <a:off x="4128" y="2444"/>
              <a:ext cx="468" cy="2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0791" name="Equation" r:id="rId21" imgW="787058" imgH="317362" progId="">
                      <p:embed/>
                    </p:oleObj>
                  </mc:Choice>
                  <mc:Fallback>
                    <p:oleObj name="Equation" r:id="rId21" imgW="787058" imgH="317362" progId="">
                      <p:embed/>
                      <p:pic>
                        <p:nvPicPr>
                          <p:cNvPr id="0" name="Picture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2444"/>
                            <a:ext cx="468" cy="2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" name="Group 61"/>
            <p:cNvGrpSpPr>
              <a:grpSpLocks/>
            </p:cNvGrpSpPr>
            <p:nvPr/>
          </p:nvGrpSpPr>
          <p:grpSpPr bwMode="auto">
            <a:xfrm>
              <a:off x="3264" y="864"/>
              <a:ext cx="2256" cy="720"/>
              <a:chOff x="2880" y="1344"/>
              <a:chExt cx="2256" cy="720"/>
            </a:xfrm>
          </p:grpSpPr>
          <p:sp>
            <p:nvSpPr>
              <p:cNvPr id="6179" name="Line 62"/>
              <p:cNvSpPr>
                <a:spLocks noChangeShapeType="1"/>
              </p:cNvSpPr>
              <p:nvPr/>
            </p:nvSpPr>
            <p:spPr bwMode="auto">
              <a:xfrm>
                <a:off x="3168" y="1824"/>
                <a:ext cx="1872" cy="0"/>
              </a:xfrm>
              <a:prstGeom prst="line">
                <a:avLst/>
              </a:prstGeom>
              <a:noFill/>
              <a:ln w="19050">
                <a:solidFill>
                  <a:srgbClr val="1C1C1C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80" name="Line 63"/>
              <p:cNvSpPr>
                <a:spLocks noChangeShapeType="1"/>
              </p:cNvSpPr>
              <p:nvPr/>
            </p:nvSpPr>
            <p:spPr bwMode="auto">
              <a:xfrm>
                <a:off x="3168" y="1584"/>
                <a:ext cx="1872" cy="0"/>
              </a:xfrm>
              <a:prstGeom prst="line">
                <a:avLst/>
              </a:prstGeom>
              <a:noFill/>
              <a:ln w="19050">
                <a:solidFill>
                  <a:srgbClr val="1C1C1C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aphicFrame>
            <p:nvGraphicFramePr>
              <p:cNvPr id="6152" name="Object 64"/>
              <p:cNvGraphicFramePr>
                <a:graphicFrameLocks noChangeAspect="1"/>
              </p:cNvGraphicFramePr>
              <p:nvPr/>
            </p:nvGraphicFramePr>
            <p:xfrm>
              <a:off x="2880" y="1440"/>
              <a:ext cx="281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0792" name="Equation" r:id="rId23" imgW="304536" imgH="317225" progId="">
                      <p:embed/>
                    </p:oleObj>
                  </mc:Choice>
                  <mc:Fallback>
                    <p:oleObj name="Equation" r:id="rId23" imgW="304536" imgH="317225" progId="">
                      <p:embed/>
                      <p:pic>
                        <p:nvPicPr>
                          <p:cNvPr id="0" name="Picture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0" y="1440"/>
                            <a:ext cx="281" cy="2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53" name="Object 65"/>
              <p:cNvGraphicFramePr>
                <a:graphicFrameLocks noChangeAspect="1"/>
              </p:cNvGraphicFramePr>
              <p:nvPr/>
            </p:nvGraphicFramePr>
            <p:xfrm>
              <a:off x="2880" y="1680"/>
              <a:ext cx="281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0793" name="Equation" r:id="rId25" imgW="304536" imgH="317225" progId="">
                      <p:embed/>
                    </p:oleObj>
                  </mc:Choice>
                  <mc:Fallback>
                    <p:oleObj name="Equation" r:id="rId25" imgW="304536" imgH="317225" progId="">
                      <p:embed/>
                      <p:pic>
                        <p:nvPicPr>
                          <p:cNvPr id="0" name="Picture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0" y="1680"/>
                            <a:ext cx="281" cy="2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54" name="Object 66"/>
              <p:cNvGraphicFramePr>
                <a:graphicFrameLocks noChangeAspect="1"/>
              </p:cNvGraphicFramePr>
              <p:nvPr/>
            </p:nvGraphicFramePr>
            <p:xfrm>
              <a:off x="4656" y="1584"/>
              <a:ext cx="48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0794" name="Equation" r:id="rId27" imgW="812447" imgH="317362" progId="">
                      <p:embed/>
                    </p:oleObj>
                  </mc:Choice>
                  <mc:Fallback>
                    <p:oleObj name="Equation" r:id="rId27" imgW="812447" imgH="317362" progId="">
                      <p:embed/>
                      <p:pic>
                        <p:nvPicPr>
                          <p:cNvPr id="0" name="Picture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6" y="1584"/>
                            <a:ext cx="480" cy="2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81" name="Line 67"/>
              <p:cNvSpPr>
                <a:spLocks noChangeShapeType="1"/>
              </p:cNvSpPr>
              <p:nvPr/>
            </p:nvSpPr>
            <p:spPr bwMode="auto">
              <a:xfrm>
                <a:off x="4944" y="1344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FF0066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82" name="Line 68"/>
              <p:cNvSpPr>
                <a:spLocks noChangeShapeType="1"/>
              </p:cNvSpPr>
              <p:nvPr/>
            </p:nvSpPr>
            <p:spPr bwMode="auto">
              <a:xfrm>
                <a:off x="4944" y="1824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FF0066"/>
                </a:solidFill>
                <a:round/>
                <a:headEnd type="triangle" w="sm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6146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432277"/>
              </p:ext>
            </p:extLst>
          </p:nvPr>
        </p:nvGraphicFramePr>
        <p:xfrm>
          <a:off x="1295400" y="900112"/>
          <a:ext cx="259080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95" name="Equation" r:id="rId29" imgW="1536033" imgH="317362" progId="">
                  <p:embed/>
                </p:oleObj>
              </mc:Choice>
              <mc:Fallback>
                <p:oleObj name="Equation" r:id="rId29" imgW="1536033" imgH="317362" progId="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900112"/>
                        <a:ext cx="2590800" cy="604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876998"/>
              </p:ext>
            </p:extLst>
          </p:nvPr>
        </p:nvGraphicFramePr>
        <p:xfrm>
          <a:off x="1219200" y="1662112"/>
          <a:ext cx="266700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96" name="Equation" r:id="rId31" imgW="1536033" imgH="317362" progId="">
                  <p:embed/>
                </p:oleObj>
              </mc:Choice>
              <mc:Fallback>
                <p:oleObj name="Equation" r:id="rId31" imgW="1536033" imgH="317362" progId="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662112"/>
                        <a:ext cx="2667000" cy="623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68" name="Objec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160200"/>
              </p:ext>
            </p:extLst>
          </p:nvPr>
        </p:nvGraphicFramePr>
        <p:xfrm>
          <a:off x="609600" y="2955925"/>
          <a:ext cx="432117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97" name="公式" r:id="rId33" imgW="1841500" imgH="215900" progId="">
                  <p:embed/>
                </p:oleObj>
              </mc:Choice>
              <mc:Fallback>
                <p:oleObj name="公式" r:id="rId33" imgW="1841500" imgH="215900" progId="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955925"/>
                        <a:ext cx="4321175" cy="62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7"/>
          <p:cNvGrpSpPr>
            <a:grpSpLocks/>
          </p:cNvGrpSpPr>
          <p:nvPr/>
        </p:nvGrpSpPr>
        <p:grpSpPr bwMode="auto">
          <a:xfrm>
            <a:off x="152400" y="2346325"/>
            <a:ext cx="3024188" cy="625475"/>
            <a:chOff x="249" y="1289"/>
            <a:chExt cx="1905" cy="394"/>
          </a:xfrm>
        </p:grpSpPr>
        <p:graphicFrame>
          <p:nvGraphicFramePr>
            <p:cNvPr id="6151" name="Object 71"/>
            <p:cNvGraphicFramePr>
              <a:graphicFrameLocks noChangeAspect="1"/>
            </p:cNvGraphicFramePr>
            <p:nvPr/>
          </p:nvGraphicFramePr>
          <p:xfrm>
            <a:off x="810" y="1298"/>
            <a:ext cx="1344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798" name="Equation" r:id="rId35" imgW="1231366" imgH="317362" progId="">
                    <p:embed/>
                  </p:oleObj>
                </mc:Choice>
                <mc:Fallback>
                  <p:oleObj name="Equation" r:id="rId35" imgW="1231366" imgH="317362" progId="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0" y="1298"/>
                          <a:ext cx="1344" cy="38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72" name="Rectangle 73"/>
            <p:cNvSpPr>
              <a:spLocks noChangeArrowheads="1"/>
            </p:cNvSpPr>
            <p:nvPr/>
          </p:nvSpPr>
          <p:spPr bwMode="auto">
            <a:xfrm>
              <a:off x="249" y="1289"/>
              <a:ext cx="11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位移</a:t>
              </a:r>
            </a:p>
          </p:txBody>
        </p:sp>
      </p:grpSp>
      <p:sp>
        <p:nvSpPr>
          <p:cNvPr id="106571" name="Text Box 75"/>
          <p:cNvSpPr txBox="1">
            <a:spLocks noChangeArrowheads="1"/>
          </p:cNvSpPr>
          <p:nvPr/>
        </p:nvSpPr>
        <p:spPr bwMode="auto">
          <a:xfrm>
            <a:off x="152400" y="3833813"/>
            <a:ext cx="45720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若质点在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三维</a:t>
            </a:r>
            <a:r>
              <a:rPr lang="zh-CN" altLang="en-US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空间中运动</a:t>
            </a:r>
          </a:p>
        </p:txBody>
      </p:sp>
      <p:graphicFrame>
        <p:nvGraphicFramePr>
          <p:cNvPr id="106574" name="Object 78"/>
          <p:cNvGraphicFramePr>
            <a:graphicFrameLocks noChangeAspect="1"/>
          </p:cNvGraphicFramePr>
          <p:nvPr/>
        </p:nvGraphicFramePr>
        <p:xfrm>
          <a:off x="685800" y="4419600"/>
          <a:ext cx="75438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99" name="Equation" r:id="rId37" imgW="4318000" imgH="342900" progId="">
                  <p:embed/>
                </p:oleObj>
              </mc:Choice>
              <mc:Fallback>
                <p:oleObj name="Equation" r:id="rId37" imgW="4318000" imgH="342900" progId="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419600"/>
                        <a:ext cx="7543800" cy="630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83"/>
          <p:cNvGrpSpPr>
            <a:grpSpLocks/>
          </p:cNvGrpSpPr>
          <p:nvPr/>
        </p:nvGrpSpPr>
        <p:grpSpPr bwMode="auto">
          <a:xfrm>
            <a:off x="1066800" y="6019800"/>
            <a:ext cx="7620000" cy="519113"/>
            <a:chOff x="672" y="3792"/>
            <a:chExt cx="4800" cy="327"/>
          </a:xfrm>
        </p:grpSpPr>
        <p:sp>
          <p:nvSpPr>
            <p:cNvPr id="6171" name="Text Box 81"/>
            <p:cNvSpPr txBox="1">
              <a:spLocks noChangeArrowheads="1"/>
            </p:cNvSpPr>
            <p:nvPr/>
          </p:nvSpPr>
          <p:spPr bwMode="auto">
            <a:xfrm>
              <a:off x="672" y="3792"/>
              <a:ext cx="480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dirty="0"/>
                <a:t> </a:t>
              </a:r>
              <a:r>
                <a:rPr lang="zh-CN" altLang="en-US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路程</a:t>
              </a:r>
              <a:r>
                <a:rPr lang="zh-CN" altLang="en-US" dirty="0">
                  <a:solidFill>
                    <a:srgbClr val="C00000"/>
                  </a:solidFill>
                  <a:latin typeface="黑体" pitchFamily="49" charset="-122"/>
                  <a:ea typeface="黑体" pitchFamily="49" charset="-122"/>
                </a:rPr>
                <a:t>（   ）</a:t>
              </a:r>
              <a:r>
                <a:rPr lang="en-US" altLang="zh-CN" dirty="0">
                  <a:latin typeface="黑体" pitchFamily="49" charset="-122"/>
                  <a:ea typeface="黑体" pitchFamily="49" charset="-122"/>
                </a:rPr>
                <a:t>:  </a:t>
              </a:r>
              <a:r>
                <a:rPr lang="zh-CN" altLang="en-US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质点实际运动轨迹的长度</a:t>
              </a:r>
              <a:r>
                <a:rPr lang="en-US" altLang="zh-CN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.</a:t>
              </a:r>
            </a:p>
          </p:txBody>
        </p:sp>
        <p:graphicFrame>
          <p:nvGraphicFramePr>
            <p:cNvPr id="6150" name="Object 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12709149"/>
                </p:ext>
              </p:extLst>
            </p:nvPr>
          </p:nvGraphicFramePr>
          <p:xfrm>
            <a:off x="1440" y="3802"/>
            <a:ext cx="336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800" name="Equation" r:id="rId39" imgW="304668" imgH="241195" progId="">
                    <p:embed/>
                  </p:oleObj>
                </mc:Choice>
                <mc:Fallback>
                  <p:oleObj name="Equation" r:id="rId39" imgW="304668" imgH="241195" progId="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3802"/>
                          <a:ext cx="336" cy="2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" name="Text Box 38"/>
          <p:cNvSpPr txBox="1">
            <a:spLocks noChangeArrowheads="1"/>
          </p:cNvSpPr>
          <p:nvPr/>
        </p:nvSpPr>
        <p:spPr bwMode="auto">
          <a:xfrm>
            <a:off x="762000" y="228600"/>
            <a:ext cx="2743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dirty="0">
                <a:solidFill>
                  <a:srgbClr val="00B050"/>
                </a:solidFill>
              </a:rPr>
              <a:t>3  </a:t>
            </a:r>
            <a:r>
              <a:rPr kumimoji="1" lang="zh-CN" altLang="en-US" sz="3200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位移与路程</a:t>
            </a:r>
            <a:endParaRPr kumimoji="1" lang="zh-CN" altLang="en-US" sz="3200" b="0" dirty="0">
              <a:solidFill>
                <a:srgbClr val="00B05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176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6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7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9" name="Rectangle 2"/>
          <p:cNvSpPr>
            <a:spLocks noChangeArrowheads="1"/>
          </p:cNvSpPr>
          <p:nvPr/>
        </p:nvSpPr>
        <p:spPr bwMode="auto">
          <a:xfrm>
            <a:off x="4953000" y="838200"/>
            <a:ext cx="3810000" cy="4038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33123" name="Object 3"/>
          <p:cNvGraphicFramePr>
            <a:graphicFrameLocks noChangeAspect="1"/>
          </p:cNvGraphicFramePr>
          <p:nvPr/>
        </p:nvGraphicFramePr>
        <p:xfrm>
          <a:off x="533400" y="4303713"/>
          <a:ext cx="4038600" cy="118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06" name="公式" r:id="rId3" imgW="863225" imgH="241195" progId="">
                  <p:embed/>
                </p:oleObj>
              </mc:Choice>
              <mc:Fallback>
                <p:oleObj name="公式" r:id="rId3" imgW="863225" imgH="241195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303713"/>
                        <a:ext cx="4038600" cy="1182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4" name="Object 4"/>
          <p:cNvGraphicFramePr>
            <a:graphicFrameLocks noChangeAspect="1"/>
          </p:cNvGraphicFramePr>
          <p:nvPr/>
        </p:nvGraphicFramePr>
        <p:xfrm>
          <a:off x="2376488" y="5127625"/>
          <a:ext cx="180022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07" name="Equation" r:id="rId5" imgW="914003" imgH="355446" progId="">
                  <p:embed/>
                </p:oleObj>
              </mc:Choice>
              <mc:Fallback>
                <p:oleObj name="Equation" r:id="rId5" imgW="914003" imgH="355446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488" y="5127625"/>
                        <a:ext cx="1800225" cy="66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5" name="Object 5"/>
          <p:cNvGraphicFramePr>
            <a:graphicFrameLocks noChangeAspect="1"/>
          </p:cNvGraphicFramePr>
          <p:nvPr/>
        </p:nvGraphicFramePr>
        <p:xfrm>
          <a:off x="5257800" y="5715000"/>
          <a:ext cx="2514600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08" name="公式" r:id="rId7" imgW="1066800" imgH="292100" progId="">
                  <p:embed/>
                </p:oleObj>
              </mc:Choice>
              <mc:Fallback>
                <p:oleObj name="公式" r:id="rId7" imgW="1066800" imgH="2921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715000"/>
                        <a:ext cx="2514600" cy="839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6" name="Object 6"/>
          <p:cNvGraphicFramePr>
            <a:graphicFrameLocks noChangeAspect="1"/>
          </p:cNvGraphicFramePr>
          <p:nvPr/>
        </p:nvGraphicFramePr>
        <p:xfrm>
          <a:off x="3048000" y="5713413"/>
          <a:ext cx="2286000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09" name="公式" r:id="rId9" imgW="799753" imgH="317362" progId="">
                  <p:embed/>
                </p:oleObj>
              </mc:Choice>
              <mc:Fallback>
                <p:oleObj name="公式" r:id="rId9" imgW="799753" imgH="317362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713413"/>
                        <a:ext cx="2286000" cy="1144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7" name="Object 7"/>
          <p:cNvGraphicFramePr>
            <a:graphicFrameLocks noChangeAspect="1"/>
          </p:cNvGraphicFramePr>
          <p:nvPr/>
        </p:nvGraphicFramePr>
        <p:xfrm>
          <a:off x="1981200" y="5943600"/>
          <a:ext cx="10668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10" name="公式" r:id="rId11" imgW="508000" imgH="228600" progId="">
                  <p:embed/>
                </p:oleObj>
              </mc:Choice>
              <mc:Fallback>
                <p:oleObj name="公式" r:id="rId11" imgW="508000" imgH="22860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943600"/>
                        <a:ext cx="1066800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23850" y="838200"/>
            <a:ext cx="3200400" cy="533400"/>
            <a:chOff x="240" y="432"/>
            <a:chExt cx="2016" cy="336"/>
          </a:xfrm>
        </p:grpSpPr>
        <p:sp>
          <p:nvSpPr>
            <p:cNvPr id="7218" name="Oval 9"/>
            <p:cNvSpPr>
              <a:spLocks noChangeArrowheads="1"/>
            </p:cNvSpPr>
            <p:nvPr/>
          </p:nvSpPr>
          <p:spPr bwMode="auto">
            <a:xfrm>
              <a:off x="240" y="432"/>
              <a:ext cx="2016" cy="336"/>
            </a:xfrm>
            <a:prstGeom prst="ellipse">
              <a:avLst/>
            </a:prstGeom>
            <a:gradFill rotWithShape="0">
              <a:gsLst>
                <a:gs pos="0">
                  <a:srgbClr val="FFFFDD"/>
                </a:gs>
                <a:gs pos="50000">
                  <a:srgbClr val="FFFFFF"/>
                </a:gs>
                <a:gs pos="100000">
                  <a:srgbClr val="FFFFDD"/>
                </a:gs>
              </a:gsLst>
              <a:lin ang="5400000" scaled="1"/>
            </a:gradFill>
            <a:ln w="19050">
              <a:solidFill>
                <a:srgbClr val="CCCC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19" name="Text Box 10"/>
            <p:cNvSpPr txBox="1">
              <a:spLocks noChangeArrowheads="1"/>
            </p:cNvSpPr>
            <p:nvPr/>
          </p:nvSpPr>
          <p:spPr bwMode="auto">
            <a:xfrm>
              <a:off x="384" y="432"/>
              <a:ext cx="18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位移</a:t>
              </a:r>
              <a:r>
                <a:rPr kumimoji="1" lang="zh-CN" altLang="en-US" dirty="0">
                  <a:latin typeface="黑体" pitchFamily="49" charset="-122"/>
                  <a:ea typeface="黑体" pitchFamily="49" charset="-122"/>
                </a:rPr>
                <a:t>的物理</a:t>
              </a:r>
              <a:r>
                <a:rPr kumimoji="1" lang="zh-CN" altLang="en-US" dirty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意义</a:t>
              </a:r>
            </a:p>
          </p:txBody>
        </p:sp>
      </p:grpSp>
      <p:sp>
        <p:nvSpPr>
          <p:cNvPr id="133131" name="Text Box 11"/>
          <p:cNvSpPr txBox="1">
            <a:spLocks noChangeArrowheads="1"/>
          </p:cNvSpPr>
          <p:nvPr/>
        </p:nvSpPr>
        <p:spPr bwMode="auto">
          <a:xfrm>
            <a:off x="381000" y="1295400"/>
            <a:ext cx="4695825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CC0000"/>
                </a:solidFill>
              </a:rPr>
              <a:t>        A)</a:t>
            </a:r>
            <a:r>
              <a:rPr kumimoji="1" lang="en-US" altLang="zh-CN" dirty="0"/>
              <a:t>  </a:t>
            </a:r>
            <a:r>
              <a:rPr kumimoji="1" lang="zh-CN" altLang="zh-CN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确切反映物体在空间位置的变化</a:t>
            </a:r>
            <a:r>
              <a:rPr kumimoji="1" lang="en-US" altLang="zh-CN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, </a:t>
            </a:r>
            <a:r>
              <a:rPr kumimoji="1" lang="zh-CN" altLang="en-US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与路径无关，只决定于质点的始末位置</a:t>
            </a:r>
            <a:r>
              <a:rPr kumimoji="1" lang="en-US" altLang="zh-CN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.</a:t>
            </a:r>
          </a:p>
        </p:txBody>
      </p:sp>
      <p:sp>
        <p:nvSpPr>
          <p:cNvPr id="133132" name="Text Box 12"/>
          <p:cNvSpPr txBox="1">
            <a:spLocks noChangeArrowheads="1"/>
          </p:cNvSpPr>
          <p:nvPr/>
        </p:nvSpPr>
        <p:spPr bwMode="auto">
          <a:xfrm>
            <a:off x="381000" y="2743200"/>
            <a:ext cx="4622800" cy="982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dirty="0">
                <a:solidFill>
                  <a:srgbClr val="CC0000"/>
                </a:solidFill>
              </a:rPr>
              <a:t>        B</a:t>
            </a:r>
            <a:r>
              <a:rPr kumimoji="1" lang="zh-CN" altLang="en-US" dirty="0">
                <a:solidFill>
                  <a:srgbClr val="CC0000"/>
                </a:solidFill>
              </a:rPr>
              <a:t>）</a:t>
            </a:r>
            <a:r>
              <a:rPr kumimoji="1" lang="zh-CN" altLang="zh-CN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反映</a:t>
            </a:r>
            <a:r>
              <a:rPr kumimoji="1" lang="zh-CN" altLang="en-US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了运动的矢量性和叠加性</a:t>
            </a:r>
            <a:r>
              <a:rPr kumimoji="1" lang="en-US" altLang="zh-CN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.</a:t>
            </a:r>
          </a:p>
        </p:txBody>
      </p:sp>
      <p:graphicFrame>
        <p:nvGraphicFramePr>
          <p:cNvPr id="7175" name="Object 13"/>
          <p:cNvGraphicFramePr>
            <a:graphicFrameLocks noChangeAspect="1"/>
          </p:cNvGraphicFramePr>
          <p:nvPr/>
        </p:nvGraphicFramePr>
        <p:xfrm>
          <a:off x="7010400" y="1047750"/>
          <a:ext cx="6096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11" name="公式" r:id="rId13" imgW="228600" imgH="190500" progId="">
                  <p:embed/>
                </p:oleObj>
              </mc:Choice>
              <mc:Fallback>
                <p:oleObj name="公式" r:id="rId13" imgW="228600" imgH="19050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047750"/>
                        <a:ext cx="609600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3" name="Text Box 14"/>
          <p:cNvSpPr txBox="1">
            <a:spLocks noChangeArrowheads="1"/>
          </p:cNvSpPr>
          <p:nvPr/>
        </p:nvSpPr>
        <p:spPr bwMode="auto">
          <a:xfrm>
            <a:off x="7848600" y="1676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zh-CN" sz="2400" b="0">
              <a:solidFill>
                <a:schemeClr val="tx1"/>
              </a:solidFill>
            </a:endParaRPr>
          </a:p>
        </p:txBody>
      </p:sp>
      <p:sp>
        <p:nvSpPr>
          <p:cNvPr id="7194" name="Text Box 15"/>
          <p:cNvSpPr txBox="1">
            <a:spLocks noChangeArrowheads="1"/>
          </p:cNvSpPr>
          <p:nvPr/>
        </p:nvSpPr>
        <p:spPr bwMode="auto">
          <a:xfrm>
            <a:off x="5410200" y="3352800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zh-CN" sz="2400" b="0">
              <a:solidFill>
                <a:schemeClr val="tx1"/>
              </a:solidFill>
            </a:endParaRPr>
          </a:p>
        </p:txBody>
      </p:sp>
      <p:sp>
        <p:nvSpPr>
          <p:cNvPr id="7195" name="Freeform 16"/>
          <p:cNvSpPr>
            <a:spLocks/>
          </p:cNvSpPr>
          <p:nvPr/>
        </p:nvSpPr>
        <p:spPr bwMode="auto">
          <a:xfrm>
            <a:off x="5029200" y="1490663"/>
            <a:ext cx="3548063" cy="1535112"/>
          </a:xfrm>
          <a:custGeom>
            <a:avLst/>
            <a:gdLst>
              <a:gd name="T0" fmla="*/ 0 w 2235"/>
              <a:gd name="T1" fmla="*/ 967 h 967"/>
              <a:gd name="T2" fmla="*/ 274 w 2235"/>
              <a:gd name="T3" fmla="*/ 528 h 967"/>
              <a:gd name="T4" fmla="*/ 872 w 2235"/>
              <a:gd name="T5" fmla="*/ 447 h 967"/>
              <a:gd name="T6" fmla="*/ 1221 w 2235"/>
              <a:gd name="T7" fmla="*/ 83 h 967"/>
              <a:gd name="T8" fmla="*/ 1605 w 2235"/>
              <a:gd name="T9" fmla="*/ 42 h 967"/>
              <a:gd name="T10" fmla="*/ 1920 w 2235"/>
              <a:gd name="T11" fmla="*/ 336 h 967"/>
              <a:gd name="T12" fmla="*/ 2235 w 2235"/>
              <a:gd name="T13" fmla="*/ 501 h 96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35"/>
              <a:gd name="T22" fmla="*/ 0 h 967"/>
              <a:gd name="T23" fmla="*/ 2235 w 2235"/>
              <a:gd name="T24" fmla="*/ 967 h 96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35" h="967">
                <a:moveTo>
                  <a:pt x="0" y="967"/>
                </a:moveTo>
                <a:cubicBezTo>
                  <a:pt x="46" y="894"/>
                  <a:pt x="129" y="615"/>
                  <a:pt x="274" y="528"/>
                </a:cubicBezTo>
                <a:cubicBezTo>
                  <a:pt x="419" y="441"/>
                  <a:pt x="714" y="521"/>
                  <a:pt x="872" y="447"/>
                </a:cubicBezTo>
                <a:cubicBezTo>
                  <a:pt x="1030" y="373"/>
                  <a:pt x="1099" y="150"/>
                  <a:pt x="1221" y="83"/>
                </a:cubicBezTo>
                <a:cubicBezTo>
                  <a:pt x="1343" y="16"/>
                  <a:pt x="1488" y="0"/>
                  <a:pt x="1605" y="42"/>
                </a:cubicBezTo>
                <a:cubicBezTo>
                  <a:pt x="1722" y="84"/>
                  <a:pt x="1815" y="260"/>
                  <a:pt x="1920" y="336"/>
                </a:cubicBezTo>
                <a:cubicBezTo>
                  <a:pt x="2025" y="412"/>
                  <a:pt x="2170" y="467"/>
                  <a:pt x="2235" y="501"/>
                </a:cubicBezTo>
              </a:path>
            </a:pathLst>
          </a:custGeom>
          <a:noFill/>
          <a:ln w="19050" cap="flat" cmpd="sng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6" name="Text Box 17"/>
          <p:cNvSpPr txBox="1">
            <a:spLocks noChangeArrowheads="1"/>
          </p:cNvSpPr>
          <p:nvPr/>
        </p:nvSpPr>
        <p:spPr bwMode="auto">
          <a:xfrm>
            <a:off x="6019800" y="17526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zh-CN" sz="2400">
              <a:solidFill>
                <a:srgbClr val="CC0000"/>
              </a:solidFill>
            </a:endParaRP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5791200" y="3767138"/>
            <a:ext cx="2362200" cy="1033462"/>
            <a:chOff x="3792" y="2373"/>
            <a:chExt cx="1344" cy="632"/>
          </a:xfrm>
        </p:grpSpPr>
        <p:graphicFrame>
          <p:nvGraphicFramePr>
            <p:cNvPr id="7187" name="Object 19"/>
            <p:cNvGraphicFramePr>
              <a:graphicFrameLocks noChangeAspect="1"/>
            </p:cNvGraphicFramePr>
            <p:nvPr/>
          </p:nvGraphicFramePr>
          <p:xfrm>
            <a:off x="3936" y="2373"/>
            <a:ext cx="1104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812" name="公式" r:id="rId15" imgW="748975" imgH="215806" progId="">
                    <p:embed/>
                  </p:oleObj>
                </mc:Choice>
                <mc:Fallback>
                  <p:oleObj name="公式" r:id="rId15" imgW="748975" imgH="215806" progId="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2373"/>
                          <a:ext cx="1104" cy="3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8" name="Object 20"/>
            <p:cNvGraphicFramePr>
              <a:graphicFrameLocks noChangeAspect="1"/>
            </p:cNvGraphicFramePr>
            <p:nvPr/>
          </p:nvGraphicFramePr>
          <p:xfrm>
            <a:off x="3936" y="2688"/>
            <a:ext cx="1200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813" name="公式" r:id="rId17" imgW="812447" imgH="215806" progId="">
                    <p:embed/>
                  </p:oleObj>
                </mc:Choice>
                <mc:Fallback>
                  <p:oleObj name="公式" r:id="rId17" imgW="812447" imgH="215806" progId="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2688"/>
                          <a:ext cx="1200" cy="3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17" name="AutoShape 21"/>
            <p:cNvSpPr>
              <a:spLocks/>
            </p:cNvSpPr>
            <p:nvPr/>
          </p:nvSpPr>
          <p:spPr bwMode="auto">
            <a:xfrm>
              <a:off x="3792" y="2496"/>
              <a:ext cx="144" cy="384"/>
            </a:xfrm>
            <a:prstGeom prst="leftBrace">
              <a:avLst>
                <a:gd name="adj1" fmla="val 22222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5486400" y="1524000"/>
            <a:ext cx="1219200" cy="2133600"/>
            <a:chOff x="3456" y="960"/>
            <a:chExt cx="768" cy="1344"/>
          </a:xfrm>
        </p:grpSpPr>
        <p:sp>
          <p:nvSpPr>
            <p:cNvPr id="7216" name="Line 23"/>
            <p:cNvSpPr>
              <a:spLocks noChangeShapeType="1"/>
            </p:cNvSpPr>
            <p:nvPr/>
          </p:nvSpPr>
          <p:spPr bwMode="auto">
            <a:xfrm flipV="1">
              <a:off x="3648" y="1344"/>
              <a:ext cx="432" cy="96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85" name="Object 24"/>
            <p:cNvGraphicFramePr>
              <a:graphicFrameLocks noChangeAspect="1"/>
            </p:cNvGraphicFramePr>
            <p:nvPr/>
          </p:nvGraphicFramePr>
          <p:xfrm>
            <a:off x="3456" y="1483"/>
            <a:ext cx="480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814" name="公式" r:id="rId19" imgW="317087" imgH="215619" progId="">
                    <p:embed/>
                  </p:oleObj>
                </mc:Choice>
                <mc:Fallback>
                  <p:oleObj name="公式" r:id="rId19" imgW="317087" imgH="215619" progId="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483"/>
                          <a:ext cx="480" cy="3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6" name="Object 25"/>
            <p:cNvGraphicFramePr>
              <a:graphicFrameLocks noChangeAspect="1"/>
            </p:cNvGraphicFramePr>
            <p:nvPr/>
          </p:nvGraphicFramePr>
          <p:xfrm>
            <a:off x="3982" y="960"/>
            <a:ext cx="24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815" name="Equation" r:id="rId21" imgW="292320" imgH="406440" progId="">
                    <p:embed/>
                  </p:oleObj>
                </mc:Choice>
                <mc:Fallback>
                  <p:oleObj name="Equation" r:id="rId21" imgW="292320" imgH="406440" progId="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2" y="960"/>
                          <a:ext cx="242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5791200" y="1447800"/>
            <a:ext cx="2646363" cy="2209800"/>
            <a:chOff x="3648" y="912"/>
            <a:chExt cx="1667" cy="1392"/>
          </a:xfrm>
        </p:grpSpPr>
        <p:sp>
          <p:nvSpPr>
            <p:cNvPr id="7215" name="Line 27"/>
            <p:cNvSpPr>
              <a:spLocks noChangeShapeType="1"/>
            </p:cNvSpPr>
            <p:nvPr/>
          </p:nvSpPr>
          <p:spPr bwMode="auto">
            <a:xfrm flipV="1">
              <a:off x="3648" y="1200"/>
              <a:ext cx="1392" cy="1104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83" name="Object 28"/>
            <p:cNvGraphicFramePr>
              <a:graphicFrameLocks noChangeAspect="1"/>
            </p:cNvGraphicFramePr>
            <p:nvPr/>
          </p:nvGraphicFramePr>
          <p:xfrm>
            <a:off x="4224" y="1754"/>
            <a:ext cx="528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816" name="公式" r:id="rId23" imgW="342603" imgH="215713" progId="">
                    <p:embed/>
                  </p:oleObj>
                </mc:Choice>
                <mc:Fallback>
                  <p:oleObj name="公式" r:id="rId23" imgW="342603" imgH="215713" progId="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754"/>
                          <a:ext cx="528" cy="3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4" name="Object 29"/>
            <p:cNvGraphicFramePr>
              <a:graphicFrameLocks noChangeAspect="1"/>
            </p:cNvGraphicFramePr>
            <p:nvPr/>
          </p:nvGraphicFramePr>
          <p:xfrm>
            <a:off x="5046" y="912"/>
            <a:ext cx="26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817" name="Equation" r:id="rId25" imgW="330120" imgH="406440" progId="">
                    <p:embed/>
                  </p:oleObj>
                </mc:Choice>
                <mc:Fallback>
                  <p:oleObj name="Equation" r:id="rId25" imgW="330120" imgH="406440" progId="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6" y="912"/>
                          <a:ext cx="269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150" name="Freeform 30"/>
          <p:cNvSpPr>
            <a:spLocks/>
          </p:cNvSpPr>
          <p:nvPr/>
        </p:nvSpPr>
        <p:spPr bwMode="auto">
          <a:xfrm>
            <a:off x="6219825" y="2143125"/>
            <a:ext cx="914400" cy="628650"/>
          </a:xfrm>
          <a:custGeom>
            <a:avLst/>
            <a:gdLst>
              <a:gd name="T0" fmla="*/ 0 w 576"/>
              <a:gd name="T1" fmla="*/ 0 h 396"/>
              <a:gd name="T2" fmla="*/ 66 w 576"/>
              <a:gd name="T3" fmla="*/ 6 h 396"/>
              <a:gd name="T4" fmla="*/ 150 w 576"/>
              <a:gd name="T5" fmla="*/ 24 h 396"/>
              <a:gd name="T6" fmla="*/ 276 w 576"/>
              <a:gd name="T7" fmla="*/ 78 h 396"/>
              <a:gd name="T8" fmla="*/ 390 w 576"/>
              <a:gd name="T9" fmla="*/ 150 h 396"/>
              <a:gd name="T10" fmla="*/ 492 w 576"/>
              <a:gd name="T11" fmla="*/ 264 h 396"/>
              <a:gd name="T12" fmla="*/ 576 w 576"/>
              <a:gd name="T13" fmla="*/ 396 h 3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76"/>
              <a:gd name="T22" fmla="*/ 0 h 396"/>
              <a:gd name="T23" fmla="*/ 576 w 576"/>
              <a:gd name="T24" fmla="*/ 396 h 3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76" h="396">
                <a:moveTo>
                  <a:pt x="0" y="0"/>
                </a:moveTo>
                <a:lnTo>
                  <a:pt x="66" y="6"/>
                </a:lnTo>
                <a:lnTo>
                  <a:pt x="150" y="24"/>
                </a:lnTo>
                <a:lnTo>
                  <a:pt x="276" y="78"/>
                </a:lnTo>
                <a:lnTo>
                  <a:pt x="390" y="150"/>
                </a:lnTo>
                <a:lnTo>
                  <a:pt x="492" y="264"/>
                </a:lnTo>
                <a:lnTo>
                  <a:pt x="576" y="396"/>
                </a:lnTo>
              </a:path>
            </a:pathLst>
          </a:custGeom>
          <a:noFill/>
          <a:ln w="19050" cmpd="sng">
            <a:solidFill>
              <a:srgbClr val="FF9933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6477000" y="1524000"/>
            <a:ext cx="1524000" cy="685800"/>
            <a:chOff x="4080" y="960"/>
            <a:chExt cx="960" cy="432"/>
          </a:xfrm>
        </p:grpSpPr>
        <p:sp>
          <p:nvSpPr>
            <p:cNvPr id="7214" name="Line 32"/>
            <p:cNvSpPr>
              <a:spLocks noChangeShapeType="1"/>
            </p:cNvSpPr>
            <p:nvPr/>
          </p:nvSpPr>
          <p:spPr bwMode="auto">
            <a:xfrm flipV="1">
              <a:off x="4080" y="1200"/>
              <a:ext cx="960" cy="19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82" name="Object 33"/>
            <p:cNvGraphicFramePr>
              <a:graphicFrameLocks noChangeAspect="1"/>
            </p:cNvGraphicFramePr>
            <p:nvPr/>
          </p:nvGraphicFramePr>
          <p:xfrm>
            <a:off x="4368" y="960"/>
            <a:ext cx="432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818" name="公式" r:id="rId27" imgW="215619" imgH="164885" progId="">
                    <p:embed/>
                  </p:oleObj>
                </mc:Choice>
                <mc:Fallback>
                  <p:oleObj name="公式" r:id="rId27" imgW="215619" imgH="164885" progId="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960"/>
                          <a:ext cx="432" cy="3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55"/>
          <p:cNvGrpSpPr>
            <a:grpSpLocks/>
          </p:cNvGrpSpPr>
          <p:nvPr/>
        </p:nvGrpSpPr>
        <p:grpSpPr bwMode="auto">
          <a:xfrm>
            <a:off x="304800" y="5181600"/>
            <a:ext cx="1828800" cy="1066800"/>
            <a:chOff x="192" y="3168"/>
            <a:chExt cx="1152" cy="672"/>
          </a:xfrm>
        </p:grpSpPr>
        <p:sp>
          <p:nvSpPr>
            <p:cNvPr id="7212" name="AutoShape 35"/>
            <p:cNvSpPr>
              <a:spLocks noChangeArrowheads="1"/>
            </p:cNvSpPr>
            <p:nvPr/>
          </p:nvSpPr>
          <p:spPr bwMode="auto">
            <a:xfrm>
              <a:off x="192" y="3168"/>
              <a:ext cx="1152" cy="672"/>
            </a:xfrm>
            <a:prstGeom prst="irregularSeal1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DE3EC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213" name="Text Box 36"/>
            <p:cNvSpPr txBox="1">
              <a:spLocks noChangeArrowheads="1"/>
            </p:cNvSpPr>
            <p:nvPr/>
          </p:nvSpPr>
          <p:spPr bwMode="auto">
            <a:xfrm>
              <a:off x="480" y="3312"/>
              <a:ext cx="7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1C1C1C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注意</a:t>
              </a:r>
            </a:p>
          </p:txBody>
        </p:sp>
      </p:grpSp>
      <p:grpSp>
        <p:nvGrpSpPr>
          <p:cNvPr id="8" name="Group 40"/>
          <p:cNvGrpSpPr>
            <a:grpSpLocks/>
          </p:cNvGrpSpPr>
          <p:nvPr/>
        </p:nvGrpSpPr>
        <p:grpSpPr bwMode="auto">
          <a:xfrm>
            <a:off x="4953000" y="990600"/>
            <a:ext cx="3635375" cy="3178175"/>
            <a:chOff x="3120" y="638"/>
            <a:chExt cx="2290" cy="2002"/>
          </a:xfrm>
        </p:grpSpPr>
        <p:sp>
          <p:nvSpPr>
            <p:cNvPr id="7209" name="Line 41"/>
            <p:cNvSpPr>
              <a:spLocks noChangeShapeType="1"/>
            </p:cNvSpPr>
            <p:nvPr/>
          </p:nvSpPr>
          <p:spPr bwMode="auto">
            <a:xfrm flipV="1">
              <a:off x="3648" y="638"/>
              <a:ext cx="0" cy="1666"/>
            </a:xfrm>
            <a:prstGeom prst="line">
              <a:avLst/>
            </a:prstGeom>
            <a:noFill/>
            <a:ln w="12700">
              <a:solidFill>
                <a:srgbClr val="333333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0" name="Line 42"/>
            <p:cNvSpPr>
              <a:spLocks noChangeShapeType="1"/>
            </p:cNvSpPr>
            <p:nvPr/>
          </p:nvSpPr>
          <p:spPr bwMode="auto">
            <a:xfrm flipV="1">
              <a:off x="3648" y="2304"/>
              <a:ext cx="1728" cy="0"/>
            </a:xfrm>
            <a:prstGeom prst="line">
              <a:avLst/>
            </a:prstGeom>
            <a:noFill/>
            <a:ln w="12700">
              <a:solidFill>
                <a:srgbClr val="333333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11" name="Line 43"/>
            <p:cNvSpPr>
              <a:spLocks noChangeShapeType="1"/>
            </p:cNvSpPr>
            <p:nvPr/>
          </p:nvSpPr>
          <p:spPr bwMode="auto">
            <a:xfrm flipH="1">
              <a:off x="3216" y="2304"/>
              <a:ext cx="432" cy="336"/>
            </a:xfrm>
            <a:prstGeom prst="line">
              <a:avLst/>
            </a:prstGeom>
            <a:noFill/>
            <a:ln w="12700">
              <a:solidFill>
                <a:srgbClr val="333333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78" name="Object 44"/>
            <p:cNvGraphicFramePr>
              <a:graphicFrameLocks noChangeAspect="1"/>
            </p:cNvGraphicFramePr>
            <p:nvPr/>
          </p:nvGraphicFramePr>
          <p:xfrm>
            <a:off x="5187" y="2352"/>
            <a:ext cx="22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819" name="公式" r:id="rId29" imgW="177646" imgH="190335" progId="">
                    <p:embed/>
                  </p:oleObj>
                </mc:Choice>
                <mc:Fallback>
                  <p:oleObj name="公式" r:id="rId29" imgW="177646" imgH="190335" progId="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7" y="2352"/>
                          <a:ext cx="223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9" name="Object 45"/>
            <p:cNvGraphicFramePr>
              <a:graphicFrameLocks noChangeAspect="1"/>
            </p:cNvGraphicFramePr>
            <p:nvPr/>
          </p:nvGraphicFramePr>
          <p:xfrm>
            <a:off x="3383" y="672"/>
            <a:ext cx="22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820" name="公式" r:id="rId31" imgW="190417" imgH="241195" progId="">
                    <p:embed/>
                  </p:oleObj>
                </mc:Choice>
                <mc:Fallback>
                  <p:oleObj name="公式" r:id="rId31" imgW="190417" imgH="241195" progId="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3" y="672"/>
                          <a:ext cx="229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0" name="Object 46"/>
            <p:cNvGraphicFramePr>
              <a:graphicFrameLocks noChangeAspect="1"/>
            </p:cNvGraphicFramePr>
            <p:nvPr/>
          </p:nvGraphicFramePr>
          <p:xfrm>
            <a:off x="3423" y="2112"/>
            <a:ext cx="216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821" name="Equation" r:id="rId33" imgW="152202" imgH="177569" progId="">
                    <p:embed/>
                  </p:oleObj>
                </mc:Choice>
                <mc:Fallback>
                  <p:oleObj name="Equation" r:id="rId33" imgW="152202" imgH="177569" progId="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3" y="2112"/>
                          <a:ext cx="216" cy="2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1" name="Object 47"/>
            <p:cNvGraphicFramePr>
              <a:graphicFrameLocks noChangeAspect="1"/>
            </p:cNvGraphicFramePr>
            <p:nvPr/>
          </p:nvGraphicFramePr>
          <p:xfrm>
            <a:off x="3120" y="2400"/>
            <a:ext cx="20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822" name="Equation" r:id="rId35" imgW="164885" imgH="164885" progId="">
                    <p:embed/>
                  </p:oleObj>
                </mc:Choice>
                <mc:Fallback>
                  <p:oleObj name="Equation" r:id="rId35" imgW="164885" imgH="164885" progId="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2400"/>
                          <a:ext cx="200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48"/>
          <p:cNvGrpSpPr>
            <a:grpSpLocks/>
          </p:cNvGrpSpPr>
          <p:nvPr/>
        </p:nvGrpSpPr>
        <p:grpSpPr bwMode="auto">
          <a:xfrm>
            <a:off x="7086600" y="1905000"/>
            <a:ext cx="1219200" cy="1143000"/>
            <a:chOff x="4512" y="1200"/>
            <a:chExt cx="720" cy="672"/>
          </a:xfrm>
        </p:grpSpPr>
        <p:sp>
          <p:nvSpPr>
            <p:cNvPr id="7206" name="Line 49"/>
            <p:cNvSpPr>
              <a:spLocks noChangeShapeType="1"/>
            </p:cNvSpPr>
            <p:nvPr/>
          </p:nvSpPr>
          <p:spPr bwMode="auto">
            <a:xfrm>
              <a:off x="4512" y="1632"/>
              <a:ext cx="240" cy="240"/>
            </a:xfrm>
            <a:prstGeom prst="line">
              <a:avLst/>
            </a:prstGeom>
            <a:noFill/>
            <a:ln w="19050">
              <a:solidFill>
                <a:srgbClr val="33CC33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7" name="Line 50"/>
            <p:cNvSpPr>
              <a:spLocks noChangeShapeType="1"/>
            </p:cNvSpPr>
            <p:nvPr/>
          </p:nvSpPr>
          <p:spPr bwMode="auto">
            <a:xfrm flipH="1">
              <a:off x="4608" y="1344"/>
              <a:ext cx="528" cy="432"/>
            </a:xfrm>
            <a:prstGeom prst="line">
              <a:avLst/>
            </a:prstGeom>
            <a:noFill/>
            <a:ln w="19050">
              <a:solidFill>
                <a:srgbClr val="00CC66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08" name="Line 51"/>
            <p:cNvSpPr>
              <a:spLocks noChangeShapeType="1"/>
            </p:cNvSpPr>
            <p:nvPr/>
          </p:nvSpPr>
          <p:spPr bwMode="auto">
            <a:xfrm>
              <a:off x="4992" y="1200"/>
              <a:ext cx="240" cy="240"/>
            </a:xfrm>
            <a:prstGeom prst="line">
              <a:avLst/>
            </a:prstGeom>
            <a:noFill/>
            <a:ln w="19050">
              <a:solidFill>
                <a:srgbClr val="33CC33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77" name="Object 52"/>
            <p:cNvGraphicFramePr>
              <a:graphicFrameLocks noChangeAspect="1"/>
            </p:cNvGraphicFramePr>
            <p:nvPr/>
          </p:nvGraphicFramePr>
          <p:xfrm>
            <a:off x="4800" y="1427"/>
            <a:ext cx="384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823" name="公式" r:id="rId37" imgW="304668" imgH="228501" progId="">
                    <p:embed/>
                  </p:oleObj>
                </mc:Choice>
                <mc:Fallback>
                  <p:oleObj name="公式" r:id="rId37" imgW="304668" imgH="228501" progId="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1427"/>
                          <a:ext cx="384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33CC33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3173" name="Object 53"/>
          <p:cNvGraphicFramePr>
            <a:graphicFrameLocks noChangeAspect="1"/>
          </p:cNvGraphicFramePr>
          <p:nvPr/>
        </p:nvGraphicFramePr>
        <p:xfrm>
          <a:off x="609600" y="3748088"/>
          <a:ext cx="411480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824" name="Equation" r:id="rId39" imgW="2616200" imgH="393700" progId="">
                  <p:embed/>
                </p:oleObj>
              </mc:Choice>
              <mc:Fallback>
                <p:oleObj name="Equation" r:id="rId39" imgW="2616200" imgH="393700" progId="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748088"/>
                        <a:ext cx="4114800" cy="595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4" name="AutoShape 54"/>
          <p:cNvSpPr>
            <a:spLocks noChangeArrowheads="1"/>
          </p:cNvSpPr>
          <p:nvPr/>
        </p:nvSpPr>
        <p:spPr bwMode="auto">
          <a:xfrm>
            <a:off x="4724400" y="5181600"/>
            <a:ext cx="2951163" cy="533400"/>
          </a:xfrm>
          <a:prstGeom prst="wedgeRoundRectCallout">
            <a:avLst>
              <a:gd name="adj1" fmla="val -65329"/>
              <a:gd name="adj2" fmla="val -5356"/>
              <a:gd name="adj3" fmla="val 16667"/>
            </a:avLst>
          </a:prstGeom>
          <a:gradFill rotWithShape="0">
            <a:gsLst>
              <a:gs pos="0">
                <a:srgbClr val="FEECF5"/>
              </a:gs>
              <a:gs pos="50000">
                <a:srgbClr val="FFFFFF"/>
              </a:gs>
              <a:gs pos="100000">
                <a:srgbClr val="FEECF5"/>
              </a:gs>
            </a:gsLst>
            <a:lin ang="5400000" scaled="1"/>
          </a:gradFill>
          <a:ln w="19050">
            <a:solidFill>
              <a:srgbClr val="CC00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位矢长度的变化</a:t>
            </a:r>
          </a:p>
        </p:txBody>
      </p:sp>
      <p:sp>
        <p:nvSpPr>
          <p:cNvPr id="52" name="Text Box 38"/>
          <p:cNvSpPr txBox="1">
            <a:spLocks noChangeArrowheads="1"/>
          </p:cNvSpPr>
          <p:nvPr/>
        </p:nvSpPr>
        <p:spPr bwMode="auto">
          <a:xfrm>
            <a:off x="762000" y="228600"/>
            <a:ext cx="2743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dirty="0">
                <a:solidFill>
                  <a:srgbClr val="00B050"/>
                </a:solidFill>
              </a:rPr>
              <a:t>3  </a:t>
            </a:r>
            <a:r>
              <a:rPr kumimoji="1" lang="zh-CN" altLang="en-US" sz="3200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位移与路程</a:t>
            </a:r>
            <a:endParaRPr kumimoji="1" lang="zh-CN" altLang="en-US" sz="3200" b="0" dirty="0">
              <a:solidFill>
                <a:srgbClr val="00B05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50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3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133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33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3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3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3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1" grpId="0" autoUpdateAnimBg="0"/>
      <p:bldP spid="133132" grpId="0" autoUpdateAnimBg="0"/>
      <p:bldP spid="133150" grpId="0" animBg="1"/>
      <p:bldP spid="133174" grpId="0" animBg="1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1149</TotalTime>
  <Words>2781</Words>
  <Application>Microsoft Office PowerPoint</Application>
  <PresentationFormat>全屏显示(4:3)</PresentationFormat>
  <Paragraphs>332</Paragraphs>
  <Slides>62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62</vt:i4>
      </vt:variant>
    </vt:vector>
  </HeadingPairs>
  <TitlesOfParts>
    <vt:vector size="78" baseType="lpstr">
      <vt:lpstr>F3</vt:lpstr>
      <vt:lpstr>TimesNewRomanPSMT</vt:lpstr>
      <vt:lpstr>UniversalMath1 BT</vt:lpstr>
      <vt:lpstr>黑体</vt:lpstr>
      <vt:lpstr>宋体</vt:lpstr>
      <vt:lpstr>Arial</vt:lpstr>
      <vt:lpstr>Book Antiqua</vt:lpstr>
      <vt:lpstr>Calibri</vt:lpstr>
      <vt:lpstr>Symbol</vt:lpstr>
      <vt:lpstr>Times New Roman</vt:lpstr>
      <vt:lpstr>Wingdings</vt:lpstr>
      <vt:lpstr>Office 主题</vt:lpstr>
      <vt:lpstr>Equation</vt:lpstr>
      <vt:lpstr>公式</vt:lpstr>
      <vt:lpstr>Clip</vt:lpstr>
      <vt:lpstr>剪辑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1.2 质点运动学问题求解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1.3 一般曲线运动和圆周运动</vt:lpstr>
      <vt:lpstr>PowerPoint 演示文稿</vt:lpstr>
      <vt:lpstr>一 自然坐标系</vt:lpstr>
      <vt:lpstr>二 平面曲线运动的切向和法向加速度</vt:lpstr>
      <vt:lpstr>二 平面曲线运动的切向和法向加速度</vt:lpstr>
      <vt:lpstr>二 平面曲线运动的切向和法向加速度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gaojian wu</dc:creator>
  <cp:lastModifiedBy>Administrator</cp:lastModifiedBy>
  <cp:revision>106</cp:revision>
  <dcterms:created xsi:type="dcterms:W3CDTF">2014-01-25T15:24:38Z</dcterms:created>
  <dcterms:modified xsi:type="dcterms:W3CDTF">2022-02-20T09:47:39Z</dcterms:modified>
</cp:coreProperties>
</file>