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5" r:id="rId3"/>
    <p:sldMasterId id="2147483677" r:id="rId4"/>
  </p:sldMasterIdLst>
  <p:notesMasterIdLst>
    <p:notesMasterId r:id="rId6"/>
  </p:notesMasterIdLst>
  <p:handoutMasterIdLst>
    <p:handoutMasterId r:id="rId20"/>
  </p:handoutMasterIdLst>
  <p:sldIdLst>
    <p:sldId id="706" r:id="rId5"/>
    <p:sldId id="707" r:id="rId7"/>
    <p:sldId id="953" r:id="rId8"/>
    <p:sldId id="730" r:id="rId9"/>
    <p:sldId id="726" r:id="rId10"/>
    <p:sldId id="902" r:id="rId11"/>
    <p:sldId id="687" r:id="rId12"/>
    <p:sldId id="821" r:id="rId13"/>
    <p:sldId id="842" r:id="rId14"/>
    <p:sldId id="935" r:id="rId15"/>
    <p:sldId id="936" r:id="rId16"/>
    <p:sldId id="937" r:id="rId17"/>
    <p:sldId id="938" r:id="rId18"/>
    <p:sldId id="950" r:id="rId19"/>
  </p:sldIdLst>
  <p:sldSz cx="9144000" cy="6858000" type="screen4x3"/>
  <p:notesSz cx="7315200" cy="9601200"/>
  <p:custDataLst>
    <p:tags r:id="rId24"/>
  </p:custDataLst>
  <p:defaultTextStyle>
    <a:defPPr>
      <a:defRPr lang="en-US"/>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FF3300"/>
    <a:srgbClr val="99CCFF"/>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5620"/>
    <p:restoredTop sz="92359"/>
  </p:normalViewPr>
  <p:slideViewPr>
    <p:cSldViewPr snapToGrid="0" showGuides="1">
      <p:cViewPr varScale="1">
        <p:scale>
          <a:sx n="88" d="100"/>
          <a:sy n="88" d="100"/>
        </p:scale>
        <p:origin x="9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00" d="100"/>
        <a:sy n="100" d="100"/>
      </p:scale>
      <p:origin x="0" y="-14136"/>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5650" name="Rectangle 2"/>
          <p:cNvSpPr>
            <a:spLocks noGrp="1" noChangeArrowheads="1"/>
          </p:cNvSpPr>
          <p:nvPr>
            <p:ph type="hdr" sz="quarter"/>
          </p:nvPr>
        </p:nvSpPr>
        <p:spPr bwMode="auto">
          <a:xfrm>
            <a:off x="0" y="0"/>
            <a:ext cx="316388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631" tIns="47316" rIns="94631" bIns="47316" numCol="1" anchor="t" anchorCtr="0" compatLnSpc="1"/>
          <a:lstStyle>
            <a:lvl1pPr defTabSz="946150">
              <a:defRPr sz="1200">
                <a:latin typeface="Comic Sans MS" panose="030F0702030302020204" pitchFamily="66" charset="0"/>
              </a:defRPr>
            </a:lvl1pPr>
          </a:lstStyle>
          <a:p>
            <a:pPr marL="0" marR="0" lvl="0" indent="0" algn="l" defTabSz="94615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Comic Sans MS" panose="030F0702030302020204" pitchFamily="66" charset="0"/>
              <a:ea typeface="+mn-ea"/>
              <a:cs typeface="+mn-cs"/>
            </a:endParaRPr>
          </a:p>
        </p:txBody>
      </p:sp>
      <p:sp>
        <p:nvSpPr>
          <p:cNvPr id="155651" name="Rectangle 3"/>
          <p:cNvSpPr>
            <a:spLocks noGrp="1" noChangeArrowheads="1"/>
          </p:cNvSpPr>
          <p:nvPr>
            <p:ph type="dt" sz="quarter" idx="1"/>
          </p:nvPr>
        </p:nvSpPr>
        <p:spPr bwMode="auto">
          <a:xfrm>
            <a:off x="4111625" y="0"/>
            <a:ext cx="316388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631" tIns="47316" rIns="94631" bIns="47316" numCol="1" anchor="t" anchorCtr="0" compatLnSpc="1"/>
          <a:lstStyle>
            <a:lvl1pPr algn="r" defTabSz="946150">
              <a:defRPr sz="1200">
                <a:latin typeface="Comic Sans MS" panose="030F0702030302020204" pitchFamily="66" charset="0"/>
              </a:defRPr>
            </a:lvl1pPr>
          </a:lstStyle>
          <a:p>
            <a:pPr marL="0" marR="0" lvl="0" indent="0" algn="r" defTabSz="946150" rtl="0" eaLnBrk="0" fontAlgn="base" latinLnBrk="0" hangingPunct="0">
              <a:lnSpc>
                <a:spcPct val="100000"/>
              </a:lnSpc>
              <a:spcBef>
                <a:spcPct val="0"/>
              </a:spcBef>
              <a:spcAft>
                <a:spcPct val="0"/>
              </a:spcAft>
              <a:buClrTx/>
              <a:buSzTx/>
              <a:buFontTx/>
              <a:buNone/>
              <a:defRPr/>
            </a:pPr>
            <a:fld id="{752AF3EE-A499-4EF9-87A9-2F3AEB5B1EB8}" type="datetime1">
              <a:rPr kumimoji="0" lang="zh-CN" altLang="en-US" sz="1200" b="0" i="0" u="none" strike="noStrike" kern="1200" cap="none" spc="0" normalizeH="0" baseline="0" noProof="0">
                <a:ln>
                  <a:noFill/>
                </a:ln>
                <a:solidFill>
                  <a:schemeClr val="tx1"/>
                </a:solidFill>
                <a:effectLst/>
                <a:uLnTx/>
                <a:uFillTx/>
                <a:latin typeface="Comic Sans MS" panose="030F0702030302020204" pitchFamily="66"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Comic Sans MS" panose="030F0702030302020204" pitchFamily="66" charset="0"/>
              <a:ea typeface="+mn-ea"/>
              <a:cs typeface="+mn-cs"/>
            </a:endParaRPr>
          </a:p>
        </p:txBody>
      </p:sp>
      <p:sp>
        <p:nvSpPr>
          <p:cNvPr id="155652" name="Rectangle 4"/>
          <p:cNvSpPr>
            <a:spLocks noGrp="1" noChangeArrowheads="1"/>
          </p:cNvSpPr>
          <p:nvPr>
            <p:ph type="ftr" sz="quarter" idx="2"/>
          </p:nvPr>
        </p:nvSpPr>
        <p:spPr bwMode="auto">
          <a:xfrm>
            <a:off x="0" y="9129713"/>
            <a:ext cx="316388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631" tIns="47316" rIns="94631" bIns="47316" numCol="1" anchor="b" anchorCtr="0" compatLnSpc="1"/>
          <a:lstStyle>
            <a:lvl1pPr defTabSz="946150">
              <a:defRPr sz="1200">
                <a:latin typeface="Comic Sans MS" panose="030F0702030302020204" pitchFamily="66" charset="0"/>
              </a:defRPr>
            </a:lvl1pPr>
          </a:lstStyle>
          <a:p>
            <a:pPr marL="0" marR="0" lvl="0" indent="0" algn="l" defTabSz="94615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Comic Sans MS" panose="030F0702030302020204" pitchFamily="66" charset="0"/>
              <a:ea typeface="+mn-ea"/>
              <a:cs typeface="+mn-cs"/>
            </a:endParaRPr>
          </a:p>
        </p:txBody>
      </p:sp>
      <p:sp>
        <p:nvSpPr>
          <p:cNvPr id="155653" name="Rectangle 5"/>
          <p:cNvSpPr>
            <a:spLocks noGrp="1" noChangeArrowheads="1"/>
          </p:cNvSpPr>
          <p:nvPr>
            <p:ph type="sldNum" sz="quarter" idx="3"/>
          </p:nvPr>
        </p:nvSpPr>
        <p:spPr bwMode="auto">
          <a:xfrm>
            <a:off x="4111625" y="9129713"/>
            <a:ext cx="3163888"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631" tIns="47316" rIns="94631" bIns="47316" numCol="1" anchor="b" anchorCtr="0" compatLnSpc="1"/>
          <a:lstStyle>
            <a:lvl1pPr algn="r" defTabSz="946150">
              <a:defRPr sz="1200">
                <a:latin typeface="Comic Sans MS" panose="030F0702030302020204" pitchFamily="66" charset="0"/>
              </a:defRPr>
            </a:lvl1pPr>
          </a:lstStyle>
          <a:p>
            <a:pPr marL="0" marR="0" lvl="0" indent="0" algn="r" defTabSz="946150" rtl="0" eaLnBrk="0" fontAlgn="base" latinLnBrk="0" hangingPunct="0">
              <a:lnSpc>
                <a:spcPct val="100000"/>
              </a:lnSpc>
              <a:spcBef>
                <a:spcPct val="0"/>
              </a:spcBef>
              <a:spcAft>
                <a:spcPct val="0"/>
              </a:spcAft>
              <a:buClrTx/>
              <a:buSzTx/>
              <a:buFontTx/>
              <a:buNone/>
              <a:defRPr/>
            </a:pPr>
            <a:fld id="{5802303A-ADEF-4A80-ACC5-FA43A67F106F}" type="slidenum">
              <a:rPr kumimoji="0" lang="zh-CN" altLang="en-US" sz="1200" b="0" i="0" u="none" strike="noStrike" kern="1200" cap="none" spc="0" normalizeH="0" baseline="0" noProof="0">
                <a:ln>
                  <a:noFill/>
                </a:ln>
                <a:solidFill>
                  <a:schemeClr val="tx1"/>
                </a:solidFill>
                <a:effectLst/>
                <a:uLnTx/>
                <a:uFillTx/>
                <a:latin typeface="Comic Sans MS" panose="030F0702030302020204" pitchFamily="66"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Comic Sans MS" panose="030F0702030302020204" pitchFamily="66" charset="0"/>
              <a:ea typeface="+mn-ea"/>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7" tIns="48328" rIns="96657" bIns="48328" numCol="1" anchor="t" anchorCtr="0" compatLnSpc="1"/>
          <a:lstStyle>
            <a:lvl1pPr defTabSz="967105">
              <a:defRPr sz="1200"/>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75" name="Rectangle 3"/>
          <p:cNvSpPr>
            <a:spLocks noGrp="1" noChangeArrowheads="1"/>
          </p:cNvSpPr>
          <p:nvPr>
            <p:ph type="dt" idx="1"/>
          </p:nvPr>
        </p:nvSpPr>
        <p:spPr bwMode="auto">
          <a:xfrm>
            <a:off x="4144963"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7" tIns="48328" rIns="96657" bIns="48328" numCol="1" anchor="t" anchorCtr="0" compatLnSpc="1"/>
          <a:lstStyle>
            <a:lvl1pPr algn="r" defTabSz="967105">
              <a:defRPr sz="1200"/>
            </a:lvl1pPr>
          </a:lstStyle>
          <a:p>
            <a:pPr marL="0" marR="0" lvl="0" indent="0" algn="r" defTabSz="967105" rtl="0" eaLnBrk="0" fontAlgn="base" latinLnBrk="0" hangingPunct="0">
              <a:lnSpc>
                <a:spcPct val="100000"/>
              </a:lnSpc>
              <a:spcBef>
                <a:spcPct val="0"/>
              </a:spcBef>
              <a:spcAft>
                <a:spcPct val="0"/>
              </a:spcAft>
              <a:buClrTx/>
              <a:buSzTx/>
              <a:buFontTx/>
              <a:buNone/>
              <a:defRPr/>
            </a:pPr>
            <a:fld id="{87F554C1-72B8-4457-90CA-DA0A5B187834}" type="datetime1">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124" name="Rectangle 4"/>
          <p:cNvSpPr>
            <a:spLocks noTextEdit="1"/>
          </p:cNvSpPr>
          <p:nvPr>
            <p:ph type="sldImg"/>
          </p:nvPr>
        </p:nvSpPr>
        <p:spPr>
          <a:xfrm>
            <a:off x="1257300" y="719138"/>
            <a:ext cx="4800600" cy="360045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974725" y="4560888"/>
            <a:ext cx="536575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7" tIns="48328" rIns="96657" bIns="48328"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9120188"/>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7" tIns="48328" rIns="96657" bIns="48328" numCol="1" anchor="b" anchorCtr="0" compatLnSpc="1"/>
          <a:lstStyle>
            <a:lvl1pPr defTabSz="967105">
              <a:defRPr sz="1200"/>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79" name="Rectangle 7"/>
          <p:cNvSpPr>
            <a:spLocks noGrp="1" noChangeArrowheads="1"/>
          </p:cNvSpPr>
          <p:nvPr>
            <p:ph type="sldNum" sz="quarter" idx="5"/>
          </p:nvPr>
        </p:nvSpPr>
        <p:spPr bwMode="auto">
          <a:xfrm>
            <a:off x="4144963" y="9120188"/>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7" tIns="48328" rIns="96657" bIns="48328" numCol="1" anchor="b" anchorCtr="0" compatLnSpc="1"/>
          <a:lstStyle>
            <a:lvl1pPr algn="r" defTabSz="967105">
              <a:defRPr sz="1200"/>
            </a:lvl1pPr>
          </a:lstStyle>
          <a:p>
            <a:pPr marL="0" marR="0" lvl="0" indent="0" algn="r" defTabSz="967105" rtl="0" eaLnBrk="0" fontAlgn="base" latinLnBrk="0" hangingPunct="0">
              <a:lnSpc>
                <a:spcPct val="100000"/>
              </a:lnSpc>
              <a:spcBef>
                <a:spcPct val="0"/>
              </a:spcBef>
              <a:spcAft>
                <a:spcPct val="0"/>
              </a:spcAft>
              <a:buClrTx/>
              <a:buSzTx/>
              <a:buFontTx/>
              <a:buNone/>
              <a:defRPr/>
            </a:pPr>
            <a:fld id="{F3B08B9F-2C28-4A7B-BE44-4184F58DA3CC}"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3"/>
          <p:cNvSpPr txBox="1">
            <a:spLocks noGrp="1"/>
          </p:cNvSpPr>
          <p:nvPr>
            <p:ph type="dt" sz="half"/>
          </p:nvPr>
        </p:nvSpPr>
        <p:spPr>
          <a:xfrm>
            <a:off x="4144963" y="0"/>
            <a:ext cx="3170237" cy="481013"/>
          </a:xfrm>
          <a:prstGeom prst="rect">
            <a:avLst/>
          </a:prstGeom>
          <a:noFill/>
          <a:ln w="9525">
            <a:noFill/>
          </a:ln>
        </p:spPr>
        <p:txBody>
          <a:bodyPr vert="horz" wrap="square" lIns="96657" tIns="48328" rIns="96657" bIns="48328" anchor="t" anchorCtr="0"/>
          <a:p>
            <a:pPr lvl="0" algn="r" defTabSz="967105"/>
            <a:fld id="{BB962C8B-B14F-4D97-AF65-F5344CB8AC3E}" type="datetime1">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7170" name="Rectangle 7"/>
          <p:cNvSpPr txBox="1">
            <a:spLocks noGrp="1"/>
          </p:cNvSpPr>
          <p:nvPr>
            <p:ph type="sldNum" sz="quarter"/>
          </p:nvPr>
        </p:nvSpPr>
        <p:spPr>
          <a:xfrm>
            <a:off x="4144963" y="9120188"/>
            <a:ext cx="3170237" cy="481012"/>
          </a:xfrm>
          <a:prstGeom prst="rect">
            <a:avLst/>
          </a:prstGeom>
          <a:noFill/>
          <a:ln w="9525">
            <a:noFill/>
          </a:ln>
        </p:spPr>
        <p:txBody>
          <a:bodyPr vert="horz" wrap="square" lIns="96657" tIns="48328" rIns="96657" bIns="48328" anchor="b" anchorCtr="0"/>
          <a:p>
            <a:pPr lvl="0" algn="r" defTabSz="967105"/>
            <a:fld id="{9A0DB2DC-4C9A-4742-B13C-FB6460FD3503}" type="slidenum">
              <a:rPr lang="zh-CN" altLang="en-US" sz="1200" dirty="0">
                <a:latin typeface="Times New Roman" panose="02020603050405020304" pitchFamily="18" charset="0"/>
                <a:ea typeface="宋体" panose="02010600030101010101" pitchFamily="2" charset="-122"/>
              </a:rPr>
            </a:fld>
            <a:endParaRPr lang="zh-CN" altLang="en-US" sz="1200" dirty="0">
              <a:latin typeface="Times New Roman" panose="02020603050405020304" pitchFamily="18" charset="0"/>
              <a:ea typeface="宋体" panose="02010600030101010101" pitchFamily="2" charset="-122"/>
            </a:endParaRPr>
          </a:p>
        </p:txBody>
      </p:sp>
      <p:sp>
        <p:nvSpPr>
          <p:cNvPr id="7171" name="Rectangle 2"/>
          <p:cNvSpPr>
            <a:spLocks noTextEdit="1"/>
          </p:cNvSpPr>
          <p:nvPr>
            <p:ph type="sldImg"/>
          </p:nvPr>
        </p:nvSpPr>
        <p:spPr>
          <a:xfrm>
            <a:off x="1260475" y="719138"/>
            <a:ext cx="4799013" cy="3600450"/>
          </a:xfrm>
        </p:spPr>
      </p:sp>
      <p:sp>
        <p:nvSpPr>
          <p:cNvPr id="7172" name="Rectangle 3"/>
          <p:cNvSpPr>
            <a:spLocks noGrp="1"/>
          </p:cNvSpPr>
          <p:nvPr>
            <p:ph type="body"/>
          </p:nvPr>
        </p:nvSpPr>
        <p:spPr>
          <a:xfrm>
            <a:off x="976313" y="4560888"/>
            <a:ext cx="5362575" cy="4321175"/>
          </a:xfrm>
        </p:spPr>
        <p:txBody>
          <a:bodyPr wrap="square" lIns="96650" tIns="48325" rIns="96650" bIns="48325" anchor="t" anchorCtr="0"/>
          <a:p>
            <a:pPr lvl="0" eaLnBrk="1" hangingPunct="1"/>
            <a:endParaRPr lang="zh-CN" altLang="en-US" dirty="0">
              <a:latin typeface="Courier New" panose="02070309020205020404" pitchFamily="49"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228600"/>
            <a:ext cx="1943100" cy="6019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33400" y="228600"/>
            <a:ext cx="5676900" cy="6019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533400" y="1600200"/>
            <a:ext cx="3810000" cy="4648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495800" y="1600200"/>
            <a:ext cx="3810000" cy="4648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33400" y="228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533400" y="1600200"/>
            <a:ext cx="3810000" cy="2247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495800" y="1600200"/>
            <a:ext cx="3810000" cy="2247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533400" y="4000500"/>
            <a:ext cx="3810000" cy="2247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4495800" y="4000500"/>
            <a:ext cx="3810000" cy="2247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533400" y="1600200"/>
            <a:ext cx="3810000" cy="4648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495800" y="1600200"/>
            <a:ext cx="3810000" cy="2247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495800" y="4000500"/>
            <a:ext cx="3810000" cy="2247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533400" y="1600200"/>
            <a:ext cx="7772400" cy="4648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0"/>
              <a:buChar char="r"/>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4027"/>
            <a:ext cx="78867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7"/>
          <p:cNvSpPr>
            <a:spLocks noGrp="1"/>
          </p:cNvSpPr>
          <p:nvPr>
            <p:ph type="title"/>
          </p:nvPr>
        </p:nvSpPr>
        <p:spPr/>
        <p:txBody>
          <a:bodyPr>
            <a:normAutofit/>
          </a:bodyPr>
          <a:lstStyle>
            <a:lvl1pPr>
              <a:defRPr sz="3300">
                <a:latin typeface="+mj-lt"/>
              </a:defRPr>
            </a:lvl1pPr>
          </a:lstStyle>
          <a:p>
            <a:r>
              <a:rPr lang="en-US" dirty="0"/>
              <a:t>Click to edit Master title style</a:t>
            </a:r>
            <a:endParaRPr lang="en-US" dirty="0"/>
          </a:p>
        </p:txBody>
      </p:sp>
      <p:sp>
        <p:nvSpPr>
          <p:cNvPr id="5" name="Slide Number Placeholder 5"/>
          <p:cNvSpPr>
            <a:spLocks noGrp="1"/>
          </p:cNvSpPr>
          <p:nvPr>
            <p:ph type="sldNum" sz="quarter" idx="4"/>
          </p:nvPr>
        </p:nvSpPr>
        <p:spPr>
          <a:xfrm>
            <a:off x="6914712" y="6443089"/>
            <a:ext cx="2057400" cy="365125"/>
          </a:xfrm>
          <a:prstGeom prst="rect">
            <a:avLst/>
          </a:prstGeom>
        </p:spPr>
        <p:txBody>
          <a:bodyPr vert="horz" lIns="91440" tIns="45720" rIns="91440" bIns="45720" rtlCol="0" anchor="ctr"/>
          <a:lstStyle>
            <a:lvl1pPr algn="r">
              <a:defRPr sz="825">
                <a:solidFill>
                  <a:schemeClr val="bg1">
                    <a:lumMod val="50000"/>
                  </a:schemeClr>
                </a:solidFill>
              </a:defRPr>
            </a:lvl1pPr>
          </a:lstStyle>
          <a:p>
            <a:r>
              <a:rPr lang="en-US" dirty="0"/>
              <a:t>Wireless and Mobile Networks: 7- </a:t>
            </a:r>
            <a:fld id="{C4204591-24BD-A542-B9D5-F8D8A88D2FE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074" name="AutoShape 7"/>
          <p:cNvSpPr/>
          <p:nvPr/>
        </p:nvSpPr>
        <p:spPr>
          <a:xfrm>
            <a:off x="685800" y="2393950"/>
            <a:ext cx="7772400" cy="109538"/>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782338" name="Rectangle 2"/>
          <p:cNvSpPr>
            <a:spLocks noGrp="1" noChangeArrowheads="1"/>
          </p:cNvSpPr>
          <p:nvPr>
            <p:ph type="ctrTitle"/>
          </p:nvPr>
        </p:nvSpPr>
        <p:spPr>
          <a:xfrm>
            <a:off x="685800" y="990600"/>
            <a:ext cx="7772400" cy="1371600"/>
          </a:xfrm>
        </p:spPr>
        <p:txBody>
          <a:bodyPr/>
          <a:lstStyle>
            <a:lvl1pPr>
              <a:defRPr sz="4000"/>
            </a:lvl1pPr>
          </a:lstStyle>
          <a:p>
            <a:pPr lvl="0" fontAlgn="base"/>
            <a:r>
              <a:rPr lang="en-US" altLang="zh-CN" strike="noStrike" noProof="0" smtClean="0"/>
              <a:t>Click to edit Master title style</a:t>
            </a:r>
            <a:endParaRPr lang="en-US" altLang="zh-CN" strike="noStrike" noProof="0" smtClean="0"/>
          </a:p>
        </p:txBody>
      </p:sp>
      <p:sp>
        <p:nvSpPr>
          <p:cNvPr id="782339"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fontAlgn="base"/>
            <a:r>
              <a:rPr lang="en-US" altLang="zh-CN" strike="noStrike" noProof="0" smtClean="0"/>
              <a:t>Click to edit Master subtitle style</a:t>
            </a:r>
            <a:endParaRPr lang="en-US" altLang="zh-CN" strike="noStrike" noProof="0" smtClean="0"/>
          </a:p>
        </p:txBody>
      </p:sp>
      <p:sp>
        <p:nvSpPr>
          <p:cNvPr id="10"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1B0204F-C767-4DBA-8697-406D456B5EE6}"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Medium Access Control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66C1536-4B79-427F-9359-38483245CBB4}"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9CBBDCF-5CA9-4BAF-AE85-AFD43B55B5EA}"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Medium Access Control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9680C8E-6CE3-41C6-8D89-D98274F2940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9CBBDCF-5CA9-4BAF-AE85-AFD43B55B5EA}"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Medium Access Control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9680C8E-6CE3-41C6-8D89-D98274F2940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752600"/>
            <a:ext cx="392430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3438" y="1752600"/>
            <a:ext cx="392430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9CBBDCF-5CA9-4BAF-AE85-AFD43B55B5EA}"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Medium Access Control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9680C8E-6CE3-41C6-8D89-D98274F2940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9CBBDCF-5CA9-4BAF-AE85-AFD43B55B5EA}"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Medium Access Control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9680C8E-6CE3-41C6-8D89-D98274F2940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9CBBDCF-5CA9-4BAF-AE85-AFD43B55B5EA}"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Medium Access Control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9680C8E-6CE3-41C6-8D89-D98274F2940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9CBBDCF-5CA9-4BAF-AE85-AFD43B55B5EA}"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Medium Access Control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9680C8E-6CE3-41C6-8D89-D98274F2940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9CBBDCF-5CA9-4BAF-AE85-AFD43B55B5EA}"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Medium Access Control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9680C8E-6CE3-41C6-8D89-D98274F2940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9CBBDCF-5CA9-4BAF-AE85-AFD43B55B5EA}"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Medium Access Control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9680C8E-6CE3-41C6-8D89-D98274F2940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9CBBDCF-5CA9-4BAF-AE85-AFD43B55B5EA}"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Medium Access Control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9680C8E-6CE3-41C6-8D89-D98274F2940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54700"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A9CBBDCF-5CA9-4BAF-AE85-AFD43B55B5EA}"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Medium Access Control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9680C8E-6CE3-41C6-8D89-D98274F2940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3400" y="1600200"/>
            <a:ext cx="3810000" cy="4648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495800" y="1600200"/>
            <a:ext cx="3810000" cy="4648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228600"/>
            <a:ext cx="1943100" cy="6019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33400" y="228600"/>
            <a:ext cx="5676900" cy="6019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533400" y="1600200"/>
            <a:ext cx="3810000" cy="4648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495800" y="1600200"/>
            <a:ext cx="3810000" cy="4648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3400" y="1600200"/>
            <a:ext cx="3810000" cy="4648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495800" y="1600200"/>
            <a:ext cx="3810000" cy="4648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33400" y="228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533400" y="1600200"/>
            <a:ext cx="3810000" cy="2247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495800" y="1600200"/>
            <a:ext cx="3810000" cy="2247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533400" y="4000500"/>
            <a:ext cx="3810000" cy="2247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内容占位符 5"/>
          <p:cNvSpPr>
            <a:spLocks noGrp="1"/>
          </p:cNvSpPr>
          <p:nvPr>
            <p:ph sz="quarter" idx="4"/>
          </p:nvPr>
        </p:nvSpPr>
        <p:spPr>
          <a:xfrm>
            <a:off x="4495800" y="4000500"/>
            <a:ext cx="3810000" cy="2247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533400" y="1600200"/>
            <a:ext cx="3810000" cy="4648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495800" y="1600200"/>
            <a:ext cx="3810000" cy="2247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495800" y="4000500"/>
            <a:ext cx="3810000" cy="2247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7724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533400" y="1600200"/>
            <a:ext cx="7772400" cy="4648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0"/>
              <a:buChar char="r"/>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pitchFamily="82"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2" Type="http://schemas.openxmlformats.org/officeDocument/2006/relationships/theme" Target="../theme/theme2.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6" Type="http://schemas.openxmlformats.org/officeDocument/2006/relationships/theme" Target="../theme/theme3.xml"/><Relationship Id="rId15" Type="http://schemas.openxmlformats.org/officeDocument/2006/relationships/slideLayout" Target="../slideLayouts/slideLayout42.xml"/><Relationship Id="rId14" Type="http://schemas.openxmlformats.org/officeDocument/2006/relationships/slideLayout" Target="../slideLayouts/slideLayout41.xml"/><Relationship Id="rId13" Type="http://schemas.openxmlformats.org/officeDocument/2006/relationships/slideLayout" Target="../slideLayouts/slideLayout40.xml"/><Relationship Id="rId12" Type="http://schemas.openxmlformats.org/officeDocument/2006/relationships/slideLayout" Target="../slideLayouts/slideLayout39.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533400" y="228600"/>
            <a:ext cx="77724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p:nvPr>
        </p:nvSpPr>
        <p:spPr>
          <a:xfrm>
            <a:off x="533400" y="1600200"/>
            <a:ext cx="7772400" cy="46482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4443413" y="6400800"/>
            <a:ext cx="386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8162925" y="6400800"/>
            <a:ext cx="67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p:txStyles>
    <p:titleStyle>
      <a:lvl1pPr algn="l" rtl="0" eaLnBrk="0" fontAlgn="base" hangingPunct="0">
        <a:spcBef>
          <a:spcPct val="0"/>
        </a:spcBef>
        <a:spcAft>
          <a:spcPct val="0"/>
        </a:spcAft>
        <a:defRPr sz="4000" u="sng" kern="1200">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0"/>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0"/>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2050" name="Rectangle 2"/>
          <p:cNvSpPr>
            <a:spLocks noGrp="1"/>
          </p:cNvSpPr>
          <p:nvPr>
            <p:ph type="title"/>
          </p:nvPr>
        </p:nvSpPr>
        <p:spPr>
          <a:xfrm>
            <a:off x="574675" y="304800"/>
            <a:ext cx="8001000" cy="1216025"/>
          </a:xfrm>
          <a:prstGeom prst="rect">
            <a:avLst/>
          </a:prstGeom>
          <a:noFill/>
          <a:ln w="9525">
            <a:noFill/>
          </a:ln>
        </p:spPr>
        <p:txBody>
          <a:bodyPr anchor="b" anchorCtr="0"/>
          <a:p>
            <a:pPr lvl="0"/>
            <a:r>
              <a:rPr lang="en-US" altLang="zh-CN" dirty="0"/>
              <a:t>Click to edit Master title style</a:t>
            </a:r>
            <a:endParaRPr lang="en-US" altLang="zh-CN" dirty="0"/>
          </a:p>
        </p:txBody>
      </p:sp>
      <p:sp>
        <p:nvSpPr>
          <p:cNvPr id="2051" name="Rectangle 3"/>
          <p:cNvSpPr>
            <a:spLocks noGrp="1"/>
          </p:cNvSpPr>
          <p:nvPr>
            <p:ph type="body"/>
          </p:nvPr>
        </p:nvSpPr>
        <p:spPr>
          <a:xfrm>
            <a:off x="566738" y="1752600"/>
            <a:ext cx="8001000" cy="42672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052" name="AutoShape 4"/>
          <p:cNvSpPr/>
          <p:nvPr/>
        </p:nvSpPr>
        <p:spPr>
          <a:xfrm>
            <a:off x="609600" y="1566863"/>
            <a:ext cx="7958138" cy="109537"/>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2053"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781318"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9CBBDCF-5CA9-4BAF-AE85-AFD43B55B5EA}"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81319"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Medium Access Control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81320"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9680C8E-6CE3-41C6-8D89-D98274F29408}"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533400" y="228600"/>
            <a:ext cx="77724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p:nvPr>
        </p:nvSpPr>
        <p:spPr>
          <a:xfrm>
            <a:off x="533400" y="1600200"/>
            <a:ext cx="7772400" cy="46482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4443413" y="6400800"/>
            <a:ext cx="3862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The Medium Access Control Sublayer</a:t>
            </a:r>
            <a:r>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CPSC 441: Wireless</a:t>
            </a: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8162925" y="6400800"/>
            <a:ext cx="67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F8637FA-3143-42B6-A5B0-5C6436867F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hf sldNum="0" hdr="0" ftr="0"/>
  <p:txStyles>
    <p:titleStyle>
      <a:lvl1pPr algn="l" rtl="0" eaLnBrk="0" fontAlgn="base" hangingPunct="0">
        <a:spcBef>
          <a:spcPct val="0"/>
        </a:spcBef>
        <a:spcAft>
          <a:spcPct val="0"/>
        </a:spcAft>
        <a:defRPr sz="4000" u="sng" kern="1200">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0"/>
        <a:buChar char="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0"/>
        <a:buChar char="m"/>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oleObject" Target="../embeddings/oleObject30.bin"/><Relationship Id="rId7" Type="http://schemas.openxmlformats.org/officeDocument/2006/relationships/oleObject" Target="../embeddings/oleObject29.bin"/><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image" Target="../media/image15.wmf"/><Relationship Id="rId3" Type="http://schemas.openxmlformats.org/officeDocument/2006/relationships/oleObject" Target="../embeddings/oleObject26.bin"/><Relationship Id="rId2" Type="http://schemas.openxmlformats.org/officeDocument/2006/relationships/image" Target="../media/image14.wmf"/><Relationship Id="rId10" Type="http://schemas.openxmlformats.org/officeDocument/2006/relationships/vmlDrawing" Target="../drawings/vmlDrawing3.vml"/><Relationship Id="rId1" Type="http://schemas.openxmlformats.org/officeDocument/2006/relationships/oleObject" Target="../embeddings/oleObject25.bin"/></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oleObject" Target="../embeddings/oleObject36.bin"/><Relationship Id="rId7" Type="http://schemas.openxmlformats.org/officeDocument/2006/relationships/oleObject" Target="../embeddings/oleObject35.bin"/><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image" Target="../media/image15.wmf"/><Relationship Id="rId3" Type="http://schemas.openxmlformats.org/officeDocument/2006/relationships/oleObject" Target="../embeddings/oleObject32.bin"/><Relationship Id="rId2" Type="http://schemas.openxmlformats.org/officeDocument/2006/relationships/image" Target="../media/image14.wmf"/><Relationship Id="rId10" Type="http://schemas.openxmlformats.org/officeDocument/2006/relationships/vmlDrawing" Target="../drawings/vmlDrawing4.vml"/><Relationship Id="rId1"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1" Type="http://schemas.openxmlformats.org/officeDocument/2006/relationships/notesSlide" Target="../notesSlides/notesSlide2.xml"/><Relationship Id="rId10" Type="http://schemas.openxmlformats.org/officeDocument/2006/relationships/slideLayout" Target="../slideLayouts/slideLayout16.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oleObject" Target="../embeddings/oleObject6.bin"/><Relationship Id="rId7" Type="http://schemas.openxmlformats.org/officeDocument/2006/relationships/oleObject" Target="../embeddings/oleObject5.bin"/><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15.wmf"/><Relationship Id="rId3" Type="http://schemas.openxmlformats.org/officeDocument/2006/relationships/oleObject" Target="../embeddings/oleObject2.bin"/><Relationship Id="rId2" Type="http://schemas.openxmlformats.org/officeDocument/2006/relationships/image" Target="../media/image14.wmf"/><Relationship Id="rId16" Type="http://schemas.openxmlformats.org/officeDocument/2006/relationships/vmlDrawing" Target="../drawings/vmlDrawing1.vml"/><Relationship Id="rId15" Type="http://schemas.openxmlformats.org/officeDocument/2006/relationships/slideLayout" Target="../slideLayouts/slideLayout2.xml"/><Relationship Id="rId14" Type="http://schemas.openxmlformats.org/officeDocument/2006/relationships/oleObject" Target="../embeddings/oleObject12.bin"/><Relationship Id="rId13" Type="http://schemas.openxmlformats.org/officeDocument/2006/relationships/oleObject" Target="../embeddings/oleObject11.bin"/><Relationship Id="rId12" Type="http://schemas.openxmlformats.org/officeDocument/2006/relationships/oleObject" Target="../embeddings/oleObject10.bin"/><Relationship Id="rId11" Type="http://schemas.openxmlformats.org/officeDocument/2006/relationships/oleObject" Target="../embeddings/oleObject9.bin"/><Relationship Id="rId10" Type="http://schemas.openxmlformats.org/officeDocument/2006/relationships/oleObject" Target="../embeddings/oleObject8.bin"/><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oleObject" Target="../embeddings/oleObject18.bin"/><Relationship Id="rId7" Type="http://schemas.openxmlformats.org/officeDocument/2006/relationships/oleObject" Target="../embeddings/oleObject17.bin"/><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image" Target="../media/image15.wmf"/><Relationship Id="rId3" Type="http://schemas.openxmlformats.org/officeDocument/2006/relationships/oleObject" Target="../embeddings/oleObject14.bin"/><Relationship Id="rId2" Type="http://schemas.openxmlformats.org/officeDocument/2006/relationships/image" Target="../media/image14.wmf"/><Relationship Id="rId16" Type="http://schemas.openxmlformats.org/officeDocument/2006/relationships/vmlDrawing" Target="../drawings/vmlDrawing2.vml"/><Relationship Id="rId15" Type="http://schemas.openxmlformats.org/officeDocument/2006/relationships/slideLayout" Target="../slideLayouts/slideLayout2.xml"/><Relationship Id="rId14" Type="http://schemas.openxmlformats.org/officeDocument/2006/relationships/oleObject" Target="../embeddings/oleObject24.bin"/><Relationship Id="rId13" Type="http://schemas.openxmlformats.org/officeDocument/2006/relationships/oleObject" Target="../embeddings/oleObject23.bin"/><Relationship Id="rId12" Type="http://schemas.openxmlformats.org/officeDocument/2006/relationships/oleObject" Target="../embeddings/oleObject22.bin"/><Relationship Id="rId11" Type="http://schemas.openxmlformats.org/officeDocument/2006/relationships/oleObject" Target="../embeddings/oleObject21.bin"/><Relationship Id="rId10" Type="http://schemas.openxmlformats.org/officeDocument/2006/relationships/oleObject" Target="../embeddings/oleObject20.bin"/><Relationship Id="rId1"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FB53EC3-1FE6-496B-AC75-DFDC5CDBED3C}"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146" name="灯片编号占位符 5"/>
          <p:cNvSpPr>
            <a:spLocks noGrp="1"/>
          </p:cNvSpPr>
          <p:nvPr>
            <p:ph type="sldNum" sz="quarter" idx="12"/>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lgn="r" eaLnBrk="1" hangingPunct="1">
              <a:buSzTx/>
            </a:pPr>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6147" name="Rectangle 2"/>
          <p:cNvSpPr/>
          <p:nvPr/>
        </p:nvSpPr>
        <p:spPr>
          <a:xfrm>
            <a:off x="635000" y="1677988"/>
            <a:ext cx="8509000" cy="2139950"/>
          </a:xfrm>
          <a:prstGeom prst="rect">
            <a:avLst/>
          </a:prstGeom>
          <a:noFill/>
          <a:ln w="9525">
            <a:noFill/>
          </a:ln>
        </p:spPr>
        <p:txBody>
          <a:bodyPr anchor="ctr" anchorCtr="0"/>
          <a:p>
            <a:pPr>
              <a:lnSpc>
                <a:spcPct val="140000"/>
              </a:lnSpc>
            </a:pPr>
            <a:r>
              <a:rPr lang="en-US" altLang="zh-CN" sz="4800" b="1" dirty="0">
                <a:latin typeface="Times New Roman" panose="02020603050405020304" pitchFamily="18" charset="0"/>
              </a:rPr>
              <a:t>The MAC Sublayer</a:t>
            </a:r>
            <a:r>
              <a:rPr lang="en-US" altLang="zh-CN" sz="4000" b="1" dirty="0">
                <a:latin typeface="Times New Roman" panose="02020603050405020304" pitchFamily="18" charset="0"/>
              </a:rPr>
              <a:t> </a:t>
            </a:r>
            <a:r>
              <a:rPr lang="en-US" altLang="zh-CN" sz="3200" b="1" dirty="0">
                <a:latin typeface="Times New Roman" panose="02020603050405020304" pitchFamily="18" charset="0"/>
              </a:rPr>
              <a:t>(cont'd)</a:t>
            </a:r>
            <a:r>
              <a:rPr lang="en-US" altLang="zh-CN" sz="4000" b="1" dirty="0">
                <a:latin typeface="Times New Roman" panose="02020603050405020304" pitchFamily="18" charset="0"/>
              </a:rPr>
              <a:t> </a:t>
            </a:r>
            <a:br>
              <a:rPr lang="en-US" altLang="zh-CN" sz="4000" b="1" dirty="0">
                <a:latin typeface="Times New Roman" panose="02020603050405020304" pitchFamily="18" charset="0"/>
              </a:rPr>
            </a:br>
            <a:r>
              <a:rPr lang="zh-CN" altLang="en-US" sz="3600" b="1" dirty="0">
                <a:latin typeface="Times New Roman" panose="02020603050405020304" pitchFamily="18" charset="0"/>
                <a:ea typeface="黑体" panose="02010609060101010101" pitchFamily="2" charset="-122"/>
              </a:rPr>
              <a:t>介质访问控制子层</a:t>
            </a:r>
            <a:r>
              <a:rPr lang="en-US" altLang="zh-CN" b="1" dirty="0">
                <a:latin typeface="Times New Roman" panose="02020603050405020304" pitchFamily="18" charset="0"/>
                <a:ea typeface="黑体" panose="02010609060101010101" pitchFamily="2" charset="-122"/>
              </a:rPr>
              <a:t>(</a:t>
            </a:r>
            <a:r>
              <a:rPr lang="zh-CN" altLang="en-US" b="1" dirty="0">
                <a:latin typeface="Times New Roman" panose="02020603050405020304" pitchFamily="18" charset="0"/>
                <a:ea typeface="黑体" panose="02010609060101010101" pitchFamily="2" charset="-122"/>
              </a:rPr>
              <a:t>续</a:t>
            </a:r>
            <a:r>
              <a:rPr lang="en-US" altLang="zh-CN" b="1" dirty="0">
                <a:latin typeface="Times New Roman" panose="02020603050405020304" pitchFamily="18" charset="0"/>
                <a:ea typeface="黑体" panose="02010609060101010101" pitchFamily="2" charset="-122"/>
              </a:rPr>
              <a:t>)</a:t>
            </a:r>
            <a:endParaRPr lang="en-US" altLang="zh-CN" b="1" dirty="0">
              <a:latin typeface="Times New Roman" panose="02020603050405020304" pitchFamily="18" charset="0"/>
              <a:ea typeface="黑体" panose="02010609060101010101" pitchFamily="2" charset="-122"/>
            </a:endParaRPr>
          </a:p>
        </p:txBody>
      </p:sp>
      <p:sp>
        <p:nvSpPr>
          <p:cNvPr id="6148" name="Rectangle 3"/>
          <p:cNvSpPr/>
          <p:nvPr/>
        </p:nvSpPr>
        <p:spPr>
          <a:xfrm>
            <a:off x="593725" y="911225"/>
            <a:ext cx="6437313" cy="595313"/>
          </a:xfrm>
          <a:prstGeom prst="rect">
            <a:avLst/>
          </a:prstGeom>
          <a:noFill/>
          <a:ln w="9525">
            <a:noFill/>
          </a:ln>
        </p:spPr>
        <p:txBody>
          <a:bodyPr anchor="t" anchorCtr="0"/>
          <a:p>
            <a:pPr marL="338455" indent="-338455">
              <a:spcBef>
                <a:spcPct val="20000"/>
              </a:spcBef>
              <a:buClr>
                <a:schemeClr val="accent2"/>
              </a:buClr>
              <a:buFont typeface="Wingdings" panose="05000000000000000000" pitchFamily="2" charset="2"/>
            </a:pPr>
            <a:r>
              <a:rPr lang="en-US" altLang="zh-CN" sz="3600" b="1" dirty="0">
                <a:latin typeface="Times New Roman" panose="02020603050405020304" pitchFamily="18" charset="0"/>
              </a:rPr>
              <a:t>Chapter 4</a:t>
            </a:r>
            <a:endParaRPr lang="en-US" altLang="zh-CN" sz="3600" b="1" dirty="0">
              <a:latin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日期占位符 3"/>
          <p:cNvSpPr>
            <a:spLocks noGrp="1"/>
          </p:cNvSpPr>
          <p:nvPr>
            <p:ph type="dt" sz="half" idx="10"/>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buClrTx/>
              <a:buFontTx/>
            </a:pPr>
            <a:fld id="{BB962C8B-B14F-4D97-AF65-F5344CB8AC3E}" type="datetime1">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51202" name="灯片编号占位符 5"/>
          <p:cNvSpPr>
            <a:spLocks noGrp="1"/>
          </p:cNvSpPr>
          <p:nvPr>
            <p:ph type="sldNum" sz="quarter" idx="12"/>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lgn="r">
              <a:buClrTx/>
              <a:buFontTx/>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51203" name="Rectangle 3"/>
          <p:cNvSpPr>
            <a:spLocks noGrp="1"/>
          </p:cNvSpPr>
          <p:nvPr>
            <p:ph idx="1"/>
          </p:nvPr>
        </p:nvSpPr>
        <p:spPr>
          <a:xfrm>
            <a:off x="298450" y="1436688"/>
            <a:ext cx="8647113" cy="1117600"/>
          </a:xfrm>
        </p:spPr>
        <p:txBody>
          <a:bodyPr vert="horz" wrap="square" lIns="91440" tIns="45720" rIns="91440" bIns="45720" anchor="t" anchorCtr="0"/>
          <a:p>
            <a:pPr>
              <a:buNone/>
            </a:pPr>
            <a:r>
              <a:rPr lang="en-US" altLang="zh-CN" b="1" dirty="0">
                <a:ea typeface="宋体" panose="02010600030101010101" pitchFamily="2" charset="-122"/>
              </a:rPr>
              <a:t>Multiple wireless senders and receivers create additional problems (beyond multiple access):</a:t>
            </a:r>
            <a:endParaRPr lang="en-US" altLang="zh-CN" b="1" dirty="0">
              <a:ea typeface="宋体" panose="02010600030101010101" pitchFamily="2" charset="-122"/>
            </a:endParaRPr>
          </a:p>
        </p:txBody>
      </p:sp>
      <p:grpSp>
        <p:nvGrpSpPr>
          <p:cNvPr id="51204" name="Group 4"/>
          <p:cNvGrpSpPr/>
          <p:nvPr/>
        </p:nvGrpSpPr>
        <p:grpSpPr>
          <a:xfrm>
            <a:off x="5157788" y="3316288"/>
            <a:ext cx="3194050" cy="1616075"/>
            <a:chOff x="759" y="2008"/>
            <a:chExt cx="2012" cy="1018"/>
          </a:xfrm>
        </p:grpSpPr>
        <p:grpSp>
          <p:nvGrpSpPr>
            <p:cNvPr id="51205" name="Group 5"/>
            <p:cNvGrpSpPr/>
            <p:nvPr/>
          </p:nvGrpSpPr>
          <p:grpSpPr>
            <a:xfrm>
              <a:off x="1529" y="2018"/>
              <a:ext cx="535" cy="466"/>
              <a:chOff x="2870" y="1518"/>
              <a:chExt cx="292" cy="320"/>
            </a:xfrm>
          </p:grpSpPr>
          <p:graphicFrame>
            <p:nvGraphicFramePr>
              <p:cNvPr id="51206" name="Object 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16" name="" r:id="rId1" imgW="826770" imgH="840105" progId="MS_ClipArt_Gallery.2">
                      <p:embed/>
                    </p:oleObj>
                  </mc:Choice>
                  <mc:Fallback>
                    <p:oleObj name="" r:id="rId1" imgW="826770" imgH="840105" progId="MS_ClipArt_Gallery.2">
                      <p:embed/>
                      <p:pic>
                        <p:nvPicPr>
                          <p:cNvPr id="0" name="图片 3115"/>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51207" name="Object 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14" name="" r:id="rId3" imgW="1268095" imgH="1199515" progId="MS_ClipArt_Gallery.2">
                      <p:embed/>
                    </p:oleObj>
                  </mc:Choice>
                  <mc:Fallback>
                    <p:oleObj name="" r:id="rId3" imgW="1268095" imgH="1199515" progId="MS_ClipArt_Gallery.2">
                      <p:embed/>
                      <p:pic>
                        <p:nvPicPr>
                          <p:cNvPr id="0" name="图片 3113"/>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sp>
          <p:nvSpPr>
            <p:cNvPr id="51208" name="Freeform 8"/>
            <p:cNvSpPr/>
            <p:nvPr/>
          </p:nvSpPr>
          <p:spPr>
            <a:xfrm>
              <a:off x="759" y="2008"/>
              <a:ext cx="1273" cy="684"/>
            </a:xfrm>
            <a:custGeom>
              <a:avLst/>
              <a:gdLst/>
              <a:ahLst/>
              <a:cxnLst>
                <a:cxn ang="0">
                  <a:pos x="9" y="675"/>
                </a:cxn>
                <a:cxn ang="0">
                  <a:pos x="316" y="0"/>
                </a:cxn>
                <a:cxn ang="0">
                  <a:pos x="461" y="228"/>
                </a:cxn>
                <a:cxn ang="0">
                  <a:pos x="510" y="119"/>
                </a:cxn>
                <a:cxn ang="0">
                  <a:pos x="631" y="467"/>
                </a:cxn>
                <a:cxn ang="0">
                  <a:pos x="667" y="391"/>
                </a:cxn>
                <a:cxn ang="0">
                  <a:pos x="739" y="464"/>
                </a:cxn>
                <a:cxn ang="0">
                  <a:pos x="1058" y="57"/>
                </a:cxn>
                <a:cxn ang="0">
                  <a:pos x="1273" y="684"/>
                </a:cxn>
                <a:cxn ang="0">
                  <a:pos x="0" y="674"/>
                </a:cxn>
              </a:cxnLst>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tileRect/>
            </a:gradFill>
            <a:ln w="9525" cap="flat" cmpd="sng">
              <a:solidFill>
                <a:schemeClr val="tx1"/>
              </a:solidFill>
              <a:prstDash val="solid"/>
              <a:round/>
              <a:headEnd type="none" w="med" len="med"/>
              <a:tailEnd type="none" w="med" len="med"/>
            </a:ln>
          </p:spPr>
          <p:txBody>
            <a:bodyPr/>
            <a:p>
              <a:endParaRPr lang="zh-CN" altLang="en-US"/>
            </a:p>
          </p:txBody>
        </p:sp>
        <p:grpSp>
          <p:nvGrpSpPr>
            <p:cNvPr id="51209" name="Group 9"/>
            <p:cNvGrpSpPr/>
            <p:nvPr/>
          </p:nvGrpSpPr>
          <p:grpSpPr>
            <a:xfrm>
              <a:off x="1053" y="2587"/>
              <a:ext cx="482" cy="439"/>
              <a:chOff x="2870" y="1518"/>
              <a:chExt cx="292" cy="320"/>
            </a:xfrm>
          </p:grpSpPr>
          <p:graphicFrame>
            <p:nvGraphicFramePr>
              <p:cNvPr id="51210" name="Object 1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17" name="" r:id="rId5" imgW="826770" imgH="840105" progId="MS_ClipArt_Gallery.2">
                      <p:embed/>
                    </p:oleObj>
                  </mc:Choice>
                  <mc:Fallback>
                    <p:oleObj name="" r:id="rId5" imgW="826770" imgH="840105" progId="MS_ClipArt_Gallery.2">
                      <p:embed/>
                      <p:pic>
                        <p:nvPicPr>
                          <p:cNvPr id="0" name="图片 3116"/>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51211" name="Object 1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15" name="" r:id="rId6" imgW="1268095" imgH="1199515" progId="MS_ClipArt_Gallery.2">
                      <p:embed/>
                    </p:oleObj>
                  </mc:Choice>
                  <mc:Fallback>
                    <p:oleObj name="" r:id="rId6" imgW="1268095" imgH="1199515" progId="MS_ClipArt_Gallery.2">
                      <p:embed/>
                      <p:pic>
                        <p:nvPicPr>
                          <p:cNvPr id="0" name="图片 3114"/>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grpSp>
          <p:nvGrpSpPr>
            <p:cNvPr id="51212" name="Group 12"/>
            <p:cNvGrpSpPr/>
            <p:nvPr/>
          </p:nvGrpSpPr>
          <p:grpSpPr>
            <a:xfrm>
              <a:off x="2124" y="2391"/>
              <a:ext cx="482" cy="439"/>
              <a:chOff x="2870" y="1518"/>
              <a:chExt cx="292" cy="320"/>
            </a:xfrm>
          </p:grpSpPr>
          <p:graphicFrame>
            <p:nvGraphicFramePr>
              <p:cNvPr id="51213" name="Object 1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18" name="" r:id="rId7" imgW="826770" imgH="840105" progId="MS_ClipArt_Gallery.2">
                      <p:embed/>
                    </p:oleObj>
                  </mc:Choice>
                  <mc:Fallback>
                    <p:oleObj name="" r:id="rId7" imgW="826770" imgH="840105" progId="MS_ClipArt_Gallery.2">
                      <p:embed/>
                      <p:pic>
                        <p:nvPicPr>
                          <p:cNvPr id="0" name="图片 3117"/>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51214" name="Object 1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19" name="" r:id="rId8" imgW="1268095" imgH="1199515" progId="MS_ClipArt_Gallery.2">
                      <p:embed/>
                    </p:oleObj>
                  </mc:Choice>
                  <mc:Fallback>
                    <p:oleObj name="" r:id="rId8" imgW="1268095" imgH="1199515" progId="MS_ClipArt_Gallery.2">
                      <p:embed/>
                      <p:pic>
                        <p:nvPicPr>
                          <p:cNvPr id="0" name="图片 3118"/>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sp>
          <p:nvSpPr>
            <p:cNvPr id="51215" name="Line 15"/>
            <p:cNvSpPr/>
            <p:nvPr/>
          </p:nvSpPr>
          <p:spPr>
            <a:xfrm flipV="1">
              <a:off x="1561" y="2773"/>
              <a:ext cx="629" cy="107"/>
            </a:xfrm>
            <a:prstGeom prst="line">
              <a:avLst/>
            </a:prstGeom>
            <a:ln w="38100" cap="flat" cmpd="sng">
              <a:solidFill>
                <a:srgbClr val="FF0000"/>
              </a:solidFill>
              <a:prstDash val="solid"/>
              <a:round/>
              <a:headEnd type="triangle" w="med" len="med"/>
              <a:tailEnd type="triangle" w="med" len="med"/>
            </a:ln>
          </p:spPr>
        </p:sp>
        <p:sp>
          <p:nvSpPr>
            <p:cNvPr id="51216" name="Line 16"/>
            <p:cNvSpPr/>
            <p:nvPr/>
          </p:nvSpPr>
          <p:spPr>
            <a:xfrm>
              <a:off x="1985" y="2471"/>
              <a:ext cx="257" cy="203"/>
            </a:xfrm>
            <a:prstGeom prst="line">
              <a:avLst/>
            </a:prstGeom>
            <a:ln w="38100" cap="flat" cmpd="sng">
              <a:solidFill>
                <a:srgbClr val="FF0000"/>
              </a:solidFill>
              <a:prstDash val="solid"/>
              <a:round/>
              <a:headEnd type="triangle" w="med" len="med"/>
              <a:tailEnd type="triangle" w="med" len="med"/>
            </a:ln>
          </p:spPr>
        </p:sp>
        <p:sp>
          <p:nvSpPr>
            <p:cNvPr id="51217" name="Text Box 17"/>
            <p:cNvSpPr txBox="1"/>
            <p:nvPr/>
          </p:nvSpPr>
          <p:spPr>
            <a:xfrm>
              <a:off x="1006" y="2705"/>
              <a:ext cx="221" cy="231"/>
            </a:xfrm>
            <a:prstGeom prst="rect">
              <a:avLst/>
            </a:prstGeom>
            <a:noFill/>
            <a:ln w="9525">
              <a:noFill/>
            </a:ln>
          </p:spPr>
          <p:txBody>
            <a:bodyPr wrap="none"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A</a:t>
              </a:r>
              <a:endParaRPr lang="en-US" altLang="zh-CN" sz="1800" dirty="0">
                <a:latin typeface="Comic Sans MS" panose="030F0702030302020204" pitchFamily="66" charset="0"/>
                <a:ea typeface="宋体" panose="02010600030101010101" pitchFamily="2" charset="-122"/>
              </a:endParaRPr>
            </a:p>
          </p:txBody>
        </p:sp>
        <p:sp>
          <p:nvSpPr>
            <p:cNvPr id="51218" name="Text Box 18"/>
            <p:cNvSpPr txBox="1"/>
            <p:nvPr/>
          </p:nvSpPr>
          <p:spPr>
            <a:xfrm>
              <a:off x="2564" y="2562"/>
              <a:ext cx="207" cy="231"/>
            </a:xfrm>
            <a:prstGeom prst="rect">
              <a:avLst/>
            </a:prstGeom>
            <a:noFill/>
            <a:ln w="9525">
              <a:noFill/>
            </a:ln>
          </p:spPr>
          <p:txBody>
            <a:bodyPr wrap="none"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B</a:t>
              </a:r>
              <a:endParaRPr lang="en-US" altLang="zh-CN" sz="1800" dirty="0">
                <a:latin typeface="Comic Sans MS" panose="030F0702030302020204" pitchFamily="66" charset="0"/>
                <a:ea typeface="宋体" panose="02010600030101010101" pitchFamily="2" charset="-122"/>
              </a:endParaRPr>
            </a:p>
          </p:txBody>
        </p:sp>
        <p:sp>
          <p:nvSpPr>
            <p:cNvPr id="51219" name="Text Box 19"/>
            <p:cNvSpPr txBox="1"/>
            <p:nvPr/>
          </p:nvSpPr>
          <p:spPr>
            <a:xfrm>
              <a:off x="2014" y="2118"/>
              <a:ext cx="203" cy="231"/>
            </a:xfrm>
            <a:prstGeom prst="rect">
              <a:avLst/>
            </a:prstGeom>
            <a:noFill/>
            <a:ln w="9525">
              <a:noFill/>
            </a:ln>
          </p:spPr>
          <p:txBody>
            <a:bodyPr wrap="none"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C</a:t>
              </a:r>
              <a:endParaRPr lang="en-US" altLang="zh-CN" sz="1800" dirty="0">
                <a:latin typeface="Comic Sans MS" panose="030F0702030302020204" pitchFamily="66" charset="0"/>
                <a:ea typeface="宋体" panose="02010600030101010101" pitchFamily="2" charset="-122"/>
              </a:endParaRPr>
            </a:p>
          </p:txBody>
        </p:sp>
      </p:grpSp>
      <p:sp>
        <p:nvSpPr>
          <p:cNvPr id="51220" name="Rectangle 20"/>
          <p:cNvSpPr/>
          <p:nvPr/>
        </p:nvSpPr>
        <p:spPr>
          <a:xfrm>
            <a:off x="461963" y="2601913"/>
            <a:ext cx="4594225" cy="2816225"/>
          </a:xfrm>
          <a:prstGeom prst="rect">
            <a:avLst/>
          </a:prstGeom>
          <a:noFill/>
          <a:ln w="9525">
            <a:noFill/>
          </a:ln>
        </p:spPr>
        <p:txBody>
          <a:bodyPr anchor="t" anchorCtr="0"/>
          <a:p>
            <a:pPr marL="342900" indent="-342900" eaLnBrk="0" hangingPunct="0">
              <a:lnSpc>
                <a:spcPct val="90000"/>
              </a:lnSpc>
              <a:spcBef>
                <a:spcPct val="20000"/>
              </a:spcBef>
              <a:buClr>
                <a:schemeClr val="accent2"/>
              </a:buClr>
              <a:buSzPct val="85000"/>
              <a:buFont typeface="ZapfDingbats" pitchFamily="82" charset="0"/>
            </a:pPr>
            <a:r>
              <a:rPr lang="en-US" altLang="zh-CN" b="1" dirty="0">
                <a:latin typeface="Comic Sans MS" panose="030F0702030302020204" pitchFamily="66" charset="0"/>
                <a:ea typeface="宋体" panose="02010600030101010101" pitchFamily="2" charset="-122"/>
              </a:rPr>
              <a:t>Hidden station problem</a:t>
            </a:r>
            <a:endParaRPr lang="en-US" altLang="zh-CN" b="1" dirty="0">
              <a:latin typeface="Comic Sans MS" panose="030F0702030302020204" pitchFamily="66" charset="0"/>
              <a:ea typeface="宋体" panose="02010600030101010101" pitchFamily="2" charset="-122"/>
            </a:endParaRPr>
          </a:p>
          <a:p>
            <a:pPr marL="342900" indent="-342900" eaLnBrk="0" hangingPunct="0">
              <a:lnSpc>
                <a:spcPct val="90000"/>
              </a:lnSpc>
              <a:spcBef>
                <a:spcPct val="20000"/>
              </a:spcBef>
              <a:buClr>
                <a:schemeClr val="accent2"/>
              </a:buClr>
              <a:buSzPct val="85000"/>
              <a:buFont typeface="ZapfDingbats" pitchFamily="82" charset="0"/>
            </a:pPr>
            <a:r>
              <a:rPr lang="en-US" altLang="zh-CN" b="1" dirty="0">
                <a:latin typeface="Comic Sans MS" panose="030F0702030302020204" pitchFamily="66" charset="0"/>
                <a:ea typeface="宋体" panose="02010600030101010101" pitchFamily="2" charset="-122"/>
              </a:rPr>
              <a:t>(</a:t>
            </a:r>
            <a:r>
              <a:rPr lang="zh-CN" altLang="en-US" b="1" dirty="0">
                <a:latin typeface="Comic Sans MS" panose="030F0702030302020204" pitchFamily="66" charset="0"/>
                <a:ea typeface="黑体" panose="02010609060101010101" pitchFamily="2" charset="-122"/>
              </a:rPr>
              <a:t>隐蔽站问题</a:t>
            </a:r>
            <a:r>
              <a:rPr lang="en-US" altLang="zh-CN" b="1" dirty="0">
                <a:latin typeface="Comic Sans MS" panose="030F0702030302020204" pitchFamily="66" charset="0"/>
                <a:ea typeface="宋体" panose="02010600030101010101" pitchFamily="2" charset="-122"/>
              </a:rPr>
              <a:t>)</a:t>
            </a:r>
            <a:endParaRPr lang="en-US" altLang="zh-CN" b="1" dirty="0">
              <a:latin typeface="Comic Sans MS" panose="030F0702030302020204" pitchFamily="66" charset="0"/>
              <a:ea typeface="宋体" panose="02010600030101010101" pitchFamily="2" charset="-122"/>
            </a:endParaRPr>
          </a:p>
          <a:p>
            <a:pPr marL="342900" indent="-342900" eaLnBrk="0" hangingPunct="0">
              <a:lnSpc>
                <a:spcPct val="90000"/>
              </a:lnSpc>
              <a:spcBef>
                <a:spcPct val="20000"/>
              </a:spcBef>
              <a:buClr>
                <a:schemeClr val="accent2"/>
              </a:buClr>
              <a:buSzPct val="85000"/>
              <a:buFont typeface="Wingdings" panose="05000000000000000000" pitchFamily="2" charset="2"/>
              <a:buChar char="Ø"/>
            </a:pPr>
            <a:r>
              <a:rPr lang="en-US" altLang="zh-CN" b="1" dirty="0">
                <a:latin typeface="Comic Sans MS" panose="030F0702030302020204" pitchFamily="66" charset="0"/>
                <a:ea typeface="宋体" panose="02010600030101010101" pitchFamily="2" charset="-122"/>
              </a:rPr>
              <a:t>B, A hear each other</a:t>
            </a:r>
            <a:endParaRPr lang="en-US" altLang="zh-CN" b="1" dirty="0">
              <a:latin typeface="Comic Sans MS" panose="030F0702030302020204" pitchFamily="66" charset="0"/>
              <a:ea typeface="宋体" panose="02010600030101010101" pitchFamily="2" charset="-122"/>
            </a:endParaRPr>
          </a:p>
          <a:p>
            <a:pPr marL="342900" indent="-342900" eaLnBrk="0" hangingPunct="0">
              <a:lnSpc>
                <a:spcPct val="90000"/>
              </a:lnSpc>
              <a:spcBef>
                <a:spcPct val="20000"/>
              </a:spcBef>
              <a:buClr>
                <a:schemeClr val="accent2"/>
              </a:buClr>
              <a:buSzPct val="85000"/>
              <a:buFont typeface="Wingdings" panose="05000000000000000000" pitchFamily="2" charset="2"/>
              <a:buChar char="Ø"/>
            </a:pPr>
            <a:r>
              <a:rPr lang="en-US" altLang="zh-CN" b="1" dirty="0">
                <a:latin typeface="Comic Sans MS" panose="030F0702030302020204" pitchFamily="66" charset="0"/>
                <a:ea typeface="宋体" panose="02010600030101010101" pitchFamily="2" charset="-122"/>
              </a:rPr>
              <a:t>B, C hear each other</a:t>
            </a:r>
            <a:endParaRPr lang="en-US" altLang="zh-CN" b="1" dirty="0">
              <a:latin typeface="Comic Sans MS" panose="030F0702030302020204" pitchFamily="66" charset="0"/>
              <a:ea typeface="宋体" panose="02010600030101010101" pitchFamily="2" charset="-122"/>
            </a:endParaRPr>
          </a:p>
          <a:p>
            <a:pPr marL="342900" indent="-342900" eaLnBrk="0" hangingPunct="0">
              <a:lnSpc>
                <a:spcPct val="90000"/>
              </a:lnSpc>
              <a:spcBef>
                <a:spcPct val="20000"/>
              </a:spcBef>
              <a:buClr>
                <a:schemeClr val="accent2"/>
              </a:buClr>
              <a:buSzPct val="85000"/>
              <a:buFont typeface="Wingdings" panose="05000000000000000000" pitchFamily="2" charset="2"/>
              <a:buChar char="Ø"/>
            </a:pPr>
            <a:r>
              <a:rPr lang="en-US" altLang="zh-CN" b="1" dirty="0">
                <a:latin typeface="Comic Sans MS" panose="030F0702030302020204" pitchFamily="66" charset="0"/>
                <a:ea typeface="宋体" panose="02010600030101010101" pitchFamily="2" charset="-122"/>
              </a:rPr>
              <a:t>A, C can not hear each other</a:t>
            </a:r>
            <a:endParaRPr lang="en-US" altLang="zh-CN" b="1" dirty="0">
              <a:latin typeface="Comic Sans MS" panose="030F0702030302020204" pitchFamily="66" charset="0"/>
              <a:ea typeface="宋体" panose="02010600030101010101" pitchFamily="2" charset="-122"/>
            </a:endParaRPr>
          </a:p>
        </p:txBody>
      </p:sp>
      <p:sp>
        <p:nvSpPr>
          <p:cNvPr id="51221" name="Text Box 47"/>
          <p:cNvSpPr txBox="1"/>
          <p:nvPr/>
        </p:nvSpPr>
        <p:spPr>
          <a:xfrm>
            <a:off x="0" y="0"/>
            <a:ext cx="9144000" cy="1262063"/>
          </a:xfrm>
          <a:prstGeom prst="rect">
            <a:avLst/>
          </a:prstGeom>
          <a:solidFill>
            <a:schemeClr val="hlink"/>
          </a:solidFill>
          <a:ln w="9525">
            <a:noFill/>
          </a:ln>
        </p:spPr>
        <p:txBody>
          <a:bodyPr anchor="t" anchorCtr="0">
            <a:spAutoFit/>
          </a:bodyPr>
          <a:p>
            <a:pPr algn="ctr" eaLnBrk="0" hangingPunct="0">
              <a:lnSpc>
                <a:spcPct val="110000"/>
              </a:lnSpc>
              <a:spcBef>
                <a:spcPct val="20000"/>
              </a:spcBef>
              <a:buClrTx/>
              <a:buFontTx/>
            </a:pPr>
            <a:r>
              <a:rPr lang="en-US" altLang="zh-CN" sz="3200" b="1" dirty="0">
                <a:latin typeface="Arial Black" panose="020B0A04020102020204" pitchFamily="34" charset="0"/>
                <a:ea typeface="宋体" panose="02010600030101010101" pitchFamily="2" charset="-122"/>
              </a:rPr>
              <a:t>Hidden station &amp; exposed station</a:t>
            </a:r>
            <a:endParaRPr lang="en-US" altLang="zh-CN" sz="3200" b="1" dirty="0">
              <a:latin typeface="Arial Black" panose="020B0A04020102020204" pitchFamily="34" charset="0"/>
              <a:ea typeface="宋体" panose="02010600030101010101" pitchFamily="2" charset="-122"/>
            </a:endParaRPr>
          </a:p>
          <a:p>
            <a:pPr algn="ctr" eaLnBrk="0" hangingPunct="0">
              <a:lnSpc>
                <a:spcPct val="110000"/>
              </a:lnSpc>
              <a:spcBef>
                <a:spcPct val="20000"/>
              </a:spcBef>
              <a:buClrTx/>
              <a:buFontTx/>
            </a:pPr>
            <a:r>
              <a:rPr lang="zh-CN" altLang="en-US" sz="3200" b="1" dirty="0">
                <a:latin typeface="Arial Black" panose="020B0A04020102020204" pitchFamily="34" charset="0"/>
                <a:ea typeface="黑体" panose="02010609060101010101" pitchFamily="2" charset="-122"/>
              </a:rPr>
              <a:t>隐蔽站与暴露站问题</a:t>
            </a:r>
            <a:r>
              <a:rPr lang="zh-CN" altLang="en-US" sz="3200" b="1" dirty="0">
                <a:latin typeface="Arial Black" panose="020B0A04020102020204" pitchFamily="34" charset="0"/>
                <a:ea typeface="宋体" panose="02010600030101010101" pitchFamily="2" charset="-122"/>
              </a:rPr>
              <a:t> </a:t>
            </a:r>
            <a:endParaRPr lang="zh-CN" altLang="en-US" sz="3200" b="1" dirty="0">
              <a:latin typeface="Arial Black" panose="020B0A04020102020204" pitchFamily="34" charset="0"/>
              <a:ea typeface="宋体" panose="02010600030101010101" pitchFamily="2" charset="-122"/>
            </a:endParaRPr>
          </a:p>
        </p:txBody>
      </p:sp>
      <p:sp>
        <p:nvSpPr>
          <p:cNvPr id="51222" name="Text Box 48"/>
          <p:cNvSpPr txBox="1"/>
          <p:nvPr/>
        </p:nvSpPr>
        <p:spPr>
          <a:xfrm>
            <a:off x="342900" y="5549900"/>
            <a:ext cx="8648700" cy="519113"/>
          </a:xfrm>
          <a:prstGeom prst="rect">
            <a:avLst/>
          </a:prstGeom>
          <a:noFill/>
          <a:ln w="9525">
            <a:noFill/>
          </a:ln>
        </p:spPr>
        <p:txBody>
          <a:bodyPr anchor="t" anchorCtr="0">
            <a:spAutoFit/>
          </a:bodyPr>
          <a:p>
            <a:pPr eaLnBrk="0" hangingPunct="0">
              <a:spcBef>
                <a:spcPct val="50000"/>
              </a:spcBef>
              <a:buClrTx/>
              <a:buFontTx/>
            </a:pPr>
            <a:r>
              <a:rPr lang="en-US" altLang="zh-CN" b="1" dirty="0">
                <a:latin typeface="Arial" panose="020B0604020202020204" pitchFamily="34" charset="0"/>
                <a:ea typeface="宋体" panose="02010600030101010101" pitchFamily="2" charset="-122"/>
              </a:rPr>
              <a:t>means A, C unaware of their interference at B</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日期占位符 3"/>
          <p:cNvSpPr>
            <a:spLocks noGrp="1"/>
          </p:cNvSpPr>
          <p:nvPr>
            <p:ph type="dt" sz="half" idx="10"/>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buClrTx/>
              <a:buFontTx/>
            </a:pPr>
            <a:fld id="{BB962C8B-B14F-4D97-AF65-F5344CB8AC3E}" type="datetime1">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52226" name="灯片编号占位符 5"/>
          <p:cNvSpPr>
            <a:spLocks noGrp="1"/>
          </p:cNvSpPr>
          <p:nvPr>
            <p:ph type="sldNum" sz="quarter" idx="12"/>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lgn="r">
              <a:buClrTx/>
              <a:buFontTx/>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grpSp>
        <p:nvGrpSpPr>
          <p:cNvPr id="52227" name="Group 20"/>
          <p:cNvGrpSpPr/>
          <p:nvPr/>
        </p:nvGrpSpPr>
        <p:grpSpPr>
          <a:xfrm>
            <a:off x="4892675" y="2311400"/>
            <a:ext cx="3625850" cy="2281238"/>
            <a:chOff x="3264" y="1698"/>
            <a:chExt cx="2284" cy="1437"/>
          </a:xfrm>
        </p:grpSpPr>
        <p:grpSp>
          <p:nvGrpSpPr>
            <p:cNvPr id="52228" name="Group 21"/>
            <p:cNvGrpSpPr/>
            <p:nvPr/>
          </p:nvGrpSpPr>
          <p:grpSpPr>
            <a:xfrm>
              <a:off x="3264" y="1698"/>
              <a:ext cx="2150" cy="455"/>
              <a:chOff x="3256" y="1911"/>
              <a:chExt cx="2150" cy="455"/>
            </a:xfrm>
          </p:grpSpPr>
          <p:grpSp>
            <p:nvGrpSpPr>
              <p:cNvPr id="52229" name="Group 22"/>
              <p:cNvGrpSpPr/>
              <p:nvPr/>
            </p:nvGrpSpPr>
            <p:grpSpPr>
              <a:xfrm>
                <a:off x="3303" y="1911"/>
                <a:ext cx="482" cy="439"/>
                <a:chOff x="2870" y="1518"/>
                <a:chExt cx="292" cy="320"/>
              </a:xfrm>
            </p:grpSpPr>
            <p:graphicFrame>
              <p:nvGraphicFramePr>
                <p:cNvPr id="52230" name="Object 2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22" name="" r:id="rId1" imgW="826770" imgH="840105" progId="MS_ClipArt_Gallery.2">
                        <p:embed/>
                      </p:oleObj>
                    </mc:Choice>
                    <mc:Fallback>
                      <p:oleObj name="" r:id="rId1" imgW="826770" imgH="840105" progId="MS_ClipArt_Gallery.2">
                        <p:embed/>
                        <p:pic>
                          <p:nvPicPr>
                            <p:cNvPr id="0" name="图片 3121"/>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52231" name="Object 2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23" name="" r:id="rId3" imgW="1268095" imgH="1199515" progId="MS_ClipArt_Gallery.2">
                        <p:embed/>
                      </p:oleObj>
                    </mc:Choice>
                    <mc:Fallback>
                      <p:oleObj name="" r:id="rId3" imgW="1268095" imgH="1199515" progId="MS_ClipArt_Gallery.2">
                        <p:embed/>
                        <p:pic>
                          <p:nvPicPr>
                            <p:cNvPr id="0" name="图片 3122"/>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grpSp>
            <p:nvGrpSpPr>
              <p:cNvPr id="52232" name="Group 25"/>
              <p:cNvGrpSpPr/>
              <p:nvPr/>
            </p:nvGrpSpPr>
            <p:grpSpPr>
              <a:xfrm>
                <a:off x="4037" y="1919"/>
                <a:ext cx="482" cy="439"/>
                <a:chOff x="2870" y="1518"/>
                <a:chExt cx="292" cy="320"/>
              </a:xfrm>
            </p:grpSpPr>
            <p:graphicFrame>
              <p:nvGraphicFramePr>
                <p:cNvPr id="52233" name="Object 2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24" name="" r:id="rId5" imgW="826770" imgH="840105" progId="MS_ClipArt_Gallery.2">
                        <p:embed/>
                      </p:oleObj>
                    </mc:Choice>
                    <mc:Fallback>
                      <p:oleObj name="" r:id="rId5" imgW="826770" imgH="840105" progId="MS_ClipArt_Gallery.2">
                        <p:embed/>
                        <p:pic>
                          <p:nvPicPr>
                            <p:cNvPr id="0" name="图片 3123"/>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52234" name="Object 2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21" name="" r:id="rId6" imgW="1268095" imgH="1199515" progId="MS_ClipArt_Gallery.2">
                        <p:embed/>
                      </p:oleObj>
                    </mc:Choice>
                    <mc:Fallback>
                      <p:oleObj name="" r:id="rId6" imgW="1268095" imgH="1199515" progId="MS_ClipArt_Gallery.2">
                        <p:embed/>
                        <p:pic>
                          <p:nvPicPr>
                            <p:cNvPr id="0" name="图片 3120"/>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sp>
            <p:nvSpPr>
              <p:cNvPr id="52235" name="Text Box 28"/>
              <p:cNvSpPr txBox="1"/>
              <p:nvPr/>
            </p:nvSpPr>
            <p:spPr>
              <a:xfrm>
                <a:off x="3256" y="2029"/>
                <a:ext cx="221" cy="231"/>
              </a:xfrm>
              <a:prstGeom prst="rect">
                <a:avLst/>
              </a:prstGeom>
              <a:noFill/>
              <a:ln w="9525">
                <a:noFill/>
              </a:ln>
            </p:spPr>
            <p:txBody>
              <a:bodyPr wrap="none" anchor="t" anchorCtr="0">
                <a:spAutoFit/>
              </a:bodyPr>
              <a:p>
                <a:pPr eaLnBrk="0" hangingPunct="0">
                  <a:buClrTx/>
                  <a:buFontTx/>
                </a:pPr>
                <a:r>
                  <a:rPr lang="en-US" altLang="zh-CN" sz="1800" dirty="0">
                    <a:solidFill>
                      <a:srgbClr val="FF0000"/>
                    </a:solidFill>
                    <a:latin typeface="Comic Sans MS" panose="030F0702030302020204" pitchFamily="66" charset="0"/>
                    <a:ea typeface="宋体" panose="02010600030101010101" pitchFamily="2" charset="-122"/>
                  </a:rPr>
                  <a:t>A</a:t>
                </a:r>
                <a:endParaRPr lang="en-US" altLang="zh-CN" sz="1800" dirty="0">
                  <a:solidFill>
                    <a:srgbClr val="FF0000"/>
                  </a:solidFill>
                  <a:latin typeface="Comic Sans MS" panose="030F0702030302020204" pitchFamily="66" charset="0"/>
                  <a:ea typeface="宋体" panose="02010600030101010101" pitchFamily="2" charset="-122"/>
                </a:endParaRPr>
              </a:p>
            </p:txBody>
          </p:sp>
          <p:sp>
            <p:nvSpPr>
              <p:cNvPr id="52236" name="Text Box 29"/>
              <p:cNvSpPr txBox="1"/>
              <p:nvPr/>
            </p:nvSpPr>
            <p:spPr>
              <a:xfrm>
                <a:off x="4459" y="2027"/>
                <a:ext cx="207" cy="231"/>
              </a:xfrm>
              <a:prstGeom prst="rect">
                <a:avLst/>
              </a:prstGeom>
              <a:noFill/>
              <a:ln w="9525">
                <a:noFill/>
              </a:ln>
            </p:spPr>
            <p:txBody>
              <a:bodyPr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B</a:t>
                </a:r>
                <a:endParaRPr lang="en-US" altLang="zh-CN" sz="1800" dirty="0">
                  <a:latin typeface="Comic Sans MS" panose="030F0702030302020204" pitchFamily="66" charset="0"/>
                  <a:ea typeface="宋体" panose="02010600030101010101" pitchFamily="2" charset="-122"/>
                </a:endParaRPr>
              </a:p>
            </p:txBody>
          </p:sp>
          <p:sp>
            <p:nvSpPr>
              <p:cNvPr id="52237" name="Text Box 30"/>
              <p:cNvSpPr txBox="1"/>
              <p:nvPr/>
            </p:nvSpPr>
            <p:spPr>
              <a:xfrm>
                <a:off x="5203" y="2054"/>
                <a:ext cx="203" cy="231"/>
              </a:xfrm>
              <a:prstGeom prst="rect">
                <a:avLst/>
              </a:prstGeom>
              <a:noFill/>
              <a:ln w="9525">
                <a:noFill/>
              </a:ln>
            </p:spPr>
            <p:txBody>
              <a:bodyPr wrap="none"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C</a:t>
                </a:r>
                <a:endParaRPr lang="en-US" altLang="zh-CN" sz="1800" dirty="0">
                  <a:latin typeface="Comic Sans MS" panose="030F0702030302020204" pitchFamily="66" charset="0"/>
                  <a:ea typeface="宋体" panose="02010600030101010101" pitchFamily="2" charset="-122"/>
                </a:endParaRPr>
              </a:p>
            </p:txBody>
          </p:sp>
          <p:grpSp>
            <p:nvGrpSpPr>
              <p:cNvPr id="52238" name="Group 31"/>
              <p:cNvGrpSpPr/>
              <p:nvPr/>
            </p:nvGrpSpPr>
            <p:grpSpPr>
              <a:xfrm>
                <a:off x="4726" y="1927"/>
                <a:ext cx="482" cy="439"/>
                <a:chOff x="2870" y="1518"/>
                <a:chExt cx="292" cy="320"/>
              </a:xfrm>
            </p:grpSpPr>
            <p:graphicFrame>
              <p:nvGraphicFramePr>
                <p:cNvPr id="52239" name="Object 3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25" name="" r:id="rId7" imgW="826770" imgH="840105" progId="MS_ClipArt_Gallery.2">
                        <p:embed/>
                      </p:oleObj>
                    </mc:Choice>
                    <mc:Fallback>
                      <p:oleObj name="" r:id="rId7" imgW="826770" imgH="840105" progId="MS_ClipArt_Gallery.2">
                        <p:embed/>
                        <p:pic>
                          <p:nvPicPr>
                            <p:cNvPr id="0" name="图片 3124"/>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52240" name="Object 3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20" name="" r:id="rId8" imgW="1268095" imgH="1199515" progId="MS_ClipArt_Gallery.2">
                        <p:embed/>
                      </p:oleObj>
                    </mc:Choice>
                    <mc:Fallback>
                      <p:oleObj name="" r:id="rId8" imgW="1268095" imgH="1199515" progId="MS_ClipArt_Gallery.2">
                        <p:embed/>
                        <p:pic>
                          <p:nvPicPr>
                            <p:cNvPr id="0" name="图片 3119"/>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grpSp>
        <p:sp>
          <p:nvSpPr>
            <p:cNvPr id="52241" name="Text Box 34"/>
            <p:cNvSpPr txBox="1"/>
            <p:nvPr/>
          </p:nvSpPr>
          <p:spPr>
            <a:xfrm>
              <a:off x="3310" y="2337"/>
              <a:ext cx="598" cy="326"/>
            </a:xfrm>
            <a:prstGeom prst="rect">
              <a:avLst/>
            </a:prstGeom>
            <a:noFill/>
            <a:ln w="9525">
              <a:noFill/>
            </a:ln>
          </p:spPr>
          <p:txBody>
            <a:bodyPr wrap="none" anchor="t" anchorCtr="0">
              <a:spAutoFit/>
            </a:bodyPr>
            <a:p>
              <a:pPr eaLnBrk="0" hangingPunct="0">
                <a:buClrTx/>
                <a:buFontTx/>
              </a:pPr>
              <a:r>
                <a:rPr lang="en-US" altLang="zh-CN" sz="1400" dirty="0">
                  <a:solidFill>
                    <a:srgbClr val="FF0000"/>
                  </a:solidFill>
                  <a:latin typeface="Comic Sans MS" panose="030F0702030302020204" pitchFamily="66" charset="0"/>
                  <a:ea typeface="宋体" panose="02010600030101010101" pitchFamily="2" charset="-122"/>
                </a:rPr>
                <a:t>A’s signal</a:t>
              </a:r>
              <a:endParaRPr lang="en-US" altLang="zh-CN" sz="1400" dirty="0">
                <a:solidFill>
                  <a:srgbClr val="FF0000"/>
                </a:solidFill>
                <a:latin typeface="Comic Sans MS" panose="030F0702030302020204" pitchFamily="66" charset="0"/>
                <a:ea typeface="宋体" panose="02010600030101010101" pitchFamily="2" charset="-122"/>
              </a:endParaRPr>
            </a:p>
            <a:p>
              <a:pPr eaLnBrk="0" hangingPunct="0">
                <a:buClrTx/>
                <a:buFontTx/>
              </a:pPr>
              <a:r>
                <a:rPr lang="en-US" altLang="zh-CN" sz="1400" dirty="0">
                  <a:solidFill>
                    <a:srgbClr val="FF0000"/>
                  </a:solidFill>
                  <a:latin typeface="Comic Sans MS" panose="030F0702030302020204" pitchFamily="66" charset="0"/>
                  <a:ea typeface="宋体" panose="02010600030101010101" pitchFamily="2" charset="-122"/>
                </a:rPr>
                <a:t>strength</a:t>
              </a:r>
              <a:endParaRPr lang="en-US" altLang="zh-CN" sz="1400" dirty="0">
                <a:solidFill>
                  <a:srgbClr val="FF0000"/>
                </a:solidFill>
                <a:latin typeface="Comic Sans MS" panose="030F0702030302020204" pitchFamily="66" charset="0"/>
                <a:ea typeface="宋体" panose="02010600030101010101" pitchFamily="2" charset="-122"/>
              </a:endParaRPr>
            </a:p>
          </p:txBody>
        </p:sp>
        <p:sp>
          <p:nvSpPr>
            <p:cNvPr id="52242" name="Line 35"/>
            <p:cNvSpPr/>
            <p:nvPr/>
          </p:nvSpPr>
          <p:spPr>
            <a:xfrm>
              <a:off x="3349" y="2985"/>
              <a:ext cx="2056" cy="0"/>
            </a:xfrm>
            <a:prstGeom prst="line">
              <a:avLst/>
            </a:prstGeom>
            <a:ln w="9525" cap="flat" cmpd="sng">
              <a:solidFill>
                <a:schemeClr val="tx1"/>
              </a:solidFill>
              <a:prstDash val="solid"/>
              <a:round/>
              <a:headEnd type="none" w="med" len="med"/>
              <a:tailEnd type="none" w="med" len="med"/>
            </a:ln>
          </p:spPr>
        </p:sp>
        <p:sp>
          <p:nvSpPr>
            <p:cNvPr id="52243" name="Line 36"/>
            <p:cNvSpPr/>
            <p:nvPr/>
          </p:nvSpPr>
          <p:spPr>
            <a:xfrm>
              <a:off x="3315" y="2242"/>
              <a:ext cx="0" cy="717"/>
            </a:xfrm>
            <a:prstGeom prst="line">
              <a:avLst/>
            </a:prstGeom>
            <a:ln w="9525" cap="flat" cmpd="sng">
              <a:solidFill>
                <a:schemeClr val="tx1"/>
              </a:solidFill>
              <a:prstDash val="solid"/>
              <a:round/>
              <a:headEnd type="none" w="med" len="med"/>
              <a:tailEnd type="none" w="med" len="med"/>
            </a:ln>
          </p:spPr>
        </p:sp>
        <p:sp>
          <p:nvSpPr>
            <p:cNvPr id="52244" name="Freeform 37"/>
            <p:cNvSpPr/>
            <p:nvPr/>
          </p:nvSpPr>
          <p:spPr>
            <a:xfrm>
              <a:off x="3367" y="2277"/>
              <a:ext cx="1887" cy="681"/>
            </a:xfrm>
            <a:custGeom>
              <a:avLst/>
              <a:gdLst/>
              <a:ahLst/>
              <a:cxnLst>
                <a:cxn ang="0">
                  <a:pos x="0" y="0"/>
                </a:cxn>
                <a:cxn ang="0">
                  <a:pos x="966" y="151"/>
                </a:cxn>
                <a:cxn ang="0">
                  <a:pos x="1373" y="594"/>
                </a:cxn>
                <a:cxn ang="0">
                  <a:pos x="1887" y="673"/>
                </a:cxn>
              </a:cxnLst>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type="none" w="med" len="med"/>
              <a:tailEnd type="none" w="med" len="med"/>
            </a:ln>
          </p:spPr>
          <p:txBody>
            <a:bodyPr/>
            <a:p>
              <a:endParaRPr lang="zh-CN" altLang="en-US"/>
            </a:p>
          </p:txBody>
        </p:sp>
        <p:sp>
          <p:nvSpPr>
            <p:cNvPr id="52245" name="Text Box 38"/>
            <p:cNvSpPr txBox="1"/>
            <p:nvPr/>
          </p:nvSpPr>
          <p:spPr>
            <a:xfrm>
              <a:off x="4158" y="2962"/>
              <a:ext cx="365" cy="173"/>
            </a:xfrm>
            <a:prstGeom prst="rect">
              <a:avLst/>
            </a:prstGeom>
            <a:noFill/>
            <a:ln w="9525">
              <a:noFill/>
            </a:ln>
          </p:spPr>
          <p:txBody>
            <a:bodyPr wrap="none" anchor="t" anchorCtr="0">
              <a:spAutoFit/>
            </a:bodyPr>
            <a:p>
              <a:pPr eaLnBrk="0" hangingPunct="0">
                <a:buClrTx/>
                <a:buFontTx/>
              </a:pPr>
              <a:r>
                <a:rPr lang="en-US" altLang="zh-CN" sz="1200" dirty="0">
                  <a:latin typeface="Comic Sans MS" panose="030F0702030302020204" pitchFamily="66" charset="0"/>
                  <a:ea typeface="宋体" panose="02010600030101010101" pitchFamily="2" charset="-122"/>
                </a:rPr>
                <a:t>space</a:t>
              </a:r>
              <a:endParaRPr lang="en-US" altLang="zh-CN" sz="1200" dirty="0">
                <a:latin typeface="Comic Sans MS" panose="030F0702030302020204" pitchFamily="66" charset="0"/>
                <a:ea typeface="宋体" panose="02010600030101010101" pitchFamily="2" charset="-122"/>
              </a:endParaRPr>
            </a:p>
          </p:txBody>
        </p:sp>
        <p:sp>
          <p:nvSpPr>
            <p:cNvPr id="52246" name="Freeform 39"/>
            <p:cNvSpPr/>
            <p:nvPr/>
          </p:nvSpPr>
          <p:spPr>
            <a:xfrm flipH="1">
              <a:off x="3427" y="2258"/>
              <a:ext cx="1887" cy="681"/>
            </a:xfrm>
            <a:custGeom>
              <a:avLst/>
              <a:gdLst/>
              <a:ahLst/>
              <a:cxnLst>
                <a:cxn ang="0">
                  <a:pos x="0" y="0"/>
                </a:cxn>
                <a:cxn ang="0">
                  <a:pos x="966" y="151"/>
                </a:cxn>
                <a:cxn ang="0">
                  <a:pos x="1373" y="594"/>
                </a:cxn>
                <a:cxn ang="0">
                  <a:pos x="1887" y="673"/>
                </a:cxn>
              </a:cxnLst>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type="none" w="med" len="med"/>
              <a:tailEnd type="none" w="med" len="med"/>
            </a:ln>
          </p:spPr>
          <p:txBody>
            <a:bodyPr/>
            <a:p>
              <a:endParaRPr lang="zh-CN" altLang="en-US"/>
            </a:p>
          </p:txBody>
        </p:sp>
        <p:sp>
          <p:nvSpPr>
            <p:cNvPr id="52247" name="Text Box 40"/>
            <p:cNvSpPr txBox="1"/>
            <p:nvPr/>
          </p:nvSpPr>
          <p:spPr>
            <a:xfrm>
              <a:off x="4965" y="2292"/>
              <a:ext cx="583" cy="326"/>
            </a:xfrm>
            <a:prstGeom prst="rect">
              <a:avLst/>
            </a:prstGeom>
            <a:noFill/>
            <a:ln w="9525">
              <a:noFill/>
            </a:ln>
          </p:spPr>
          <p:txBody>
            <a:bodyPr wrap="none" anchor="t" anchorCtr="0">
              <a:spAutoFit/>
            </a:bodyPr>
            <a:p>
              <a:pPr eaLnBrk="0" hangingPunct="0">
                <a:buClrTx/>
                <a:buFontTx/>
              </a:pPr>
              <a:r>
                <a:rPr lang="en-US" altLang="zh-CN" sz="1400" dirty="0">
                  <a:solidFill>
                    <a:schemeClr val="accent2"/>
                  </a:solidFill>
                  <a:latin typeface="Comic Sans MS" panose="030F0702030302020204" pitchFamily="66" charset="0"/>
                  <a:ea typeface="宋体" panose="02010600030101010101" pitchFamily="2" charset="-122"/>
                </a:rPr>
                <a:t>C’s signal</a:t>
              </a:r>
              <a:endParaRPr lang="en-US" altLang="zh-CN" sz="1400" dirty="0">
                <a:solidFill>
                  <a:schemeClr val="accent2"/>
                </a:solidFill>
                <a:latin typeface="Comic Sans MS" panose="030F0702030302020204" pitchFamily="66" charset="0"/>
                <a:ea typeface="宋体" panose="02010600030101010101" pitchFamily="2" charset="-122"/>
              </a:endParaRPr>
            </a:p>
            <a:p>
              <a:pPr eaLnBrk="0" hangingPunct="0">
                <a:buClrTx/>
                <a:buFontTx/>
              </a:pPr>
              <a:r>
                <a:rPr lang="en-US" altLang="zh-CN" sz="1400" dirty="0">
                  <a:solidFill>
                    <a:schemeClr val="accent2"/>
                  </a:solidFill>
                  <a:latin typeface="Comic Sans MS" panose="030F0702030302020204" pitchFamily="66" charset="0"/>
                  <a:ea typeface="宋体" panose="02010600030101010101" pitchFamily="2" charset="-122"/>
                </a:rPr>
                <a:t>strength</a:t>
              </a:r>
              <a:endParaRPr lang="en-US" altLang="zh-CN" sz="1400" dirty="0">
                <a:solidFill>
                  <a:schemeClr val="accent2"/>
                </a:solidFill>
                <a:latin typeface="Comic Sans MS" panose="030F0702030302020204" pitchFamily="66" charset="0"/>
                <a:ea typeface="宋体" panose="02010600030101010101" pitchFamily="2" charset="-122"/>
              </a:endParaRPr>
            </a:p>
          </p:txBody>
        </p:sp>
        <p:sp>
          <p:nvSpPr>
            <p:cNvPr id="52248" name="Line 41"/>
            <p:cNvSpPr/>
            <p:nvPr/>
          </p:nvSpPr>
          <p:spPr>
            <a:xfrm flipH="1">
              <a:off x="3554" y="2171"/>
              <a:ext cx="17" cy="796"/>
            </a:xfrm>
            <a:prstGeom prst="line">
              <a:avLst/>
            </a:prstGeom>
            <a:ln w="9525" cap="flat" cmpd="sng">
              <a:solidFill>
                <a:schemeClr val="tx1"/>
              </a:solidFill>
              <a:prstDash val="sysDot"/>
              <a:round/>
              <a:headEnd type="none" w="med" len="med"/>
              <a:tailEnd type="none" w="med" len="med"/>
            </a:ln>
          </p:spPr>
        </p:sp>
        <p:sp>
          <p:nvSpPr>
            <p:cNvPr id="52249" name="Line 42"/>
            <p:cNvSpPr/>
            <p:nvPr/>
          </p:nvSpPr>
          <p:spPr>
            <a:xfrm>
              <a:off x="4323" y="2214"/>
              <a:ext cx="0" cy="761"/>
            </a:xfrm>
            <a:prstGeom prst="line">
              <a:avLst/>
            </a:prstGeom>
            <a:ln w="9525" cap="flat" cmpd="sng">
              <a:solidFill>
                <a:schemeClr val="tx1"/>
              </a:solidFill>
              <a:prstDash val="sysDot"/>
              <a:round/>
              <a:headEnd type="none" w="med" len="med"/>
              <a:tailEnd type="none" w="med" len="med"/>
            </a:ln>
          </p:spPr>
        </p:sp>
        <p:sp>
          <p:nvSpPr>
            <p:cNvPr id="52250" name="Line 43"/>
            <p:cNvSpPr/>
            <p:nvPr/>
          </p:nvSpPr>
          <p:spPr>
            <a:xfrm>
              <a:off x="5004" y="2204"/>
              <a:ext cx="0" cy="744"/>
            </a:xfrm>
            <a:prstGeom prst="line">
              <a:avLst/>
            </a:prstGeom>
            <a:ln w="9525" cap="flat" cmpd="sng">
              <a:solidFill>
                <a:schemeClr val="tx1"/>
              </a:solidFill>
              <a:prstDash val="sysDot"/>
              <a:round/>
              <a:headEnd type="none" w="med" len="med"/>
              <a:tailEnd type="none" w="med" len="med"/>
            </a:ln>
          </p:spPr>
        </p:sp>
      </p:grpSp>
      <p:sp>
        <p:nvSpPr>
          <p:cNvPr id="52251" name="Rectangle 44"/>
          <p:cNvSpPr/>
          <p:nvPr/>
        </p:nvSpPr>
        <p:spPr>
          <a:xfrm>
            <a:off x="322263" y="1690688"/>
            <a:ext cx="4337050" cy="4699000"/>
          </a:xfrm>
          <a:prstGeom prst="rect">
            <a:avLst/>
          </a:prstGeom>
          <a:noFill/>
          <a:ln w="9525">
            <a:noFill/>
          </a:ln>
        </p:spPr>
        <p:txBody>
          <a:bodyPr anchor="t" anchorCtr="0"/>
          <a:p>
            <a:pPr marL="342900" indent="-342900" eaLnBrk="0" hangingPunct="0">
              <a:lnSpc>
                <a:spcPct val="110000"/>
              </a:lnSpc>
              <a:spcBef>
                <a:spcPct val="20000"/>
              </a:spcBef>
              <a:spcAft>
                <a:spcPct val="20000"/>
              </a:spcAft>
              <a:buClr>
                <a:schemeClr val="accent2"/>
              </a:buClr>
              <a:buSzPct val="85000"/>
              <a:buFont typeface="ZapfDingbats" pitchFamily="82" charset="0"/>
            </a:pPr>
            <a:r>
              <a:rPr lang="en-US" altLang="zh-CN" b="1" dirty="0">
                <a:latin typeface="Comic Sans MS" panose="030F0702030302020204" pitchFamily="66" charset="0"/>
                <a:ea typeface="宋体" panose="02010600030101010101" pitchFamily="2" charset="-122"/>
              </a:rPr>
              <a:t>Signal fading(</a:t>
            </a:r>
            <a:r>
              <a:rPr lang="zh-CN" altLang="en-US" b="1" dirty="0">
                <a:latin typeface="Comic Sans MS" panose="030F0702030302020204" pitchFamily="66" charset="0"/>
                <a:ea typeface="黑体" panose="02010609060101010101" pitchFamily="2" charset="-122"/>
              </a:rPr>
              <a:t>信号衰减</a:t>
            </a:r>
            <a:r>
              <a:rPr lang="en-US" altLang="zh-CN" b="1" dirty="0">
                <a:latin typeface="Comic Sans MS" panose="030F0702030302020204" pitchFamily="66" charset="0"/>
                <a:ea typeface="宋体" panose="02010600030101010101" pitchFamily="2" charset="-122"/>
              </a:rPr>
              <a:t>):</a:t>
            </a:r>
            <a:endParaRPr lang="en-US" altLang="zh-CN" b="1" dirty="0">
              <a:latin typeface="Comic Sans MS" panose="030F0702030302020204" pitchFamily="66" charset="0"/>
              <a:ea typeface="宋体" panose="02010600030101010101" pitchFamily="2" charset="-122"/>
            </a:endParaRPr>
          </a:p>
          <a:p>
            <a:pPr marL="342900" indent="-342900" eaLnBrk="0" hangingPunct="0">
              <a:lnSpc>
                <a:spcPct val="110000"/>
              </a:lnSpc>
              <a:spcBef>
                <a:spcPct val="20000"/>
              </a:spcBef>
              <a:spcAft>
                <a:spcPct val="20000"/>
              </a:spcAft>
              <a:buClr>
                <a:schemeClr val="accent2"/>
              </a:buClr>
              <a:buSzPct val="85000"/>
              <a:buFont typeface="Wingdings" panose="05000000000000000000" pitchFamily="2" charset="2"/>
              <a:buChar char="Ø"/>
            </a:pPr>
            <a:r>
              <a:rPr lang="en-US" altLang="zh-CN" b="1" dirty="0">
                <a:latin typeface="Comic Sans MS" panose="030F0702030302020204" pitchFamily="66" charset="0"/>
                <a:ea typeface="宋体" panose="02010600030101010101" pitchFamily="2" charset="-122"/>
              </a:rPr>
              <a:t>B, A hear each other</a:t>
            </a:r>
            <a:endParaRPr lang="en-US" altLang="zh-CN" b="1" dirty="0">
              <a:latin typeface="Comic Sans MS" panose="030F0702030302020204" pitchFamily="66" charset="0"/>
              <a:ea typeface="宋体" panose="02010600030101010101" pitchFamily="2" charset="-122"/>
            </a:endParaRPr>
          </a:p>
          <a:p>
            <a:pPr marL="342900" indent="-342900" eaLnBrk="0" hangingPunct="0">
              <a:lnSpc>
                <a:spcPct val="110000"/>
              </a:lnSpc>
              <a:spcBef>
                <a:spcPct val="20000"/>
              </a:spcBef>
              <a:spcAft>
                <a:spcPct val="20000"/>
              </a:spcAft>
              <a:buClr>
                <a:schemeClr val="accent2"/>
              </a:buClr>
              <a:buSzPct val="85000"/>
              <a:buFont typeface="Wingdings" panose="05000000000000000000" pitchFamily="2" charset="2"/>
              <a:buChar char="Ø"/>
            </a:pPr>
            <a:r>
              <a:rPr lang="en-US" altLang="zh-CN" b="1" dirty="0">
                <a:latin typeface="Comic Sans MS" panose="030F0702030302020204" pitchFamily="66" charset="0"/>
                <a:ea typeface="宋体" panose="02010600030101010101" pitchFamily="2" charset="-122"/>
              </a:rPr>
              <a:t>B, C hear each other</a:t>
            </a:r>
            <a:endParaRPr lang="en-US" altLang="zh-CN" b="1" dirty="0">
              <a:latin typeface="Comic Sans MS" panose="030F0702030302020204" pitchFamily="66" charset="0"/>
              <a:ea typeface="宋体" panose="02010600030101010101" pitchFamily="2" charset="-122"/>
            </a:endParaRPr>
          </a:p>
        </p:txBody>
      </p:sp>
      <p:sp>
        <p:nvSpPr>
          <p:cNvPr id="52252" name="Text Box 45"/>
          <p:cNvSpPr txBox="1"/>
          <p:nvPr/>
        </p:nvSpPr>
        <p:spPr>
          <a:xfrm>
            <a:off x="0" y="0"/>
            <a:ext cx="9144000" cy="1262063"/>
          </a:xfrm>
          <a:prstGeom prst="rect">
            <a:avLst/>
          </a:prstGeom>
          <a:solidFill>
            <a:schemeClr val="hlink"/>
          </a:solidFill>
          <a:ln w="9525">
            <a:noFill/>
          </a:ln>
        </p:spPr>
        <p:txBody>
          <a:bodyPr anchor="t" anchorCtr="0">
            <a:spAutoFit/>
          </a:bodyPr>
          <a:p>
            <a:pPr algn="ctr" eaLnBrk="0" hangingPunct="0">
              <a:lnSpc>
                <a:spcPct val="110000"/>
              </a:lnSpc>
              <a:spcBef>
                <a:spcPct val="20000"/>
              </a:spcBef>
              <a:buClrTx/>
              <a:buFontTx/>
            </a:pPr>
            <a:r>
              <a:rPr lang="en-US" altLang="zh-CN" sz="3200" b="1" dirty="0">
                <a:latin typeface="Arial Black" panose="020B0A04020102020204" pitchFamily="34" charset="0"/>
                <a:ea typeface="宋体" panose="02010600030101010101" pitchFamily="2" charset="-122"/>
              </a:rPr>
              <a:t>Hidden station &amp; exposed station</a:t>
            </a:r>
            <a:endParaRPr lang="en-US" altLang="zh-CN" sz="3200" b="1" dirty="0">
              <a:latin typeface="Arial Black" panose="020B0A04020102020204" pitchFamily="34" charset="0"/>
              <a:ea typeface="宋体" panose="02010600030101010101" pitchFamily="2" charset="-122"/>
            </a:endParaRPr>
          </a:p>
          <a:p>
            <a:pPr algn="ctr" eaLnBrk="0" hangingPunct="0">
              <a:lnSpc>
                <a:spcPct val="110000"/>
              </a:lnSpc>
              <a:spcBef>
                <a:spcPct val="20000"/>
              </a:spcBef>
              <a:buClrTx/>
              <a:buFontTx/>
            </a:pPr>
            <a:r>
              <a:rPr lang="zh-CN" altLang="en-US" sz="3200" b="1" dirty="0">
                <a:latin typeface="Arial Black" panose="020B0A04020102020204" pitchFamily="34" charset="0"/>
                <a:ea typeface="黑体" panose="02010609060101010101" pitchFamily="2" charset="-122"/>
              </a:rPr>
              <a:t>隐蔽站与暴露站问题</a:t>
            </a:r>
            <a:r>
              <a:rPr lang="zh-CN" altLang="en-US" sz="3200" b="1" dirty="0">
                <a:latin typeface="Arial Black" panose="020B0A04020102020204" pitchFamily="34" charset="0"/>
                <a:ea typeface="宋体" panose="02010600030101010101" pitchFamily="2" charset="-122"/>
              </a:rPr>
              <a:t> </a:t>
            </a:r>
            <a:endParaRPr lang="zh-CN" altLang="en-US" sz="3200" b="1" dirty="0">
              <a:latin typeface="Arial Black" panose="020B0A04020102020204" pitchFamily="34" charset="0"/>
              <a:ea typeface="宋体" panose="02010600030101010101" pitchFamily="2" charset="-122"/>
            </a:endParaRPr>
          </a:p>
        </p:txBody>
      </p:sp>
      <p:sp>
        <p:nvSpPr>
          <p:cNvPr id="52253" name="Text Box 47"/>
          <p:cNvSpPr txBox="1"/>
          <p:nvPr/>
        </p:nvSpPr>
        <p:spPr>
          <a:xfrm>
            <a:off x="342900" y="5549900"/>
            <a:ext cx="8648700" cy="519113"/>
          </a:xfrm>
          <a:prstGeom prst="rect">
            <a:avLst/>
          </a:prstGeom>
          <a:noFill/>
          <a:ln w="9525">
            <a:noFill/>
          </a:ln>
        </p:spPr>
        <p:txBody>
          <a:bodyPr anchor="t" anchorCtr="0">
            <a:spAutoFit/>
          </a:bodyPr>
          <a:p>
            <a:pPr eaLnBrk="0" hangingPunct="0">
              <a:spcBef>
                <a:spcPct val="50000"/>
              </a:spcBef>
              <a:buClrTx/>
              <a:buFontTx/>
            </a:pPr>
            <a:r>
              <a:rPr lang="en-US" altLang="en-US" b="1" dirty="0">
                <a:latin typeface="Arial" panose="020B0604020202020204" pitchFamily="34" charset="0"/>
              </a:rPr>
              <a:t>A, C can not hear each other interfering at B</a:t>
            </a:r>
            <a:endParaRPr lang="en-US" altLang="en-US" b="1"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日期占位符 3"/>
          <p:cNvSpPr>
            <a:spLocks noGrp="1"/>
          </p:cNvSpPr>
          <p:nvPr>
            <p:ph type="dt" sz="half" idx="10"/>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buClrTx/>
              <a:buFontTx/>
            </a:pPr>
            <a:fld id="{BB962C8B-B14F-4D97-AF65-F5344CB8AC3E}" type="datetime1">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54274" name="灯片编号占位符 5"/>
          <p:cNvSpPr>
            <a:spLocks noGrp="1"/>
          </p:cNvSpPr>
          <p:nvPr>
            <p:ph type="sldNum" sz="quarter" idx="12"/>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lgn="r">
              <a:buClrTx/>
              <a:buFontTx/>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54275" name="Rectangle 3"/>
          <p:cNvSpPr>
            <a:spLocks noGrp="1"/>
          </p:cNvSpPr>
          <p:nvPr>
            <p:ph idx="1"/>
          </p:nvPr>
        </p:nvSpPr>
        <p:spPr>
          <a:xfrm>
            <a:off x="1876425" y="5551488"/>
            <a:ext cx="5868988" cy="1012825"/>
          </a:xfrm>
        </p:spPr>
        <p:txBody>
          <a:bodyPr vert="horz" wrap="square" lIns="91440" tIns="45720" rIns="91440" bIns="45720" anchor="t" anchorCtr="0"/>
          <a:p>
            <a:pPr>
              <a:lnSpc>
                <a:spcPct val="120000"/>
              </a:lnSpc>
              <a:buNone/>
            </a:pPr>
            <a:r>
              <a:rPr lang="en-US" altLang="zh-CN" sz="2400" dirty="0">
                <a:solidFill>
                  <a:schemeClr val="accent2"/>
                </a:solidFill>
                <a:ea typeface="宋体" panose="02010600030101010101" pitchFamily="2" charset="-122"/>
              </a:rPr>
              <a:t>(a)</a:t>
            </a:r>
            <a:r>
              <a:rPr lang="en-US" altLang="zh-CN" sz="2400" dirty="0">
                <a:ea typeface="宋体" panose="02010600030101010101" pitchFamily="2" charset="-122"/>
              </a:rPr>
              <a:t> The hidden station problem.</a:t>
            </a:r>
            <a:endParaRPr lang="en-US" altLang="zh-CN" sz="2400" dirty="0">
              <a:ea typeface="宋体" panose="02010600030101010101" pitchFamily="2" charset="-122"/>
            </a:endParaRPr>
          </a:p>
          <a:p>
            <a:pPr>
              <a:lnSpc>
                <a:spcPct val="120000"/>
              </a:lnSpc>
              <a:buNone/>
            </a:pPr>
            <a:r>
              <a:rPr lang="en-US" altLang="zh-CN" sz="2400" dirty="0">
                <a:solidFill>
                  <a:schemeClr val="accent2"/>
                </a:solidFill>
                <a:ea typeface="宋体" panose="02010600030101010101" pitchFamily="2" charset="-122"/>
              </a:rPr>
              <a:t>(b)</a:t>
            </a:r>
            <a:r>
              <a:rPr lang="en-US" altLang="zh-CN" sz="2400" dirty="0">
                <a:ea typeface="宋体" panose="02010600030101010101" pitchFamily="2" charset="-122"/>
              </a:rPr>
              <a:t> The exposed station problem.</a:t>
            </a:r>
            <a:endParaRPr lang="en-US" altLang="zh-CN" sz="2400" dirty="0">
              <a:ea typeface="宋体" panose="02010600030101010101" pitchFamily="2" charset="-122"/>
            </a:endParaRPr>
          </a:p>
        </p:txBody>
      </p:sp>
      <p:pic>
        <p:nvPicPr>
          <p:cNvPr id="54276" name="Picture 4" descr="4-26"/>
          <p:cNvPicPr>
            <a:picLocks noChangeAspect="1"/>
          </p:cNvPicPr>
          <p:nvPr/>
        </p:nvPicPr>
        <p:blipFill>
          <a:blip r:embed="rId1"/>
          <a:stretch>
            <a:fillRect/>
          </a:stretch>
        </p:blipFill>
        <p:spPr>
          <a:xfrm>
            <a:off x="207963" y="1566863"/>
            <a:ext cx="8680450" cy="3805237"/>
          </a:xfrm>
          <a:prstGeom prst="rect">
            <a:avLst/>
          </a:prstGeom>
          <a:noFill/>
          <a:ln w="9525">
            <a:noFill/>
          </a:ln>
        </p:spPr>
      </p:pic>
      <p:sp>
        <p:nvSpPr>
          <p:cNvPr id="54277" name="Text Box 6"/>
          <p:cNvSpPr txBox="1"/>
          <p:nvPr/>
        </p:nvSpPr>
        <p:spPr>
          <a:xfrm>
            <a:off x="0" y="0"/>
            <a:ext cx="9144000" cy="1330325"/>
          </a:xfrm>
          <a:prstGeom prst="rect">
            <a:avLst/>
          </a:prstGeom>
          <a:solidFill>
            <a:schemeClr val="hlink"/>
          </a:solidFill>
          <a:ln w="9525">
            <a:noFill/>
          </a:ln>
        </p:spPr>
        <p:txBody>
          <a:bodyPr anchor="t" anchorCtr="0">
            <a:spAutoFit/>
          </a:bodyPr>
          <a:p>
            <a:pPr algn="ctr" eaLnBrk="0" hangingPunct="0">
              <a:lnSpc>
                <a:spcPct val="110000"/>
              </a:lnSpc>
              <a:spcBef>
                <a:spcPct val="20000"/>
              </a:spcBef>
              <a:buClrTx/>
              <a:buFontTx/>
            </a:pPr>
            <a:r>
              <a:rPr lang="en-US" altLang="zh-CN" sz="3600" b="1" dirty="0">
                <a:latin typeface="Times New Roman" panose="02020603050405020304" pitchFamily="18" charset="0"/>
                <a:ea typeface="黑体" panose="02010609060101010101" pitchFamily="2" charset="-122"/>
              </a:rPr>
              <a:t>Hidden Station &amp; Exposed Station</a:t>
            </a:r>
            <a:endParaRPr lang="en-US" altLang="zh-CN" sz="3600" b="1" dirty="0">
              <a:latin typeface="Times New Roman" panose="02020603050405020304" pitchFamily="18" charset="0"/>
              <a:ea typeface="黑体" panose="02010609060101010101" pitchFamily="2" charset="-122"/>
            </a:endParaRPr>
          </a:p>
          <a:p>
            <a:pPr algn="ctr" eaLnBrk="0" hangingPunct="0">
              <a:lnSpc>
                <a:spcPct val="110000"/>
              </a:lnSpc>
              <a:spcBef>
                <a:spcPct val="20000"/>
              </a:spcBef>
              <a:buClrTx/>
              <a:buFontTx/>
            </a:pPr>
            <a:r>
              <a:rPr lang="zh-CN" altLang="en-US" sz="3200" b="1" dirty="0">
                <a:latin typeface="Times New Roman" panose="02020603050405020304" pitchFamily="18" charset="0"/>
                <a:ea typeface="黑体" panose="02010609060101010101" pitchFamily="2" charset="-122"/>
              </a:rPr>
              <a:t>隐蔽站与暴露站问题 </a:t>
            </a:r>
            <a:endParaRPr lang="zh-CN" altLang="en-US" sz="3200" b="1" dirty="0">
              <a:latin typeface="Times New Roman" panose="02020603050405020304" pitchFamily="18" charset="0"/>
              <a:ea typeface="黑体" panose="0201060906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日期占位符 3"/>
          <p:cNvSpPr>
            <a:spLocks noGrp="1"/>
          </p:cNvSpPr>
          <p:nvPr>
            <p:ph type="dt" sz="half" idx="10"/>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buClrTx/>
              <a:buFontTx/>
            </a:pPr>
            <a:fld id="{BB962C8B-B14F-4D97-AF65-F5344CB8AC3E}" type="datetime1">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55298" name="灯片编号占位符 5"/>
          <p:cNvSpPr>
            <a:spLocks noGrp="1"/>
          </p:cNvSpPr>
          <p:nvPr>
            <p:ph type="sldNum" sz="quarter" idx="12"/>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lgn="r">
              <a:buClrTx/>
              <a:buFontTx/>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55299" name="Rectangle 2"/>
          <p:cNvSpPr>
            <a:spLocks noGrp="1"/>
          </p:cNvSpPr>
          <p:nvPr>
            <p:ph type="title"/>
          </p:nvPr>
        </p:nvSpPr>
        <p:spPr>
          <a:xfrm>
            <a:off x="0" y="0"/>
            <a:ext cx="9144000" cy="1417638"/>
          </a:xfrm>
          <a:solidFill>
            <a:srgbClr val="99CCFF"/>
          </a:solidFill>
        </p:spPr>
        <p:txBody>
          <a:bodyPr vert="horz" wrap="square" lIns="91440" tIns="45720" rIns="91440" bIns="45720" anchor="ctr" anchorCtr="0"/>
          <a:p>
            <a:r>
              <a:rPr lang="en-US" altLang="zh-CN" sz="3200" b="1" dirty="0">
                <a:solidFill>
                  <a:schemeClr val="tx1"/>
                </a:solidFill>
                <a:ea typeface="宋体" panose="02010600030101010101" pitchFamily="2" charset="-122"/>
              </a:rPr>
              <a:t>The hidden station problem</a:t>
            </a:r>
            <a:br>
              <a:rPr lang="en-US" altLang="zh-CN" sz="3200" b="1" dirty="0">
                <a:solidFill>
                  <a:schemeClr val="tx1"/>
                </a:solidFill>
                <a:ea typeface="宋体" panose="02010600030101010101" pitchFamily="2" charset="-122"/>
              </a:rPr>
            </a:br>
            <a:r>
              <a:rPr lang="zh-CN" altLang="en-US" sz="3200" b="1" dirty="0">
                <a:solidFill>
                  <a:schemeClr val="tx1"/>
                </a:solidFill>
                <a:ea typeface="黑体" panose="02010609060101010101" pitchFamily="2" charset="-122"/>
              </a:rPr>
              <a:t>隐蔽站问题</a:t>
            </a:r>
            <a:endParaRPr lang="en-US" altLang="zh-CN" sz="3200" b="1" dirty="0">
              <a:solidFill>
                <a:schemeClr val="tx1"/>
              </a:solidFill>
              <a:ea typeface="黑体" panose="02010609060101010101" pitchFamily="2" charset="-122"/>
            </a:endParaRPr>
          </a:p>
        </p:txBody>
      </p:sp>
      <p:sp>
        <p:nvSpPr>
          <p:cNvPr id="55300" name="Rectangle 3"/>
          <p:cNvSpPr>
            <a:spLocks noGrp="1"/>
          </p:cNvSpPr>
          <p:nvPr>
            <p:ph idx="1"/>
          </p:nvPr>
        </p:nvSpPr>
        <p:spPr>
          <a:xfrm>
            <a:off x="533400" y="1600200"/>
            <a:ext cx="8207375" cy="4768850"/>
          </a:xfrm>
        </p:spPr>
        <p:txBody>
          <a:bodyPr vert="horz" wrap="square" lIns="91440" tIns="45720" rIns="91440" bIns="45720" anchor="t" anchorCtr="0"/>
          <a:p>
            <a:pPr>
              <a:lnSpc>
                <a:spcPct val="115000"/>
              </a:lnSpc>
              <a:spcBef>
                <a:spcPct val="15000"/>
              </a:spcBef>
              <a:spcAft>
                <a:spcPct val="15000"/>
              </a:spcAft>
              <a:buFont typeface="Wingdings" panose="05000000000000000000" pitchFamily="2" charset="2"/>
              <a:buChar char="ð"/>
            </a:pPr>
            <a:r>
              <a:rPr lang="zh-CN" altLang="en-US" sz="3200" b="1" dirty="0">
                <a:ea typeface="黑体" panose="02010609060101010101" pitchFamily="2" charset="-122"/>
              </a:rPr>
              <a:t>隐蔽站是指在接收结点的覆盖范围内而在发送结点的覆盖范围外的结点。</a:t>
            </a:r>
            <a:endParaRPr lang="zh-CN" altLang="en-US" sz="3200" b="1" dirty="0">
              <a:ea typeface="黑体" panose="02010609060101010101" pitchFamily="2" charset="-122"/>
            </a:endParaRPr>
          </a:p>
          <a:p>
            <a:pPr>
              <a:lnSpc>
                <a:spcPct val="115000"/>
              </a:lnSpc>
              <a:spcBef>
                <a:spcPct val="15000"/>
              </a:spcBef>
              <a:spcAft>
                <a:spcPct val="15000"/>
              </a:spcAft>
              <a:buFont typeface="Wingdings" panose="05000000000000000000" pitchFamily="2" charset="2"/>
              <a:buChar char="ð"/>
            </a:pPr>
            <a:r>
              <a:rPr lang="zh-CN" altLang="en-US" sz="3200" b="1" dirty="0">
                <a:ea typeface="黑体" panose="02010609060101010101" pitchFamily="2" charset="-122"/>
              </a:rPr>
              <a:t>隐蔽站因听不到发送结点的发送而可能向同样的接收结点发送数据，造成数据包在接收结点处冲突。</a:t>
            </a:r>
            <a:endParaRPr lang="zh-CN" altLang="en-US" sz="3200" b="1" dirty="0">
              <a:ea typeface="黑体" panose="02010609060101010101" pitchFamily="2" charset="-122"/>
            </a:endParaRPr>
          </a:p>
          <a:p>
            <a:pPr>
              <a:lnSpc>
                <a:spcPct val="115000"/>
              </a:lnSpc>
              <a:spcBef>
                <a:spcPct val="15000"/>
              </a:spcBef>
              <a:spcAft>
                <a:spcPct val="15000"/>
              </a:spcAft>
              <a:buFont typeface="Wingdings" panose="05000000000000000000" pitchFamily="2" charset="2"/>
              <a:buChar char="ð"/>
            </a:pPr>
            <a:r>
              <a:rPr lang="zh-CN" altLang="en-US" sz="3200" b="1" dirty="0">
                <a:ea typeface="黑体" panose="02010609060101010101" pitchFamily="2" charset="-122"/>
              </a:rPr>
              <a:t>冲突后发送结点要重发冲突的数据包，从而降低了信道的利用率。</a:t>
            </a:r>
            <a:endParaRPr lang="zh-CN" altLang="en-US" sz="3200" b="1" dirty="0">
              <a:ea typeface="黑体" panose="0201060906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Knowledge Checks</a:t>
            </a:r>
            <a:endParaRPr lang="en-US" altLang="zh-CN"/>
          </a:p>
        </p:txBody>
      </p:sp>
      <p:sp>
        <p:nvSpPr>
          <p:cNvPr id="3" name="内容占位符 2"/>
          <p:cNvSpPr>
            <a:spLocks noGrp="1"/>
          </p:cNvSpPr>
          <p:nvPr>
            <p:ph idx="1"/>
          </p:nvPr>
        </p:nvSpPr>
        <p:spPr/>
        <p:txBody>
          <a:bodyPr/>
          <a:p>
            <a:pPr marL="0" indent="0">
              <a:buFont typeface="Wingdings" panose="05000000000000000000" charset="0"/>
              <a:buNone/>
            </a:pPr>
            <a:r>
              <a:rPr lang="en-US" altLang="zh-CN"/>
              <a:t>F</a:t>
            </a:r>
            <a:r>
              <a:rPr lang="zh-CN" altLang="en-US"/>
              <a:t>our stations, A, B, C, and D, are shown. Which of the last two stations do you think is closest to A and why?</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51C5A53-954F-4F6D-8BF1-C345B101D89E}"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69635" name="Picture 3" descr="4-27"/>
          <p:cNvPicPr>
            <a:picLocks noGrp="1" noChangeAspect="1"/>
          </p:cNvPicPr>
          <p:nvPr/>
        </p:nvPicPr>
        <p:blipFill>
          <a:blip r:embed="rId1"/>
          <a:stretch>
            <a:fillRect/>
          </a:stretch>
        </p:blipFill>
        <p:spPr>
          <a:xfrm>
            <a:off x="879475" y="3635375"/>
            <a:ext cx="6616065" cy="220091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日期占位符 3"/>
          <p:cNvSpPr>
            <a:spLocks noGrp="1"/>
          </p:cNvSpPr>
          <p:nvPr>
            <p:ph type="dt" sz="half" idx="10"/>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buClrTx/>
              <a:buFontTx/>
            </a:pPr>
            <a:fld id="{BB962C8B-B14F-4D97-AF65-F5344CB8AC3E}" type="datetime1">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8194" name="灯片编号占位符 5"/>
          <p:cNvSpPr>
            <a:spLocks noGrp="1"/>
          </p:cNvSpPr>
          <p:nvPr>
            <p:ph type="sldNum" sz="quarter" idx="12"/>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lgn="r">
              <a:buClrTx/>
              <a:buFontTx/>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788499" name="Text Box 19"/>
          <p:cNvSpPr txBox="1"/>
          <p:nvPr/>
        </p:nvSpPr>
        <p:spPr>
          <a:xfrm>
            <a:off x="4219575" y="5302250"/>
            <a:ext cx="4924425" cy="1555750"/>
          </a:xfrm>
          <a:prstGeom prst="rect">
            <a:avLst/>
          </a:prstGeom>
          <a:noFill/>
          <a:ln w="9525">
            <a:noFill/>
          </a:ln>
        </p:spPr>
        <p:txBody>
          <a:bodyPr wrap="none" anchor="t" anchorCtr="0">
            <a:spAutoFit/>
          </a:bodyPr>
          <a:p>
            <a:pPr algn="ctr" eaLnBrk="0" hangingPunct="0">
              <a:buClrTx/>
              <a:buFontTx/>
            </a:pPr>
            <a:r>
              <a:rPr lang="en-US" altLang="zh-CN" sz="9600" dirty="0">
                <a:solidFill>
                  <a:srgbClr val="DDDDDD"/>
                </a:solidFill>
                <a:latin typeface="Times New Roman" panose="02020603050405020304" pitchFamily="18" charset="0"/>
                <a:ea typeface="宋体" panose="02010600030101010101" pitchFamily="2" charset="-122"/>
              </a:rPr>
              <a:t>REVIEW</a:t>
            </a:r>
            <a:endParaRPr lang="en-US" altLang="zh-CN" sz="9600" dirty="0">
              <a:solidFill>
                <a:srgbClr val="DDDDDD"/>
              </a:solidFill>
              <a:latin typeface="Times New Roman" panose="02020603050405020304" pitchFamily="18" charset="0"/>
              <a:ea typeface="宋体" panose="02010600030101010101" pitchFamily="2" charset="-122"/>
            </a:endParaRPr>
          </a:p>
        </p:txBody>
      </p:sp>
      <p:sp>
        <p:nvSpPr>
          <p:cNvPr id="8196" name="Rectangle 2"/>
          <p:cNvSpPr>
            <a:spLocks noGrp="1"/>
          </p:cNvSpPr>
          <p:nvPr>
            <p:ph type="title"/>
          </p:nvPr>
        </p:nvSpPr>
        <p:spPr>
          <a:xfrm>
            <a:off x="0" y="0"/>
            <a:ext cx="9144000" cy="1143000"/>
          </a:xfrm>
          <a:solidFill>
            <a:schemeClr val="hlink"/>
          </a:solidFill>
        </p:spPr>
        <p:txBody>
          <a:bodyPr vert="horz" wrap="square" lIns="91440" tIns="45720" rIns="91440" bIns="45720" anchor="ctr" anchorCtr="0"/>
          <a:p>
            <a:pPr algn="ctr"/>
            <a:r>
              <a:rPr lang="en-US" altLang="en-US" b="1" u="none" dirty="0">
                <a:latin typeface="Arial Black" panose="020B0A04020102020204" pitchFamily="34" charset="0"/>
              </a:rPr>
              <a:t>Classification of Networks</a:t>
            </a:r>
            <a:endParaRPr lang="en-US" altLang="zh-CN" b="1" u="none" dirty="0">
              <a:latin typeface="Arial Black" panose="020B0A04020102020204" pitchFamily="34" charset="0"/>
              <a:ea typeface="宋体" panose="02010600030101010101" pitchFamily="2" charset="-122"/>
            </a:endParaRPr>
          </a:p>
        </p:txBody>
      </p:sp>
      <p:sp>
        <p:nvSpPr>
          <p:cNvPr id="8197" name="Rectangle 3"/>
          <p:cNvSpPr>
            <a:spLocks noGrp="1"/>
          </p:cNvSpPr>
          <p:nvPr>
            <p:ph idx="1"/>
          </p:nvPr>
        </p:nvSpPr>
        <p:spPr>
          <a:xfrm>
            <a:off x="1042988" y="1557338"/>
            <a:ext cx="7489825" cy="2592387"/>
          </a:xfrm>
        </p:spPr>
        <p:txBody>
          <a:bodyPr vert="horz" wrap="square" lIns="91440" tIns="45720" rIns="91440" bIns="45720" anchor="t" anchorCtr="0"/>
          <a:p>
            <a:pPr>
              <a:buClr>
                <a:schemeClr val="tx1"/>
              </a:buClr>
              <a:buBlip>
                <a:blip r:embed="rId1"/>
              </a:buBlip>
            </a:pPr>
            <a:r>
              <a:rPr lang="en-US" altLang="zh-CN" sz="3200" b="1" dirty="0">
                <a:solidFill>
                  <a:schemeClr val="accent2"/>
                </a:solidFill>
                <a:latin typeface="Times New Roman" panose="02020603050405020304" pitchFamily="18" charset="0"/>
                <a:ea typeface="宋体" panose="02010600030101010101" pitchFamily="2" charset="-122"/>
              </a:rPr>
              <a:t>by transmission media</a:t>
            </a:r>
            <a:r>
              <a:rPr lang="zh-CN" altLang="en-US" sz="3200" b="1" dirty="0">
                <a:solidFill>
                  <a:schemeClr val="accent2"/>
                </a:solidFill>
                <a:latin typeface="Times New Roman" panose="02020603050405020304" pitchFamily="18" charset="0"/>
                <a:ea typeface="黑体" panose="02010609060101010101" pitchFamily="2" charset="-122"/>
              </a:rPr>
              <a:t>传输介质</a:t>
            </a:r>
            <a:r>
              <a:rPr lang="en-US" altLang="zh-CN" sz="3200" b="1" dirty="0">
                <a:solidFill>
                  <a:srgbClr val="0000FF"/>
                </a:solidFill>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 </a:t>
            </a:r>
            <a:endParaRPr lang="en-US" altLang="zh-CN" sz="3200" b="1" dirty="0">
              <a:latin typeface="Times New Roman" panose="02020603050405020304" pitchFamily="18" charset="0"/>
              <a:ea typeface="宋体" panose="02010600030101010101" pitchFamily="2" charset="-122"/>
            </a:endParaRPr>
          </a:p>
          <a:p>
            <a:pPr lvl="1">
              <a:buClr>
                <a:schemeClr val="tx1"/>
              </a:buClr>
              <a:buFontTx/>
              <a:buNone/>
            </a:pPr>
            <a:r>
              <a:rPr lang="en-US" altLang="zh-CN" sz="3200" b="1" dirty="0">
                <a:latin typeface="Times New Roman" panose="02020603050405020304" pitchFamily="18" charset="0"/>
                <a:ea typeface="宋体" panose="02010600030101010101" pitchFamily="2" charset="-122"/>
              </a:rPr>
              <a:t>Wireless networks / Wired networks</a:t>
            </a:r>
            <a:endParaRPr lang="en-US" altLang="zh-CN" sz="3200" b="1" dirty="0">
              <a:latin typeface="Times New Roman" panose="02020603050405020304" pitchFamily="18" charset="0"/>
              <a:ea typeface="宋体" panose="02010600030101010101" pitchFamily="2" charset="-122"/>
            </a:endParaRPr>
          </a:p>
        </p:txBody>
      </p:sp>
      <p:grpSp>
        <p:nvGrpSpPr>
          <p:cNvPr id="8198" name="Group 4"/>
          <p:cNvGrpSpPr/>
          <p:nvPr/>
        </p:nvGrpSpPr>
        <p:grpSpPr>
          <a:xfrm>
            <a:off x="1757363" y="3167063"/>
            <a:ext cx="3124200" cy="2051050"/>
            <a:chOff x="615" y="2849"/>
            <a:chExt cx="1968" cy="1292"/>
          </a:xfrm>
        </p:grpSpPr>
        <p:pic>
          <p:nvPicPr>
            <p:cNvPr id="8199" name="Picture 5" descr="hp-laptop-computers-1"/>
            <p:cNvPicPr>
              <a:picLocks noChangeAspect="1"/>
            </p:cNvPicPr>
            <p:nvPr/>
          </p:nvPicPr>
          <p:blipFill>
            <a:blip r:embed="rId2"/>
            <a:stretch>
              <a:fillRect/>
            </a:stretch>
          </p:blipFill>
          <p:spPr>
            <a:xfrm>
              <a:off x="615" y="2849"/>
              <a:ext cx="384" cy="381"/>
            </a:xfrm>
            <a:prstGeom prst="rect">
              <a:avLst/>
            </a:prstGeom>
            <a:noFill/>
            <a:ln w="9525">
              <a:noFill/>
            </a:ln>
          </p:spPr>
        </p:pic>
        <p:pic>
          <p:nvPicPr>
            <p:cNvPr id="8200" name="Picture 6" descr="hp-laptop-computers-1"/>
            <p:cNvPicPr>
              <a:picLocks noChangeAspect="1"/>
            </p:cNvPicPr>
            <p:nvPr/>
          </p:nvPicPr>
          <p:blipFill>
            <a:blip r:embed="rId2"/>
            <a:stretch>
              <a:fillRect/>
            </a:stretch>
          </p:blipFill>
          <p:spPr>
            <a:xfrm>
              <a:off x="2199" y="2849"/>
              <a:ext cx="384" cy="381"/>
            </a:xfrm>
            <a:prstGeom prst="rect">
              <a:avLst/>
            </a:prstGeom>
            <a:noFill/>
            <a:ln w="9525">
              <a:noFill/>
            </a:ln>
          </p:spPr>
        </p:pic>
        <p:pic>
          <p:nvPicPr>
            <p:cNvPr id="8201" name="Picture 7" descr="hp-laptop-computers-1"/>
            <p:cNvPicPr>
              <a:picLocks noChangeAspect="1"/>
            </p:cNvPicPr>
            <p:nvPr/>
          </p:nvPicPr>
          <p:blipFill>
            <a:blip r:embed="rId2"/>
            <a:stretch>
              <a:fillRect/>
            </a:stretch>
          </p:blipFill>
          <p:spPr>
            <a:xfrm>
              <a:off x="1383" y="3760"/>
              <a:ext cx="384" cy="381"/>
            </a:xfrm>
            <a:prstGeom prst="rect">
              <a:avLst/>
            </a:prstGeom>
            <a:noFill/>
            <a:ln w="9525">
              <a:noFill/>
            </a:ln>
          </p:spPr>
        </p:pic>
        <p:sp>
          <p:nvSpPr>
            <p:cNvPr id="8202" name="Line 8"/>
            <p:cNvSpPr/>
            <p:nvPr/>
          </p:nvSpPr>
          <p:spPr>
            <a:xfrm flipH="1">
              <a:off x="1911" y="3280"/>
              <a:ext cx="336" cy="288"/>
            </a:xfrm>
            <a:prstGeom prst="line">
              <a:avLst/>
            </a:prstGeom>
            <a:ln w="9525" cap="flat" cmpd="sng">
              <a:solidFill>
                <a:schemeClr val="tx1"/>
              </a:solidFill>
              <a:prstDash val="solid"/>
              <a:round/>
              <a:headEnd type="none" w="med" len="med"/>
              <a:tailEnd type="none" w="med" len="med"/>
            </a:ln>
          </p:spPr>
        </p:sp>
        <p:sp>
          <p:nvSpPr>
            <p:cNvPr id="8203" name="Line 9"/>
            <p:cNvSpPr/>
            <p:nvPr/>
          </p:nvSpPr>
          <p:spPr>
            <a:xfrm flipV="1">
              <a:off x="1911" y="3472"/>
              <a:ext cx="192" cy="96"/>
            </a:xfrm>
            <a:prstGeom prst="line">
              <a:avLst/>
            </a:prstGeom>
            <a:ln w="9525" cap="flat" cmpd="sng">
              <a:solidFill>
                <a:schemeClr val="tx1"/>
              </a:solidFill>
              <a:prstDash val="solid"/>
              <a:round/>
              <a:headEnd type="none" w="med" len="med"/>
              <a:tailEnd type="none" w="med" len="med"/>
            </a:ln>
          </p:spPr>
        </p:sp>
        <p:sp>
          <p:nvSpPr>
            <p:cNvPr id="8204" name="Line 10"/>
            <p:cNvSpPr/>
            <p:nvPr/>
          </p:nvSpPr>
          <p:spPr>
            <a:xfrm flipH="1">
              <a:off x="1767" y="3472"/>
              <a:ext cx="336" cy="288"/>
            </a:xfrm>
            <a:prstGeom prst="line">
              <a:avLst/>
            </a:prstGeom>
            <a:ln w="9525" cap="flat" cmpd="sng">
              <a:solidFill>
                <a:schemeClr val="tx1"/>
              </a:solidFill>
              <a:prstDash val="solid"/>
              <a:round/>
              <a:headEnd type="none" w="med" len="med"/>
              <a:tailEnd type="none" w="med" len="med"/>
            </a:ln>
          </p:spPr>
        </p:sp>
        <p:sp>
          <p:nvSpPr>
            <p:cNvPr id="8205" name="Line 11"/>
            <p:cNvSpPr/>
            <p:nvPr/>
          </p:nvSpPr>
          <p:spPr>
            <a:xfrm>
              <a:off x="903" y="3280"/>
              <a:ext cx="192" cy="192"/>
            </a:xfrm>
            <a:prstGeom prst="line">
              <a:avLst/>
            </a:prstGeom>
            <a:ln w="9525" cap="flat" cmpd="sng">
              <a:solidFill>
                <a:schemeClr val="tx1"/>
              </a:solidFill>
              <a:prstDash val="solid"/>
              <a:round/>
              <a:headEnd type="none" w="med" len="med"/>
              <a:tailEnd type="none" w="med" len="med"/>
            </a:ln>
          </p:spPr>
        </p:sp>
        <p:sp>
          <p:nvSpPr>
            <p:cNvPr id="8206" name="Line 12"/>
            <p:cNvSpPr/>
            <p:nvPr/>
          </p:nvSpPr>
          <p:spPr>
            <a:xfrm flipH="1" flipV="1">
              <a:off x="1047" y="3328"/>
              <a:ext cx="48" cy="144"/>
            </a:xfrm>
            <a:prstGeom prst="line">
              <a:avLst/>
            </a:prstGeom>
            <a:ln w="9525" cap="flat" cmpd="sng">
              <a:solidFill>
                <a:schemeClr val="tx1"/>
              </a:solidFill>
              <a:prstDash val="solid"/>
              <a:round/>
              <a:headEnd type="none" w="med" len="med"/>
              <a:tailEnd type="none" w="med" len="med"/>
            </a:ln>
          </p:spPr>
        </p:sp>
        <p:sp>
          <p:nvSpPr>
            <p:cNvPr id="8207" name="Line 13"/>
            <p:cNvSpPr/>
            <p:nvPr/>
          </p:nvSpPr>
          <p:spPr>
            <a:xfrm>
              <a:off x="1047" y="3328"/>
              <a:ext cx="288" cy="288"/>
            </a:xfrm>
            <a:prstGeom prst="line">
              <a:avLst/>
            </a:prstGeom>
            <a:ln w="9525" cap="flat" cmpd="sng">
              <a:solidFill>
                <a:schemeClr val="tx1"/>
              </a:solidFill>
              <a:prstDash val="solid"/>
              <a:round/>
              <a:headEnd type="none" w="med" len="med"/>
              <a:tailEnd type="none" w="med" len="med"/>
            </a:ln>
          </p:spPr>
        </p:sp>
      </p:grpSp>
      <p:pic>
        <p:nvPicPr>
          <p:cNvPr id="8208" name="Picture 14" descr="hp-laptop-computers-1"/>
          <p:cNvPicPr>
            <a:picLocks noChangeAspect="1"/>
          </p:cNvPicPr>
          <p:nvPr/>
        </p:nvPicPr>
        <p:blipFill>
          <a:blip r:embed="rId2"/>
          <a:stretch>
            <a:fillRect/>
          </a:stretch>
        </p:blipFill>
        <p:spPr>
          <a:xfrm>
            <a:off x="5857875" y="3152775"/>
            <a:ext cx="609600" cy="604838"/>
          </a:xfrm>
          <a:prstGeom prst="rect">
            <a:avLst/>
          </a:prstGeom>
          <a:noFill/>
          <a:ln w="9525">
            <a:noFill/>
          </a:ln>
        </p:spPr>
      </p:pic>
      <p:pic>
        <p:nvPicPr>
          <p:cNvPr id="8209" name="Picture 15" descr="hp-laptop-computers-1"/>
          <p:cNvPicPr>
            <a:picLocks noChangeAspect="1"/>
          </p:cNvPicPr>
          <p:nvPr/>
        </p:nvPicPr>
        <p:blipFill>
          <a:blip r:embed="rId2"/>
          <a:stretch>
            <a:fillRect/>
          </a:stretch>
        </p:blipFill>
        <p:spPr>
          <a:xfrm>
            <a:off x="8372475" y="3152775"/>
            <a:ext cx="609600" cy="604838"/>
          </a:xfrm>
          <a:prstGeom prst="rect">
            <a:avLst/>
          </a:prstGeom>
          <a:noFill/>
          <a:ln w="9525">
            <a:noFill/>
          </a:ln>
        </p:spPr>
      </p:pic>
      <p:pic>
        <p:nvPicPr>
          <p:cNvPr id="8210" name="Picture 16" descr="hp-laptop-computers-1"/>
          <p:cNvPicPr>
            <a:picLocks noChangeAspect="1"/>
          </p:cNvPicPr>
          <p:nvPr/>
        </p:nvPicPr>
        <p:blipFill>
          <a:blip r:embed="rId2"/>
          <a:stretch>
            <a:fillRect/>
          </a:stretch>
        </p:blipFill>
        <p:spPr>
          <a:xfrm>
            <a:off x="7077075" y="4598988"/>
            <a:ext cx="609600" cy="604837"/>
          </a:xfrm>
          <a:prstGeom prst="rect">
            <a:avLst/>
          </a:prstGeom>
          <a:noFill/>
          <a:ln w="9525">
            <a:noFill/>
          </a:ln>
        </p:spPr>
      </p:pic>
      <p:sp>
        <p:nvSpPr>
          <p:cNvPr id="8211" name="Line 17"/>
          <p:cNvSpPr/>
          <p:nvPr/>
        </p:nvSpPr>
        <p:spPr>
          <a:xfrm>
            <a:off x="6216650" y="3729038"/>
            <a:ext cx="936625" cy="1152525"/>
          </a:xfrm>
          <a:prstGeom prst="line">
            <a:avLst/>
          </a:prstGeom>
          <a:ln w="28575" cap="flat" cmpd="sng">
            <a:solidFill>
              <a:schemeClr val="tx1"/>
            </a:solidFill>
            <a:prstDash val="solid"/>
            <a:round/>
            <a:headEnd type="none" w="med" len="med"/>
            <a:tailEnd type="none" w="med" len="med"/>
          </a:ln>
        </p:spPr>
      </p:sp>
      <p:sp>
        <p:nvSpPr>
          <p:cNvPr id="8212" name="Line 18"/>
          <p:cNvSpPr/>
          <p:nvPr/>
        </p:nvSpPr>
        <p:spPr>
          <a:xfrm flipV="1">
            <a:off x="7585075" y="3729038"/>
            <a:ext cx="1081088" cy="1223962"/>
          </a:xfrm>
          <a:prstGeom prst="line">
            <a:avLst/>
          </a:prstGeom>
          <a:ln w="28575" cap="flat" cmpd="sng">
            <a:solidFill>
              <a:schemeClr val="tx1"/>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88499"/>
                                        </p:tgtEl>
                                        <p:attrNameLst>
                                          <p:attrName>style.visibility</p:attrName>
                                        </p:attrNameLst>
                                      </p:cBhvr>
                                      <p:to>
                                        <p:strVal val="visible"/>
                                      </p:to>
                                    </p:set>
                                    <p:animEffect transition="in" filter="dissolve">
                                      <p:cBhvr>
                                        <p:cTn id="7" dur="2000"/>
                                        <p:tgtEl>
                                          <p:spTgt spid="788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0550" y="1034191"/>
            <a:ext cx="7886700" cy="670967"/>
          </a:xfrm>
        </p:spPr>
        <p:txBody>
          <a:bodyPr/>
          <a:lstStyle/>
          <a:p>
            <a:r>
              <a:rPr lang="en-US" dirty="0"/>
              <a:t>802.11 LAN architecture</a:t>
            </a:r>
            <a:endParaRPr lang="en-US" dirty="0"/>
          </a:p>
        </p:txBody>
      </p:sp>
      <p:sp>
        <p:nvSpPr>
          <p:cNvPr id="4" name="Slide Number Placeholder 3"/>
          <p:cNvSpPr>
            <a:spLocks noGrp="1"/>
          </p:cNvSpPr>
          <p:nvPr>
            <p:ph type="sldNum" sz="quarter" idx="4"/>
          </p:nvPr>
        </p:nvSpPr>
        <p:spPr/>
        <p:txBody>
          <a:bodyPr/>
          <a:lstStyle/>
          <a:p>
            <a:r>
              <a:rPr lang="en-US" sz="620" dirty="0"/>
              <a:t>Wireless and Mobile Networks: 7- </a:t>
            </a:r>
            <a:fld id="{C4204591-24BD-A542-B9D5-F8D8A88D2FEE}" type="slidenum">
              <a:rPr lang="en-US" sz="620" smtClean="0"/>
            </a:fld>
            <a:endParaRPr lang="en-US" sz="620" dirty="0"/>
          </a:p>
        </p:txBody>
      </p:sp>
      <p:sp>
        <p:nvSpPr>
          <p:cNvPr id="65" name="Rectangle 4"/>
          <p:cNvSpPr>
            <a:spLocks noChangeArrowheads="1"/>
          </p:cNvSpPr>
          <p:nvPr/>
        </p:nvSpPr>
        <p:spPr bwMode="auto">
          <a:xfrm>
            <a:off x="4552950" y="2319338"/>
            <a:ext cx="4143375" cy="3255169"/>
          </a:xfrm>
          <a:prstGeom prst="rect">
            <a:avLst/>
          </a:prstGeom>
          <a:noFill/>
          <a:ln>
            <a:noFill/>
          </a:ln>
          <a:effectLst/>
        </p:spPr>
        <p:txBody>
          <a:bodyPr/>
          <a:lstStyle/>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400" dirty="0">
                <a:solidFill>
                  <a:srgbClr val="000000"/>
                </a:solidFill>
                <a:ea typeface="MS PGothic" panose="020B0600070205080204" pitchFamily="34" charset="-128"/>
              </a:rPr>
              <a:t>wireless host communicates with base station</a:t>
            </a:r>
            <a:endParaRPr lang="en-US" sz="2400" dirty="0">
              <a:solidFill>
                <a:srgbClr val="000000"/>
              </a:solidFill>
              <a:ea typeface="MS PGothic" panose="020B0600070205080204" pitchFamily="34" charset="-128"/>
            </a:endParaRPr>
          </a:p>
          <a:p>
            <a:pPr marL="800100" lvl="1" indent="-342900" eaLnBrk="0" fontAlgn="base" hangingPunct="0">
              <a:lnSpc>
                <a:spcPct val="90000"/>
              </a:lnSpc>
              <a:spcBef>
                <a:spcPct val="20000"/>
              </a:spcBef>
              <a:spcAft>
                <a:spcPct val="0"/>
              </a:spcAft>
              <a:buClr>
                <a:srgbClr val="000099"/>
              </a:buClr>
              <a:buFont typeface="Arial" panose="020B0604020202020204"/>
              <a:buChar char="•"/>
              <a:defRPr/>
            </a:pPr>
            <a:r>
              <a:rPr lang="en-US" sz="2400" dirty="0">
                <a:solidFill>
                  <a:srgbClr val="C00000"/>
                </a:solidFill>
                <a:ea typeface="MS PGothic" panose="020B0600070205080204" pitchFamily="34" charset="-128"/>
              </a:rPr>
              <a:t>base station = access point (AP</a:t>
            </a:r>
            <a:r>
              <a:rPr lang="en-US" sz="2000" dirty="0">
                <a:solidFill>
                  <a:srgbClr val="C00000"/>
                </a:solidFill>
                <a:ea typeface="MS PGothic" panose="020B0600070205080204" pitchFamily="34" charset="-128"/>
              </a:rPr>
              <a:t>)</a:t>
            </a:r>
            <a:endParaRPr lang="en-US" sz="2000" dirty="0">
              <a:solidFill>
                <a:srgbClr val="C00000"/>
              </a:solidFill>
              <a:ea typeface="MS PGothic" panose="020B0600070205080204" pitchFamily="34" charset="-128"/>
            </a:endParaRPr>
          </a:p>
          <a:p>
            <a:pPr marL="342900" indent="-342900" eaLnBrk="0" fontAlgn="base" hangingPunct="0">
              <a:lnSpc>
                <a:spcPct val="90000"/>
              </a:lnSpc>
              <a:spcBef>
                <a:spcPct val="20000"/>
              </a:spcBef>
              <a:spcAft>
                <a:spcPct val="0"/>
              </a:spcAft>
              <a:buClr>
                <a:srgbClr val="000099"/>
              </a:buClr>
              <a:buSzPct val="100000"/>
              <a:buFont typeface="Wingdings" panose="05000000000000000000" pitchFamily="2" charset="2"/>
              <a:buChar char="§"/>
              <a:defRPr/>
            </a:pPr>
            <a:r>
              <a:rPr lang="en-US" sz="2400" dirty="0">
                <a:solidFill>
                  <a:srgbClr val="C00000"/>
                </a:solidFill>
                <a:ea typeface="MS PGothic" panose="020B0600070205080204" pitchFamily="34" charset="-128"/>
              </a:rPr>
              <a:t>Basic Service Set (BSS) </a:t>
            </a:r>
            <a:r>
              <a:rPr lang="en-US" sz="2400" dirty="0">
                <a:solidFill>
                  <a:srgbClr val="000000"/>
                </a:solidFill>
                <a:ea typeface="MS PGothic" panose="020B0600070205080204" pitchFamily="34" charset="-128"/>
              </a:rPr>
              <a:t>(aka “cell”) in infrastructure mode contains:</a:t>
            </a:r>
            <a:endParaRPr lang="en-US" sz="2400" dirty="0">
              <a:solidFill>
                <a:srgbClr val="000000"/>
              </a:solidFill>
              <a:ea typeface="MS PGothic" panose="020B0600070205080204" pitchFamily="34" charset="-128"/>
            </a:endParaRPr>
          </a:p>
          <a:p>
            <a:pPr marL="695325" lvl="1" indent="-238125" eaLnBrk="0" fontAlgn="base" hangingPunct="0">
              <a:lnSpc>
                <a:spcPct val="90000"/>
              </a:lnSpc>
              <a:spcBef>
                <a:spcPct val="20000"/>
              </a:spcBef>
              <a:spcAft>
                <a:spcPct val="0"/>
              </a:spcAft>
              <a:buClr>
                <a:srgbClr val="000099"/>
              </a:buClr>
              <a:buFont typeface="Arial" panose="020B0604020202020204"/>
              <a:buChar char="•"/>
              <a:defRPr/>
            </a:pPr>
            <a:r>
              <a:rPr lang="en-US" sz="2400" dirty="0">
                <a:solidFill>
                  <a:srgbClr val="000000"/>
                </a:solidFill>
                <a:ea typeface="MS PGothic" panose="020B0600070205080204" pitchFamily="34" charset="-128"/>
              </a:rPr>
              <a:t>wireless hosts</a:t>
            </a:r>
            <a:endParaRPr lang="en-US" sz="2400" dirty="0">
              <a:solidFill>
                <a:srgbClr val="000000"/>
              </a:solidFill>
              <a:ea typeface="MS PGothic" panose="020B0600070205080204" pitchFamily="34" charset="-128"/>
            </a:endParaRPr>
          </a:p>
          <a:p>
            <a:pPr marL="695325" lvl="1" indent="-238125" eaLnBrk="0" fontAlgn="base" hangingPunct="0">
              <a:lnSpc>
                <a:spcPct val="90000"/>
              </a:lnSpc>
              <a:spcBef>
                <a:spcPct val="20000"/>
              </a:spcBef>
              <a:spcAft>
                <a:spcPct val="0"/>
              </a:spcAft>
              <a:buClr>
                <a:srgbClr val="000099"/>
              </a:buClr>
              <a:buFont typeface="Arial" panose="020B0604020202020204"/>
              <a:buChar char="•"/>
              <a:defRPr/>
            </a:pPr>
            <a:r>
              <a:rPr lang="en-US" sz="2400" dirty="0">
                <a:solidFill>
                  <a:srgbClr val="000000"/>
                </a:solidFill>
                <a:ea typeface="MS PGothic" panose="020B0600070205080204" pitchFamily="34" charset="-128"/>
              </a:rPr>
              <a:t>access point (AP): base station</a:t>
            </a:r>
            <a:endParaRPr lang="en-US" sz="2400" dirty="0">
              <a:solidFill>
                <a:srgbClr val="000000"/>
              </a:solidFill>
              <a:ea typeface="MS PGothic" panose="020B0600070205080204" pitchFamily="34" charset="-128"/>
            </a:endParaRPr>
          </a:p>
          <a:p>
            <a:pPr marL="695325" lvl="1" indent="-238125" eaLnBrk="0" fontAlgn="base" hangingPunct="0">
              <a:lnSpc>
                <a:spcPct val="90000"/>
              </a:lnSpc>
              <a:spcBef>
                <a:spcPct val="20000"/>
              </a:spcBef>
              <a:spcAft>
                <a:spcPct val="0"/>
              </a:spcAft>
              <a:buClr>
                <a:srgbClr val="000099"/>
              </a:buClr>
              <a:buFont typeface="Arial" panose="020B0604020202020204"/>
              <a:buChar char="•"/>
              <a:defRPr/>
            </a:pPr>
            <a:r>
              <a:rPr lang="en-US" sz="2400" dirty="0">
                <a:solidFill>
                  <a:srgbClr val="000000"/>
                </a:solidFill>
                <a:ea typeface="MS PGothic" panose="020B0600070205080204" pitchFamily="34" charset="-128"/>
              </a:rPr>
              <a:t>ad hoc mode: hosts only</a:t>
            </a:r>
            <a:endParaRPr lang="en-US" sz="2400" dirty="0">
              <a:solidFill>
                <a:srgbClr val="000000"/>
              </a:solidFill>
              <a:ea typeface="MS PGothic" panose="020B0600070205080204" pitchFamily="34" charset="-128"/>
            </a:endParaRPr>
          </a:p>
        </p:txBody>
      </p:sp>
      <p:sp>
        <p:nvSpPr>
          <p:cNvPr id="80" name="Text Box 24"/>
          <p:cNvSpPr txBox="1">
            <a:spLocks noChangeArrowheads="1"/>
          </p:cNvSpPr>
          <p:nvPr/>
        </p:nvSpPr>
        <p:spPr bwMode="auto">
          <a:xfrm>
            <a:off x="692785" y="4261485"/>
            <a:ext cx="1310005" cy="414020"/>
          </a:xfrm>
          <a:prstGeom prst="rect">
            <a:avLst/>
          </a:prstGeom>
          <a:noFill/>
          <a:ln>
            <a:noFill/>
          </a:ln>
          <a:effectLst/>
        </p:spPr>
        <p:txBody>
          <a:bodyPr wrap="square">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sz="2100" dirty="0">
                <a:solidFill>
                  <a:srgbClr val="000000"/>
                </a:solidFill>
                <a:latin typeface="Arial" panose="020B0604020202020204" pitchFamily="34" charset="0"/>
                <a:cs typeface="Arial" panose="020B0604020202020204" pitchFamily="34" charset="0"/>
              </a:rPr>
              <a:t>BSS 1</a:t>
            </a:r>
            <a:endParaRPr lang="en-US" sz="2100" dirty="0">
              <a:solidFill>
                <a:srgbClr val="000000"/>
              </a:solidFill>
              <a:latin typeface="Arial" panose="020B0604020202020204" pitchFamily="34" charset="0"/>
              <a:cs typeface="Arial" panose="020B0604020202020204" pitchFamily="34" charset="0"/>
            </a:endParaRPr>
          </a:p>
        </p:txBody>
      </p:sp>
      <p:sp>
        <p:nvSpPr>
          <p:cNvPr id="81" name="Text Box 27"/>
          <p:cNvSpPr txBox="1">
            <a:spLocks noChangeArrowheads="1"/>
          </p:cNvSpPr>
          <p:nvPr/>
        </p:nvSpPr>
        <p:spPr bwMode="auto">
          <a:xfrm>
            <a:off x="2932510" y="5441156"/>
            <a:ext cx="939165" cy="414020"/>
          </a:xfrm>
          <a:prstGeom prst="rect">
            <a:avLst/>
          </a:prstGeom>
          <a:noFill/>
          <a:ln>
            <a:noFill/>
          </a:ln>
          <a:effectLst/>
        </p:spPr>
        <p:txBody>
          <a:bodyPr wrap="none">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sz="2100" dirty="0">
                <a:solidFill>
                  <a:srgbClr val="000000"/>
                </a:solidFill>
                <a:latin typeface="Arial" panose="020B0604020202020204" pitchFamily="34" charset="0"/>
                <a:cs typeface="Arial" panose="020B0604020202020204" pitchFamily="34" charset="0"/>
              </a:rPr>
              <a:t>BSS 2</a:t>
            </a:r>
            <a:endParaRPr lang="en-US" sz="2100" dirty="0">
              <a:solidFill>
                <a:srgbClr val="000000"/>
              </a:solidFill>
              <a:latin typeface="Arial" panose="020B0604020202020204" pitchFamily="34" charset="0"/>
              <a:cs typeface="Arial" panose="020B0604020202020204" pitchFamily="34" charset="0"/>
            </a:endParaRPr>
          </a:p>
        </p:txBody>
      </p:sp>
      <p:sp>
        <p:nvSpPr>
          <p:cNvPr id="82" name="Line 28"/>
          <p:cNvSpPr>
            <a:spLocks noChangeShapeType="1"/>
          </p:cNvSpPr>
          <p:nvPr/>
        </p:nvSpPr>
        <p:spPr bwMode="auto">
          <a:xfrm flipV="1">
            <a:off x="2906316" y="2784872"/>
            <a:ext cx="160734" cy="681038"/>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83" name="Group 29"/>
          <p:cNvGrpSpPr/>
          <p:nvPr/>
        </p:nvGrpSpPr>
        <p:grpSpPr bwMode="auto">
          <a:xfrm>
            <a:off x="2359819" y="1899047"/>
            <a:ext cx="1483519" cy="1083469"/>
            <a:chOff x="3744" y="1392"/>
            <a:chExt cx="1488" cy="1110"/>
          </a:xfrm>
        </p:grpSpPr>
        <p:sp>
          <p:nvSpPr>
            <p:cNvPr id="84" name="Freeform 30"/>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chemeClr val="accent5">
                <a:lumMod val="20000"/>
                <a:lumOff val="80000"/>
              </a:schemeClr>
            </a:solidFill>
            <a:ln>
              <a:noFill/>
            </a:ln>
            <a:effectLst/>
          </p:spPr>
          <p:txBody>
            <a:bodyPr wrap="none" anchor="ctr"/>
            <a:lstStyle/>
            <a:p>
              <a:pPr eaLnBrk="0" fontAlgn="base" hangingPunct="0">
                <a:spcBef>
                  <a:spcPct val="0"/>
                </a:spcBef>
                <a:spcAft>
                  <a:spcPct val="0"/>
                </a:spcAft>
              </a:pPr>
              <a:endParaRPr lang="en-US" sz="2100" dirty="0">
                <a:solidFill>
                  <a:srgbClr val="000000"/>
                </a:solidFill>
                <a:latin typeface="Arial" panose="020B0604020202020204" pitchFamily="34" charset="0"/>
                <a:ea typeface="MS PGothic" panose="020B0600070205080204" pitchFamily="34" charset="-128"/>
              </a:endParaRPr>
            </a:p>
          </p:txBody>
        </p:sp>
        <p:sp>
          <p:nvSpPr>
            <p:cNvPr id="85" name="Text Box 31"/>
            <p:cNvSpPr txBox="1">
              <a:spLocks noChangeArrowheads="1"/>
            </p:cNvSpPr>
            <p:nvPr/>
          </p:nvSpPr>
          <p:spPr bwMode="auto">
            <a:xfrm>
              <a:off x="4129" y="1776"/>
              <a:ext cx="1092" cy="424"/>
            </a:xfrm>
            <a:prstGeom prst="rect">
              <a:avLst/>
            </a:prstGeom>
            <a:noFill/>
            <a:ln>
              <a:noFill/>
            </a:ln>
            <a:effectLst/>
          </p:spPr>
          <p:txBody>
            <a:bodyPr wrap="none">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fontAlgn="base">
                <a:spcBef>
                  <a:spcPct val="0"/>
                </a:spcBef>
                <a:spcAft>
                  <a:spcPct val="0"/>
                </a:spcAft>
                <a:defRPr/>
              </a:pPr>
              <a:r>
                <a:rPr lang="en-US" sz="2100" dirty="0">
                  <a:solidFill>
                    <a:srgbClr val="000000"/>
                  </a:solidFill>
                  <a:latin typeface="Arial" panose="020B0604020202020204" pitchFamily="34" charset="0"/>
                  <a:cs typeface="Arial" panose="020B0604020202020204" pitchFamily="34" charset="0"/>
                </a:rPr>
                <a:t>Internet</a:t>
              </a:r>
              <a:endParaRPr lang="en-US" sz="2100" dirty="0">
                <a:solidFill>
                  <a:srgbClr val="000000"/>
                </a:solidFill>
                <a:latin typeface="Arial" panose="020B0604020202020204" pitchFamily="34" charset="0"/>
                <a:cs typeface="Arial" panose="020B0604020202020204" pitchFamily="34" charset="0"/>
              </a:endParaRPr>
            </a:p>
          </p:txBody>
        </p:sp>
      </p:grpSp>
      <p:sp>
        <p:nvSpPr>
          <p:cNvPr id="86" name="Text Box 32"/>
          <p:cNvSpPr txBox="1">
            <a:spLocks noChangeArrowheads="1"/>
          </p:cNvSpPr>
          <p:nvPr/>
        </p:nvSpPr>
        <p:spPr bwMode="auto">
          <a:xfrm>
            <a:off x="2929890" y="3347085"/>
            <a:ext cx="1480185" cy="561975"/>
          </a:xfrm>
          <a:prstGeom prst="rect">
            <a:avLst/>
          </a:prstGeom>
          <a:noFill/>
          <a:ln>
            <a:noFill/>
          </a:ln>
          <a:effectLst/>
        </p:spPr>
        <p:txBody>
          <a:bodyPr wrap="square">
            <a:spAutoFit/>
          </a:bodyP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algn="ctr" fontAlgn="base">
              <a:lnSpc>
                <a:spcPct val="85000"/>
              </a:lnSpc>
              <a:spcBef>
                <a:spcPct val="0"/>
              </a:spcBef>
              <a:spcAft>
                <a:spcPct val="0"/>
              </a:spcAft>
              <a:defRPr/>
            </a:pPr>
            <a:r>
              <a:rPr lang="en-US" sz="1800" dirty="0">
                <a:solidFill>
                  <a:srgbClr val="000000"/>
                </a:solidFill>
                <a:latin typeface="+mn-lt"/>
                <a:cs typeface="Arial" panose="020B0604020202020204" pitchFamily="34" charset="0"/>
              </a:rPr>
              <a:t>switch</a:t>
            </a:r>
            <a:endParaRPr lang="en-US" sz="1800" dirty="0">
              <a:solidFill>
                <a:srgbClr val="000000"/>
              </a:solidFill>
              <a:latin typeface="+mn-lt"/>
              <a:cs typeface="Arial" panose="020B0604020202020204" pitchFamily="34" charset="0"/>
            </a:endParaRPr>
          </a:p>
          <a:p>
            <a:pPr algn="ctr" fontAlgn="base">
              <a:lnSpc>
                <a:spcPct val="85000"/>
              </a:lnSpc>
              <a:spcBef>
                <a:spcPct val="0"/>
              </a:spcBef>
              <a:spcAft>
                <a:spcPct val="0"/>
              </a:spcAft>
              <a:defRPr/>
            </a:pPr>
            <a:r>
              <a:rPr lang="en-US" sz="1800" dirty="0">
                <a:solidFill>
                  <a:srgbClr val="000000"/>
                </a:solidFill>
                <a:latin typeface="+mn-lt"/>
                <a:cs typeface="Arial" panose="020B0604020202020204" pitchFamily="34" charset="0"/>
              </a:rPr>
              <a:t> or router</a:t>
            </a:r>
            <a:endParaRPr lang="en-US" sz="1800" dirty="0">
              <a:solidFill>
                <a:srgbClr val="000000"/>
              </a:solidFill>
              <a:latin typeface="+mn-lt"/>
              <a:cs typeface="Arial" panose="020B0604020202020204" pitchFamily="34" charset="0"/>
            </a:endParaRPr>
          </a:p>
        </p:txBody>
      </p:sp>
      <p:sp>
        <p:nvSpPr>
          <p:cNvPr id="87" name="Oval 23"/>
          <p:cNvSpPr>
            <a:spLocks noChangeArrowheads="1"/>
          </p:cNvSpPr>
          <p:nvPr/>
        </p:nvSpPr>
        <p:spPr bwMode="auto">
          <a:xfrm>
            <a:off x="889397" y="2927747"/>
            <a:ext cx="1470422" cy="1348978"/>
          </a:xfrm>
          <a:prstGeom prst="ellipse">
            <a:avLst/>
          </a:prstGeom>
          <a:solidFill>
            <a:srgbClr val="9CE0FA"/>
          </a:solidFill>
          <a:ln>
            <a:noFill/>
          </a:ln>
          <a:effectLst/>
        </p:spPr>
        <p:txBody>
          <a:bodyPr wrap="none" anchor="ctr"/>
          <a:lstStyle/>
          <a:p>
            <a:pPr eaLnBrk="0" fontAlgn="base" hangingPunct="0">
              <a:spcBef>
                <a:spcPct val="0"/>
              </a:spcBef>
              <a:spcAft>
                <a:spcPct val="0"/>
              </a:spcAft>
              <a:defRPr/>
            </a:pPr>
            <a:endParaRPr lang="en-US" sz="2100" dirty="0">
              <a:solidFill>
                <a:srgbClr val="000000"/>
              </a:solidFill>
              <a:latin typeface="Arial" panose="020B0604020202020204" pitchFamily="34" charset="0"/>
              <a:ea typeface="MS PGothic" panose="020B0600070205080204" pitchFamily="34" charset="-128"/>
            </a:endParaRPr>
          </a:p>
        </p:txBody>
      </p:sp>
      <p:grpSp>
        <p:nvGrpSpPr>
          <p:cNvPr id="88" name="Group 361"/>
          <p:cNvGrpSpPr/>
          <p:nvPr/>
        </p:nvGrpSpPr>
        <p:grpSpPr bwMode="auto">
          <a:xfrm>
            <a:off x="1689497" y="3248025"/>
            <a:ext cx="479822" cy="435769"/>
            <a:chOff x="2967" y="478"/>
            <a:chExt cx="788" cy="625"/>
          </a:xfrm>
        </p:grpSpPr>
        <p:pic>
          <p:nvPicPr>
            <p:cNvPr id="89" name="Picture 358" descr="access_point_stylized_smal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p:spPr>
        </p:pic>
        <p:pic>
          <p:nvPicPr>
            <p:cNvPr id="90" name="Picture 360" descr="antenna_radiation_styliz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p:spPr>
        </p:pic>
      </p:grpSp>
      <p:grpSp>
        <p:nvGrpSpPr>
          <p:cNvPr id="91" name="Group 356"/>
          <p:cNvGrpSpPr/>
          <p:nvPr/>
        </p:nvGrpSpPr>
        <p:grpSpPr bwMode="auto">
          <a:xfrm>
            <a:off x="1872854" y="3667125"/>
            <a:ext cx="327422" cy="373856"/>
            <a:chOff x="313" y="1497"/>
            <a:chExt cx="1152" cy="1014"/>
          </a:xfrm>
        </p:grpSpPr>
        <p:pic>
          <p:nvPicPr>
            <p:cNvPr id="9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p:spPr>
        </p:pic>
        <p:pic>
          <p:nvPicPr>
            <p:cNvPr id="9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p:spPr>
        </p:pic>
      </p:grpSp>
      <p:grpSp>
        <p:nvGrpSpPr>
          <p:cNvPr id="94" name="Group 403"/>
          <p:cNvGrpSpPr/>
          <p:nvPr/>
        </p:nvGrpSpPr>
        <p:grpSpPr bwMode="auto">
          <a:xfrm>
            <a:off x="1369219" y="3073004"/>
            <a:ext cx="334566" cy="286940"/>
            <a:chOff x="2751" y="1851"/>
            <a:chExt cx="462" cy="478"/>
          </a:xfrm>
        </p:grpSpPr>
        <p:pic>
          <p:nvPicPr>
            <p:cNvPr id="95"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p:spPr>
        </p:pic>
        <p:pic>
          <p:nvPicPr>
            <p:cNvPr id="96"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p:spPr>
        </p:pic>
      </p:grpSp>
      <p:grpSp>
        <p:nvGrpSpPr>
          <p:cNvPr id="97" name="Group 356"/>
          <p:cNvGrpSpPr/>
          <p:nvPr/>
        </p:nvGrpSpPr>
        <p:grpSpPr bwMode="auto">
          <a:xfrm>
            <a:off x="1384697" y="3575447"/>
            <a:ext cx="327422" cy="373856"/>
            <a:chOff x="313" y="1497"/>
            <a:chExt cx="1152" cy="1014"/>
          </a:xfrm>
        </p:grpSpPr>
        <p:pic>
          <p:nvPicPr>
            <p:cNvPr id="98"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p:spPr>
        </p:pic>
        <p:pic>
          <p:nvPicPr>
            <p:cNvPr id="99"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p:spPr>
        </p:pic>
      </p:grpSp>
      <p:grpSp>
        <p:nvGrpSpPr>
          <p:cNvPr id="100" name="Group 356"/>
          <p:cNvGrpSpPr/>
          <p:nvPr/>
        </p:nvGrpSpPr>
        <p:grpSpPr bwMode="auto">
          <a:xfrm>
            <a:off x="1064419" y="3286125"/>
            <a:ext cx="328613" cy="373856"/>
            <a:chOff x="313" y="1497"/>
            <a:chExt cx="1152" cy="1014"/>
          </a:xfrm>
        </p:grpSpPr>
        <p:pic>
          <p:nvPicPr>
            <p:cNvPr id="101"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p:spPr>
        </p:pic>
        <p:pic>
          <p:nvPicPr>
            <p:cNvPr id="102"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p:spPr>
        </p:pic>
      </p:grpSp>
      <p:sp>
        <p:nvSpPr>
          <p:cNvPr id="103" name="Line 26"/>
          <p:cNvSpPr>
            <a:spLocks noChangeShapeType="1"/>
          </p:cNvSpPr>
          <p:nvPr/>
        </p:nvSpPr>
        <p:spPr bwMode="auto">
          <a:xfrm>
            <a:off x="2016919" y="3570685"/>
            <a:ext cx="766763" cy="0"/>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4" name="Oval 23"/>
          <p:cNvSpPr>
            <a:spLocks noChangeArrowheads="1"/>
          </p:cNvSpPr>
          <p:nvPr/>
        </p:nvSpPr>
        <p:spPr bwMode="auto">
          <a:xfrm>
            <a:off x="2536031" y="4023122"/>
            <a:ext cx="1470422" cy="1348978"/>
          </a:xfrm>
          <a:prstGeom prst="ellipse">
            <a:avLst/>
          </a:prstGeom>
          <a:solidFill>
            <a:srgbClr val="9CE0FA"/>
          </a:solidFill>
          <a:ln>
            <a:noFill/>
          </a:ln>
          <a:effectLst/>
        </p:spPr>
        <p:txBody>
          <a:bodyPr wrap="none" anchor="ctr"/>
          <a:lstStyle/>
          <a:p>
            <a:pPr eaLnBrk="0" fontAlgn="base" hangingPunct="0">
              <a:spcBef>
                <a:spcPct val="0"/>
              </a:spcBef>
              <a:spcAft>
                <a:spcPct val="0"/>
              </a:spcAft>
              <a:defRPr/>
            </a:pPr>
            <a:endParaRPr lang="en-US" sz="2100" dirty="0">
              <a:solidFill>
                <a:srgbClr val="000000"/>
              </a:solidFill>
              <a:latin typeface="Arial" panose="020B0604020202020204" pitchFamily="34" charset="0"/>
              <a:ea typeface="MS PGothic" panose="020B0600070205080204" pitchFamily="34" charset="-128"/>
            </a:endParaRPr>
          </a:p>
        </p:txBody>
      </p:sp>
      <p:grpSp>
        <p:nvGrpSpPr>
          <p:cNvPr id="105" name="Group 361"/>
          <p:cNvGrpSpPr/>
          <p:nvPr/>
        </p:nvGrpSpPr>
        <p:grpSpPr bwMode="auto">
          <a:xfrm>
            <a:off x="3336131" y="4343400"/>
            <a:ext cx="479822" cy="435769"/>
            <a:chOff x="2967" y="478"/>
            <a:chExt cx="788" cy="625"/>
          </a:xfrm>
        </p:grpSpPr>
        <p:pic>
          <p:nvPicPr>
            <p:cNvPr id="106" name="Picture 358" descr="access_point_stylized_smal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p:spPr>
        </p:pic>
        <p:pic>
          <p:nvPicPr>
            <p:cNvPr id="107" name="Picture 360" descr="antenna_radiation_styliz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p:spPr>
        </p:pic>
      </p:grpSp>
      <p:grpSp>
        <p:nvGrpSpPr>
          <p:cNvPr id="108" name="Group 356"/>
          <p:cNvGrpSpPr/>
          <p:nvPr/>
        </p:nvGrpSpPr>
        <p:grpSpPr bwMode="auto">
          <a:xfrm>
            <a:off x="3518297" y="4762500"/>
            <a:ext cx="327422" cy="373856"/>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p:spPr>
        </p:pic>
      </p:grpSp>
      <p:grpSp>
        <p:nvGrpSpPr>
          <p:cNvPr id="111" name="Group 403"/>
          <p:cNvGrpSpPr/>
          <p:nvPr/>
        </p:nvGrpSpPr>
        <p:grpSpPr bwMode="auto">
          <a:xfrm>
            <a:off x="3175397" y="4755356"/>
            <a:ext cx="427434" cy="408385"/>
            <a:chOff x="2751" y="1851"/>
            <a:chExt cx="462" cy="478"/>
          </a:xfrm>
        </p:grpSpPr>
        <p:pic>
          <p:nvPicPr>
            <p:cNvPr id="112"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p:spPr>
        </p:pic>
        <p:pic>
          <p:nvPicPr>
            <p:cNvPr id="113"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p:spPr>
        </p:pic>
      </p:grpSp>
      <p:grpSp>
        <p:nvGrpSpPr>
          <p:cNvPr id="114" name="Group 356"/>
          <p:cNvGrpSpPr/>
          <p:nvPr/>
        </p:nvGrpSpPr>
        <p:grpSpPr bwMode="auto">
          <a:xfrm>
            <a:off x="2832497" y="4769644"/>
            <a:ext cx="327422" cy="373856"/>
            <a:chOff x="313" y="1497"/>
            <a:chExt cx="1152" cy="1014"/>
          </a:xfrm>
        </p:grpSpPr>
        <p:pic>
          <p:nvPicPr>
            <p:cNvPr id="115"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p:spPr>
        </p:pic>
        <p:pic>
          <p:nvPicPr>
            <p:cNvPr id="116"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p:spPr>
        </p:pic>
      </p:grpSp>
      <p:grpSp>
        <p:nvGrpSpPr>
          <p:cNvPr id="117" name="Group 356"/>
          <p:cNvGrpSpPr/>
          <p:nvPr/>
        </p:nvGrpSpPr>
        <p:grpSpPr bwMode="auto">
          <a:xfrm>
            <a:off x="2794397" y="4327922"/>
            <a:ext cx="327422" cy="373856"/>
            <a:chOff x="313" y="1497"/>
            <a:chExt cx="1152" cy="1014"/>
          </a:xfrm>
        </p:grpSpPr>
        <p:pic>
          <p:nvPicPr>
            <p:cNvPr id="118"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p:spPr>
        </p:pic>
        <p:pic>
          <p:nvPicPr>
            <p:cNvPr id="119"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p:spPr>
        </p:pic>
      </p:grpSp>
      <p:sp>
        <p:nvSpPr>
          <p:cNvPr id="120" name="Line 25"/>
          <p:cNvSpPr>
            <a:spLocks noChangeShapeType="1"/>
          </p:cNvSpPr>
          <p:nvPr/>
        </p:nvSpPr>
        <p:spPr bwMode="auto">
          <a:xfrm>
            <a:off x="2926556" y="3617118"/>
            <a:ext cx="597694" cy="973931"/>
          </a:xfrm>
          <a:prstGeom prst="line">
            <a:avLst/>
          </a:prstGeom>
          <a:noFill/>
          <a:ln w="9525">
            <a:solidFill>
              <a:srgbClr val="000000"/>
            </a:solidFill>
            <a:round/>
          </a:ln>
          <a:effec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35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nvGrpSpPr>
          <p:cNvPr id="121" name="Group 403"/>
          <p:cNvGrpSpPr/>
          <p:nvPr/>
        </p:nvGrpSpPr>
        <p:grpSpPr bwMode="auto">
          <a:xfrm>
            <a:off x="3015854" y="4061222"/>
            <a:ext cx="426244" cy="408384"/>
            <a:chOff x="2751" y="1851"/>
            <a:chExt cx="462" cy="478"/>
          </a:xfrm>
        </p:grpSpPr>
        <p:pic>
          <p:nvPicPr>
            <p:cNvPr id="122"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p:spPr>
        </p:pic>
        <p:pic>
          <p:nvPicPr>
            <p:cNvPr id="123"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p:spPr>
        </p:pic>
      </p:grpSp>
      <p:grpSp>
        <p:nvGrpSpPr>
          <p:cNvPr id="124" name="Group 123"/>
          <p:cNvGrpSpPr/>
          <p:nvPr/>
        </p:nvGrpSpPr>
        <p:grpSpPr>
          <a:xfrm>
            <a:off x="2527593" y="3423369"/>
            <a:ext cx="558507" cy="291381"/>
            <a:chOff x="7493876" y="2774731"/>
            <a:chExt cx="1481958" cy="894622"/>
          </a:xfrm>
        </p:grpSpPr>
        <p:sp>
          <p:nvSpPr>
            <p:cNvPr id="125" name="Freeform 124"/>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1" fmla="*/ 8187558 w 8187558"/>
                <a:gd name="connsiteY0-2" fmla="*/ 0 h 2617076"/>
                <a:gd name="connsiteX1-3" fmla="*/ 8187558 w 8187558"/>
                <a:gd name="connsiteY1-4" fmla="*/ 1271752 h 2617076"/>
                <a:gd name="connsiteX2-5" fmla="*/ 4025462 w 8187558"/>
                <a:gd name="connsiteY2-6" fmla="*/ 2617076 h 2617076"/>
                <a:gd name="connsiteX3-7" fmla="*/ 0 w 8187558"/>
                <a:gd name="connsiteY3-8" fmla="*/ 1229711 h 2617076"/>
                <a:gd name="connsiteX4-9" fmla="*/ 31531 w 8187558"/>
                <a:gd name="connsiteY4-10" fmla="*/ 147145 h 2617076"/>
                <a:gd name="connsiteX5-11" fmla="*/ 4046482 w 8187558"/>
                <a:gd name="connsiteY5-12" fmla="*/ 1576552 h 2617076"/>
                <a:gd name="connsiteX6-13" fmla="*/ 8187558 w 8187558"/>
                <a:gd name="connsiteY6-14" fmla="*/ 0 h 2617076"/>
                <a:gd name="connsiteX0-15" fmla="*/ 8187558 w 8187558"/>
                <a:gd name="connsiteY0-16" fmla="*/ 0 h 2617076"/>
                <a:gd name="connsiteX1-17" fmla="*/ 8187558 w 8187558"/>
                <a:gd name="connsiteY1-18" fmla="*/ 1271752 h 2617076"/>
                <a:gd name="connsiteX2-19" fmla="*/ 4025462 w 8187558"/>
                <a:gd name="connsiteY2-20" fmla="*/ 2617076 h 2617076"/>
                <a:gd name="connsiteX3-21" fmla="*/ 0 w 8187558"/>
                <a:gd name="connsiteY3-22" fmla="*/ 1229711 h 2617076"/>
                <a:gd name="connsiteX4-23" fmla="*/ 31531 w 8187558"/>
                <a:gd name="connsiteY4-24" fmla="*/ 147145 h 2617076"/>
                <a:gd name="connsiteX5-25" fmla="*/ 4046482 w 8187558"/>
                <a:gd name="connsiteY5-26" fmla="*/ 1576552 h 2617076"/>
                <a:gd name="connsiteX6-27" fmla="*/ 8187558 w 8187558"/>
                <a:gd name="connsiteY6-28" fmla="*/ 0 h 2617076"/>
                <a:gd name="connsiteX0-29" fmla="*/ 8187558 w 8187558"/>
                <a:gd name="connsiteY0-30" fmla="*/ 0 h 2617076"/>
                <a:gd name="connsiteX1-31" fmla="*/ 8187558 w 8187558"/>
                <a:gd name="connsiteY1-32" fmla="*/ 1271752 h 2617076"/>
                <a:gd name="connsiteX2-33" fmla="*/ 4025462 w 8187558"/>
                <a:gd name="connsiteY2-34" fmla="*/ 2617076 h 2617076"/>
                <a:gd name="connsiteX3-35" fmla="*/ 0 w 8187558"/>
                <a:gd name="connsiteY3-36" fmla="*/ 1229711 h 2617076"/>
                <a:gd name="connsiteX4-37" fmla="*/ 31531 w 8187558"/>
                <a:gd name="connsiteY4-38" fmla="*/ 147145 h 2617076"/>
                <a:gd name="connsiteX5-39" fmla="*/ 4046482 w 8187558"/>
                <a:gd name="connsiteY5-40" fmla="*/ 1576552 h 2617076"/>
                <a:gd name="connsiteX6-41" fmla="*/ 8187558 w 8187558"/>
                <a:gd name="connsiteY6-42" fmla="*/ 0 h 2617076"/>
                <a:gd name="connsiteX0-43" fmla="*/ 8187558 w 8187558"/>
                <a:gd name="connsiteY0-44" fmla="*/ 0 h 2617076"/>
                <a:gd name="connsiteX1-45" fmla="*/ 8187558 w 8187558"/>
                <a:gd name="connsiteY1-46" fmla="*/ 1271752 h 2617076"/>
                <a:gd name="connsiteX2-47" fmla="*/ 4025462 w 8187558"/>
                <a:gd name="connsiteY2-48" fmla="*/ 2617076 h 2617076"/>
                <a:gd name="connsiteX3-49" fmla="*/ 0 w 8187558"/>
                <a:gd name="connsiteY3-50" fmla="*/ 1229711 h 2617076"/>
                <a:gd name="connsiteX4-51" fmla="*/ 31531 w 8187558"/>
                <a:gd name="connsiteY4-52" fmla="*/ 147145 h 2617076"/>
                <a:gd name="connsiteX5-53" fmla="*/ 4046482 w 8187558"/>
                <a:gd name="connsiteY5-54" fmla="*/ 1576552 h 2617076"/>
                <a:gd name="connsiteX6-55" fmla="*/ 8187558 w 8187558"/>
                <a:gd name="connsiteY6-56" fmla="*/ 0 h 2617076"/>
                <a:gd name="connsiteX0-57" fmla="*/ 8187558 w 8187558"/>
                <a:gd name="connsiteY0-58" fmla="*/ 0 h 2617076"/>
                <a:gd name="connsiteX1-59" fmla="*/ 8187558 w 8187558"/>
                <a:gd name="connsiteY1-60" fmla="*/ 1271752 h 2617076"/>
                <a:gd name="connsiteX2-61" fmla="*/ 4025462 w 8187558"/>
                <a:gd name="connsiteY2-62" fmla="*/ 2617076 h 2617076"/>
                <a:gd name="connsiteX3-63" fmla="*/ 0 w 8187558"/>
                <a:gd name="connsiteY3-64" fmla="*/ 1229711 h 2617076"/>
                <a:gd name="connsiteX4-65" fmla="*/ 31531 w 8187558"/>
                <a:gd name="connsiteY4-66" fmla="*/ 147145 h 2617076"/>
                <a:gd name="connsiteX5-67" fmla="*/ 4046482 w 8187558"/>
                <a:gd name="connsiteY5-68" fmla="*/ 1576552 h 2617076"/>
                <a:gd name="connsiteX6-69" fmla="*/ 8187558 w 8187558"/>
                <a:gd name="connsiteY6-70" fmla="*/ 0 h 2617076"/>
                <a:gd name="connsiteX0-71" fmla="*/ 8187558 w 8187558"/>
                <a:gd name="connsiteY0-72" fmla="*/ 0 h 2617076"/>
                <a:gd name="connsiteX1-73" fmla="*/ 8187558 w 8187558"/>
                <a:gd name="connsiteY1-74" fmla="*/ 1271752 h 2617076"/>
                <a:gd name="connsiteX2-75" fmla="*/ 4025462 w 8187558"/>
                <a:gd name="connsiteY2-76" fmla="*/ 2617076 h 2617076"/>
                <a:gd name="connsiteX3-77" fmla="*/ 0 w 8187558"/>
                <a:gd name="connsiteY3-78" fmla="*/ 1229711 h 2617076"/>
                <a:gd name="connsiteX4-79" fmla="*/ 31531 w 8187558"/>
                <a:gd name="connsiteY4-80" fmla="*/ 147145 h 2617076"/>
                <a:gd name="connsiteX5-81" fmla="*/ 4046482 w 8187558"/>
                <a:gd name="connsiteY5-82" fmla="*/ 1576552 h 2617076"/>
                <a:gd name="connsiteX6-83" fmla="*/ 8187558 w 8187558"/>
                <a:gd name="connsiteY6-84" fmla="*/ 0 h 2617076"/>
                <a:gd name="connsiteX0-85" fmla="*/ 8187558 w 8187558"/>
                <a:gd name="connsiteY0-86" fmla="*/ 0 h 2638097"/>
                <a:gd name="connsiteX1-87" fmla="*/ 8187558 w 8187558"/>
                <a:gd name="connsiteY1-88" fmla="*/ 1271752 h 2638097"/>
                <a:gd name="connsiteX2-89" fmla="*/ 4099035 w 8187558"/>
                <a:gd name="connsiteY2-90" fmla="*/ 2638097 h 2638097"/>
                <a:gd name="connsiteX3-91" fmla="*/ 0 w 8187558"/>
                <a:gd name="connsiteY3-92" fmla="*/ 1229711 h 2638097"/>
                <a:gd name="connsiteX4-93" fmla="*/ 31531 w 8187558"/>
                <a:gd name="connsiteY4-94" fmla="*/ 147145 h 2638097"/>
                <a:gd name="connsiteX5-95" fmla="*/ 4046482 w 8187558"/>
                <a:gd name="connsiteY5-96" fmla="*/ 1576552 h 2638097"/>
                <a:gd name="connsiteX6-97" fmla="*/ 8187558 w 8187558"/>
                <a:gd name="connsiteY6-98" fmla="*/ 0 h 2638097"/>
                <a:gd name="connsiteX0-99" fmla="*/ 8187558 w 8187558"/>
                <a:gd name="connsiteY0-100" fmla="*/ 0 h 2638097"/>
                <a:gd name="connsiteX1-101" fmla="*/ 8187558 w 8187558"/>
                <a:gd name="connsiteY1-102" fmla="*/ 1271752 h 2638097"/>
                <a:gd name="connsiteX2-103" fmla="*/ 4099035 w 8187558"/>
                <a:gd name="connsiteY2-104" fmla="*/ 2638097 h 2638097"/>
                <a:gd name="connsiteX3-105" fmla="*/ 0 w 8187558"/>
                <a:gd name="connsiteY3-106" fmla="*/ 1229711 h 2638097"/>
                <a:gd name="connsiteX4-107" fmla="*/ 31531 w 8187558"/>
                <a:gd name="connsiteY4-108" fmla="*/ 147145 h 2638097"/>
                <a:gd name="connsiteX5-109" fmla="*/ 4046482 w 8187558"/>
                <a:gd name="connsiteY5-110" fmla="*/ 1576552 h 2638097"/>
                <a:gd name="connsiteX6-111" fmla="*/ 8187558 w 8187558"/>
                <a:gd name="connsiteY6-112" fmla="*/ 0 h 2638097"/>
                <a:gd name="connsiteX0-113" fmla="*/ 8187558 w 8187558"/>
                <a:gd name="connsiteY0-114" fmla="*/ 0 h 2638097"/>
                <a:gd name="connsiteX1-115" fmla="*/ 8187558 w 8187558"/>
                <a:gd name="connsiteY1-116" fmla="*/ 1271752 h 2638097"/>
                <a:gd name="connsiteX2-117" fmla="*/ 4099035 w 8187558"/>
                <a:gd name="connsiteY2-118" fmla="*/ 2638097 h 2638097"/>
                <a:gd name="connsiteX3-119" fmla="*/ 0 w 8187558"/>
                <a:gd name="connsiteY3-120" fmla="*/ 1229711 h 2638097"/>
                <a:gd name="connsiteX4-121" fmla="*/ 31531 w 8187558"/>
                <a:gd name="connsiteY4-122" fmla="*/ 147145 h 2638097"/>
                <a:gd name="connsiteX5-123" fmla="*/ 4046482 w 8187558"/>
                <a:gd name="connsiteY5-124" fmla="*/ 1576552 h 2638097"/>
                <a:gd name="connsiteX6-125" fmla="*/ 8187558 w 8187558"/>
                <a:gd name="connsiteY6-126" fmla="*/ 0 h 2638097"/>
                <a:gd name="connsiteX0-127" fmla="*/ 8187558 w 8187558"/>
                <a:gd name="connsiteY0-128" fmla="*/ 0 h 2638097"/>
                <a:gd name="connsiteX1-129" fmla="*/ 8187558 w 8187558"/>
                <a:gd name="connsiteY1-130" fmla="*/ 1271752 h 2638097"/>
                <a:gd name="connsiteX2-131" fmla="*/ 4099035 w 8187558"/>
                <a:gd name="connsiteY2-132" fmla="*/ 2638097 h 2638097"/>
                <a:gd name="connsiteX3-133" fmla="*/ 0 w 8187558"/>
                <a:gd name="connsiteY3-134" fmla="*/ 1229711 h 2638097"/>
                <a:gd name="connsiteX4-135" fmla="*/ 31531 w 8187558"/>
                <a:gd name="connsiteY4-136" fmla="*/ 147145 h 2638097"/>
                <a:gd name="connsiteX5-137" fmla="*/ 4046482 w 8187558"/>
                <a:gd name="connsiteY5-138" fmla="*/ 1576552 h 2638097"/>
                <a:gd name="connsiteX6-139" fmla="*/ 8187558 w 8187558"/>
                <a:gd name="connsiteY6-140" fmla="*/ 0 h 2638097"/>
                <a:gd name="connsiteX0-141" fmla="*/ 8187558 w 8187558"/>
                <a:gd name="connsiteY0-142" fmla="*/ 0 h 2638097"/>
                <a:gd name="connsiteX1-143" fmla="*/ 8187558 w 8187558"/>
                <a:gd name="connsiteY1-144" fmla="*/ 1271752 h 2638097"/>
                <a:gd name="connsiteX2-145" fmla="*/ 4099035 w 8187558"/>
                <a:gd name="connsiteY2-146" fmla="*/ 2638097 h 2638097"/>
                <a:gd name="connsiteX3-147" fmla="*/ 0 w 8187558"/>
                <a:gd name="connsiteY3-148" fmla="*/ 1229711 h 2638097"/>
                <a:gd name="connsiteX4-149" fmla="*/ 31531 w 8187558"/>
                <a:gd name="connsiteY4-150" fmla="*/ 147145 h 2638097"/>
                <a:gd name="connsiteX5-151" fmla="*/ 4088524 w 8187558"/>
                <a:gd name="connsiteY5-152" fmla="*/ 1597573 h 2638097"/>
                <a:gd name="connsiteX6-153" fmla="*/ 8187558 w 8187558"/>
                <a:gd name="connsiteY6-154" fmla="*/ 0 h 2638097"/>
                <a:gd name="connsiteX0-155" fmla="*/ 8187558 w 8187558"/>
                <a:gd name="connsiteY0-156" fmla="*/ 0 h 2638097"/>
                <a:gd name="connsiteX1-157" fmla="*/ 8187558 w 8187558"/>
                <a:gd name="connsiteY1-158" fmla="*/ 1271752 h 2638097"/>
                <a:gd name="connsiteX2-159" fmla="*/ 4099035 w 8187558"/>
                <a:gd name="connsiteY2-160" fmla="*/ 2638097 h 2638097"/>
                <a:gd name="connsiteX3-161" fmla="*/ 0 w 8187558"/>
                <a:gd name="connsiteY3-162" fmla="*/ 1229711 h 2638097"/>
                <a:gd name="connsiteX4-163" fmla="*/ 31531 w 8187558"/>
                <a:gd name="connsiteY4-164" fmla="*/ 147145 h 2638097"/>
                <a:gd name="connsiteX5-165" fmla="*/ 4088524 w 8187558"/>
                <a:gd name="connsiteY5-166" fmla="*/ 1597573 h 2638097"/>
                <a:gd name="connsiteX6-167" fmla="*/ 8187558 w 8187558"/>
                <a:gd name="connsiteY6-168" fmla="*/ 0 h 2638097"/>
                <a:gd name="connsiteX0-169" fmla="*/ 8187558 w 8187558"/>
                <a:gd name="connsiteY0-170" fmla="*/ 0 h 2638097"/>
                <a:gd name="connsiteX1-171" fmla="*/ 8187558 w 8187558"/>
                <a:gd name="connsiteY1-172" fmla="*/ 1271752 h 2638097"/>
                <a:gd name="connsiteX2-173" fmla="*/ 4099035 w 8187558"/>
                <a:gd name="connsiteY2-174" fmla="*/ 2638097 h 2638097"/>
                <a:gd name="connsiteX3-175" fmla="*/ 0 w 8187558"/>
                <a:gd name="connsiteY3-176" fmla="*/ 1229711 h 2638097"/>
                <a:gd name="connsiteX4-177" fmla="*/ 31531 w 8187558"/>
                <a:gd name="connsiteY4-178" fmla="*/ 147145 h 2638097"/>
                <a:gd name="connsiteX5-179" fmla="*/ 4099035 w 8187558"/>
                <a:gd name="connsiteY5-180" fmla="*/ 1566042 h 2638097"/>
                <a:gd name="connsiteX6-181" fmla="*/ 8187558 w 8187558"/>
                <a:gd name="connsiteY6-182" fmla="*/ 0 h 2638097"/>
                <a:gd name="connsiteX0-183" fmla="*/ 8187558 w 8187558"/>
                <a:gd name="connsiteY0-184" fmla="*/ 0 h 2638097"/>
                <a:gd name="connsiteX1-185" fmla="*/ 8187558 w 8187558"/>
                <a:gd name="connsiteY1-186" fmla="*/ 1271752 h 2638097"/>
                <a:gd name="connsiteX2-187" fmla="*/ 4099035 w 8187558"/>
                <a:gd name="connsiteY2-188" fmla="*/ 2638097 h 2638097"/>
                <a:gd name="connsiteX3-189" fmla="*/ 0 w 8187558"/>
                <a:gd name="connsiteY3-190" fmla="*/ 1229711 h 2638097"/>
                <a:gd name="connsiteX4-191" fmla="*/ 31531 w 8187558"/>
                <a:gd name="connsiteY4-192" fmla="*/ 147145 h 2638097"/>
                <a:gd name="connsiteX5-193" fmla="*/ 4099035 w 8187558"/>
                <a:gd name="connsiteY5-194" fmla="*/ 1566042 h 2638097"/>
                <a:gd name="connsiteX6-195" fmla="*/ 8187558 w 8187558"/>
                <a:gd name="connsiteY6-196" fmla="*/ 0 h 2638097"/>
                <a:gd name="connsiteX0-197" fmla="*/ 8187558 w 8187558"/>
                <a:gd name="connsiteY0-198" fmla="*/ 0 h 2638097"/>
                <a:gd name="connsiteX1-199" fmla="*/ 8187558 w 8187558"/>
                <a:gd name="connsiteY1-200" fmla="*/ 1271752 h 2638097"/>
                <a:gd name="connsiteX2-201" fmla="*/ 4099035 w 8187558"/>
                <a:gd name="connsiteY2-202" fmla="*/ 2638097 h 2638097"/>
                <a:gd name="connsiteX3-203" fmla="*/ 0 w 8187558"/>
                <a:gd name="connsiteY3-204" fmla="*/ 1229711 h 2638097"/>
                <a:gd name="connsiteX4-205" fmla="*/ 31531 w 8187558"/>
                <a:gd name="connsiteY4-206" fmla="*/ 147145 h 2638097"/>
                <a:gd name="connsiteX5-207" fmla="*/ 4099035 w 8187558"/>
                <a:gd name="connsiteY5-208" fmla="*/ 1566042 h 2638097"/>
                <a:gd name="connsiteX6-209" fmla="*/ 8187558 w 8187558"/>
                <a:gd name="connsiteY6-210" fmla="*/ 0 h 2638097"/>
                <a:gd name="connsiteX0-211" fmla="*/ 8187558 w 8187558"/>
                <a:gd name="connsiteY0-212" fmla="*/ 0 h 2638097"/>
                <a:gd name="connsiteX1-213" fmla="*/ 8187558 w 8187558"/>
                <a:gd name="connsiteY1-214" fmla="*/ 1271752 h 2638097"/>
                <a:gd name="connsiteX2-215" fmla="*/ 4099035 w 8187558"/>
                <a:gd name="connsiteY2-216" fmla="*/ 2638097 h 2638097"/>
                <a:gd name="connsiteX3-217" fmla="*/ 0 w 8187558"/>
                <a:gd name="connsiteY3-218" fmla="*/ 1229711 h 2638097"/>
                <a:gd name="connsiteX4-219" fmla="*/ 31531 w 8187558"/>
                <a:gd name="connsiteY4-220" fmla="*/ 147145 h 2638097"/>
                <a:gd name="connsiteX5-221" fmla="*/ 4099035 w 8187558"/>
                <a:gd name="connsiteY5-222" fmla="*/ 1566042 h 2638097"/>
                <a:gd name="connsiteX6-223" fmla="*/ 8187558 w 8187558"/>
                <a:gd name="connsiteY6-224" fmla="*/ 0 h 2638097"/>
                <a:gd name="connsiteX0-225" fmla="*/ 8187558 w 8187558"/>
                <a:gd name="connsiteY0-226" fmla="*/ 0 h 2638097"/>
                <a:gd name="connsiteX1-227" fmla="*/ 8187558 w 8187558"/>
                <a:gd name="connsiteY1-228" fmla="*/ 1271752 h 2638097"/>
                <a:gd name="connsiteX2-229" fmla="*/ 4099035 w 8187558"/>
                <a:gd name="connsiteY2-230" fmla="*/ 2638097 h 2638097"/>
                <a:gd name="connsiteX3-231" fmla="*/ 0 w 8187558"/>
                <a:gd name="connsiteY3-232" fmla="*/ 1229711 h 2638097"/>
                <a:gd name="connsiteX4-233" fmla="*/ 31531 w 8187558"/>
                <a:gd name="connsiteY4-234" fmla="*/ 147145 h 2638097"/>
                <a:gd name="connsiteX5-235" fmla="*/ 4099035 w 8187558"/>
                <a:gd name="connsiteY5-236" fmla="*/ 1566042 h 2638097"/>
                <a:gd name="connsiteX6-237" fmla="*/ 8187558 w 8187558"/>
                <a:gd name="connsiteY6-238" fmla="*/ 0 h 2638097"/>
                <a:gd name="connsiteX0-239" fmla="*/ 8187558 w 8187558"/>
                <a:gd name="connsiteY0-240" fmla="*/ 0 h 2638097"/>
                <a:gd name="connsiteX1-241" fmla="*/ 8187558 w 8187558"/>
                <a:gd name="connsiteY1-242" fmla="*/ 1271752 h 2638097"/>
                <a:gd name="connsiteX2-243" fmla="*/ 4099035 w 8187558"/>
                <a:gd name="connsiteY2-244" fmla="*/ 2638097 h 2638097"/>
                <a:gd name="connsiteX3-245" fmla="*/ 0 w 8187558"/>
                <a:gd name="connsiteY3-246" fmla="*/ 1229711 h 2638097"/>
                <a:gd name="connsiteX4-247" fmla="*/ 31531 w 8187558"/>
                <a:gd name="connsiteY4-248" fmla="*/ 147145 h 2638097"/>
                <a:gd name="connsiteX5-249" fmla="*/ 4099035 w 8187558"/>
                <a:gd name="connsiteY5-250" fmla="*/ 1566042 h 2638097"/>
                <a:gd name="connsiteX6-251" fmla="*/ 8187558 w 8187558"/>
                <a:gd name="connsiteY6-252" fmla="*/ 0 h 2638097"/>
                <a:gd name="connsiteX0-253" fmla="*/ 8187558 w 8187558"/>
                <a:gd name="connsiteY0-254" fmla="*/ 0 h 2638097"/>
                <a:gd name="connsiteX1-255" fmla="*/ 8187558 w 8187558"/>
                <a:gd name="connsiteY1-256" fmla="*/ 1271752 h 2638097"/>
                <a:gd name="connsiteX2-257" fmla="*/ 4099035 w 8187558"/>
                <a:gd name="connsiteY2-258" fmla="*/ 2638097 h 2638097"/>
                <a:gd name="connsiteX3-259" fmla="*/ 0 w 8187558"/>
                <a:gd name="connsiteY3-260" fmla="*/ 1229711 h 2638097"/>
                <a:gd name="connsiteX4-261" fmla="*/ 31531 w 8187558"/>
                <a:gd name="connsiteY4-262" fmla="*/ 147145 h 2638097"/>
                <a:gd name="connsiteX5-263" fmla="*/ 4099035 w 8187558"/>
                <a:gd name="connsiteY5-264" fmla="*/ 1566042 h 2638097"/>
                <a:gd name="connsiteX6-265" fmla="*/ 8187558 w 8187558"/>
                <a:gd name="connsiteY6-266" fmla="*/ 0 h 2638097"/>
                <a:gd name="connsiteX0-267" fmla="*/ 8187558 w 8187558"/>
                <a:gd name="connsiteY0-268" fmla="*/ 0 h 2638097"/>
                <a:gd name="connsiteX1-269" fmla="*/ 8187558 w 8187558"/>
                <a:gd name="connsiteY1-270" fmla="*/ 1271752 h 2638097"/>
                <a:gd name="connsiteX2-271" fmla="*/ 4099035 w 8187558"/>
                <a:gd name="connsiteY2-272" fmla="*/ 2638097 h 2638097"/>
                <a:gd name="connsiteX3-273" fmla="*/ 0 w 8187558"/>
                <a:gd name="connsiteY3-274" fmla="*/ 1229711 h 2638097"/>
                <a:gd name="connsiteX4-275" fmla="*/ 31531 w 8187558"/>
                <a:gd name="connsiteY4-276" fmla="*/ 147145 h 2638097"/>
                <a:gd name="connsiteX5-277" fmla="*/ 4099035 w 8187558"/>
                <a:gd name="connsiteY5-278" fmla="*/ 1566042 h 2638097"/>
                <a:gd name="connsiteX6-279" fmla="*/ 8187558 w 8187558"/>
                <a:gd name="connsiteY6-280" fmla="*/ 0 h 2638097"/>
                <a:gd name="connsiteX0-281" fmla="*/ 8187558 w 8187558"/>
                <a:gd name="connsiteY0-282" fmla="*/ 0 h 2638097"/>
                <a:gd name="connsiteX1-283" fmla="*/ 8187558 w 8187558"/>
                <a:gd name="connsiteY1-284" fmla="*/ 1271752 h 2638097"/>
                <a:gd name="connsiteX2-285" fmla="*/ 4099035 w 8187558"/>
                <a:gd name="connsiteY2-286" fmla="*/ 2638097 h 2638097"/>
                <a:gd name="connsiteX3-287" fmla="*/ 0 w 8187558"/>
                <a:gd name="connsiteY3-288" fmla="*/ 1229711 h 2638097"/>
                <a:gd name="connsiteX4-289" fmla="*/ 31531 w 8187558"/>
                <a:gd name="connsiteY4-290" fmla="*/ 147145 h 2638097"/>
                <a:gd name="connsiteX5-291" fmla="*/ 4099035 w 8187558"/>
                <a:gd name="connsiteY5-292" fmla="*/ 1566042 h 2638097"/>
                <a:gd name="connsiteX6-293" fmla="*/ 8187558 w 8187558"/>
                <a:gd name="connsiteY6-294" fmla="*/ 0 h 2638097"/>
                <a:gd name="connsiteX0-295" fmla="*/ 8176538 w 8176538"/>
                <a:gd name="connsiteY0-296" fmla="*/ 0 h 2638097"/>
                <a:gd name="connsiteX1-297" fmla="*/ 8176538 w 8176538"/>
                <a:gd name="connsiteY1-298" fmla="*/ 1271752 h 2638097"/>
                <a:gd name="connsiteX2-299" fmla="*/ 4088015 w 8176538"/>
                <a:gd name="connsiteY2-300" fmla="*/ 2638097 h 2638097"/>
                <a:gd name="connsiteX3-301" fmla="*/ 0 w 8176538"/>
                <a:gd name="connsiteY3-302" fmla="*/ 1269888 h 2638097"/>
                <a:gd name="connsiteX4-303" fmla="*/ 20511 w 8176538"/>
                <a:gd name="connsiteY4-304" fmla="*/ 147145 h 2638097"/>
                <a:gd name="connsiteX5-305" fmla="*/ 4088015 w 8176538"/>
                <a:gd name="connsiteY5-306" fmla="*/ 1566042 h 2638097"/>
                <a:gd name="connsiteX6-307" fmla="*/ 8176538 w 8176538"/>
                <a:gd name="connsiteY6-308" fmla="*/ 0 h 2638097"/>
                <a:gd name="connsiteX0-309" fmla="*/ 8176538 w 8176538"/>
                <a:gd name="connsiteY0-310" fmla="*/ 0 h 2772020"/>
                <a:gd name="connsiteX1-311" fmla="*/ 8176538 w 8176538"/>
                <a:gd name="connsiteY1-312" fmla="*/ 1271752 h 2772020"/>
                <a:gd name="connsiteX2-313" fmla="*/ 4099034 w 8176538"/>
                <a:gd name="connsiteY2-314" fmla="*/ 2772020 h 2772020"/>
                <a:gd name="connsiteX3-315" fmla="*/ 0 w 8176538"/>
                <a:gd name="connsiteY3-316" fmla="*/ 1269888 h 2772020"/>
                <a:gd name="connsiteX4-317" fmla="*/ 20511 w 8176538"/>
                <a:gd name="connsiteY4-318" fmla="*/ 147145 h 2772020"/>
                <a:gd name="connsiteX5-319" fmla="*/ 4088015 w 8176538"/>
                <a:gd name="connsiteY5-320" fmla="*/ 1566042 h 2772020"/>
                <a:gd name="connsiteX6-321" fmla="*/ 8176538 w 8176538"/>
                <a:gd name="connsiteY6-322" fmla="*/ 0 h 2772020"/>
                <a:gd name="connsiteX0-323" fmla="*/ 8176538 w 8176538"/>
                <a:gd name="connsiteY0-324" fmla="*/ 0 h 2772339"/>
                <a:gd name="connsiteX1-325" fmla="*/ 8176538 w 8176538"/>
                <a:gd name="connsiteY1-326" fmla="*/ 1378890 h 2772339"/>
                <a:gd name="connsiteX2-327" fmla="*/ 4099034 w 8176538"/>
                <a:gd name="connsiteY2-328" fmla="*/ 2772020 h 2772339"/>
                <a:gd name="connsiteX3-329" fmla="*/ 0 w 8176538"/>
                <a:gd name="connsiteY3-330" fmla="*/ 1269888 h 2772339"/>
                <a:gd name="connsiteX4-331" fmla="*/ 20511 w 8176538"/>
                <a:gd name="connsiteY4-332" fmla="*/ 147145 h 2772339"/>
                <a:gd name="connsiteX5-333" fmla="*/ 4088015 w 8176538"/>
                <a:gd name="connsiteY5-334" fmla="*/ 1566042 h 2772339"/>
                <a:gd name="connsiteX6-335" fmla="*/ 8176538 w 8176538"/>
                <a:gd name="connsiteY6-336" fmla="*/ 0 h 2772339"/>
                <a:gd name="connsiteX0-337" fmla="*/ 8176538 w 8176538"/>
                <a:gd name="connsiteY0-338" fmla="*/ 0 h 2825888"/>
                <a:gd name="connsiteX1-339" fmla="*/ 8176538 w 8176538"/>
                <a:gd name="connsiteY1-340" fmla="*/ 1378890 h 2825888"/>
                <a:gd name="connsiteX2-341" fmla="*/ 4099034 w 8176538"/>
                <a:gd name="connsiteY2-342" fmla="*/ 2825590 h 2825888"/>
                <a:gd name="connsiteX3-343" fmla="*/ 0 w 8176538"/>
                <a:gd name="connsiteY3-344" fmla="*/ 1269888 h 2825888"/>
                <a:gd name="connsiteX4-345" fmla="*/ 20511 w 8176538"/>
                <a:gd name="connsiteY4-346" fmla="*/ 147145 h 2825888"/>
                <a:gd name="connsiteX5-347" fmla="*/ 4088015 w 8176538"/>
                <a:gd name="connsiteY5-348" fmla="*/ 1566042 h 2825888"/>
                <a:gd name="connsiteX6-349" fmla="*/ 8176538 w 8176538"/>
                <a:gd name="connsiteY6-350" fmla="*/ 0 h 2825888"/>
                <a:gd name="connsiteX0-351" fmla="*/ 8165518 w 8165518"/>
                <a:gd name="connsiteY0-352" fmla="*/ 0 h 2825606"/>
                <a:gd name="connsiteX1-353" fmla="*/ 8165518 w 8165518"/>
                <a:gd name="connsiteY1-354" fmla="*/ 1378890 h 2825606"/>
                <a:gd name="connsiteX2-355" fmla="*/ 4088014 w 8165518"/>
                <a:gd name="connsiteY2-356" fmla="*/ 2825590 h 2825606"/>
                <a:gd name="connsiteX3-357" fmla="*/ 0 w 8165518"/>
                <a:gd name="connsiteY3-358" fmla="*/ 1403811 h 2825606"/>
                <a:gd name="connsiteX4-359" fmla="*/ 9491 w 8165518"/>
                <a:gd name="connsiteY4-360" fmla="*/ 147145 h 2825606"/>
                <a:gd name="connsiteX5-361" fmla="*/ 4076995 w 8165518"/>
                <a:gd name="connsiteY5-362" fmla="*/ 1566042 h 2825606"/>
                <a:gd name="connsiteX6-363" fmla="*/ 8165518 w 8165518"/>
                <a:gd name="connsiteY6-364" fmla="*/ 0 h 2825606"/>
                <a:gd name="connsiteX0-365" fmla="*/ 8165518 w 8165518"/>
                <a:gd name="connsiteY0-366" fmla="*/ 0 h 2879174"/>
                <a:gd name="connsiteX1-367" fmla="*/ 8165518 w 8165518"/>
                <a:gd name="connsiteY1-368" fmla="*/ 1378890 h 2879174"/>
                <a:gd name="connsiteX2-369" fmla="*/ 4132092 w 8165518"/>
                <a:gd name="connsiteY2-370" fmla="*/ 2879159 h 2879174"/>
                <a:gd name="connsiteX3-371" fmla="*/ 0 w 8165518"/>
                <a:gd name="connsiteY3-372" fmla="*/ 1403811 h 2879174"/>
                <a:gd name="connsiteX4-373" fmla="*/ 9491 w 8165518"/>
                <a:gd name="connsiteY4-374" fmla="*/ 147145 h 2879174"/>
                <a:gd name="connsiteX5-375" fmla="*/ 4076995 w 8165518"/>
                <a:gd name="connsiteY5-376" fmla="*/ 1566042 h 2879174"/>
                <a:gd name="connsiteX6-377" fmla="*/ 8165518 w 8165518"/>
                <a:gd name="connsiteY6-378" fmla="*/ 0 h 2879174"/>
                <a:gd name="connsiteX0-379" fmla="*/ 8165518 w 8176537"/>
                <a:gd name="connsiteY0-380" fmla="*/ 0 h 2879410"/>
                <a:gd name="connsiteX1-381" fmla="*/ 8176537 w 8176537"/>
                <a:gd name="connsiteY1-382" fmla="*/ 1499420 h 2879410"/>
                <a:gd name="connsiteX2-383" fmla="*/ 4132092 w 8176537"/>
                <a:gd name="connsiteY2-384" fmla="*/ 2879159 h 2879410"/>
                <a:gd name="connsiteX3-385" fmla="*/ 0 w 8176537"/>
                <a:gd name="connsiteY3-386" fmla="*/ 1403811 h 2879410"/>
                <a:gd name="connsiteX4-387" fmla="*/ 9491 w 8176537"/>
                <a:gd name="connsiteY4-388" fmla="*/ 147145 h 2879410"/>
                <a:gd name="connsiteX5-389" fmla="*/ 4076995 w 8176537"/>
                <a:gd name="connsiteY5-390" fmla="*/ 1566042 h 2879410"/>
                <a:gd name="connsiteX6-391" fmla="*/ 8165518 w 8176537"/>
                <a:gd name="connsiteY6-392" fmla="*/ 0 h 2879410"/>
                <a:gd name="connsiteX0-393" fmla="*/ 8165518 w 8176537"/>
                <a:gd name="connsiteY0-394" fmla="*/ 0 h 2879262"/>
                <a:gd name="connsiteX1-395" fmla="*/ 8176537 w 8176537"/>
                <a:gd name="connsiteY1-396" fmla="*/ 1499420 h 2879262"/>
                <a:gd name="connsiteX2-397" fmla="*/ 4132092 w 8176537"/>
                <a:gd name="connsiteY2-398" fmla="*/ 2879159 h 2879262"/>
                <a:gd name="connsiteX3-399" fmla="*/ 0 w 8176537"/>
                <a:gd name="connsiteY3-400" fmla="*/ 1403811 h 2879262"/>
                <a:gd name="connsiteX4-401" fmla="*/ 9491 w 8176537"/>
                <a:gd name="connsiteY4-402" fmla="*/ 147145 h 2879262"/>
                <a:gd name="connsiteX5-403" fmla="*/ 4076995 w 8176537"/>
                <a:gd name="connsiteY5-404" fmla="*/ 1566042 h 2879262"/>
                <a:gd name="connsiteX6-405" fmla="*/ 8165518 w 8176537"/>
                <a:gd name="connsiteY6-406" fmla="*/ 0 h 2879262"/>
                <a:gd name="connsiteX0-407" fmla="*/ 8165518 w 8176537"/>
                <a:gd name="connsiteY0-408" fmla="*/ 0 h 2879163"/>
                <a:gd name="connsiteX1-409" fmla="*/ 8176537 w 8176537"/>
                <a:gd name="connsiteY1-410" fmla="*/ 1499420 h 2879163"/>
                <a:gd name="connsiteX2-411" fmla="*/ 4132092 w 8176537"/>
                <a:gd name="connsiteY2-412" fmla="*/ 2879159 h 2879163"/>
                <a:gd name="connsiteX3-413" fmla="*/ 0 w 8176537"/>
                <a:gd name="connsiteY3-414" fmla="*/ 1510948 h 2879163"/>
                <a:gd name="connsiteX4-415" fmla="*/ 9491 w 8176537"/>
                <a:gd name="connsiteY4-416" fmla="*/ 147145 h 2879163"/>
                <a:gd name="connsiteX5-417" fmla="*/ 4076995 w 8176537"/>
                <a:gd name="connsiteY5-418" fmla="*/ 1566042 h 2879163"/>
                <a:gd name="connsiteX6-419" fmla="*/ 8165518 w 8176537"/>
                <a:gd name="connsiteY6-420" fmla="*/ 0 h 2879163"/>
                <a:gd name="connsiteX0-421" fmla="*/ 8165518 w 8198577"/>
                <a:gd name="connsiteY0-422" fmla="*/ 0 h 2879451"/>
                <a:gd name="connsiteX1-423" fmla="*/ 8198577 w 8198577"/>
                <a:gd name="connsiteY1-424" fmla="*/ 1606558 h 2879451"/>
                <a:gd name="connsiteX2-425" fmla="*/ 4132092 w 8198577"/>
                <a:gd name="connsiteY2-426" fmla="*/ 2879159 h 2879451"/>
                <a:gd name="connsiteX3-427" fmla="*/ 0 w 8198577"/>
                <a:gd name="connsiteY3-428" fmla="*/ 1510948 h 2879451"/>
                <a:gd name="connsiteX4-429" fmla="*/ 9491 w 8198577"/>
                <a:gd name="connsiteY4-430" fmla="*/ 147145 h 2879451"/>
                <a:gd name="connsiteX5-431" fmla="*/ 4076995 w 8198577"/>
                <a:gd name="connsiteY5-432" fmla="*/ 1566042 h 2879451"/>
                <a:gd name="connsiteX6-433" fmla="*/ 8165518 w 8198577"/>
                <a:gd name="connsiteY6-434" fmla="*/ 0 h 2879451"/>
                <a:gd name="connsiteX0-435" fmla="*/ 8165518 w 8165518"/>
                <a:gd name="connsiteY0-436" fmla="*/ 0 h 2880066"/>
                <a:gd name="connsiteX1-437" fmla="*/ 8165518 w 8165518"/>
                <a:gd name="connsiteY1-438" fmla="*/ 1673520 h 2880066"/>
                <a:gd name="connsiteX2-439" fmla="*/ 4132092 w 8165518"/>
                <a:gd name="connsiteY2-440" fmla="*/ 2879159 h 2880066"/>
                <a:gd name="connsiteX3-441" fmla="*/ 0 w 8165518"/>
                <a:gd name="connsiteY3-442" fmla="*/ 1510948 h 2880066"/>
                <a:gd name="connsiteX4-443" fmla="*/ 9491 w 8165518"/>
                <a:gd name="connsiteY4-444" fmla="*/ 147145 h 2880066"/>
                <a:gd name="connsiteX5-445" fmla="*/ 4076995 w 8165518"/>
                <a:gd name="connsiteY5-446" fmla="*/ 1566042 h 2880066"/>
                <a:gd name="connsiteX6-447" fmla="*/ 8165518 w 8165518"/>
                <a:gd name="connsiteY6-448" fmla="*/ 0 h 2880066"/>
                <a:gd name="connsiteX0-449" fmla="*/ 8156794 w 8156794"/>
                <a:gd name="connsiteY0-450" fmla="*/ 0 h 2879270"/>
                <a:gd name="connsiteX1-451" fmla="*/ 8156794 w 8156794"/>
                <a:gd name="connsiteY1-452" fmla="*/ 1673520 h 2879270"/>
                <a:gd name="connsiteX2-453" fmla="*/ 4123368 w 8156794"/>
                <a:gd name="connsiteY2-454" fmla="*/ 2879159 h 2879270"/>
                <a:gd name="connsiteX3-455" fmla="*/ 2295 w 8156794"/>
                <a:gd name="connsiteY3-456" fmla="*/ 1618086 h 2879270"/>
                <a:gd name="connsiteX4-457" fmla="*/ 767 w 8156794"/>
                <a:gd name="connsiteY4-458" fmla="*/ 147145 h 2879270"/>
                <a:gd name="connsiteX5-459" fmla="*/ 4068271 w 8156794"/>
                <a:gd name="connsiteY5-460" fmla="*/ 1566042 h 2879270"/>
                <a:gd name="connsiteX6-461" fmla="*/ 8156794 w 8156794"/>
                <a:gd name="connsiteY6-462" fmla="*/ 0 h 2879270"/>
                <a:gd name="connsiteX0-463" fmla="*/ 8156794 w 8156794"/>
                <a:gd name="connsiteY0-464" fmla="*/ 0 h 2973000"/>
                <a:gd name="connsiteX1-465" fmla="*/ 8156794 w 8156794"/>
                <a:gd name="connsiteY1-466" fmla="*/ 1673520 h 2973000"/>
                <a:gd name="connsiteX2-467" fmla="*/ 4134388 w 8156794"/>
                <a:gd name="connsiteY2-468" fmla="*/ 2972904 h 2973000"/>
                <a:gd name="connsiteX3-469" fmla="*/ 2295 w 8156794"/>
                <a:gd name="connsiteY3-470" fmla="*/ 1618086 h 2973000"/>
                <a:gd name="connsiteX4-471" fmla="*/ 767 w 8156794"/>
                <a:gd name="connsiteY4-472" fmla="*/ 147145 h 2973000"/>
                <a:gd name="connsiteX5-473" fmla="*/ 4068271 w 8156794"/>
                <a:gd name="connsiteY5-474" fmla="*/ 1566042 h 2973000"/>
                <a:gd name="connsiteX6-475" fmla="*/ 8156794 w 8156794"/>
                <a:gd name="connsiteY6-476" fmla="*/ 0 h 2973000"/>
                <a:gd name="connsiteX0-477" fmla="*/ 8156794 w 8156794"/>
                <a:gd name="connsiteY0-478" fmla="*/ 0 h 2973000"/>
                <a:gd name="connsiteX1-479" fmla="*/ 8156794 w 8156794"/>
                <a:gd name="connsiteY1-480" fmla="*/ 1673520 h 2973000"/>
                <a:gd name="connsiteX2-481" fmla="*/ 4134388 w 8156794"/>
                <a:gd name="connsiteY2-482" fmla="*/ 2972904 h 2973000"/>
                <a:gd name="connsiteX3-483" fmla="*/ 2295 w 8156794"/>
                <a:gd name="connsiteY3-484" fmla="*/ 1618086 h 2973000"/>
                <a:gd name="connsiteX4-485" fmla="*/ 767 w 8156794"/>
                <a:gd name="connsiteY4-486" fmla="*/ 147145 h 2973000"/>
                <a:gd name="connsiteX5-487" fmla="*/ 4068271 w 8156794"/>
                <a:gd name="connsiteY5-488" fmla="*/ 1566042 h 2973000"/>
                <a:gd name="connsiteX6-489" fmla="*/ 8156794 w 8156794"/>
                <a:gd name="connsiteY6-490" fmla="*/ 0 h 2973000"/>
                <a:gd name="connsiteX0-491" fmla="*/ 8156794 w 8156794"/>
                <a:gd name="connsiteY0-492" fmla="*/ 0 h 2973000"/>
                <a:gd name="connsiteX1-493" fmla="*/ 8156794 w 8156794"/>
                <a:gd name="connsiteY1-494" fmla="*/ 1673520 h 2973000"/>
                <a:gd name="connsiteX2-495" fmla="*/ 4134388 w 8156794"/>
                <a:gd name="connsiteY2-496" fmla="*/ 2972904 h 2973000"/>
                <a:gd name="connsiteX3-497" fmla="*/ 2295 w 8156794"/>
                <a:gd name="connsiteY3-498" fmla="*/ 1618086 h 2973000"/>
                <a:gd name="connsiteX4-499" fmla="*/ 767 w 8156794"/>
                <a:gd name="connsiteY4-500" fmla="*/ 147145 h 2973000"/>
                <a:gd name="connsiteX5-501" fmla="*/ 4068271 w 8156794"/>
                <a:gd name="connsiteY5-502" fmla="*/ 1566042 h 2973000"/>
                <a:gd name="connsiteX6-503" fmla="*/ 8156794 w 8156794"/>
                <a:gd name="connsiteY6-504" fmla="*/ 0 h 2973000"/>
                <a:gd name="connsiteX0-505" fmla="*/ 8156794 w 8156794"/>
                <a:gd name="connsiteY0-506" fmla="*/ 0 h 2973020"/>
                <a:gd name="connsiteX1-507" fmla="*/ 8156794 w 8156794"/>
                <a:gd name="connsiteY1-508" fmla="*/ 1673520 h 2973020"/>
                <a:gd name="connsiteX2-509" fmla="*/ 4134388 w 8156794"/>
                <a:gd name="connsiteY2-510" fmla="*/ 2972904 h 2973020"/>
                <a:gd name="connsiteX3-511" fmla="*/ 2295 w 8156794"/>
                <a:gd name="connsiteY3-512" fmla="*/ 1618086 h 2973020"/>
                <a:gd name="connsiteX4-513" fmla="*/ 767 w 8156794"/>
                <a:gd name="connsiteY4-514" fmla="*/ 147145 h 2973020"/>
                <a:gd name="connsiteX5-515" fmla="*/ 4068271 w 8156794"/>
                <a:gd name="connsiteY5-516" fmla="*/ 1566042 h 2973020"/>
                <a:gd name="connsiteX6-517" fmla="*/ 8156794 w 8156794"/>
                <a:gd name="connsiteY6-518" fmla="*/ 0 h 2973020"/>
                <a:gd name="connsiteX0-519" fmla="*/ 8156794 w 8156794"/>
                <a:gd name="connsiteY0-520" fmla="*/ 0 h 2973021"/>
                <a:gd name="connsiteX1-521" fmla="*/ 8156794 w 8156794"/>
                <a:gd name="connsiteY1-522" fmla="*/ 1673520 h 2973021"/>
                <a:gd name="connsiteX2-523" fmla="*/ 4134388 w 8156794"/>
                <a:gd name="connsiteY2-524" fmla="*/ 2972904 h 2973021"/>
                <a:gd name="connsiteX3-525" fmla="*/ 2295 w 8156794"/>
                <a:gd name="connsiteY3-526" fmla="*/ 1618086 h 2973021"/>
                <a:gd name="connsiteX4-527" fmla="*/ 767 w 8156794"/>
                <a:gd name="connsiteY4-528" fmla="*/ 147145 h 2973021"/>
                <a:gd name="connsiteX5-529" fmla="*/ 4068271 w 8156794"/>
                <a:gd name="connsiteY5-530" fmla="*/ 1566042 h 2973021"/>
                <a:gd name="connsiteX6-531" fmla="*/ 8156794 w 8156794"/>
                <a:gd name="connsiteY6-532" fmla="*/ 0 h 2973021"/>
                <a:gd name="connsiteX0-533" fmla="*/ 8156794 w 8156794"/>
                <a:gd name="connsiteY0-534" fmla="*/ 0 h 2973021"/>
                <a:gd name="connsiteX1-535" fmla="*/ 8156794 w 8156794"/>
                <a:gd name="connsiteY1-536" fmla="*/ 1673520 h 2973021"/>
                <a:gd name="connsiteX2-537" fmla="*/ 4134388 w 8156794"/>
                <a:gd name="connsiteY2-538" fmla="*/ 2972904 h 2973021"/>
                <a:gd name="connsiteX3-539" fmla="*/ 2295 w 8156794"/>
                <a:gd name="connsiteY3-540" fmla="*/ 1618086 h 2973021"/>
                <a:gd name="connsiteX4-541" fmla="*/ 767 w 8156794"/>
                <a:gd name="connsiteY4-542" fmla="*/ 147145 h 2973021"/>
                <a:gd name="connsiteX5-543" fmla="*/ 4068271 w 8156794"/>
                <a:gd name="connsiteY5-544" fmla="*/ 1566042 h 2973021"/>
                <a:gd name="connsiteX6-545" fmla="*/ 8156794 w 8156794"/>
                <a:gd name="connsiteY6-546" fmla="*/ 0 h 2973021"/>
                <a:gd name="connsiteX0-547" fmla="*/ 8156794 w 8156794"/>
                <a:gd name="connsiteY0-548" fmla="*/ 0 h 2973021"/>
                <a:gd name="connsiteX1-549" fmla="*/ 8156794 w 8156794"/>
                <a:gd name="connsiteY1-550" fmla="*/ 1673520 h 2973021"/>
                <a:gd name="connsiteX2-551" fmla="*/ 4134388 w 8156794"/>
                <a:gd name="connsiteY2-552" fmla="*/ 2972904 h 2973021"/>
                <a:gd name="connsiteX3-553" fmla="*/ 2295 w 8156794"/>
                <a:gd name="connsiteY3-554" fmla="*/ 1618086 h 2973021"/>
                <a:gd name="connsiteX4-555" fmla="*/ 767 w 8156794"/>
                <a:gd name="connsiteY4-556" fmla="*/ 147145 h 2973021"/>
                <a:gd name="connsiteX5-557" fmla="*/ 4068271 w 8156794"/>
                <a:gd name="connsiteY5-558" fmla="*/ 1566042 h 2973021"/>
                <a:gd name="connsiteX6-559" fmla="*/ 8156794 w 8156794"/>
                <a:gd name="connsiteY6-560" fmla="*/ 0 h 2973021"/>
                <a:gd name="connsiteX0-561" fmla="*/ 8156794 w 8156794"/>
                <a:gd name="connsiteY0-562" fmla="*/ 0 h 2973021"/>
                <a:gd name="connsiteX1-563" fmla="*/ 8156794 w 8156794"/>
                <a:gd name="connsiteY1-564" fmla="*/ 1673520 h 2973021"/>
                <a:gd name="connsiteX2-565" fmla="*/ 4134388 w 8156794"/>
                <a:gd name="connsiteY2-566" fmla="*/ 2972904 h 2973021"/>
                <a:gd name="connsiteX3-567" fmla="*/ 2295 w 8156794"/>
                <a:gd name="connsiteY3-568" fmla="*/ 1618086 h 2973021"/>
                <a:gd name="connsiteX4-569" fmla="*/ 767 w 8156794"/>
                <a:gd name="connsiteY4-570" fmla="*/ 147145 h 2973021"/>
                <a:gd name="connsiteX5-571" fmla="*/ 4068271 w 8156794"/>
                <a:gd name="connsiteY5-572" fmla="*/ 1566042 h 2973021"/>
                <a:gd name="connsiteX6-573" fmla="*/ 8156794 w 8156794"/>
                <a:gd name="connsiteY6-574" fmla="*/ 0 h 2973021"/>
                <a:gd name="connsiteX0-575" fmla="*/ 8156794 w 8156794"/>
                <a:gd name="connsiteY0-576" fmla="*/ 0 h 2973141"/>
                <a:gd name="connsiteX1-577" fmla="*/ 8156794 w 8156794"/>
                <a:gd name="connsiteY1-578" fmla="*/ 1673520 h 2973141"/>
                <a:gd name="connsiteX2-579" fmla="*/ 4134388 w 8156794"/>
                <a:gd name="connsiteY2-580" fmla="*/ 2972904 h 2973141"/>
                <a:gd name="connsiteX3-581" fmla="*/ 2295 w 8156794"/>
                <a:gd name="connsiteY3-582" fmla="*/ 1618086 h 2973141"/>
                <a:gd name="connsiteX4-583" fmla="*/ 767 w 8156794"/>
                <a:gd name="connsiteY4-584" fmla="*/ 147145 h 2973141"/>
                <a:gd name="connsiteX5-585" fmla="*/ 4068271 w 8156794"/>
                <a:gd name="connsiteY5-586" fmla="*/ 1566042 h 2973141"/>
                <a:gd name="connsiteX6-587" fmla="*/ 8156794 w 8156794"/>
                <a:gd name="connsiteY6-588" fmla="*/ 0 h 2973141"/>
                <a:gd name="connsiteX0-589" fmla="*/ 8156794 w 8156794"/>
                <a:gd name="connsiteY0-590" fmla="*/ 0 h 3066827"/>
                <a:gd name="connsiteX1-591" fmla="*/ 8156794 w 8156794"/>
                <a:gd name="connsiteY1-592" fmla="*/ 1673520 h 3066827"/>
                <a:gd name="connsiteX2-593" fmla="*/ 4123353 w 8156794"/>
                <a:gd name="connsiteY2-594" fmla="*/ 3066650 h 3066827"/>
                <a:gd name="connsiteX3-595" fmla="*/ 2295 w 8156794"/>
                <a:gd name="connsiteY3-596" fmla="*/ 1618086 h 3066827"/>
                <a:gd name="connsiteX4-597" fmla="*/ 767 w 8156794"/>
                <a:gd name="connsiteY4-598" fmla="*/ 147145 h 3066827"/>
                <a:gd name="connsiteX5-599" fmla="*/ 4068271 w 8156794"/>
                <a:gd name="connsiteY5-600" fmla="*/ 1566042 h 3066827"/>
                <a:gd name="connsiteX6-601" fmla="*/ 8156794 w 8156794"/>
                <a:gd name="connsiteY6-602" fmla="*/ 0 h 3066827"/>
                <a:gd name="connsiteX0-603" fmla="*/ 8123689 w 8156794"/>
                <a:gd name="connsiteY0-604" fmla="*/ 0 h 2999866"/>
                <a:gd name="connsiteX1-605" fmla="*/ 8156794 w 8156794"/>
                <a:gd name="connsiteY1-606" fmla="*/ 1606559 h 2999866"/>
                <a:gd name="connsiteX2-607" fmla="*/ 4123353 w 8156794"/>
                <a:gd name="connsiteY2-608" fmla="*/ 2999689 h 2999866"/>
                <a:gd name="connsiteX3-609" fmla="*/ 2295 w 8156794"/>
                <a:gd name="connsiteY3-610" fmla="*/ 1551125 h 2999866"/>
                <a:gd name="connsiteX4-611" fmla="*/ 767 w 8156794"/>
                <a:gd name="connsiteY4-612" fmla="*/ 80184 h 2999866"/>
                <a:gd name="connsiteX5-613" fmla="*/ 4068271 w 8156794"/>
                <a:gd name="connsiteY5-614" fmla="*/ 1499081 h 2999866"/>
                <a:gd name="connsiteX6-615" fmla="*/ 8123689 w 8156794"/>
                <a:gd name="connsiteY6-616" fmla="*/ 0 h 2999866"/>
                <a:gd name="connsiteX0-617" fmla="*/ 8167828 w 8167828"/>
                <a:gd name="connsiteY0-618" fmla="*/ 0 h 3026651"/>
                <a:gd name="connsiteX1-619" fmla="*/ 8156794 w 8167828"/>
                <a:gd name="connsiteY1-620" fmla="*/ 1633344 h 3026651"/>
                <a:gd name="connsiteX2-621" fmla="*/ 4123353 w 8167828"/>
                <a:gd name="connsiteY2-622" fmla="*/ 3026474 h 3026651"/>
                <a:gd name="connsiteX3-623" fmla="*/ 2295 w 8167828"/>
                <a:gd name="connsiteY3-624" fmla="*/ 1577910 h 3026651"/>
                <a:gd name="connsiteX4-625" fmla="*/ 767 w 8167828"/>
                <a:gd name="connsiteY4-626" fmla="*/ 106969 h 3026651"/>
                <a:gd name="connsiteX5-627" fmla="*/ 4068271 w 8167828"/>
                <a:gd name="connsiteY5-628" fmla="*/ 1525866 h 3026651"/>
                <a:gd name="connsiteX6-629" fmla="*/ 8167828 w 8167828"/>
                <a:gd name="connsiteY6-630" fmla="*/ 0 h 3026651"/>
                <a:gd name="connsiteX0-631" fmla="*/ 8167828 w 8167828"/>
                <a:gd name="connsiteY0-632" fmla="*/ 0 h 3027228"/>
                <a:gd name="connsiteX1-633" fmla="*/ 8145760 w 8167828"/>
                <a:gd name="connsiteY1-634" fmla="*/ 1686913 h 3027228"/>
                <a:gd name="connsiteX2-635" fmla="*/ 4123353 w 8167828"/>
                <a:gd name="connsiteY2-636" fmla="*/ 3026474 h 3027228"/>
                <a:gd name="connsiteX3-637" fmla="*/ 2295 w 8167828"/>
                <a:gd name="connsiteY3-638" fmla="*/ 1577910 h 3027228"/>
                <a:gd name="connsiteX4-639" fmla="*/ 767 w 8167828"/>
                <a:gd name="connsiteY4-640" fmla="*/ 106969 h 3027228"/>
                <a:gd name="connsiteX5-641" fmla="*/ 4068271 w 8167828"/>
                <a:gd name="connsiteY5-642" fmla="*/ 1525866 h 3027228"/>
                <a:gd name="connsiteX6-643" fmla="*/ 8167828 w 8167828"/>
                <a:gd name="connsiteY6-644" fmla="*/ 0 h 3027228"/>
                <a:gd name="connsiteX0-645" fmla="*/ 8156794 w 8156794"/>
                <a:gd name="connsiteY0-646" fmla="*/ 0 h 2933483"/>
                <a:gd name="connsiteX1-647" fmla="*/ 8145760 w 8156794"/>
                <a:gd name="connsiteY1-648" fmla="*/ 1593168 h 2933483"/>
                <a:gd name="connsiteX2-649" fmla="*/ 4123353 w 8156794"/>
                <a:gd name="connsiteY2-650" fmla="*/ 2932729 h 2933483"/>
                <a:gd name="connsiteX3-651" fmla="*/ 2295 w 8156794"/>
                <a:gd name="connsiteY3-652" fmla="*/ 1484165 h 2933483"/>
                <a:gd name="connsiteX4-653" fmla="*/ 767 w 8156794"/>
                <a:gd name="connsiteY4-654" fmla="*/ 13224 h 2933483"/>
                <a:gd name="connsiteX5-655" fmla="*/ 4068271 w 8156794"/>
                <a:gd name="connsiteY5-656" fmla="*/ 1432121 h 2933483"/>
                <a:gd name="connsiteX6-657" fmla="*/ 8156794 w 8156794"/>
                <a:gd name="connsiteY6-658" fmla="*/ 0 h 2933483"/>
                <a:gd name="connsiteX0-659" fmla="*/ 8156794 w 8156794"/>
                <a:gd name="connsiteY0-660" fmla="*/ 0 h 2933483"/>
                <a:gd name="connsiteX1-661" fmla="*/ 8145760 w 8156794"/>
                <a:gd name="connsiteY1-662" fmla="*/ 1593168 h 2933483"/>
                <a:gd name="connsiteX2-663" fmla="*/ 4123353 w 8156794"/>
                <a:gd name="connsiteY2-664" fmla="*/ 2932729 h 2933483"/>
                <a:gd name="connsiteX3-665" fmla="*/ 2295 w 8156794"/>
                <a:gd name="connsiteY3-666" fmla="*/ 1484165 h 2933483"/>
                <a:gd name="connsiteX4-667" fmla="*/ 767 w 8156794"/>
                <a:gd name="connsiteY4-668" fmla="*/ 13224 h 2933483"/>
                <a:gd name="connsiteX5-669" fmla="*/ 4068271 w 8156794"/>
                <a:gd name="connsiteY5-670" fmla="*/ 1432121 h 2933483"/>
                <a:gd name="connsiteX6-671" fmla="*/ 8156794 w 8156794"/>
                <a:gd name="connsiteY6-672" fmla="*/ 0 h 2933483"/>
                <a:gd name="connsiteX0-673" fmla="*/ 8123689 w 8145760"/>
                <a:gd name="connsiteY0-674" fmla="*/ 13560 h 2920259"/>
                <a:gd name="connsiteX1-675" fmla="*/ 8145760 w 8145760"/>
                <a:gd name="connsiteY1-676" fmla="*/ 1579944 h 2920259"/>
                <a:gd name="connsiteX2-677" fmla="*/ 4123353 w 8145760"/>
                <a:gd name="connsiteY2-678" fmla="*/ 2919505 h 2920259"/>
                <a:gd name="connsiteX3-679" fmla="*/ 2295 w 8145760"/>
                <a:gd name="connsiteY3-680" fmla="*/ 1470941 h 2920259"/>
                <a:gd name="connsiteX4-681" fmla="*/ 767 w 8145760"/>
                <a:gd name="connsiteY4-682" fmla="*/ 0 h 2920259"/>
                <a:gd name="connsiteX5-683" fmla="*/ 4068271 w 8145760"/>
                <a:gd name="connsiteY5-684" fmla="*/ 1418897 h 2920259"/>
                <a:gd name="connsiteX6-685" fmla="*/ 8123689 w 8145760"/>
                <a:gd name="connsiteY6-686" fmla="*/ 13560 h 2920259"/>
                <a:gd name="connsiteX0-687" fmla="*/ 8178863 w 8178863"/>
                <a:gd name="connsiteY0-688" fmla="*/ 26952 h 2920259"/>
                <a:gd name="connsiteX1-689" fmla="*/ 8145760 w 8178863"/>
                <a:gd name="connsiteY1-690" fmla="*/ 1579944 h 2920259"/>
                <a:gd name="connsiteX2-691" fmla="*/ 4123353 w 8178863"/>
                <a:gd name="connsiteY2-692" fmla="*/ 2919505 h 2920259"/>
                <a:gd name="connsiteX3-693" fmla="*/ 2295 w 8178863"/>
                <a:gd name="connsiteY3-694" fmla="*/ 1470941 h 2920259"/>
                <a:gd name="connsiteX4-695" fmla="*/ 767 w 8178863"/>
                <a:gd name="connsiteY4-696" fmla="*/ 0 h 2920259"/>
                <a:gd name="connsiteX5-697" fmla="*/ 4068271 w 8178863"/>
                <a:gd name="connsiteY5-698" fmla="*/ 1418897 h 2920259"/>
                <a:gd name="connsiteX6-699" fmla="*/ 8178863 w 8178863"/>
                <a:gd name="connsiteY6-700" fmla="*/ 26952 h 2920259"/>
                <a:gd name="connsiteX0-701" fmla="*/ 8167827 w 8167827"/>
                <a:gd name="connsiteY0-702" fmla="*/ 40343 h 2920259"/>
                <a:gd name="connsiteX1-703" fmla="*/ 8145760 w 8167827"/>
                <a:gd name="connsiteY1-704" fmla="*/ 1579944 h 2920259"/>
                <a:gd name="connsiteX2-705" fmla="*/ 4123353 w 8167827"/>
                <a:gd name="connsiteY2-706" fmla="*/ 2919505 h 2920259"/>
                <a:gd name="connsiteX3-707" fmla="*/ 2295 w 8167827"/>
                <a:gd name="connsiteY3-708" fmla="*/ 1470941 h 2920259"/>
                <a:gd name="connsiteX4-709" fmla="*/ 767 w 8167827"/>
                <a:gd name="connsiteY4-710" fmla="*/ 0 h 2920259"/>
                <a:gd name="connsiteX5-711" fmla="*/ 4068271 w 8167827"/>
                <a:gd name="connsiteY5-712" fmla="*/ 1418897 h 2920259"/>
                <a:gd name="connsiteX6-713" fmla="*/ 8167827 w 8167827"/>
                <a:gd name="connsiteY6-714" fmla="*/ 40343 h 2920259"/>
                <a:gd name="connsiteX0-715" fmla="*/ 8123687 w 8145760"/>
                <a:gd name="connsiteY0-716" fmla="*/ 53735 h 2920259"/>
                <a:gd name="connsiteX1-717" fmla="*/ 8145760 w 8145760"/>
                <a:gd name="connsiteY1-718" fmla="*/ 1579944 h 2920259"/>
                <a:gd name="connsiteX2-719" fmla="*/ 4123353 w 8145760"/>
                <a:gd name="connsiteY2-720" fmla="*/ 2919505 h 2920259"/>
                <a:gd name="connsiteX3-721" fmla="*/ 2295 w 8145760"/>
                <a:gd name="connsiteY3-722" fmla="*/ 1470941 h 2920259"/>
                <a:gd name="connsiteX4-723" fmla="*/ 767 w 8145760"/>
                <a:gd name="connsiteY4-724" fmla="*/ 0 h 2920259"/>
                <a:gd name="connsiteX5-725" fmla="*/ 4068271 w 8145760"/>
                <a:gd name="connsiteY5-726" fmla="*/ 1418897 h 2920259"/>
                <a:gd name="connsiteX6-727" fmla="*/ 8123687 w 8145760"/>
                <a:gd name="connsiteY6-728" fmla="*/ 53735 h 2920259"/>
                <a:gd name="connsiteX0-729" fmla="*/ 8161918 w 8161918"/>
                <a:gd name="connsiteY0-730" fmla="*/ 0 h 2943855"/>
                <a:gd name="connsiteX1-731" fmla="*/ 8145760 w 8161918"/>
                <a:gd name="connsiteY1-732" fmla="*/ 1603540 h 2943855"/>
                <a:gd name="connsiteX2-733" fmla="*/ 4123353 w 8161918"/>
                <a:gd name="connsiteY2-734" fmla="*/ 2943101 h 2943855"/>
                <a:gd name="connsiteX3-735" fmla="*/ 2295 w 8161918"/>
                <a:gd name="connsiteY3-736" fmla="*/ 1494537 h 2943855"/>
                <a:gd name="connsiteX4-737" fmla="*/ 767 w 8161918"/>
                <a:gd name="connsiteY4-738" fmla="*/ 23596 h 2943855"/>
                <a:gd name="connsiteX5-739" fmla="*/ 4068271 w 8161918"/>
                <a:gd name="connsiteY5-740" fmla="*/ 1442493 h 2943855"/>
                <a:gd name="connsiteX6-741" fmla="*/ 8161918 w 8161918"/>
                <a:gd name="connsiteY6-742" fmla="*/ 0 h 2943855"/>
                <a:gd name="connsiteX0-743" fmla="*/ 8144926 w 8145760"/>
                <a:gd name="connsiteY0-744" fmla="*/ 43424 h 2920259"/>
                <a:gd name="connsiteX1-745" fmla="*/ 8145760 w 8145760"/>
                <a:gd name="connsiteY1-746" fmla="*/ 1579944 h 2920259"/>
                <a:gd name="connsiteX2-747" fmla="*/ 4123353 w 8145760"/>
                <a:gd name="connsiteY2-748" fmla="*/ 2919505 h 2920259"/>
                <a:gd name="connsiteX3-749" fmla="*/ 2295 w 8145760"/>
                <a:gd name="connsiteY3-750" fmla="*/ 1470941 h 2920259"/>
                <a:gd name="connsiteX4-751" fmla="*/ 767 w 8145760"/>
                <a:gd name="connsiteY4-752" fmla="*/ 0 h 2920259"/>
                <a:gd name="connsiteX5-753" fmla="*/ 4068271 w 8145760"/>
                <a:gd name="connsiteY5-754" fmla="*/ 1418897 h 2920259"/>
                <a:gd name="connsiteX6-755" fmla="*/ 8144926 w 8145760"/>
                <a:gd name="connsiteY6-756" fmla="*/ 43424 h 2920259"/>
                <a:gd name="connsiteX0-757" fmla="*/ 8161918 w 8161918"/>
                <a:gd name="connsiteY0-758" fmla="*/ 0 h 2959321"/>
                <a:gd name="connsiteX1-759" fmla="*/ 8145760 w 8161918"/>
                <a:gd name="connsiteY1-760" fmla="*/ 1619006 h 2959321"/>
                <a:gd name="connsiteX2-761" fmla="*/ 4123353 w 8161918"/>
                <a:gd name="connsiteY2-762" fmla="*/ 2958567 h 2959321"/>
                <a:gd name="connsiteX3-763" fmla="*/ 2295 w 8161918"/>
                <a:gd name="connsiteY3-764" fmla="*/ 1510003 h 2959321"/>
                <a:gd name="connsiteX4-765" fmla="*/ 767 w 8161918"/>
                <a:gd name="connsiteY4-766" fmla="*/ 39062 h 2959321"/>
                <a:gd name="connsiteX5-767" fmla="*/ 4068271 w 8161918"/>
                <a:gd name="connsiteY5-768" fmla="*/ 1457959 h 2959321"/>
                <a:gd name="connsiteX6-769" fmla="*/ 8161918 w 8161918"/>
                <a:gd name="connsiteY6-770" fmla="*/ 0 h 2959321"/>
                <a:gd name="connsiteX0-771" fmla="*/ 8161918 w 8162752"/>
                <a:gd name="connsiteY0-772" fmla="*/ 0 h 2959488"/>
                <a:gd name="connsiteX1-773" fmla="*/ 8162752 w 8162752"/>
                <a:gd name="connsiteY1-774" fmla="*/ 1629317 h 2959488"/>
                <a:gd name="connsiteX2-775" fmla="*/ 4123353 w 8162752"/>
                <a:gd name="connsiteY2-776" fmla="*/ 2958567 h 2959488"/>
                <a:gd name="connsiteX3-777" fmla="*/ 2295 w 8162752"/>
                <a:gd name="connsiteY3-778" fmla="*/ 1510003 h 2959488"/>
                <a:gd name="connsiteX4-779" fmla="*/ 767 w 8162752"/>
                <a:gd name="connsiteY4-780" fmla="*/ 39062 h 2959488"/>
                <a:gd name="connsiteX5-781" fmla="*/ 4068271 w 8162752"/>
                <a:gd name="connsiteY5-782" fmla="*/ 1457959 h 2959488"/>
                <a:gd name="connsiteX6-783" fmla="*/ 8161918 w 8162752"/>
                <a:gd name="connsiteY6-784" fmla="*/ 0 h 2959488"/>
                <a:gd name="connsiteX0-785" fmla="*/ 8165930 w 8166764"/>
                <a:gd name="connsiteY0-786" fmla="*/ 7337 h 2966825"/>
                <a:gd name="connsiteX1-787" fmla="*/ 8166764 w 8166764"/>
                <a:gd name="connsiteY1-788" fmla="*/ 1636654 h 2966825"/>
                <a:gd name="connsiteX2-789" fmla="*/ 4127365 w 8166764"/>
                <a:gd name="connsiteY2-790" fmla="*/ 2965904 h 2966825"/>
                <a:gd name="connsiteX3-791" fmla="*/ 6307 w 8166764"/>
                <a:gd name="connsiteY3-792" fmla="*/ 1517340 h 2966825"/>
                <a:gd name="connsiteX4-793" fmla="*/ 532 w 8166764"/>
                <a:gd name="connsiteY4-794" fmla="*/ 0 h 2966825"/>
                <a:gd name="connsiteX5-795" fmla="*/ 4072283 w 8166764"/>
                <a:gd name="connsiteY5-796" fmla="*/ 1465296 h 2966825"/>
                <a:gd name="connsiteX6-797" fmla="*/ 8165930 w 8166764"/>
                <a:gd name="connsiteY6-798" fmla="*/ 7337 h 2966825"/>
                <a:gd name="connsiteX0-799" fmla="*/ 8168119 w 8168953"/>
                <a:gd name="connsiteY0-800" fmla="*/ 7337 h 2966682"/>
                <a:gd name="connsiteX1-801" fmla="*/ 8168953 w 8168953"/>
                <a:gd name="connsiteY1-802" fmla="*/ 1636654 h 2966682"/>
                <a:gd name="connsiteX2-803" fmla="*/ 4129554 w 8168953"/>
                <a:gd name="connsiteY2-804" fmla="*/ 2965904 h 2966682"/>
                <a:gd name="connsiteX3-805" fmla="*/ 0 w 8168953"/>
                <a:gd name="connsiteY3-806" fmla="*/ 1527651 h 2966682"/>
                <a:gd name="connsiteX4-807" fmla="*/ 2721 w 8168953"/>
                <a:gd name="connsiteY4-808" fmla="*/ 0 h 2966682"/>
                <a:gd name="connsiteX5-809" fmla="*/ 4074472 w 8168953"/>
                <a:gd name="connsiteY5-810" fmla="*/ 1465296 h 2966682"/>
                <a:gd name="connsiteX6-811" fmla="*/ 8168119 w 8168953"/>
                <a:gd name="connsiteY6-812" fmla="*/ 7337 h 2966682"/>
                <a:gd name="connsiteX0-813" fmla="*/ 8168119 w 8168953"/>
                <a:gd name="connsiteY0-814" fmla="*/ 7337 h 3100377"/>
                <a:gd name="connsiteX1-815" fmla="*/ 8168953 w 8168953"/>
                <a:gd name="connsiteY1-816" fmla="*/ 1636654 h 3100377"/>
                <a:gd name="connsiteX2-817" fmla="*/ 4118520 w 8168953"/>
                <a:gd name="connsiteY2-818" fmla="*/ 3099826 h 3100377"/>
                <a:gd name="connsiteX3-819" fmla="*/ 0 w 8168953"/>
                <a:gd name="connsiteY3-820" fmla="*/ 1527651 h 3100377"/>
                <a:gd name="connsiteX4-821" fmla="*/ 2721 w 8168953"/>
                <a:gd name="connsiteY4-822" fmla="*/ 0 h 3100377"/>
                <a:gd name="connsiteX5-823" fmla="*/ 4074472 w 8168953"/>
                <a:gd name="connsiteY5-824" fmla="*/ 1465296 h 3100377"/>
                <a:gd name="connsiteX6-825" fmla="*/ 8168119 w 8168953"/>
                <a:gd name="connsiteY6-826" fmla="*/ 7337 h 3100377"/>
                <a:gd name="connsiteX0-827" fmla="*/ 8168119 w 8168953"/>
                <a:gd name="connsiteY0-828" fmla="*/ 7337 h 3100429"/>
                <a:gd name="connsiteX1-829" fmla="*/ 8168953 w 8168953"/>
                <a:gd name="connsiteY1-830" fmla="*/ 1636654 h 3100429"/>
                <a:gd name="connsiteX2-831" fmla="*/ 4118520 w 8168953"/>
                <a:gd name="connsiteY2-832" fmla="*/ 3099826 h 3100429"/>
                <a:gd name="connsiteX3-833" fmla="*/ 0 w 8168953"/>
                <a:gd name="connsiteY3-834" fmla="*/ 1527651 h 3100429"/>
                <a:gd name="connsiteX4-835" fmla="*/ 2721 w 8168953"/>
                <a:gd name="connsiteY4-836" fmla="*/ 0 h 3100429"/>
                <a:gd name="connsiteX5-837" fmla="*/ 4074472 w 8168953"/>
                <a:gd name="connsiteY5-838" fmla="*/ 1465296 h 3100429"/>
                <a:gd name="connsiteX6-839" fmla="*/ 8168119 w 8168953"/>
                <a:gd name="connsiteY6-840" fmla="*/ 7337 h 3100429"/>
                <a:gd name="connsiteX0-841" fmla="*/ 8165849 w 8166683"/>
                <a:gd name="connsiteY0-842" fmla="*/ 7337 h 3099826"/>
                <a:gd name="connsiteX1-843" fmla="*/ 8166683 w 8166683"/>
                <a:gd name="connsiteY1-844" fmla="*/ 1636654 h 3099826"/>
                <a:gd name="connsiteX2-845" fmla="*/ 4116250 w 8166683"/>
                <a:gd name="connsiteY2-846" fmla="*/ 3099826 h 3099826"/>
                <a:gd name="connsiteX3-847" fmla="*/ 8764 w 8166683"/>
                <a:gd name="connsiteY3-848" fmla="*/ 1634789 h 3099826"/>
                <a:gd name="connsiteX4-849" fmla="*/ 451 w 8166683"/>
                <a:gd name="connsiteY4-850" fmla="*/ 0 h 3099826"/>
                <a:gd name="connsiteX5-851" fmla="*/ 4072202 w 8166683"/>
                <a:gd name="connsiteY5-852" fmla="*/ 1465296 h 3099826"/>
                <a:gd name="connsiteX6-853" fmla="*/ 8165849 w 8166683"/>
                <a:gd name="connsiteY6-854" fmla="*/ 7337 h 3099826"/>
                <a:gd name="connsiteX0-855" fmla="*/ 8165849 w 8166683"/>
                <a:gd name="connsiteY0-856" fmla="*/ 7337 h 3099826"/>
                <a:gd name="connsiteX1-857" fmla="*/ 8166683 w 8166683"/>
                <a:gd name="connsiteY1-858" fmla="*/ 1636654 h 3099826"/>
                <a:gd name="connsiteX2-859" fmla="*/ 4116250 w 8166683"/>
                <a:gd name="connsiteY2-860" fmla="*/ 3099826 h 3099826"/>
                <a:gd name="connsiteX3-861" fmla="*/ 8764 w 8166683"/>
                <a:gd name="connsiteY3-862" fmla="*/ 1634789 h 3099826"/>
                <a:gd name="connsiteX4-863" fmla="*/ 451 w 8166683"/>
                <a:gd name="connsiteY4-864" fmla="*/ 0 h 3099826"/>
                <a:gd name="connsiteX5-865" fmla="*/ 4072202 w 8166683"/>
                <a:gd name="connsiteY5-866" fmla="*/ 1465296 h 3099826"/>
                <a:gd name="connsiteX6-867" fmla="*/ 8165849 w 8166683"/>
                <a:gd name="connsiteY6-868" fmla="*/ 7337 h 3099826"/>
                <a:gd name="connsiteX0-869" fmla="*/ 8165849 w 8166683"/>
                <a:gd name="connsiteY0-870" fmla="*/ 7337 h 3099826"/>
                <a:gd name="connsiteX1-871" fmla="*/ 8166683 w 8166683"/>
                <a:gd name="connsiteY1-872" fmla="*/ 1636654 h 3099826"/>
                <a:gd name="connsiteX2-873" fmla="*/ 4116250 w 8166683"/>
                <a:gd name="connsiteY2-874" fmla="*/ 3099826 h 3099826"/>
                <a:gd name="connsiteX3-875" fmla="*/ 8764 w 8166683"/>
                <a:gd name="connsiteY3-876" fmla="*/ 1634789 h 3099826"/>
                <a:gd name="connsiteX4-877" fmla="*/ 451 w 8166683"/>
                <a:gd name="connsiteY4-878" fmla="*/ 0 h 3099826"/>
                <a:gd name="connsiteX5-879" fmla="*/ 4061168 w 8166683"/>
                <a:gd name="connsiteY5-880" fmla="*/ 1438511 h 3099826"/>
                <a:gd name="connsiteX6-881" fmla="*/ 8165849 w 8166683"/>
                <a:gd name="connsiteY6-882" fmla="*/ 7337 h 3099826"/>
                <a:gd name="connsiteX0-883" fmla="*/ 8165849 w 8166683"/>
                <a:gd name="connsiteY0-884" fmla="*/ 7337 h 3099826"/>
                <a:gd name="connsiteX1-885" fmla="*/ 8166683 w 8166683"/>
                <a:gd name="connsiteY1-886" fmla="*/ 1636654 h 3099826"/>
                <a:gd name="connsiteX2-887" fmla="*/ 4116250 w 8166683"/>
                <a:gd name="connsiteY2-888" fmla="*/ 3099826 h 3099826"/>
                <a:gd name="connsiteX3-889" fmla="*/ 8764 w 8166683"/>
                <a:gd name="connsiteY3-890" fmla="*/ 1634789 h 3099826"/>
                <a:gd name="connsiteX4-891" fmla="*/ 451 w 8166683"/>
                <a:gd name="connsiteY4-892" fmla="*/ 0 h 3099826"/>
                <a:gd name="connsiteX5-893" fmla="*/ 4061168 w 8166683"/>
                <a:gd name="connsiteY5-894" fmla="*/ 1438511 h 3099826"/>
                <a:gd name="connsiteX6-895" fmla="*/ 8165849 w 8166683"/>
                <a:gd name="connsiteY6-896" fmla="*/ 7337 h 30998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Oval 125"/>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7" name="Group 126"/>
            <p:cNvGrpSpPr/>
            <p:nvPr/>
          </p:nvGrpSpPr>
          <p:grpSpPr>
            <a:xfrm>
              <a:off x="7713663" y="2848339"/>
              <a:ext cx="1042107" cy="425543"/>
              <a:chOff x="7786941" y="2884917"/>
              <a:chExt cx="897649" cy="353919"/>
            </a:xfrm>
          </p:grpSpPr>
          <p:sp>
            <p:nvSpPr>
              <p:cNvPr id="128" name="Freeform 127"/>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9" name="Freeform 128"/>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0" name="Freeform 129"/>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5">
                                            <p:txEl>
                                              <p:pRg st="2" end="2"/>
                                            </p:txEl>
                                          </p:spTgt>
                                        </p:tgtEl>
                                        <p:attrNameLst>
                                          <p:attrName>style.visibility</p:attrName>
                                        </p:attrNameLst>
                                      </p:cBhvr>
                                      <p:to>
                                        <p:strVal val="visible"/>
                                      </p:to>
                                    </p:set>
                                    <p:animEffect transition="in" filter="dissolve">
                                      <p:cBhvr>
                                        <p:cTn id="7" dur="500"/>
                                        <p:tgtEl>
                                          <p:spTgt spid="6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5">
                                            <p:txEl>
                                              <p:pRg st="3" end="3"/>
                                            </p:txEl>
                                          </p:spTgt>
                                        </p:tgtEl>
                                        <p:attrNameLst>
                                          <p:attrName>style.visibility</p:attrName>
                                        </p:attrNameLst>
                                      </p:cBhvr>
                                      <p:to>
                                        <p:strVal val="visible"/>
                                      </p:to>
                                    </p:set>
                                    <p:animEffect transition="in" filter="dissolve">
                                      <p:cBhvr>
                                        <p:cTn id="10" dur="500"/>
                                        <p:tgtEl>
                                          <p:spTgt spid="65">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5">
                                            <p:txEl>
                                              <p:pRg st="4" end="4"/>
                                            </p:txEl>
                                          </p:spTgt>
                                        </p:tgtEl>
                                        <p:attrNameLst>
                                          <p:attrName>style.visibility</p:attrName>
                                        </p:attrNameLst>
                                      </p:cBhvr>
                                      <p:to>
                                        <p:strVal val="visible"/>
                                      </p:to>
                                    </p:set>
                                    <p:animEffect transition="in" filter="dissolve">
                                      <p:cBhvr>
                                        <p:cTn id="13" dur="500"/>
                                        <p:tgtEl>
                                          <p:spTgt spid="65">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5">
                                            <p:txEl>
                                              <p:pRg st="5" end="5"/>
                                            </p:txEl>
                                          </p:spTgt>
                                        </p:tgtEl>
                                        <p:attrNameLst>
                                          <p:attrName>style.visibility</p:attrName>
                                        </p:attrNameLst>
                                      </p:cBhvr>
                                      <p:to>
                                        <p:strVal val="visible"/>
                                      </p:to>
                                    </p:set>
                                    <p:animEffect transition="in" filter="dissolve">
                                      <p:cBhvr>
                                        <p:cTn id="16" dur="500"/>
                                        <p:tgtEl>
                                          <p:spTgt spid="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日期占位符 4"/>
          <p:cNvSpPr>
            <a:spLocks noGrp="1"/>
          </p:cNvSpPr>
          <p:nvPr>
            <p:ph type="dt" sz="half" idx="10"/>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buClrTx/>
              <a:buFontTx/>
            </a:pPr>
            <a:fld id="{BB962C8B-B14F-4D97-AF65-F5344CB8AC3E}" type="datetime1">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16386" name="灯片编号占位符 6"/>
          <p:cNvSpPr>
            <a:spLocks noGrp="1"/>
          </p:cNvSpPr>
          <p:nvPr>
            <p:ph type="sldNum" sz="quarter" idx="12"/>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lgn="r">
              <a:buClrTx/>
              <a:buFontTx/>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pic>
        <p:nvPicPr>
          <p:cNvPr id="16387" name="Picture 3" descr="me102"/>
          <p:cNvPicPr>
            <a:picLocks noGrp="1" noChangeAspect="1"/>
          </p:cNvPicPr>
          <p:nvPr>
            <p:ph sz="half" idx="1"/>
          </p:nvPr>
        </p:nvPicPr>
        <p:blipFill>
          <a:blip r:embed="rId1"/>
          <a:stretch>
            <a:fillRect/>
          </a:stretch>
        </p:blipFill>
        <p:spPr>
          <a:xfrm>
            <a:off x="2740025" y="3465513"/>
            <a:ext cx="1292225" cy="865187"/>
          </a:xfrm>
        </p:spPr>
      </p:pic>
      <p:sp>
        <p:nvSpPr>
          <p:cNvPr id="16388" name="Rectangle 4"/>
          <p:cNvSpPr/>
          <p:nvPr/>
        </p:nvSpPr>
        <p:spPr>
          <a:xfrm>
            <a:off x="3408363" y="2784475"/>
            <a:ext cx="1852612" cy="701675"/>
          </a:xfrm>
          <a:prstGeom prst="rect">
            <a:avLst/>
          </a:prstGeom>
          <a:noFill/>
          <a:ln w="9525">
            <a:noFill/>
          </a:ln>
        </p:spPr>
        <p:txBody>
          <a:bodyPr wrap="none" anchor="t" anchorCtr="0">
            <a:spAutoFit/>
          </a:bodyPr>
          <a:p>
            <a:pPr algn="ctr">
              <a:buClrTx/>
              <a:buFontTx/>
            </a:pPr>
            <a:r>
              <a:rPr lang="en-US" altLang="zh-CN" sz="2000" b="1" dirty="0">
                <a:latin typeface="Tahoma" panose="020B0604030504040204" pitchFamily="34" charset="0"/>
                <a:ea typeface="宋体" panose="02010600030101010101" pitchFamily="2" charset="-122"/>
              </a:rPr>
              <a:t>Access Point </a:t>
            </a:r>
            <a:endParaRPr lang="en-US" altLang="zh-CN" sz="2000" b="1" dirty="0">
              <a:latin typeface="Tahoma" panose="020B0604030504040204" pitchFamily="34" charset="0"/>
              <a:ea typeface="宋体" panose="02010600030101010101" pitchFamily="2" charset="-122"/>
            </a:endParaRPr>
          </a:p>
          <a:p>
            <a:pPr algn="ctr">
              <a:buClrTx/>
              <a:buFontTx/>
            </a:pPr>
            <a:r>
              <a:rPr lang="en-US" altLang="zh-CN" sz="2000" b="1" dirty="0">
                <a:latin typeface="Tahoma" panose="020B0604030504040204" pitchFamily="34" charset="0"/>
                <a:ea typeface="宋体" panose="02010600030101010101" pitchFamily="2" charset="-122"/>
              </a:rPr>
              <a:t>(AP)</a:t>
            </a:r>
            <a:endParaRPr lang="en-US" altLang="zh-CN" sz="2000" b="1" dirty="0">
              <a:latin typeface="Tahoma" panose="020B0604030504040204" pitchFamily="34" charset="0"/>
              <a:ea typeface="宋体" panose="02010600030101010101" pitchFamily="2" charset="-122"/>
            </a:endParaRPr>
          </a:p>
        </p:txBody>
      </p:sp>
      <p:grpSp>
        <p:nvGrpSpPr>
          <p:cNvPr id="16389" name="Group 5"/>
          <p:cNvGrpSpPr/>
          <p:nvPr/>
        </p:nvGrpSpPr>
        <p:grpSpPr>
          <a:xfrm>
            <a:off x="2700338" y="5589588"/>
            <a:ext cx="792162" cy="825500"/>
            <a:chOff x="4513" y="3158"/>
            <a:chExt cx="499" cy="520"/>
          </a:xfrm>
        </p:grpSpPr>
        <p:sp>
          <p:nvSpPr>
            <p:cNvPr id="16390" name="laptop"/>
            <p:cNvSpPr>
              <a:spLocks noEditPoints="1"/>
            </p:cNvSpPr>
            <p:nvPr/>
          </p:nvSpPr>
          <p:spPr>
            <a:xfrm>
              <a:off x="4513" y="3249"/>
              <a:ext cx="499" cy="429"/>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1600">
                  <a:moveTo>
                    <a:pt x="3362" y="0"/>
                  </a:moveTo>
                  <a:lnTo>
                    <a:pt x="18327" y="0"/>
                  </a:lnTo>
                  <a:lnTo>
                    <a:pt x="18327" y="14347"/>
                  </a:lnTo>
                  <a:lnTo>
                    <a:pt x="3362" y="14347"/>
                  </a:lnTo>
                  <a:lnTo>
                    <a:pt x="3362" y="0"/>
                  </a:lnTo>
                  <a:close/>
                </a:path>
                <a:path w="21600" h="21600">
                  <a:moveTo>
                    <a:pt x="3340" y="15068"/>
                  </a:moveTo>
                  <a:lnTo>
                    <a:pt x="0" y="19877"/>
                  </a:lnTo>
                  <a:lnTo>
                    <a:pt x="21600" y="19877"/>
                  </a:lnTo>
                  <a:lnTo>
                    <a:pt x="18327" y="15068"/>
                  </a:lnTo>
                  <a:lnTo>
                    <a:pt x="3340" y="15068"/>
                  </a:lnTo>
                  <a:close/>
                </a:path>
                <a:path w="21600" h="21600">
                  <a:moveTo>
                    <a:pt x="0" y="19877"/>
                  </a:moveTo>
                  <a:lnTo>
                    <a:pt x="0" y="21600"/>
                  </a:lnTo>
                  <a:lnTo>
                    <a:pt x="21600" y="21600"/>
                  </a:lnTo>
                  <a:lnTo>
                    <a:pt x="21600" y="19877"/>
                  </a:lnTo>
                  <a:lnTo>
                    <a:pt x="0" y="19877"/>
                  </a:lnTo>
                  <a:close/>
                </a:path>
                <a:path w="21600" h="21600">
                  <a:moveTo>
                    <a:pt x="4186" y="1523"/>
                  </a:moveTo>
                  <a:lnTo>
                    <a:pt x="17547" y="1523"/>
                  </a:lnTo>
                  <a:lnTo>
                    <a:pt x="17547" y="12744"/>
                  </a:lnTo>
                  <a:lnTo>
                    <a:pt x="4186" y="12744"/>
                  </a:lnTo>
                  <a:lnTo>
                    <a:pt x="4186" y="1523"/>
                  </a:lnTo>
                  <a:close/>
                </a:path>
                <a:path w="21600" h="21600">
                  <a:moveTo>
                    <a:pt x="3318" y="15549"/>
                  </a:moveTo>
                  <a:lnTo>
                    <a:pt x="2917" y="16110"/>
                  </a:lnTo>
                  <a:lnTo>
                    <a:pt x="18727" y="16110"/>
                  </a:lnTo>
                  <a:lnTo>
                    <a:pt x="18327" y="15549"/>
                  </a:lnTo>
                  <a:lnTo>
                    <a:pt x="3318" y="15549"/>
                  </a:lnTo>
                  <a:close/>
                </a:path>
                <a:path w="21600" h="21600">
                  <a:moveTo>
                    <a:pt x="6213" y="18314"/>
                  </a:moveTo>
                  <a:lnTo>
                    <a:pt x="5946" y="18875"/>
                  </a:lnTo>
                  <a:lnTo>
                    <a:pt x="15766" y="18875"/>
                  </a:lnTo>
                  <a:lnTo>
                    <a:pt x="15499" y="18314"/>
                  </a:lnTo>
                  <a:lnTo>
                    <a:pt x="6213" y="18314"/>
                  </a:lnTo>
                  <a:close/>
                </a:path>
                <a:path w="21600" h="21600">
                  <a:moveTo>
                    <a:pt x="2828" y="16471"/>
                  </a:moveTo>
                  <a:lnTo>
                    <a:pt x="2405" y="17072"/>
                  </a:lnTo>
                  <a:lnTo>
                    <a:pt x="19284" y="17072"/>
                  </a:lnTo>
                  <a:lnTo>
                    <a:pt x="18839" y="16471"/>
                  </a:lnTo>
                  <a:lnTo>
                    <a:pt x="2828" y="16471"/>
                  </a:lnTo>
                  <a:close/>
                </a:path>
                <a:path w="21600" h="21600">
                  <a:moveTo>
                    <a:pt x="2316" y="17352"/>
                  </a:moveTo>
                  <a:lnTo>
                    <a:pt x="1871" y="17953"/>
                  </a:lnTo>
                  <a:lnTo>
                    <a:pt x="19863" y="17953"/>
                  </a:lnTo>
                  <a:lnTo>
                    <a:pt x="19395" y="17352"/>
                  </a:lnTo>
                  <a:lnTo>
                    <a:pt x="2316" y="17352"/>
                  </a:lnTo>
                  <a:close/>
                </a:path>
              </a:pathLst>
            </a:custGeom>
            <a:solidFill>
              <a:srgbClr val="C0C0C0"/>
            </a:solidFill>
            <a:ln w="9525" cap="flat" cmpd="sng">
              <a:solidFill>
                <a:srgbClr val="000000"/>
              </a:solidFill>
              <a:prstDash val="solid"/>
              <a:miter/>
              <a:headEnd type="none" w="med" len="med"/>
              <a:tailEnd type="none" w="med" len="med"/>
            </a:ln>
          </p:spPr>
          <p:txBody>
            <a:bodyPr/>
            <a:p>
              <a:endParaRPr lang="zh-CN" altLang="en-US"/>
            </a:p>
          </p:txBody>
        </p:sp>
        <p:sp>
          <p:nvSpPr>
            <p:cNvPr id="16391" name="Line 7"/>
            <p:cNvSpPr/>
            <p:nvPr/>
          </p:nvSpPr>
          <p:spPr>
            <a:xfrm flipV="1">
              <a:off x="4921" y="3158"/>
              <a:ext cx="0" cy="91"/>
            </a:xfrm>
            <a:prstGeom prst="line">
              <a:avLst/>
            </a:prstGeom>
            <a:ln w="57150" cap="flat" cmpd="sng">
              <a:solidFill>
                <a:schemeClr val="tx1"/>
              </a:solidFill>
              <a:prstDash val="solid"/>
              <a:round/>
              <a:headEnd type="none" w="med" len="med"/>
              <a:tailEnd type="none" w="med" len="med"/>
            </a:ln>
          </p:spPr>
        </p:sp>
      </p:grpSp>
      <p:grpSp>
        <p:nvGrpSpPr>
          <p:cNvPr id="16392" name="Group 8"/>
          <p:cNvGrpSpPr/>
          <p:nvPr/>
        </p:nvGrpSpPr>
        <p:grpSpPr>
          <a:xfrm>
            <a:off x="1042988" y="4508500"/>
            <a:ext cx="792162" cy="825500"/>
            <a:chOff x="4513" y="3158"/>
            <a:chExt cx="499" cy="520"/>
          </a:xfrm>
        </p:grpSpPr>
        <p:sp>
          <p:nvSpPr>
            <p:cNvPr id="16393" name="laptop"/>
            <p:cNvSpPr>
              <a:spLocks noEditPoints="1"/>
            </p:cNvSpPr>
            <p:nvPr/>
          </p:nvSpPr>
          <p:spPr>
            <a:xfrm>
              <a:off x="4513" y="3249"/>
              <a:ext cx="499" cy="429"/>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1600">
                  <a:moveTo>
                    <a:pt x="3362" y="0"/>
                  </a:moveTo>
                  <a:lnTo>
                    <a:pt x="18327" y="0"/>
                  </a:lnTo>
                  <a:lnTo>
                    <a:pt x="18327" y="14347"/>
                  </a:lnTo>
                  <a:lnTo>
                    <a:pt x="3362" y="14347"/>
                  </a:lnTo>
                  <a:lnTo>
                    <a:pt x="3362" y="0"/>
                  </a:lnTo>
                  <a:close/>
                </a:path>
                <a:path w="21600" h="21600">
                  <a:moveTo>
                    <a:pt x="3340" y="15068"/>
                  </a:moveTo>
                  <a:lnTo>
                    <a:pt x="0" y="19877"/>
                  </a:lnTo>
                  <a:lnTo>
                    <a:pt x="21600" y="19877"/>
                  </a:lnTo>
                  <a:lnTo>
                    <a:pt x="18327" y="15068"/>
                  </a:lnTo>
                  <a:lnTo>
                    <a:pt x="3340" y="15068"/>
                  </a:lnTo>
                  <a:close/>
                </a:path>
                <a:path w="21600" h="21600">
                  <a:moveTo>
                    <a:pt x="0" y="19877"/>
                  </a:moveTo>
                  <a:lnTo>
                    <a:pt x="0" y="21600"/>
                  </a:lnTo>
                  <a:lnTo>
                    <a:pt x="21600" y="21600"/>
                  </a:lnTo>
                  <a:lnTo>
                    <a:pt x="21600" y="19877"/>
                  </a:lnTo>
                  <a:lnTo>
                    <a:pt x="0" y="19877"/>
                  </a:lnTo>
                  <a:close/>
                </a:path>
                <a:path w="21600" h="21600">
                  <a:moveTo>
                    <a:pt x="4186" y="1523"/>
                  </a:moveTo>
                  <a:lnTo>
                    <a:pt x="17547" y="1523"/>
                  </a:lnTo>
                  <a:lnTo>
                    <a:pt x="17547" y="12744"/>
                  </a:lnTo>
                  <a:lnTo>
                    <a:pt x="4186" y="12744"/>
                  </a:lnTo>
                  <a:lnTo>
                    <a:pt x="4186" y="1523"/>
                  </a:lnTo>
                  <a:close/>
                </a:path>
                <a:path w="21600" h="21600">
                  <a:moveTo>
                    <a:pt x="3318" y="15549"/>
                  </a:moveTo>
                  <a:lnTo>
                    <a:pt x="2917" y="16110"/>
                  </a:lnTo>
                  <a:lnTo>
                    <a:pt x="18727" y="16110"/>
                  </a:lnTo>
                  <a:lnTo>
                    <a:pt x="18327" y="15549"/>
                  </a:lnTo>
                  <a:lnTo>
                    <a:pt x="3318" y="15549"/>
                  </a:lnTo>
                  <a:close/>
                </a:path>
                <a:path w="21600" h="21600">
                  <a:moveTo>
                    <a:pt x="6213" y="18314"/>
                  </a:moveTo>
                  <a:lnTo>
                    <a:pt x="5946" y="18875"/>
                  </a:lnTo>
                  <a:lnTo>
                    <a:pt x="15766" y="18875"/>
                  </a:lnTo>
                  <a:lnTo>
                    <a:pt x="15499" y="18314"/>
                  </a:lnTo>
                  <a:lnTo>
                    <a:pt x="6213" y="18314"/>
                  </a:lnTo>
                  <a:close/>
                </a:path>
                <a:path w="21600" h="21600">
                  <a:moveTo>
                    <a:pt x="2828" y="16471"/>
                  </a:moveTo>
                  <a:lnTo>
                    <a:pt x="2405" y="17072"/>
                  </a:lnTo>
                  <a:lnTo>
                    <a:pt x="19284" y="17072"/>
                  </a:lnTo>
                  <a:lnTo>
                    <a:pt x="18839" y="16471"/>
                  </a:lnTo>
                  <a:lnTo>
                    <a:pt x="2828" y="16471"/>
                  </a:lnTo>
                  <a:close/>
                </a:path>
                <a:path w="21600" h="21600">
                  <a:moveTo>
                    <a:pt x="2316" y="17352"/>
                  </a:moveTo>
                  <a:lnTo>
                    <a:pt x="1871" y="17953"/>
                  </a:lnTo>
                  <a:lnTo>
                    <a:pt x="19863" y="17953"/>
                  </a:lnTo>
                  <a:lnTo>
                    <a:pt x="19395" y="17352"/>
                  </a:lnTo>
                  <a:lnTo>
                    <a:pt x="2316" y="17352"/>
                  </a:lnTo>
                  <a:close/>
                </a:path>
              </a:pathLst>
            </a:custGeom>
            <a:solidFill>
              <a:srgbClr val="C0C0C0"/>
            </a:solidFill>
            <a:ln w="9525" cap="flat" cmpd="sng">
              <a:solidFill>
                <a:srgbClr val="000000"/>
              </a:solidFill>
              <a:prstDash val="solid"/>
              <a:miter/>
              <a:headEnd type="none" w="med" len="med"/>
              <a:tailEnd type="none" w="med" len="med"/>
            </a:ln>
          </p:spPr>
          <p:txBody>
            <a:bodyPr/>
            <a:p>
              <a:endParaRPr lang="zh-CN" altLang="en-US"/>
            </a:p>
          </p:txBody>
        </p:sp>
        <p:sp>
          <p:nvSpPr>
            <p:cNvPr id="16394" name="Line 10"/>
            <p:cNvSpPr/>
            <p:nvPr/>
          </p:nvSpPr>
          <p:spPr>
            <a:xfrm flipV="1">
              <a:off x="4921" y="3158"/>
              <a:ext cx="0" cy="91"/>
            </a:xfrm>
            <a:prstGeom prst="line">
              <a:avLst/>
            </a:prstGeom>
            <a:ln w="57150" cap="flat" cmpd="sng">
              <a:solidFill>
                <a:schemeClr val="tx1"/>
              </a:solidFill>
              <a:prstDash val="solid"/>
              <a:round/>
              <a:headEnd type="none" w="med" len="med"/>
              <a:tailEnd type="none" w="med" len="med"/>
            </a:ln>
          </p:spPr>
        </p:sp>
      </p:grpSp>
      <p:grpSp>
        <p:nvGrpSpPr>
          <p:cNvPr id="16395" name="Group 11"/>
          <p:cNvGrpSpPr/>
          <p:nvPr/>
        </p:nvGrpSpPr>
        <p:grpSpPr>
          <a:xfrm>
            <a:off x="755650" y="3016250"/>
            <a:ext cx="792163" cy="825500"/>
            <a:chOff x="4513" y="3158"/>
            <a:chExt cx="499" cy="520"/>
          </a:xfrm>
        </p:grpSpPr>
        <p:sp>
          <p:nvSpPr>
            <p:cNvPr id="16396" name="laptop"/>
            <p:cNvSpPr>
              <a:spLocks noEditPoints="1"/>
            </p:cNvSpPr>
            <p:nvPr/>
          </p:nvSpPr>
          <p:spPr>
            <a:xfrm>
              <a:off x="4513" y="3249"/>
              <a:ext cx="499" cy="429"/>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1600">
                  <a:moveTo>
                    <a:pt x="3362" y="0"/>
                  </a:moveTo>
                  <a:lnTo>
                    <a:pt x="18327" y="0"/>
                  </a:lnTo>
                  <a:lnTo>
                    <a:pt x="18327" y="14347"/>
                  </a:lnTo>
                  <a:lnTo>
                    <a:pt x="3362" y="14347"/>
                  </a:lnTo>
                  <a:lnTo>
                    <a:pt x="3362" y="0"/>
                  </a:lnTo>
                  <a:close/>
                </a:path>
                <a:path w="21600" h="21600">
                  <a:moveTo>
                    <a:pt x="3340" y="15068"/>
                  </a:moveTo>
                  <a:lnTo>
                    <a:pt x="0" y="19877"/>
                  </a:lnTo>
                  <a:lnTo>
                    <a:pt x="21600" y="19877"/>
                  </a:lnTo>
                  <a:lnTo>
                    <a:pt x="18327" y="15068"/>
                  </a:lnTo>
                  <a:lnTo>
                    <a:pt x="3340" y="15068"/>
                  </a:lnTo>
                  <a:close/>
                </a:path>
                <a:path w="21600" h="21600">
                  <a:moveTo>
                    <a:pt x="0" y="19877"/>
                  </a:moveTo>
                  <a:lnTo>
                    <a:pt x="0" y="21600"/>
                  </a:lnTo>
                  <a:lnTo>
                    <a:pt x="21600" y="21600"/>
                  </a:lnTo>
                  <a:lnTo>
                    <a:pt x="21600" y="19877"/>
                  </a:lnTo>
                  <a:lnTo>
                    <a:pt x="0" y="19877"/>
                  </a:lnTo>
                  <a:close/>
                </a:path>
                <a:path w="21600" h="21600">
                  <a:moveTo>
                    <a:pt x="4186" y="1523"/>
                  </a:moveTo>
                  <a:lnTo>
                    <a:pt x="17547" y="1523"/>
                  </a:lnTo>
                  <a:lnTo>
                    <a:pt x="17547" y="12744"/>
                  </a:lnTo>
                  <a:lnTo>
                    <a:pt x="4186" y="12744"/>
                  </a:lnTo>
                  <a:lnTo>
                    <a:pt x="4186" y="1523"/>
                  </a:lnTo>
                  <a:close/>
                </a:path>
                <a:path w="21600" h="21600">
                  <a:moveTo>
                    <a:pt x="3318" y="15549"/>
                  </a:moveTo>
                  <a:lnTo>
                    <a:pt x="2917" y="16110"/>
                  </a:lnTo>
                  <a:lnTo>
                    <a:pt x="18727" y="16110"/>
                  </a:lnTo>
                  <a:lnTo>
                    <a:pt x="18327" y="15549"/>
                  </a:lnTo>
                  <a:lnTo>
                    <a:pt x="3318" y="15549"/>
                  </a:lnTo>
                  <a:close/>
                </a:path>
                <a:path w="21600" h="21600">
                  <a:moveTo>
                    <a:pt x="6213" y="18314"/>
                  </a:moveTo>
                  <a:lnTo>
                    <a:pt x="5946" y="18875"/>
                  </a:lnTo>
                  <a:lnTo>
                    <a:pt x="15766" y="18875"/>
                  </a:lnTo>
                  <a:lnTo>
                    <a:pt x="15499" y="18314"/>
                  </a:lnTo>
                  <a:lnTo>
                    <a:pt x="6213" y="18314"/>
                  </a:lnTo>
                  <a:close/>
                </a:path>
                <a:path w="21600" h="21600">
                  <a:moveTo>
                    <a:pt x="2828" y="16471"/>
                  </a:moveTo>
                  <a:lnTo>
                    <a:pt x="2405" y="17072"/>
                  </a:lnTo>
                  <a:lnTo>
                    <a:pt x="19284" y="17072"/>
                  </a:lnTo>
                  <a:lnTo>
                    <a:pt x="18839" y="16471"/>
                  </a:lnTo>
                  <a:lnTo>
                    <a:pt x="2828" y="16471"/>
                  </a:lnTo>
                  <a:close/>
                </a:path>
                <a:path w="21600" h="21600">
                  <a:moveTo>
                    <a:pt x="2316" y="17352"/>
                  </a:moveTo>
                  <a:lnTo>
                    <a:pt x="1871" y="17953"/>
                  </a:lnTo>
                  <a:lnTo>
                    <a:pt x="19863" y="17953"/>
                  </a:lnTo>
                  <a:lnTo>
                    <a:pt x="19395" y="17352"/>
                  </a:lnTo>
                  <a:lnTo>
                    <a:pt x="2316" y="17352"/>
                  </a:lnTo>
                  <a:close/>
                </a:path>
              </a:pathLst>
            </a:custGeom>
            <a:solidFill>
              <a:srgbClr val="C0C0C0"/>
            </a:solidFill>
            <a:ln w="9525" cap="flat" cmpd="sng">
              <a:solidFill>
                <a:srgbClr val="000000"/>
              </a:solidFill>
              <a:prstDash val="solid"/>
              <a:miter/>
              <a:headEnd type="none" w="med" len="med"/>
              <a:tailEnd type="none" w="med" len="med"/>
            </a:ln>
          </p:spPr>
          <p:txBody>
            <a:bodyPr/>
            <a:p>
              <a:endParaRPr lang="zh-CN" altLang="en-US"/>
            </a:p>
          </p:txBody>
        </p:sp>
        <p:sp>
          <p:nvSpPr>
            <p:cNvPr id="16397" name="Line 13"/>
            <p:cNvSpPr/>
            <p:nvPr/>
          </p:nvSpPr>
          <p:spPr>
            <a:xfrm flipV="1">
              <a:off x="4921" y="3158"/>
              <a:ext cx="0" cy="91"/>
            </a:xfrm>
            <a:prstGeom prst="line">
              <a:avLst/>
            </a:prstGeom>
            <a:ln w="57150" cap="flat" cmpd="sng">
              <a:solidFill>
                <a:schemeClr val="tx1"/>
              </a:solidFill>
              <a:prstDash val="solid"/>
              <a:round/>
              <a:headEnd type="none" w="med" len="med"/>
              <a:tailEnd type="none" w="med" len="med"/>
            </a:ln>
          </p:spPr>
        </p:sp>
      </p:grpSp>
      <p:grpSp>
        <p:nvGrpSpPr>
          <p:cNvPr id="16398" name="Group 14"/>
          <p:cNvGrpSpPr/>
          <p:nvPr/>
        </p:nvGrpSpPr>
        <p:grpSpPr>
          <a:xfrm>
            <a:off x="1692275" y="1557338"/>
            <a:ext cx="792163" cy="825500"/>
            <a:chOff x="4513" y="3158"/>
            <a:chExt cx="499" cy="520"/>
          </a:xfrm>
        </p:grpSpPr>
        <p:sp>
          <p:nvSpPr>
            <p:cNvPr id="16399" name="laptop"/>
            <p:cNvSpPr>
              <a:spLocks noEditPoints="1"/>
            </p:cNvSpPr>
            <p:nvPr/>
          </p:nvSpPr>
          <p:spPr>
            <a:xfrm>
              <a:off x="4513" y="3249"/>
              <a:ext cx="499" cy="429"/>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21600">
                  <a:moveTo>
                    <a:pt x="3362" y="0"/>
                  </a:moveTo>
                  <a:lnTo>
                    <a:pt x="18327" y="0"/>
                  </a:lnTo>
                  <a:lnTo>
                    <a:pt x="18327" y="14347"/>
                  </a:lnTo>
                  <a:lnTo>
                    <a:pt x="3362" y="14347"/>
                  </a:lnTo>
                  <a:lnTo>
                    <a:pt x="3362" y="0"/>
                  </a:lnTo>
                  <a:close/>
                </a:path>
                <a:path w="21600" h="21600">
                  <a:moveTo>
                    <a:pt x="3340" y="15068"/>
                  </a:moveTo>
                  <a:lnTo>
                    <a:pt x="0" y="19877"/>
                  </a:lnTo>
                  <a:lnTo>
                    <a:pt x="21600" y="19877"/>
                  </a:lnTo>
                  <a:lnTo>
                    <a:pt x="18327" y="15068"/>
                  </a:lnTo>
                  <a:lnTo>
                    <a:pt x="3340" y="15068"/>
                  </a:lnTo>
                  <a:close/>
                </a:path>
                <a:path w="21600" h="21600">
                  <a:moveTo>
                    <a:pt x="0" y="19877"/>
                  </a:moveTo>
                  <a:lnTo>
                    <a:pt x="0" y="21600"/>
                  </a:lnTo>
                  <a:lnTo>
                    <a:pt x="21600" y="21600"/>
                  </a:lnTo>
                  <a:lnTo>
                    <a:pt x="21600" y="19877"/>
                  </a:lnTo>
                  <a:lnTo>
                    <a:pt x="0" y="19877"/>
                  </a:lnTo>
                  <a:close/>
                </a:path>
                <a:path w="21600" h="21600">
                  <a:moveTo>
                    <a:pt x="4186" y="1523"/>
                  </a:moveTo>
                  <a:lnTo>
                    <a:pt x="17547" y="1523"/>
                  </a:lnTo>
                  <a:lnTo>
                    <a:pt x="17547" y="12744"/>
                  </a:lnTo>
                  <a:lnTo>
                    <a:pt x="4186" y="12744"/>
                  </a:lnTo>
                  <a:lnTo>
                    <a:pt x="4186" y="1523"/>
                  </a:lnTo>
                  <a:close/>
                </a:path>
                <a:path w="21600" h="21600">
                  <a:moveTo>
                    <a:pt x="3318" y="15549"/>
                  </a:moveTo>
                  <a:lnTo>
                    <a:pt x="2917" y="16110"/>
                  </a:lnTo>
                  <a:lnTo>
                    <a:pt x="18727" y="16110"/>
                  </a:lnTo>
                  <a:lnTo>
                    <a:pt x="18327" y="15549"/>
                  </a:lnTo>
                  <a:lnTo>
                    <a:pt x="3318" y="15549"/>
                  </a:lnTo>
                  <a:close/>
                </a:path>
                <a:path w="21600" h="21600">
                  <a:moveTo>
                    <a:pt x="6213" y="18314"/>
                  </a:moveTo>
                  <a:lnTo>
                    <a:pt x="5946" y="18875"/>
                  </a:lnTo>
                  <a:lnTo>
                    <a:pt x="15766" y="18875"/>
                  </a:lnTo>
                  <a:lnTo>
                    <a:pt x="15499" y="18314"/>
                  </a:lnTo>
                  <a:lnTo>
                    <a:pt x="6213" y="18314"/>
                  </a:lnTo>
                  <a:close/>
                </a:path>
                <a:path w="21600" h="21600">
                  <a:moveTo>
                    <a:pt x="2828" y="16471"/>
                  </a:moveTo>
                  <a:lnTo>
                    <a:pt x="2405" y="17072"/>
                  </a:lnTo>
                  <a:lnTo>
                    <a:pt x="19284" y="17072"/>
                  </a:lnTo>
                  <a:lnTo>
                    <a:pt x="18839" y="16471"/>
                  </a:lnTo>
                  <a:lnTo>
                    <a:pt x="2828" y="16471"/>
                  </a:lnTo>
                  <a:close/>
                </a:path>
                <a:path w="21600" h="21600">
                  <a:moveTo>
                    <a:pt x="2316" y="17352"/>
                  </a:moveTo>
                  <a:lnTo>
                    <a:pt x="1871" y="17953"/>
                  </a:lnTo>
                  <a:lnTo>
                    <a:pt x="19863" y="17953"/>
                  </a:lnTo>
                  <a:lnTo>
                    <a:pt x="19395" y="17352"/>
                  </a:lnTo>
                  <a:lnTo>
                    <a:pt x="2316" y="17352"/>
                  </a:lnTo>
                  <a:close/>
                </a:path>
              </a:pathLst>
            </a:custGeom>
            <a:solidFill>
              <a:srgbClr val="C0C0C0"/>
            </a:solidFill>
            <a:ln w="9525" cap="flat" cmpd="sng">
              <a:solidFill>
                <a:srgbClr val="000000"/>
              </a:solidFill>
              <a:prstDash val="solid"/>
              <a:miter/>
              <a:headEnd type="none" w="med" len="med"/>
              <a:tailEnd type="none" w="med" len="med"/>
            </a:ln>
          </p:spPr>
          <p:txBody>
            <a:bodyPr/>
            <a:p>
              <a:endParaRPr lang="zh-CN" altLang="en-US"/>
            </a:p>
          </p:txBody>
        </p:sp>
        <p:sp>
          <p:nvSpPr>
            <p:cNvPr id="16400" name="Line 16"/>
            <p:cNvSpPr/>
            <p:nvPr/>
          </p:nvSpPr>
          <p:spPr>
            <a:xfrm flipV="1">
              <a:off x="4921" y="3158"/>
              <a:ext cx="0" cy="91"/>
            </a:xfrm>
            <a:prstGeom prst="line">
              <a:avLst/>
            </a:prstGeom>
            <a:ln w="57150" cap="flat" cmpd="sng">
              <a:solidFill>
                <a:schemeClr val="tx1"/>
              </a:solidFill>
              <a:prstDash val="solid"/>
              <a:round/>
              <a:headEnd type="none" w="med" len="med"/>
              <a:tailEnd type="none" w="med" len="med"/>
            </a:ln>
          </p:spPr>
        </p:sp>
      </p:grpSp>
      <p:sp>
        <p:nvSpPr>
          <p:cNvPr id="16401" name="Cloud"/>
          <p:cNvSpPr>
            <a:spLocks noChangeAspect="1" noEditPoints="1"/>
          </p:cNvSpPr>
          <p:nvPr/>
        </p:nvSpPr>
        <p:spPr>
          <a:xfrm>
            <a:off x="5724525" y="2708275"/>
            <a:ext cx="2743200" cy="1838325"/>
          </a:xfrm>
          <a:custGeom>
            <a:avLst/>
            <a:gdLst/>
            <a:ahLst/>
            <a:cxnLst>
              <a:cxn ang="0">
                <a:pos x="2147483646" y="2147483646"/>
              </a:cxn>
              <a:cxn ang="0">
                <a:pos x="2147483646" y="2147483646"/>
              </a:cxn>
              <a:cxn ang="0">
                <a:pos x="2147483646" y="2147483646"/>
              </a:cxn>
              <a:cxn ang="0">
                <a:pos x="2147483646" y="2147483646"/>
              </a:cxn>
            </a:cxnLst>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p>
            <a:endParaRPr lang="zh-CN" altLang="en-US"/>
          </a:p>
        </p:txBody>
      </p:sp>
      <p:sp>
        <p:nvSpPr>
          <p:cNvPr id="16402" name="Line 18"/>
          <p:cNvSpPr/>
          <p:nvPr/>
        </p:nvSpPr>
        <p:spPr>
          <a:xfrm>
            <a:off x="4572000" y="3644900"/>
            <a:ext cx="1152525" cy="0"/>
          </a:xfrm>
          <a:prstGeom prst="line">
            <a:avLst/>
          </a:prstGeom>
          <a:ln w="57150" cap="flat" cmpd="sng">
            <a:solidFill>
              <a:schemeClr val="tx1"/>
            </a:solidFill>
            <a:prstDash val="solid"/>
            <a:round/>
            <a:headEnd type="none" w="med" len="med"/>
            <a:tailEnd type="none" w="med" len="med"/>
          </a:ln>
        </p:spPr>
      </p:sp>
      <p:sp>
        <p:nvSpPr>
          <p:cNvPr id="16403" name="Line 19"/>
          <p:cNvSpPr/>
          <p:nvPr/>
        </p:nvSpPr>
        <p:spPr>
          <a:xfrm>
            <a:off x="2627313" y="2565400"/>
            <a:ext cx="288925" cy="287338"/>
          </a:xfrm>
          <a:prstGeom prst="line">
            <a:avLst/>
          </a:prstGeom>
          <a:ln w="9525" cap="flat" cmpd="sng">
            <a:solidFill>
              <a:schemeClr val="tx1"/>
            </a:solidFill>
            <a:prstDash val="solid"/>
            <a:round/>
            <a:headEnd type="none" w="med" len="med"/>
            <a:tailEnd type="none" w="med" len="med"/>
          </a:ln>
        </p:spPr>
      </p:sp>
      <p:sp>
        <p:nvSpPr>
          <p:cNvPr id="16404" name="Line 20"/>
          <p:cNvSpPr/>
          <p:nvPr/>
        </p:nvSpPr>
        <p:spPr>
          <a:xfrm flipH="1" flipV="1">
            <a:off x="2843213" y="2708275"/>
            <a:ext cx="73025" cy="144463"/>
          </a:xfrm>
          <a:prstGeom prst="line">
            <a:avLst/>
          </a:prstGeom>
          <a:ln w="9525" cap="flat" cmpd="sng">
            <a:solidFill>
              <a:schemeClr val="tx1"/>
            </a:solidFill>
            <a:prstDash val="solid"/>
            <a:round/>
            <a:headEnd type="none" w="med" len="med"/>
            <a:tailEnd type="none" w="med" len="med"/>
          </a:ln>
        </p:spPr>
      </p:sp>
      <p:sp>
        <p:nvSpPr>
          <p:cNvPr id="16405" name="Line 21"/>
          <p:cNvSpPr/>
          <p:nvPr/>
        </p:nvSpPr>
        <p:spPr>
          <a:xfrm>
            <a:off x="2843213" y="2708275"/>
            <a:ext cx="504825" cy="504825"/>
          </a:xfrm>
          <a:prstGeom prst="line">
            <a:avLst/>
          </a:prstGeom>
          <a:ln w="9525" cap="flat" cmpd="sng">
            <a:solidFill>
              <a:schemeClr val="tx1"/>
            </a:solidFill>
            <a:prstDash val="solid"/>
            <a:round/>
            <a:headEnd type="none" w="med" len="med"/>
            <a:tailEnd type="none" w="med" len="med"/>
          </a:ln>
        </p:spPr>
      </p:sp>
      <p:sp>
        <p:nvSpPr>
          <p:cNvPr id="16406" name="Line 22"/>
          <p:cNvSpPr/>
          <p:nvPr/>
        </p:nvSpPr>
        <p:spPr>
          <a:xfrm>
            <a:off x="1619250" y="3429000"/>
            <a:ext cx="792163" cy="0"/>
          </a:xfrm>
          <a:prstGeom prst="line">
            <a:avLst/>
          </a:prstGeom>
          <a:ln w="9525" cap="flat" cmpd="sng">
            <a:solidFill>
              <a:schemeClr val="tx1"/>
            </a:solidFill>
            <a:prstDash val="solid"/>
            <a:round/>
            <a:headEnd type="none" w="med" len="med"/>
            <a:tailEnd type="none" w="med" len="med"/>
          </a:ln>
        </p:spPr>
      </p:sp>
      <p:sp>
        <p:nvSpPr>
          <p:cNvPr id="16407" name="Line 23"/>
          <p:cNvSpPr/>
          <p:nvPr/>
        </p:nvSpPr>
        <p:spPr>
          <a:xfrm flipH="1">
            <a:off x="2124075" y="3429000"/>
            <a:ext cx="287338" cy="144463"/>
          </a:xfrm>
          <a:prstGeom prst="line">
            <a:avLst/>
          </a:prstGeom>
          <a:ln w="9525" cap="flat" cmpd="sng">
            <a:solidFill>
              <a:schemeClr val="tx1"/>
            </a:solidFill>
            <a:prstDash val="solid"/>
            <a:round/>
            <a:headEnd type="none" w="med" len="med"/>
            <a:tailEnd type="none" w="med" len="med"/>
          </a:ln>
        </p:spPr>
      </p:sp>
      <p:sp>
        <p:nvSpPr>
          <p:cNvPr id="16408" name="Line 24"/>
          <p:cNvSpPr/>
          <p:nvPr/>
        </p:nvSpPr>
        <p:spPr>
          <a:xfrm>
            <a:off x="2124075" y="3573463"/>
            <a:ext cx="576263" cy="0"/>
          </a:xfrm>
          <a:prstGeom prst="line">
            <a:avLst/>
          </a:prstGeom>
          <a:ln w="9525" cap="flat" cmpd="sng">
            <a:solidFill>
              <a:schemeClr val="tx1"/>
            </a:solidFill>
            <a:prstDash val="solid"/>
            <a:round/>
            <a:headEnd type="none" w="med" len="med"/>
            <a:tailEnd type="none" w="med" len="med"/>
          </a:ln>
        </p:spPr>
      </p:sp>
      <p:sp>
        <p:nvSpPr>
          <p:cNvPr id="16409" name="Line 25"/>
          <p:cNvSpPr/>
          <p:nvPr/>
        </p:nvSpPr>
        <p:spPr>
          <a:xfrm flipV="1">
            <a:off x="1979613" y="4437063"/>
            <a:ext cx="647700" cy="360362"/>
          </a:xfrm>
          <a:prstGeom prst="line">
            <a:avLst/>
          </a:prstGeom>
          <a:ln w="9525" cap="flat" cmpd="sng">
            <a:solidFill>
              <a:schemeClr val="tx1"/>
            </a:solidFill>
            <a:prstDash val="solid"/>
            <a:round/>
            <a:headEnd type="none" w="med" len="med"/>
            <a:tailEnd type="none" w="med" len="med"/>
          </a:ln>
        </p:spPr>
      </p:sp>
      <p:sp>
        <p:nvSpPr>
          <p:cNvPr id="16410" name="Line 26"/>
          <p:cNvSpPr/>
          <p:nvPr/>
        </p:nvSpPr>
        <p:spPr>
          <a:xfrm flipH="1">
            <a:off x="2411413" y="4437063"/>
            <a:ext cx="215900" cy="287337"/>
          </a:xfrm>
          <a:prstGeom prst="line">
            <a:avLst/>
          </a:prstGeom>
          <a:ln w="9525" cap="flat" cmpd="sng">
            <a:solidFill>
              <a:schemeClr val="tx1"/>
            </a:solidFill>
            <a:prstDash val="solid"/>
            <a:round/>
            <a:headEnd type="none" w="med" len="med"/>
            <a:tailEnd type="none" w="med" len="med"/>
          </a:ln>
        </p:spPr>
      </p:sp>
      <p:sp>
        <p:nvSpPr>
          <p:cNvPr id="16411" name="Line 27"/>
          <p:cNvSpPr/>
          <p:nvPr/>
        </p:nvSpPr>
        <p:spPr>
          <a:xfrm flipV="1">
            <a:off x="2411413" y="4221163"/>
            <a:ext cx="720725" cy="503237"/>
          </a:xfrm>
          <a:prstGeom prst="line">
            <a:avLst/>
          </a:prstGeom>
          <a:ln w="9525" cap="flat" cmpd="sng">
            <a:solidFill>
              <a:schemeClr val="tx1"/>
            </a:solidFill>
            <a:prstDash val="solid"/>
            <a:round/>
            <a:headEnd type="none" w="med" len="med"/>
            <a:tailEnd type="none" w="med" len="med"/>
          </a:ln>
        </p:spPr>
      </p:sp>
      <p:sp>
        <p:nvSpPr>
          <p:cNvPr id="16412" name="Line 28"/>
          <p:cNvSpPr/>
          <p:nvPr/>
        </p:nvSpPr>
        <p:spPr>
          <a:xfrm flipV="1">
            <a:off x="3132138" y="5013325"/>
            <a:ext cx="215900" cy="503238"/>
          </a:xfrm>
          <a:prstGeom prst="line">
            <a:avLst/>
          </a:prstGeom>
          <a:ln w="9525" cap="flat" cmpd="sng">
            <a:solidFill>
              <a:schemeClr val="tx1"/>
            </a:solidFill>
            <a:prstDash val="solid"/>
            <a:round/>
            <a:headEnd type="none" w="med" len="med"/>
            <a:tailEnd type="none" w="med" len="med"/>
          </a:ln>
        </p:spPr>
      </p:sp>
      <p:sp>
        <p:nvSpPr>
          <p:cNvPr id="16413" name="Line 29"/>
          <p:cNvSpPr/>
          <p:nvPr/>
        </p:nvSpPr>
        <p:spPr>
          <a:xfrm>
            <a:off x="3348038" y="5013325"/>
            <a:ext cx="0" cy="287338"/>
          </a:xfrm>
          <a:prstGeom prst="line">
            <a:avLst/>
          </a:prstGeom>
          <a:ln w="9525" cap="flat" cmpd="sng">
            <a:solidFill>
              <a:schemeClr val="tx1"/>
            </a:solidFill>
            <a:prstDash val="solid"/>
            <a:round/>
            <a:headEnd type="none" w="med" len="med"/>
            <a:tailEnd type="none" w="med" len="med"/>
          </a:ln>
        </p:spPr>
      </p:sp>
      <p:sp>
        <p:nvSpPr>
          <p:cNvPr id="16414" name="Line 30"/>
          <p:cNvSpPr/>
          <p:nvPr/>
        </p:nvSpPr>
        <p:spPr>
          <a:xfrm flipV="1">
            <a:off x="3348038" y="4446588"/>
            <a:ext cx="184150" cy="854075"/>
          </a:xfrm>
          <a:prstGeom prst="line">
            <a:avLst/>
          </a:prstGeom>
          <a:ln w="9525" cap="flat" cmpd="sng">
            <a:solidFill>
              <a:schemeClr val="tx1"/>
            </a:solidFill>
            <a:prstDash val="solid"/>
            <a:round/>
            <a:headEnd type="none" w="med" len="med"/>
            <a:tailEnd type="none" w="med" len="med"/>
          </a:ln>
        </p:spPr>
      </p:sp>
      <p:sp>
        <p:nvSpPr>
          <p:cNvPr id="16415" name="Text Box 31"/>
          <p:cNvSpPr txBox="1"/>
          <p:nvPr/>
        </p:nvSpPr>
        <p:spPr>
          <a:xfrm>
            <a:off x="6140450" y="3357563"/>
            <a:ext cx="1671638" cy="579437"/>
          </a:xfrm>
          <a:prstGeom prst="rect">
            <a:avLst/>
          </a:prstGeom>
          <a:noFill/>
          <a:ln w="9525">
            <a:noFill/>
          </a:ln>
        </p:spPr>
        <p:txBody>
          <a:bodyPr wrap="none" anchor="t" anchorCtr="0">
            <a:spAutoFit/>
          </a:bodyPr>
          <a:p>
            <a:pPr>
              <a:buClrTx/>
              <a:buFontTx/>
            </a:pPr>
            <a:r>
              <a:rPr lang="en-US" altLang="zh-CN" sz="3200" b="1" dirty="0">
                <a:latin typeface="Arial" panose="020B0604020202020204" pitchFamily="34" charset="0"/>
                <a:ea typeface="宋体" panose="02010600030101010101" pitchFamily="2" charset="-122"/>
              </a:rPr>
              <a:t>Internet</a:t>
            </a:r>
            <a:endParaRPr lang="en-US" altLang="zh-CN" sz="3200" b="1" dirty="0">
              <a:latin typeface="Arial" panose="020B0604020202020204" pitchFamily="34" charset="0"/>
              <a:ea typeface="宋体" panose="02010600030101010101" pitchFamily="2" charset="-122"/>
            </a:endParaRPr>
          </a:p>
        </p:txBody>
      </p:sp>
      <p:sp>
        <p:nvSpPr>
          <p:cNvPr id="16416" name="Oval 32"/>
          <p:cNvSpPr/>
          <p:nvPr/>
        </p:nvSpPr>
        <p:spPr>
          <a:xfrm>
            <a:off x="468313" y="1341438"/>
            <a:ext cx="5183187" cy="5183187"/>
          </a:xfrm>
          <a:prstGeom prst="ellipse">
            <a:avLst/>
          </a:prstGeom>
          <a:noFill/>
          <a:ln w="28575" cap="flat" cmpd="sng">
            <a:solidFill>
              <a:srgbClr val="FF0000"/>
            </a:solidFill>
            <a:prstDash val="dash"/>
            <a:round/>
            <a:headEnd type="none" w="med" len="med"/>
            <a:tailEnd type="none" w="med" len="med"/>
          </a:ln>
        </p:spPr>
        <p:txBody>
          <a:bodyPr wrap="none" anchor="ctr" anchorCtr="0"/>
          <a:p>
            <a:pPr algn="ctr">
              <a:buClrTx/>
              <a:buFontTx/>
            </a:pPr>
            <a:endParaRPr lang="zh-CN" altLang="en-US" dirty="0">
              <a:solidFill>
                <a:srgbClr val="FF0000"/>
              </a:solidFill>
              <a:latin typeface="Arial" panose="020B0604020202020204" pitchFamily="34" charset="0"/>
              <a:ea typeface="宋体" panose="02010600030101010101" pitchFamily="2" charset="-122"/>
            </a:endParaRPr>
          </a:p>
        </p:txBody>
      </p:sp>
      <p:sp>
        <p:nvSpPr>
          <p:cNvPr id="16417" name="Text Box 33"/>
          <p:cNvSpPr txBox="1"/>
          <p:nvPr/>
        </p:nvSpPr>
        <p:spPr>
          <a:xfrm>
            <a:off x="4356100" y="4652963"/>
            <a:ext cx="914400" cy="519112"/>
          </a:xfrm>
          <a:prstGeom prst="rect">
            <a:avLst/>
          </a:prstGeom>
          <a:noFill/>
          <a:ln w="9525">
            <a:noFill/>
          </a:ln>
        </p:spPr>
        <p:txBody>
          <a:bodyPr wrap="none" anchor="t" anchorCtr="0">
            <a:spAutoFit/>
          </a:bodyPr>
          <a:p>
            <a:pPr>
              <a:buClrTx/>
              <a:buFontTx/>
            </a:pPr>
            <a:r>
              <a:rPr lang="en-US" altLang="zh-CN" b="1" dirty="0">
                <a:solidFill>
                  <a:srgbClr val="FF0000"/>
                </a:solidFill>
                <a:latin typeface="Arial" panose="020B0604020202020204" pitchFamily="34" charset="0"/>
                <a:ea typeface="宋体" panose="02010600030101010101" pitchFamily="2" charset="-122"/>
              </a:rPr>
              <a:t>BSS</a:t>
            </a:r>
            <a:endParaRPr lang="en-US" altLang="zh-CN" b="1" dirty="0">
              <a:solidFill>
                <a:srgbClr val="FF0000"/>
              </a:solidFill>
              <a:latin typeface="Arial" panose="020B0604020202020204" pitchFamily="34" charset="0"/>
              <a:ea typeface="宋体" panose="02010600030101010101" pitchFamily="2" charset="-122"/>
            </a:endParaRPr>
          </a:p>
        </p:txBody>
      </p:sp>
      <p:sp>
        <p:nvSpPr>
          <p:cNvPr id="16418" name="Text Box 34"/>
          <p:cNvSpPr txBox="1"/>
          <p:nvPr/>
        </p:nvSpPr>
        <p:spPr>
          <a:xfrm>
            <a:off x="5421313" y="5430838"/>
            <a:ext cx="3500437" cy="822325"/>
          </a:xfrm>
          <a:prstGeom prst="rect">
            <a:avLst/>
          </a:prstGeom>
          <a:noFill/>
          <a:ln w="9525">
            <a:noFill/>
          </a:ln>
        </p:spPr>
        <p:txBody>
          <a:bodyPr wrap="none" anchor="t" anchorCtr="0">
            <a:spAutoFit/>
          </a:bodyPr>
          <a:p>
            <a:pPr eaLnBrk="0" hangingPunct="0">
              <a:buClrTx/>
              <a:buFontTx/>
            </a:pPr>
            <a:r>
              <a:rPr lang="en-US" altLang="zh-CN" sz="2400" dirty="0">
                <a:latin typeface="Comic Sans MS" panose="030F0702030302020204" pitchFamily="66" charset="0"/>
                <a:ea typeface="宋体" panose="02010600030101010101" pitchFamily="2" charset="-122"/>
              </a:rPr>
              <a:t>BSS: Basic Service Set</a:t>
            </a:r>
            <a:endParaRPr lang="en-US" altLang="zh-CN" sz="2400" dirty="0">
              <a:latin typeface="Comic Sans MS" panose="030F0702030302020204" pitchFamily="66" charset="0"/>
              <a:ea typeface="宋体" panose="02010600030101010101" pitchFamily="2" charset="-122"/>
            </a:endParaRPr>
          </a:p>
          <a:p>
            <a:pPr eaLnBrk="0" hangingPunct="0">
              <a:buClrTx/>
              <a:buFontTx/>
            </a:pPr>
            <a:r>
              <a:rPr lang="zh-CN" altLang="en-US" sz="2400" b="1" dirty="0">
                <a:latin typeface="Comic Sans MS" panose="030F0702030302020204" pitchFamily="66" charset="0"/>
                <a:ea typeface="黑体" panose="02010609060101010101" pitchFamily="2" charset="-122"/>
              </a:rPr>
              <a:t>基本服务集</a:t>
            </a:r>
            <a:endParaRPr lang="zh-CN" altLang="en-US" sz="2400" b="1" dirty="0">
              <a:latin typeface="Comic Sans MS" panose="030F0702030302020204" pitchFamily="66" charset="0"/>
              <a:ea typeface="黑体" panose="02010609060101010101" pitchFamily="2" charset="-122"/>
            </a:endParaRPr>
          </a:p>
        </p:txBody>
      </p:sp>
      <p:sp>
        <p:nvSpPr>
          <p:cNvPr id="16419" name="Rectangle 37"/>
          <p:cNvSpPr/>
          <p:nvPr/>
        </p:nvSpPr>
        <p:spPr>
          <a:xfrm>
            <a:off x="0" y="0"/>
            <a:ext cx="9144000" cy="1316038"/>
          </a:xfrm>
          <a:prstGeom prst="rect">
            <a:avLst/>
          </a:prstGeom>
          <a:noFill/>
          <a:ln w="9525">
            <a:noFill/>
          </a:ln>
        </p:spPr>
        <p:txBody>
          <a:bodyPr anchor="ctr" anchorCtr="0"/>
          <a:p>
            <a:pPr eaLnBrk="0" hangingPunct="0">
              <a:buClrTx/>
              <a:buFontTx/>
            </a:pPr>
            <a:r>
              <a:rPr lang="en-US" altLang="zh-CN" sz="3600" b="1" dirty="0">
                <a:solidFill>
                  <a:schemeClr val="accent2"/>
                </a:solidFill>
                <a:latin typeface="Arial Black" panose="020B0A04020102020204" pitchFamily="34" charset="0"/>
                <a:ea typeface="宋体" panose="02010600030101010101" pitchFamily="2" charset="-122"/>
              </a:rPr>
              <a:t>802.11 Topologies</a:t>
            </a:r>
            <a:br>
              <a:rPr lang="en-US" altLang="zh-CN" sz="3600" b="1" dirty="0">
                <a:solidFill>
                  <a:schemeClr val="accent2"/>
                </a:solidFill>
                <a:latin typeface="Arial Black" panose="020B0A04020102020204" pitchFamily="34" charset="0"/>
                <a:ea typeface="宋体" panose="02010600030101010101" pitchFamily="2" charset="-122"/>
              </a:rPr>
            </a:br>
            <a:r>
              <a:rPr lang="en-US" altLang="zh-CN" sz="3200" b="1" dirty="0">
                <a:solidFill>
                  <a:schemeClr val="accent2"/>
                </a:solidFill>
                <a:latin typeface="Arial Black" panose="020B0A04020102020204" pitchFamily="34" charset="0"/>
                <a:ea typeface="宋体" panose="02010600030101010101" pitchFamily="2" charset="-122"/>
              </a:rPr>
              <a:t>Infrastructure Basic Service Set</a:t>
            </a:r>
            <a:endParaRPr lang="en-US" altLang="zh-CN" sz="3200" b="1" dirty="0">
              <a:solidFill>
                <a:schemeClr val="accent2"/>
              </a:solidFill>
              <a:latin typeface="Arial Black" panose="020B0A040201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日期占位符 5"/>
          <p:cNvSpPr>
            <a:spLocks noGrp="1"/>
          </p:cNvSpPr>
          <p:nvPr>
            <p:ph type="dt" sz="half" idx="10"/>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buClrTx/>
              <a:buFontTx/>
            </a:pPr>
            <a:fld id="{BB962C8B-B14F-4D97-AF65-F5344CB8AC3E}" type="datetime1">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17410" name="灯片编号占位符 7"/>
          <p:cNvSpPr>
            <a:spLocks noGrp="1"/>
          </p:cNvSpPr>
          <p:nvPr>
            <p:ph type="sldNum" sz="quarter" idx="12"/>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lgn="r">
              <a:buClrTx/>
              <a:buFontTx/>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17411" name="Rectangle 2"/>
          <p:cNvSpPr>
            <a:spLocks noGrp="1"/>
          </p:cNvSpPr>
          <p:nvPr>
            <p:ph type="body" sz="half" idx="1"/>
          </p:nvPr>
        </p:nvSpPr>
        <p:spPr>
          <a:xfrm>
            <a:off x="238125" y="1611313"/>
            <a:ext cx="6172200" cy="3808412"/>
          </a:xfrm>
        </p:spPr>
        <p:txBody>
          <a:bodyPr vert="horz" wrap="square" lIns="91440" tIns="45720" rIns="91440" bIns="45720" anchor="t" anchorCtr="0"/>
          <a:p>
            <a:pPr>
              <a:lnSpc>
                <a:spcPct val="110000"/>
              </a:lnSpc>
              <a:spcBef>
                <a:spcPct val="10000"/>
              </a:spcBef>
              <a:spcAft>
                <a:spcPct val="10000"/>
              </a:spcAft>
              <a:buClr>
                <a:schemeClr val="accent2"/>
              </a:buClr>
              <a:buSzPct val="110000"/>
              <a:buFont typeface="Wingdings" panose="05000000000000000000" pitchFamily="2" charset="2"/>
              <a:buChar char="Ü"/>
            </a:pPr>
            <a:r>
              <a:rPr lang="en-US" altLang="zh-CN" sz="3200" b="1" dirty="0">
                <a:latin typeface="Times New Roman" panose="02020603050405020304" pitchFamily="18" charset="0"/>
                <a:ea typeface="宋体" panose="02010600030101010101" pitchFamily="2" charset="-122"/>
              </a:rPr>
              <a:t>An Infrastructure Basic Service Set is a BSS with an </a:t>
            </a:r>
            <a:r>
              <a:rPr lang="en-US" altLang="zh-CN" sz="3200" b="1" dirty="0">
                <a:solidFill>
                  <a:srgbClr val="FF3300"/>
                </a:solidFill>
                <a:latin typeface="Times New Roman" panose="02020603050405020304" pitchFamily="18" charset="0"/>
                <a:ea typeface="宋体" panose="02010600030101010101" pitchFamily="2" charset="-122"/>
              </a:rPr>
              <a:t>Access Point (AP).</a:t>
            </a:r>
            <a:r>
              <a:rPr lang="en-US" altLang="zh-CN" sz="3200" b="1" dirty="0">
                <a:latin typeface="Times New Roman" panose="02020603050405020304" pitchFamily="18" charset="0"/>
                <a:ea typeface="宋体" panose="02010600030101010101" pitchFamily="2" charset="-122"/>
              </a:rPr>
              <a:t> </a:t>
            </a:r>
            <a:endParaRPr lang="en-US" altLang="zh-CN" sz="3200" b="1" dirty="0">
              <a:latin typeface="Times New Roman" panose="02020603050405020304" pitchFamily="18" charset="0"/>
              <a:ea typeface="宋体" panose="02010600030101010101" pitchFamily="2" charset="-122"/>
            </a:endParaRPr>
          </a:p>
        </p:txBody>
      </p:sp>
      <p:sp>
        <p:nvSpPr>
          <p:cNvPr id="17412" name="Text Box 4"/>
          <p:cNvSpPr txBox="1"/>
          <p:nvPr/>
        </p:nvSpPr>
        <p:spPr>
          <a:xfrm>
            <a:off x="6465888" y="4092575"/>
            <a:ext cx="2219325" cy="1373188"/>
          </a:xfrm>
          <a:prstGeom prst="rect">
            <a:avLst/>
          </a:prstGeom>
          <a:noFill/>
          <a:ln w="9525">
            <a:noFill/>
          </a:ln>
        </p:spPr>
        <p:txBody>
          <a:bodyPr anchor="t" anchorCtr="0">
            <a:spAutoFit/>
          </a:bodyPr>
          <a:p>
            <a:pPr algn="ctr" eaLnBrk="0" hangingPunct="0">
              <a:spcBef>
                <a:spcPct val="50000"/>
              </a:spcBef>
              <a:buClrTx/>
              <a:buFontTx/>
            </a:pPr>
            <a:r>
              <a:rPr lang="en-US" altLang="en-US" dirty="0">
                <a:latin typeface="Times New Roman" panose="02020603050405020304" pitchFamily="18" charset="0"/>
              </a:rPr>
              <a:t>Infrastructure Basic Service Set</a:t>
            </a:r>
            <a:endParaRPr lang="zh-CN" altLang="en-US" dirty="0">
              <a:latin typeface="Times New Roman" panose="02020603050405020304" pitchFamily="18" charset="0"/>
              <a:ea typeface="宋体" panose="02010600030101010101" pitchFamily="2" charset="-122"/>
            </a:endParaRPr>
          </a:p>
        </p:txBody>
      </p:sp>
      <p:sp>
        <p:nvSpPr>
          <p:cNvPr id="17413" name="Rectangle 5"/>
          <p:cNvSpPr/>
          <p:nvPr/>
        </p:nvSpPr>
        <p:spPr>
          <a:xfrm>
            <a:off x="0" y="0"/>
            <a:ext cx="9144000" cy="1316038"/>
          </a:xfrm>
          <a:prstGeom prst="rect">
            <a:avLst/>
          </a:prstGeom>
          <a:noFill/>
          <a:ln w="9525">
            <a:noFill/>
          </a:ln>
        </p:spPr>
        <p:txBody>
          <a:bodyPr anchor="ctr" anchorCtr="0"/>
          <a:p>
            <a:pPr eaLnBrk="0" hangingPunct="0">
              <a:buClrTx/>
              <a:buFontTx/>
            </a:pPr>
            <a:r>
              <a:rPr lang="en-US" altLang="zh-CN" sz="3600" b="1" dirty="0">
                <a:solidFill>
                  <a:schemeClr val="accent2"/>
                </a:solidFill>
                <a:latin typeface="Arial Black" panose="020B0A04020102020204" pitchFamily="34" charset="0"/>
                <a:ea typeface="宋体" panose="02010600030101010101" pitchFamily="2" charset="-122"/>
              </a:rPr>
              <a:t>802.11 Topologies</a:t>
            </a:r>
            <a:br>
              <a:rPr lang="en-US" altLang="zh-CN" sz="3600" b="1" dirty="0">
                <a:solidFill>
                  <a:schemeClr val="accent2"/>
                </a:solidFill>
                <a:latin typeface="Arial Black" panose="020B0A04020102020204" pitchFamily="34" charset="0"/>
                <a:ea typeface="宋体" panose="02010600030101010101" pitchFamily="2" charset="-122"/>
              </a:rPr>
            </a:br>
            <a:r>
              <a:rPr lang="en-US" altLang="zh-CN" sz="3200" b="1" dirty="0">
                <a:solidFill>
                  <a:schemeClr val="accent2"/>
                </a:solidFill>
                <a:latin typeface="Arial Black" panose="020B0A04020102020204" pitchFamily="34" charset="0"/>
                <a:ea typeface="宋体" panose="02010600030101010101" pitchFamily="2" charset="-122"/>
              </a:rPr>
              <a:t>Infrastructure Basic Service Set</a:t>
            </a:r>
            <a:endParaRPr lang="en-US" altLang="zh-CN" sz="3200" b="1" dirty="0">
              <a:solidFill>
                <a:schemeClr val="accent2"/>
              </a:solidFill>
              <a:latin typeface="Arial Black" panose="020B0A04020102020204" pitchFamily="34" charset="0"/>
              <a:ea typeface="宋体" panose="02010600030101010101" pitchFamily="2" charset="-122"/>
            </a:endParaRPr>
          </a:p>
        </p:txBody>
      </p:sp>
      <p:pic>
        <p:nvPicPr>
          <p:cNvPr id="17414" name="Picture 6" descr="image003"/>
          <p:cNvPicPr>
            <a:picLocks noGrp="1" noChangeAspect="1"/>
          </p:cNvPicPr>
          <p:nvPr>
            <p:ph sz="quarter" idx="3"/>
          </p:nvPr>
        </p:nvPicPr>
        <p:blipFill>
          <a:blip r:embed="rId1"/>
          <a:stretch>
            <a:fillRect/>
          </a:stretch>
        </p:blipFill>
        <p:spPr>
          <a:xfrm>
            <a:off x="6238875" y="1720850"/>
            <a:ext cx="3505200" cy="21240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日期占位符 3"/>
          <p:cNvSpPr>
            <a:spLocks noGrp="1"/>
          </p:cNvSpPr>
          <p:nvPr>
            <p:ph type="dt" sz="half" idx="10"/>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buClrTx/>
              <a:buFontTx/>
            </a:pPr>
            <a:fld id="{BB962C8B-B14F-4D97-AF65-F5344CB8AC3E}" type="datetime1">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6866" name="灯片编号占位符 5"/>
          <p:cNvSpPr>
            <a:spLocks noGrp="1"/>
          </p:cNvSpPr>
          <p:nvPr>
            <p:ph type="sldNum" sz="quarter" idx="12"/>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lgn="r">
              <a:buClrTx/>
              <a:buFontTx/>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6867" name="Rectangle 2"/>
          <p:cNvSpPr>
            <a:spLocks noGrp="1"/>
          </p:cNvSpPr>
          <p:nvPr>
            <p:ph type="title"/>
          </p:nvPr>
        </p:nvSpPr>
        <p:spPr>
          <a:xfrm>
            <a:off x="0" y="0"/>
            <a:ext cx="9144000" cy="1143000"/>
          </a:xfrm>
        </p:spPr>
        <p:txBody>
          <a:bodyPr vert="horz" wrap="square" lIns="91440" tIns="45720" rIns="91440" bIns="45720" anchor="ctr" anchorCtr="0"/>
          <a:p>
            <a:pPr algn="ctr"/>
            <a:r>
              <a:rPr lang="en-US" altLang="zh-CN" b="1" u="none" dirty="0">
                <a:latin typeface="Times New Roman" panose="02020603050405020304" pitchFamily="18" charset="0"/>
                <a:ea typeface="宋体" panose="02010600030101010101" pitchFamily="2" charset="-122"/>
              </a:rPr>
              <a:t>Wired and Wireless, What Difference ? </a:t>
            </a:r>
            <a:endParaRPr lang="en-US" altLang="zh-CN" b="1" u="none" dirty="0">
              <a:latin typeface="Times New Roman" panose="02020603050405020304" pitchFamily="18" charset="0"/>
              <a:ea typeface="宋体" panose="02010600030101010101" pitchFamily="2" charset="-122"/>
            </a:endParaRPr>
          </a:p>
        </p:txBody>
      </p:sp>
      <p:sp>
        <p:nvSpPr>
          <p:cNvPr id="36868" name="Rectangle 3"/>
          <p:cNvSpPr>
            <a:spLocks noGrp="1"/>
          </p:cNvSpPr>
          <p:nvPr>
            <p:ph idx="1"/>
          </p:nvPr>
        </p:nvSpPr>
        <p:spPr>
          <a:xfrm>
            <a:off x="179388" y="4170363"/>
            <a:ext cx="8832850" cy="2230437"/>
          </a:xfrm>
        </p:spPr>
        <p:txBody>
          <a:bodyPr vert="horz" wrap="square" lIns="91440" tIns="45720" rIns="91440" bIns="45720" anchor="t" anchorCtr="0"/>
          <a:p>
            <a:pPr>
              <a:spcBef>
                <a:spcPct val="0"/>
              </a:spcBef>
              <a:buFont typeface="Wingdings" panose="05000000000000000000" pitchFamily="2" charset="2"/>
              <a:buChar char="@"/>
            </a:pPr>
            <a:r>
              <a:rPr lang="en-US" altLang="zh-CN" b="1" dirty="0">
                <a:latin typeface="Times New Roman" panose="02020603050405020304" pitchFamily="18" charset="0"/>
                <a:ea typeface="宋体" panose="02010600030101010101" pitchFamily="2" charset="-122"/>
              </a:rPr>
              <a:t>If both A and C sense the channel to be idle at the same time, they send at the same time;</a:t>
            </a:r>
            <a:endParaRPr lang="en-US" altLang="zh-CN" b="1" dirty="0">
              <a:latin typeface="Times New Roman" panose="02020603050405020304" pitchFamily="18" charset="0"/>
              <a:ea typeface="宋体" panose="02010600030101010101" pitchFamily="2" charset="-122"/>
            </a:endParaRPr>
          </a:p>
          <a:p>
            <a:pPr>
              <a:spcBef>
                <a:spcPct val="0"/>
              </a:spcBef>
              <a:buFont typeface="Wingdings" panose="05000000000000000000" pitchFamily="2" charset="2"/>
              <a:buChar char="@"/>
            </a:pPr>
            <a:r>
              <a:rPr lang="en-US" altLang="zh-CN" b="1" dirty="0">
                <a:latin typeface="Times New Roman" panose="02020603050405020304" pitchFamily="18" charset="0"/>
                <a:ea typeface="宋体" panose="02010600030101010101" pitchFamily="2" charset="-122"/>
              </a:rPr>
              <a:t>Collision can be </a:t>
            </a:r>
            <a:r>
              <a:rPr lang="en-US" altLang="zh-CN" b="1" dirty="0">
                <a:solidFill>
                  <a:srgbClr val="FF3300"/>
                </a:solidFill>
                <a:latin typeface="Times New Roman" panose="02020603050405020304" pitchFamily="18" charset="0"/>
                <a:ea typeface="宋体" panose="02010600030101010101" pitchFamily="2" charset="-122"/>
              </a:rPr>
              <a:t>detected at sender in Ethernet</a:t>
            </a: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a:p>
            <a:pPr>
              <a:spcBef>
                <a:spcPct val="0"/>
              </a:spcBef>
              <a:buFont typeface="Wingdings" panose="05000000000000000000" pitchFamily="2" charset="2"/>
              <a:buChar char="@"/>
            </a:pPr>
            <a:r>
              <a:rPr lang="en-US" altLang="zh-CN" b="1" dirty="0">
                <a:latin typeface="Times New Roman" panose="02020603050405020304" pitchFamily="18" charset="0"/>
                <a:ea typeface="宋体" panose="02010600030101010101" pitchFamily="2" charset="-122"/>
              </a:rPr>
              <a:t>Half-duplex radios </a:t>
            </a:r>
            <a:r>
              <a:rPr lang="en-US" altLang="zh-CN" b="1" dirty="0">
                <a:solidFill>
                  <a:srgbClr val="FF3300"/>
                </a:solidFill>
                <a:latin typeface="Times New Roman" panose="02020603050405020304" pitchFamily="18" charset="0"/>
                <a:ea typeface="宋体" panose="02010600030101010101" pitchFamily="2" charset="-122"/>
              </a:rPr>
              <a:t>in wireless cannot detect collision at sender.</a:t>
            </a:r>
            <a:endParaRPr lang="en-US" altLang="zh-CN" b="1" dirty="0">
              <a:solidFill>
                <a:srgbClr val="FF3300"/>
              </a:solidFill>
              <a:latin typeface="Times New Roman" panose="02020603050405020304" pitchFamily="18" charset="0"/>
              <a:ea typeface="宋体" panose="02010600030101010101" pitchFamily="2" charset="-122"/>
            </a:endParaRPr>
          </a:p>
        </p:txBody>
      </p:sp>
      <p:sp>
        <p:nvSpPr>
          <p:cNvPr id="36869" name="Line 4"/>
          <p:cNvSpPr/>
          <p:nvPr/>
        </p:nvSpPr>
        <p:spPr>
          <a:xfrm>
            <a:off x="617538" y="2170113"/>
            <a:ext cx="2533650" cy="0"/>
          </a:xfrm>
          <a:prstGeom prst="line">
            <a:avLst/>
          </a:prstGeom>
          <a:ln w="19050" cap="flat" cmpd="sng">
            <a:solidFill>
              <a:schemeClr val="tx1"/>
            </a:solidFill>
            <a:prstDash val="solid"/>
            <a:round/>
            <a:headEnd type="none" w="med" len="med"/>
            <a:tailEnd type="none" w="med" len="med"/>
          </a:ln>
        </p:spPr>
      </p:sp>
      <p:sp>
        <p:nvSpPr>
          <p:cNvPr id="36870" name="Line 5"/>
          <p:cNvSpPr/>
          <p:nvPr/>
        </p:nvSpPr>
        <p:spPr>
          <a:xfrm>
            <a:off x="925513" y="2170113"/>
            <a:ext cx="0" cy="242887"/>
          </a:xfrm>
          <a:prstGeom prst="line">
            <a:avLst/>
          </a:prstGeom>
          <a:ln w="9525" cap="flat" cmpd="sng">
            <a:solidFill>
              <a:schemeClr val="tx1"/>
            </a:solidFill>
            <a:prstDash val="solid"/>
            <a:round/>
            <a:headEnd type="none" w="med" len="med"/>
            <a:tailEnd type="none" w="med" len="med"/>
          </a:ln>
        </p:spPr>
      </p:sp>
      <p:sp>
        <p:nvSpPr>
          <p:cNvPr id="36871" name="Oval 6"/>
          <p:cNvSpPr/>
          <p:nvPr/>
        </p:nvSpPr>
        <p:spPr>
          <a:xfrm>
            <a:off x="619125" y="2409825"/>
            <a:ext cx="609600" cy="609600"/>
          </a:xfrm>
          <a:prstGeom prst="ellipse">
            <a:avLst/>
          </a:prstGeom>
          <a:solidFill>
            <a:srgbClr val="FFFF66"/>
          </a:solidFill>
          <a:ln w="12700" cap="flat" cmpd="sng">
            <a:solidFill>
              <a:schemeClr val="tx1"/>
            </a:solidFill>
            <a:prstDash val="solid"/>
            <a:round/>
            <a:headEnd type="none" w="med" len="med"/>
            <a:tailEnd type="none" w="med" len="med"/>
          </a:ln>
        </p:spPr>
        <p:txBody>
          <a:bodyPr wrap="none" anchor="ctr" anchorCtr="0"/>
          <a:p>
            <a:pPr algn="ctr" eaLnBrk="0" hangingPunct="0">
              <a:buClrTx/>
              <a:buFontTx/>
            </a:pPr>
            <a:r>
              <a:rPr lang="en-US" altLang="zh-CN" sz="2000" b="1" dirty="0">
                <a:latin typeface="Arial" panose="020B0604020202020204" pitchFamily="34" charset="0"/>
                <a:ea typeface="宋体" panose="02010600030101010101" pitchFamily="2" charset="-122"/>
              </a:rPr>
              <a:t>A</a:t>
            </a:r>
            <a:endParaRPr lang="en-US" altLang="zh-CN" sz="2000" b="1" dirty="0">
              <a:latin typeface="Arial" panose="020B0604020202020204" pitchFamily="34" charset="0"/>
              <a:ea typeface="宋体" panose="02010600030101010101" pitchFamily="2" charset="-122"/>
            </a:endParaRPr>
          </a:p>
        </p:txBody>
      </p:sp>
      <p:sp>
        <p:nvSpPr>
          <p:cNvPr id="36872" name="Line 7"/>
          <p:cNvSpPr/>
          <p:nvPr/>
        </p:nvSpPr>
        <p:spPr>
          <a:xfrm>
            <a:off x="1771650" y="2179638"/>
            <a:ext cx="0" cy="242887"/>
          </a:xfrm>
          <a:prstGeom prst="line">
            <a:avLst/>
          </a:prstGeom>
          <a:ln w="9525" cap="flat" cmpd="sng">
            <a:solidFill>
              <a:schemeClr val="tx1"/>
            </a:solidFill>
            <a:prstDash val="solid"/>
            <a:round/>
            <a:headEnd type="none" w="med" len="med"/>
            <a:tailEnd type="none" w="med" len="med"/>
          </a:ln>
        </p:spPr>
      </p:sp>
      <p:sp>
        <p:nvSpPr>
          <p:cNvPr id="36873" name="Oval 8"/>
          <p:cNvSpPr/>
          <p:nvPr/>
        </p:nvSpPr>
        <p:spPr>
          <a:xfrm>
            <a:off x="1465263" y="2419350"/>
            <a:ext cx="609600" cy="609600"/>
          </a:xfrm>
          <a:prstGeom prst="ellipse">
            <a:avLst/>
          </a:prstGeom>
          <a:solidFill>
            <a:srgbClr val="FFFF66"/>
          </a:solidFill>
          <a:ln w="12700" cap="flat" cmpd="sng">
            <a:solidFill>
              <a:schemeClr val="tx1"/>
            </a:solidFill>
            <a:prstDash val="solid"/>
            <a:round/>
            <a:headEnd type="none" w="med" len="med"/>
            <a:tailEnd type="none" w="med" len="med"/>
          </a:ln>
        </p:spPr>
        <p:txBody>
          <a:bodyPr wrap="none" anchor="ctr" anchorCtr="0"/>
          <a:p>
            <a:pPr algn="ctr" eaLnBrk="0" hangingPunct="0">
              <a:buClrTx/>
              <a:buFontTx/>
            </a:pPr>
            <a:r>
              <a:rPr lang="en-US" altLang="zh-CN" sz="2000" b="1" dirty="0">
                <a:latin typeface="Arial" panose="020B0604020202020204" pitchFamily="34" charset="0"/>
                <a:ea typeface="宋体" panose="02010600030101010101" pitchFamily="2" charset="-122"/>
              </a:rPr>
              <a:t>B</a:t>
            </a:r>
            <a:endParaRPr lang="en-US" altLang="zh-CN" sz="2000" b="1" dirty="0">
              <a:latin typeface="Arial" panose="020B0604020202020204" pitchFamily="34" charset="0"/>
              <a:ea typeface="宋体" panose="02010600030101010101" pitchFamily="2" charset="-122"/>
            </a:endParaRPr>
          </a:p>
        </p:txBody>
      </p:sp>
      <p:sp>
        <p:nvSpPr>
          <p:cNvPr id="36874" name="Line 9"/>
          <p:cNvSpPr/>
          <p:nvPr/>
        </p:nvSpPr>
        <p:spPr>
          <a:xfrm>
            <a:off x="2617788" y="2189163"/>
            <a:ext cx="0" cy="242887"/>
          </a:xfrm>
          <a:prstGeom prst="line">
            <a:avLst/>
          </a:prstGeom>
          <a:ln w="9525" cap="flat" cmpd="sng">
            <a:solidFill>
              <a:schemeClr val="tx1"/>
            </a:solidFill>
            <a:prstDash val="solid"/>
            <a:round/>
            <a:headEnd type="none" w="med" len="med"/>
            <a:tailEnd type="none" w="med" len="med"/>
          </a:ln>
        </p:spPr>
      </p:sp>
      <p:sp>
        <p:nvSpPr>
          <p:cNvPr id="36875" name="Oval 10"/>
          <p:cNvSpPr/>
          <p:nvPr/>
        </p:nvSpPr>
        <p:spPr>
          <a:xfrm>
            <a:off x="2311400" y="2428875"/>
            <a:ext cx="609600" cy="609600"/>
          </a:xfrm>
          <a:prstGeom prst="ellipse">
            <a:avLst/>
          </a:prstGeom>
          <a:solidFill>
            <a:srgbClr val="FFFF66"/>
          </a:solidFill>
          <a:ln w="12700" cap="flat" cmpd="sng">
            <a:solidFill>
              <a:schemeClr val="tx1"/>
            </a:solidFill>
            <a:prstDash val="solid"/>
            <a:round/>
            <a:headEnd type="none" w="med" len="med"/>
            <a:tailEnd type="none" w="med" len="med"/>
          </a:ln>
        </p:spPr>
        <p:txBody>
          <a:bodyPr wrap="none" anchor="ctr" anchorCtr="0"/>
          <a:p>
            <a:pPr algn="ctr" eaLnBrk="0" hangingPunct="0">
              <a:buClrTx/>
              <a:buFontTx/>
            </a:pPr>
            <a:r>
              <a:rPr lang="en-US" altLang="zh-CN" sz="2000" b="1" dirty="0">
                <a:latin typeface="Arial" panose="020B0604020202020204" pitchFamily="34" charset="0"/>
                <a:ea typeface="宋体" panose="02010600030101010101" pitchFamily="2" charset="-122"/>
              </a:rPr>
              <a:t>C</a:t>
            </a:r>
            <a:endParaRPr lang="en-US" altLang="zh-CN" sz="2000" b="1" dirty="0">
              <a:latin typeface="Arial" panose="020B0604020202020204" pitchFamily="34" charset="0"/>
              <a:ea typeface="宋体" panose="02010600030101010101" pitchFamily="2" charset="-122"/>
            </a:endParaRPr>
          </a:p>
        </p:txBody>
      </p:sp>
      <p:sp>
        <p:nvSpPr>
          <p:cNvPr id="36876" name="Oval 11"/>
          <p:cNvSpPr/>
          <p:nvPr/>
        </p:nvSpPr>
        <p:spPr>
          <a:xfrm>
            <a:off x="6137275" y="2795588"/>
            <a:ext cx="609600" cy="609600"/>
          </a:xfrm>
          <a:prstGeom prst="ellipse">
            <a:avLst/>
          </a:prstGeom>
          <a:solidFill>
            <a:srgbClr val="FFFF66"/>
          </a:solidFill>
          <a:ln w="12700" cap="flat" cmpd="sng">
            <a:solidFill>
              <a:schemeClr val="tx1"/>
            </a:solidFill>
            <a:prstDash val="solid"/>
            <a:round/>
            <a:headEnd type="none" w="med" len="med"/>
            <a:tailEnd type="none" w="med" len="med"/>
          </a:ln>
        </p:spPr>
        <p:txBody>
          <a:bodyPr wrap="none" anchor="ctr" anchorCtr="0"/>
          <a:p>
            <a:pPr algn="ctr" eaLnBrk="0" hangingPunct="0">
              <a:buClrTx/>
              <a:buFontTx/>
            </a:pPr>
            <a:r>
              <a:rPr lang="en-US" altLang="zh-CN" sz="2000" b="1" dirty="0">
                <a:latin typeface="Arial" panose="020B0604020202020204" pitchFamily="34" charset="0"/>
                <a:ea typeface="宋体" panose="02010600030101010101" pitchFamily="2" charset="-122"/>
              </a:rPr>
              <a:t>A</a:t>
            </a:r>
            <a:endParaRPr lang="en-US" altLang="zh-CN" sz="2000" b="1" dirty="0">
              <a:latin typeface="Arial" panose="020B0604020202020204" pitchFamily="34" charset="0"/>
              <a:ea typeface="宋体" panose="02010600030101010101" pitchFamily="2" charset="-122"/>
            </a:endParaRPr>
          </a:p>
        </p:txBody>
      </p:sp>
      <p:sp>
        <p:nvSpPr>
          <p:cNvPr id="36877" name="Oval 12"/>
          <p:cNvSpPr/>
          <p:nvPr/>
        </p:nvSpPr>
        <p:spPr>
          <a:xfrm>
            <a:off x="6545263" y="2078038"/>
            <a:ext cx="609600" cy="609600"/>
          </a:xfrm>
          <a:prstGeom prst="ellipse">
            <a:avLst/>
          </a:prstGeom>
          <a:solidFill>
            <a:srgbClr val="FFFF66"/>
          </a:solidFill>
          <a:ln w="12700" cap="flat" cmpd="sng">
            <a:solidFill>
              <a:schemeClr val="tx1"/>
            </a:solidFill>
            <a:prstDash val="solid"/>
            <a:round/>
            <a:headEnd type="none" w="med" len="med"/>
            <a:tailEnd type="none" w="med" len="med"/>
          </a:ln>
        </p:spPr>
        <p:txBody>
          <a:bodyPr wrap="none" anchor="ctr" anchorCtr="0"/>
          <a:p>
            <a:pPr algn="ctr" eaLnBrk="0" hangingPunct="0">
              <a:buClrTx/>
              <a:buFontTx/>
            </a:pPr>
            <a:r>
              <a:rPr lang="en-US" altLang="zh-CN" sz="2000" b="1" dirty="0">
                <a:latin typeface="Arial" panose="020B0604020202020204" pitchFamily="34" charset="0"/>
                <a:ea typeface="宋体" panose="02010600030101010101" pitchFamily="2" charset="-122"/>
              </a:rPr>
              <a:t>B</a:t>
            </a:r>
            <a:endParaRPr lang="en-US" altLang="zh-CN" sz="2000" b="1" dirty="0">
              <a:latin typeface="Arial" panose="020B0604020202020204" pitchFamily="34" charset="0"/>
              <a:ea typeface="宋体" panose="02010600030101010101" pitchFamily="2" charset="-122"/>
            </a:endParaRPr>
          </a:p>
        </p:txBody>
      </p:sp>
      <p:sp>
        <p:nvSpPr>
          <p:cNvPr id="36878" name="Oval 13"/>
          <p:cNvSpPr/>
          <p:nvPr/>
        </p:nvSpPr>
        <p:spPr>
          <a:xfrm>
            <a:off x="7007225" y="2738438"/>
            <a:ext cx="609600" cy="609600"/>
          </a:xfrm>
          <a:prstGeom prst="ellipse">
            <a:avLst/>
          </a:prstGeom>
          <a:solidFill>
            <a:srgbClr val="FFFF66"/>
          </a:solidFill>
          <a:ln w="12700" cap="flat" cmpd="sng">
            <a:solidFill>
              <a:schemeClr val="tx1"/>
            </a:solidFill>
            <a:prstDash val="solid"/>
            <a:round/>
            <a:headEnd type="none" w="med" len="med"/>
            <a:tailEnd type="none" w="med" len="med"/>
          </a:ln>
        </p:spPr>
        <p:txBody>
          <a:bodyPr wrap="none" anchor="ctr" anchorCtr="0"/>
          <a:p>
            <a:pPr algn="ctr" eaLnBrk="0" hangingPunct="0">
              <a:buClrTx/>
              <a:buFontTx/>
            </a:pPr>
            <a:r>
              <a:rPr lang="en-US" altLang="zh-CN" sz="2000" b="1" dirty="0">
                <a:latin typeface="Arial" panose="020B0604020202020204" pitchFamily="34" charset="0"/>
                <a:ea typeface="宋体" panose="02010600030101010101" pitchFamily="2" charset="-122"/>
              </a:rPr>
              <a:t>C</a:t>
            </a:r>
            <a:endParaRPr lang="en-US" altLang="zh-CN" sz="2000" b="1" dirty="0">
              <a:latin typeface="Arial" panose="020B0604020202020204" pitchFamily="34" charset="0"/>
              <a:ea typeface="宋体" panose="02010600030101010101" pitchFamily="2" charset="-122"/>
            </a:endParaRPr>
          </a:p>
        </p:txBody>
      </p:sp>
      <p:sp>
        <p:nvSpPr>
          <p:cNvPr id="36879" name="Oval 14"/>
          <p:cNvSpPr/>
          <p:nvPr/>
        </p:nvSpPr>
        <p:spPr>
          <a:xfrm>
            <a:off x="5013325" y="1828800"/>
            <a:ext cx="2841625" cy="2468563"/>
          </a:xfrm>
          <a:prstGeom prst="ellipse">
            <a:avLst/>
          </a:prstGeom>
          <a:noFill/>
          <a:ln w="9525" cap="flat" cmpd="sng">
            <a:solidFill>
              <a:schemeClr val="tx1"/>
            </a:solidFill>
            <a:prstDash val="solid"/>
            <a:round/>
            <a:headEnd type="none" w="med" len="med"/>
            <a:tailEnd type="none" w="med" len="med"/>
          </a:ln>
        </p:spPr>
        <p:txBody>
          <a:bodyPr wrap="none" anchor="ctr" anchorCtr="0"/>
          <a:p>
            <a:pPr eaLnBrk="0" hangingPunct="0">
              <a:buClrTx/>
              <a:buFontTx/>
            </a:pPr>
            <a:endParaRPr lang="zh-CN" altLang="en-US" dirty="0">
              <a:latin typeface="Times New Roman" panose="02020603050405020304" pitchFamily="18" charset="0"/>
              <a:ea typeface="宋体" panose="02010600030101010101" pitchFamily="2" charset="-122"/>
            </a:endParaRPr>
          </a:p>
        </p:txBody>
      </p:sp>
      <p:sp>
        <p:nvSpPr>
          <p:cNvPr id="36880" name="Oval 15"/>
          <p:cNvSpPr/>
          <p:nvPr/>
        </p:nvSpPr>
        <p:spPr>
          <a:xfrm>
            <a:off x="5749925" y="1771650"/>
            <a:ext cx="2841625" cy="2468563"/>
          </a:xfrm>
          <a:prstGeom prst="ellipse">
            <a:avLst/>
          </a:prstGeom>
          <a:noFill/>
          <a:ln w="9525" cap="flat" cmpd="sng">
            <a:solidFill>
              <a:schemeClr val="tx1"/>
            </a:solidFill>
            <a:prstDash val="solid"/>
            <a:round/>
            <a:headEnd type="none" w="med" len="med"/>
            <a:tailEnd type="none" w="med" len="med"/>
          </a:ln>
        </p:spPr>
        <p:txBody>
          <a:bodyPr wrap="none" anchor="ctr" anchorCtr="0"/>
          <a:p>
            <a:pPr eaLnBrk="0" hangingPunct="0">
              <a:buClrTx/>
              <a:buFontTx/>
            </a:pPr>
            <a:endParaRPr lang="zh-CN" altLang="en-US" dirty="0">
              <a:latin typeface="Times New Roman" panose="02020603050405020304" pitchFamily="18" charset="0"/>
              <a:ea typeface="宋体" panose="02010600030101010101" pitchFamily="2" charset="-122"/>
            </a:endParaRPr>
          </a:p>
        </p:txBody>
      </p:sp>
      <p:sp>
        <p:nvSpPr>
          <p:cNvPr id="36881" name="Oval 16"/>
          <p:cNvSpPr/>
          <p:nvPr/>
        </p:nvSpPr>
        <p:spPr>
          <a:xfrm>
            <a:off x="5449888" y="1163638"/>
            <a:ext cx="2841625" cy="2468562"/>
          </a:xfrm>
          <a:prstGeom prst="ellipse">
            <a:avLst/>
          </a:prstGeom>
          <a:noFill/>
          <a:ln w="9525" cap="flat" cmpd="sng">
            <a:solidFill>
              <a:schemeClr val="tx1"/>
            </a:solidFill>
            <a:prstDash val="solid"/>
            <a:round/>
            <a:headEnd type="none" w="med" len="med"/>
            <a:tailEnd type="none" w="med" len="med"/>
          </a:ln>
        </p:spPr>
        <p:txBody>
          <a:bodyPr wrap="none" anchor="ctr" anchorCtr="0"/>
          <a:p>
            <a:pPr eaLnBrk="0" hangingPunct="0">
              <a:buClrTx/>
              <a:buFontTx/>
            </a:pPr>
            <a:endParaRPr lang="zh-CN" altLang="en-US" dirty="0">
              <a:latin typeface="Times New Roman" panose="02020603050405020304" pitchFamily="18" charset="0"/>
              <a:ea typeface="宋体" panose="02010600030101010101" pitchFamily="2" charset="-122"/>
            </a:endParaRPr>
          </a:p>
        </p:txBody>
      </p:sp>
      <p:sp>
        <p:nvSpPr>
          <p:cNvPr id="36882" name="Text Box 17"/>
          <p:cNvSpPr txBox="1"/>
          <p:nvPr/>
        </p:nvSpPr>
        <p:spPr>
          <a:xfrm>
            <a:off x="630238" y="1655763"/>
            <a:ext cx="1808162" cy="396875"/>
          </a:xfrm>
          <a:prstGeom prst="rect">
            <a:avLst/>
          </a:prstGeom>
          <a:noFill/>
          <a:ln w="9525">
            <a:noFill/>
          </a:ln>
        </p:spPr>
        <p:txBody>
          <a:bodyPr wrap="none" anchor="t" anchorCtr="0">
            <a:spAutoFit/>
          </a:bodyPr>
          <a:p>
            <a:pPr algn="ctr" eaLnBrk="0" hangingPunct="0">
              <a:buClrTx/>
              <a:buFontTx/>
            </a:pPr>
            <a:r>
              <a:rPr lang="en-US" altLang="zh-CN" sz="2000" b="1" dirty="0">
                <a:latin typeface="Arial" panose="020B0604020202020204" pitchFamily="34" charset="0"/>
                <a:ea typeface="宋体" panose="02010600030101010101" pitchFamily="2" charset="-122"/>
              </a:rPr>
              <a:t>Ethernet LAN</a:t>
            </a:r>
            <a:endParaRPr lang="en-US" altLang="zh-CN" sz="2000" b="1" dirty="0">
              <a:latin typeface="Arial" panose="020B0604020202020204" pitchFamily="34" charset="0"/>
              <a:ea typeface="宋体" panose="02010600030101010101" pitchFamily="2" charset="-122"/>
            </a:endParaRPr>
          </a:p>
        </p:txBody>
      </p:sp>
      <p:sp>
        <p:nvSpPr>
          <p:cNvPr id="36883" name="Text Box 18"/>
          <p:cNvSpPr txBox="1"/>
          <p:nvPr/>
        </p:nvSpPr>
        <p:spPr>
          <a:xfrm>
            <a:off x="3587750" y="1733550"/>
            <a:ext cx="1820863" cy="396875"/>
          </a:xfrm>
          <a:prstGeom prst="rect">
            <a:avLst/>
          </a:prstGeom>
          <a:noFill/>
          <a:ln w="9525">
            <a:noFill/>
          </a:ln>
        </p:spPr>
        <p:txBody>
          <a:bodyPr wrap="none" anchor="t" anchorCtr="0">
            <a:spAutoFit/>
          </a:bodyPr>
          <a:p>
            <a:pPr algn="ctr" eaLnBrk="0" hangingPunct="0">
              <a:buClrTx/>
              <a:buFontTx/>
            </a:pPr>
            <a:r>
              <a:rPr lang="en-US" altLang="zh-CN" sz="2000" b="1" dirty="0">
                <a:latin typeface="Arial" panose="020B0604020202020204" pitchFamily="34" charset="0"/>
                <a:ea typeface="宋体" panose="02010600030101010101" pitchFamily="2" charset="-122"/>
              </a:rPr>
              <a:t>Wireless LAN</a:t>
            </a:r>
            <a:endParaRPr lang="en-US" altLang="zh-CN" sz="2000" b="1" dirty="0">
              <a:latin typeface="Arial" panose="020B0604020202020204" pitchFamily="34" charset="0"/>
              <a:ea typeface="宋体" panose="02010600030101010101" pitchFamily="2" charset="-122"/>
            </a:endParaRPr>
          </a:p>
        </p:txBody>
      </p:sp>
      <p:sp>
        <p:nvSpPr>
          <p:cNvPr id="36884" name="Line 19"/>
          <p:cNvSpPr/>
          <p:nvPr/>
        </p:nvSpPr>
        <p:spPr>
          <a:xfrm>
            <a:off x="1012825" y="3151188"/>
            <a:ext cx="530225" cy="0"/>
          </a:xfrm>
          <a:prstGeom prst="line">
            <a:avLst/>
          </a:prstGeom>
          <a:ln w="28575" cap="flat" cmpd="sng">
            <a:solidFill>
              <a:srgbClr val="FF0000"/>
            </a:solidFill>
            <a:prstDash val="solid"/>
            <a:round/>
            <a:headEnd type="none" w="med" len="med"/>
            <a:tailEnd type="triangle" w="med" len="med"/>
          </a:ln>
        </p:spPr>
      </p:sp>
      <p:sp>
        <p:nvSpPr>
          <p:cNvPr id="36885" name="Line 20"/>
          <p:cNvSpPr/>
          <p:nvPr/>
        </p:nvSpPr>
        <p:spPr>
          <a:xfrm>
            <a:off x="1992313" y="3149600"/>
            <a:ext cx="530225" cy="0"/>
          </a:xfrm>
          <a:prstGeom prst="line">
            <a:avLst/>
          </a:prstGeom>
          <a:ln w="28575" cap="flat" cmpd="sng">
            <a:solidFill>
              <a:srgbClr val="FF0000"/>
            </a:solidFill>
            <a:prstDash val="solid"/>
            <a:round/>
            <a:headEnd type="triangle" w="med" len="med"/>
            <a:tailEnd type="none" w="med" len="med"/>
          </a:ln>
        </p:spPr>
      </p:sp>
      <p:sp>
        <p:nvSpPr>
          <p:cNvPr id="36886" name="Line 21"/>
          <p:cNvSpPr/>
          <p:nvPr/>
        </p:nvSpPr>
        <p:spPr>
          <a:xfrm flipV="1">
            <a:off x="6200775" y="2476500"/>
            <a:ext cx="244475" cy="319088"/>
          </a:xfrm>
          <a:prstGeom prst="line">
            <a:avLst/>
          </a:prstGeom>
          <a:ln w="28575" cap="flat" cmpd="sng">
            <a:solidFill>
              <a:srgbClr val="FF0000"/>
            </a:solidFill>
            <a:prstDash val="solid"/>
            <a:round/>
            <a:headEnd type="none" w="med" len="med"/>
            <a:tailEnd type="triangle" w="med" len="med"/>
          </a:ln>
        </p:spPr>
      </p:sp>
      <p:sp>
        <p:nvSpPr>
          <p:cNvPr id="36887" name="Line 22"/>
          <p:cNvSpPr/>
          <p:nvPr/>
        </p:nvSpPr>
        <p:spPr>
          <a:xfrm>
            <a:off x="7213600" y="2463800"/>
            <a:ext cx="231775" cy="231775"/>
          </a:xfrm>
          <a:prstGeom prst="line">
            <a:avLst/>
          </a:prstGeom>
          <a:ln w="28575" cap="flat" cmpd="sng">
            <a:solidFill>
              <a:srgbClr val="FF0000"/>
            </a:solidFill>
            <a:prstDash val="solid"/>
            <a:round/>
            <a:headEnd type="triangle" w="med" len="med"/>
            <a:tailEnd type="none" w="med" len="med"/>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日期占位符 3"/>
          <p:cNvSpPr>
            <a:spLocks noGrp="1"/>
          </p:cNvSpPr>
          <p:nvPr>
            <p:ph type="dt" sz="half" idx="10"/>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buClrTx/>
              <a:buFontTx/>
            </a:pPr>
            <a:fld id="{BB962C8B-B14F-4D97-AF65-F5344CB8AC3E}" type="datetime1">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7890" name="灯片编号占位符 5"/>
          <p:cNvSpPr>
            <a:spLocks noGrp="1"/>
          </p:cNvSpPr>
          <p:nvPr>
            <p:ph type="sldNum" sz="quarter" idx="12"/>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lgn="r">
              <a:buClrTx/>
              <a:buFontTx/>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7891" name="Rectangle 2"/>
          <p:cNvSpPr>
            <a:spLocks noGrp="1"/>
          </p:cNvSpPr>
          <p:nvPr>
            <p:ph idx="1"/>
          </p:nvPr>
        </p:nvSpPr>
        <p:spPr>
          <a:xfrm>
            <a:off x="514350" y="1390650"/>
            <a:ext cx="8188325" cy="4543425"/>
          </a:xfrm>
        </p:spPr>
        <p:txBody>
          <a:bodyPr vert="horz" wrap="square" lIns="91440" tIns="45720" rIns="91440" bIns="45720" anchor="t" anchorCtr="0"/>
          <a:p>
            <a:pPr>
              <a:lnSpc>
                <a:spcPct val="120000"/>
              </a:lnSpc>
              <a:spcAft>
                <a:spcPct val="20000"/>
              </a:spcAft>
              <a:buSzTx/>
              <a:buFont typeface="Wingdings" panose="05000000000000000000" pitchFamily="2" charset="2"/>
              <a:buChar char="Ü"/>
            </a:pPr>
            <a:r>
              <a:rPr lang="en-US" altLang="zh-CN" sz="3200" b="1" dirty="0">
                <a:ea typeface="宋体" panose="02010600030101010101" pitchFamily="2" charset="-122"/>
              </a:rPr>
              <a:t>avoid collisions: 2</a:t>
            </a:r>
            <a:r>
              <a:rPr lang="en-US" altLang="zh-CN" sz="3200" b="1" baseline="30000" dirty="0">
                <a:ea typeface="宋体" panose="02010600030101010101" pitchFamily="2" charset="-122"/>
              </a:rPr>
              <a:t>+</a:t>
            </a:r>
            <a:r>
              <a:rPr lang="en-US" altLang="zh-CN" sz="3200" b="1" dirty="0">
                <a:ea typeface="宋体" panose="02010600030101010101" pitchFamily="2" charset="-122"/>
              </a:rPr>
              <a:t> nodes </a:t>
            </a:r>
            <a:r>
              <a:rPr lang="en-US" altLang="zh-CN" sz="3200" b="1" dirty="0">
                <a:ea typeface="宋体" panose="02010600030101010101" pitchFamily="2" charset="-122"/>
                <a:sym typeface="Symbol" panose="05050102010706020507" pitchFamily="18" charset="2"/>
              </a:rPr>
              <a:t>transmitting at same time</a:t>
            </a:r>
            <a:endParaRPr lang="en-US" altLang="zh-CN" sz="3200" b="1" dirty="0">
              <a:ea typeface="宋体" panose="02010600030101010101" pitchFamily="2" charset="-122"/>
              <a:sym typeface="Symbol" panose="05050102010706020507" pitchFamily="18" charset="2"/>
            </a:endParaRPr>
          </a:p>
          <a:p>
            <a:pPr>
              <a:lnSpc>
                <a:spcPct val="120000"/>
              </a:lnSpc>
              <a:spcAft>
                <a:spcPct val="20000"/>
              </a:spcAft>
              <a:buSzTx/>
              <a:buFont typeface="Wingdings" panose="05000000000000000000" pitchFamily="2" charset="2"/>
              <a:buChar char="Ü"/>
            </a:pPr>
            <a:r>
              <a:rPr lang="en-US" altLang="zh-CN" sz="3200" b="1" dirty="0">
                <a:ea typeface="宋体" panose="02010600030101010101" pitchFamily="2" charset="-122"/>
                <a:sym typeface="Symbol" panose="05050102010706020507" pitchFamily="18" charset="2"/>
              </a:rPr>
              <a:t>802.11: CSMA – sense(</a:t>
            </a:r>
            <a:r>
              <a:rPr lang="zh-CN" altLang="en-US" sz="3200" b="1" dirty="0">
                <a:ea typeface="黑体" panose="02010609060101010101" pitchFamily="2" charset="-122"/>
                <a:sym typeface="Symbol" panose="05050102010706020507" pitchFamily="18" charset="2"/>
              </a:rPr>
              <a:t>监听</a:t>
            </a:r>
            <a:r>
              <a:rPr lang="en-US" altLang="zh-CN" sz="3200" b="1" dirty="0">
                <a:ea typeface="宋体" panose="02010600030101010101" pitchFamily="2" charset="-122"/>
                <a:sym typeface="Symbol" panose="05050102010706020507" pitchFamily="18" charset="2"/>
              </a:rPr>
              <a:t>) before transmitting</a:t>
            </a:r>
            <a:endParaRPr lang="en-US" altLang="zh-CN" sz="3200" b="1" dirty="0">
              <a:ea typeface="宋体" panose="02010600030101010101" pitchFamily="2" charset="-122"/>
              <a:sym typeface="Symbol" panose="05050102010706020507" pitchFamily="18" charset="2"/>
            </a:endParaRPr>
          </a:p>
          <a:p>
            <a:pPr lvl="1">
              <a:lnSpc>
                <a:spcPct val="120000"/>
              </a:lnSpc>
              <a:spcAft>
                <a:spcPct val="20000"/>
              </a:spcAft>
              <a:buSzTx/>
              <a:buFont typeface="Wingdings" panose="05000000000000000000" pitchFamily="2" charset="2"/>
              <a:buChar char="F"/>
            </a:pPr>
            <a:r>
              <a:rPr lang="en-US" altLang="zh-CN" sz="3200" b="1" dirty="0">
                <a:ea typeface="宋体" panose="02010600030101010101" pitchFamily="2" charset="-122"/>
              </a:rPr>
              <a:t>don’t collide with ongoing transmission by other nodes</a:t>
            </a:r>
            <a:endParaRPr lang="en-US" altLang="zh-CN" sz="3200" b="1" dirty="0">
              <a:ea typeface="宋体" panose="02010600030101010101" pitchFamily="2" charset="-122"/>
            </a:endParaRPr>
          </a:p>
        </p:txBody>
      </p:sp>
      <p:sp>
        <p:nvSpPr>
          <p:cNvPr id="37892" name="Rectangle 44"/>
          <p:cNvSpPr>
            <a:spLocks noGrp="1"/>
          </p:cNvSpPr>
          <p:nvPr>
            <p:ph type="title"/>
          </p:nvPr>
        </p:nvSpPr>
        <p:spPr>
          <a:xfrm>
            <a:off x="0" y="0"/>
            <a:ext cx="9144000" cy="1371600"/>
          </a:xfrm>
        </p:spPr>
        <p:txBody>
          <a:bodyPr vert="horz" wrap="square" lIns="91440" tIns="45720" rIns="91440" bIns="45720" anchor="ctr" anchorCtr="0"/>
          <a:p>
            <a:pPr algn="ctr"/>
            <a:r>
              <a:rPr lang="en-US" altLang="zh-CN" b="1" dirty="0">
                <a:ea typeface="宋体" panose="02010600030101010101" pitchFamily="2" charset="-122"/>
              </a:rPr>
              <a:t>IEEE 802.11 MAC Protocol: </a:t>
            </a:r>
            <a:br>
              <a:rPr lang="en-US" altLang="zh-CN" b="1" dirty="0">
                <a:ea typeface="宋体" panose="02010600030101010101" pitchFamily="2" charset="-122"/>
              </a:rPr>
            </a:br>
            <a:r>
              <a:rPr lang="en-US" altLang="zh-CN" b="1" dirty="0">
                <a:ea typeface="宋体" panose="02010600030101010101" pitchFamily="2" charset="-122"/>
              </a:rPr>
              <a:t>CSMA/CA</a:t>
            </a:r>
            <a:r>
              <a:rPr lang="zh-CN" altLang="en-US" b="1" dirty="0">
                <a:latin typeface="黑体" panose="02010609060101010101" pitchFamily="2" charset="-122"/>
                <a:ea typeface="黑体" panose="02010609060101010101" pitchFamily="2" charset="-122"/>
              </a:rPr>
              <a:t>载波监听多点接入</a:t>
            </a:r>
            <a:r>
              <a:rPr lang="en-US" altLang="zh-CN" b="1" dirty="0">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冲突避免</a:t>
            </a:r>
            <a:endParaRPr lang="zh-CN" altLang="en-US" b="1" dirty="0">
              <a:latin typeface="黑体" panose="02010609060101010101" pitchFamily="2" charset="-122"/>
              <a:ea typeface="黑体" panose="0201060906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日期占位符 3"/>
          <p:cNvSpPr>
            <a:spLocks noGrp="1"/>
          </p:cNvSpPr>
          <p:nvPr>
            <p:ph type="dt" sz="half" idx="10"/>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buClrTx/>
              <a:buFontTx/>
            </a:pPr>
            <a:fld id="{BB962C8B-B14F-4D97-AF65-F5344CB8AC3E}" type="datetime1">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8914" name="灯片编号占位符 5"/>
          <p:cNvSpPr>
            <a:spLocks noGrp="1"/>
          </p:cNvSpPr>
          <p:nvPr>
            <p:ph type="sldNum" sz="quarter" idx="12"/>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lgn="r">
              <a:buClrTx/>
              <a:buFontTx/>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8915" name="Rectangle 2"/>
          <p:cNvSpPr>
            <a:spLocks noGrp="1"/>
          </p:cNvSpPr>
          <p:nvPr>
            <p:ph idx="1"/>
          </p:nvPr>
        </p:nvSpPr>
        <p:spPr>
          <a:xfrm>
            <a:off x="514350" y="1428750"/>
            <a:ext cx="8629650" cy="4543425"/>
          </a:xfrm>
        </p:spPr>
        <p:txBody>
          <a:bodyPr vert="horz" wrap="square" lIns="91440" tIns="45720" rIns="91440" bIns="45720" anchor="t" anchorCtr="0"/>
          <a:p>
            <a:pPr>
              <a:lnSpc>
                <a:spcPct val="115000"/>
              </a:lnSpc>
              <a:buSzTx/>
              <a:buFont typeface="Wingdings" panose="05000000000000000000" pitchFamily="2" charset="2"/>
              <a:buChar char="Ü"/>
            </a:pPr>
            <a:r>
              <a:rPr lang="en-US" altLang="zh-CN" sz="3200" b="1" dirty="0">
                <a:ea typeface="宋体" panose="02010600030101010101" pitchFamily="2" charset="-122"/>
              </a:rPr>
              <a:t>802.11: </a:t>
            </a:r>
            <a:r>
              <a:rPr lang="en-US" altLang="zh-CN" sz="3200" b="1" i="1" dirty="0">
                <a:ea typeface="宋体" panose="02010600030101010101" pitchFamily="2" charset="-122"/>
              </a:rPr>
              <a:t>no</a:t>
            </a:r>
            <a:r>
              <a:rPr lang="en-US" altLang="zh-CN" sz="3200" b="1" dirty="0">
                <a:ea typeface="宋体" panose="02010600030101010101" pitchFamily="2" charset="-122"/>
              </a:rPr>
              <a:t> collision detection(</a:t>
            </a:r>
            <a:r>
              <a:rPr lang="zh-CN" altLang="en-US" sz="3200" b="1" dirty="0">
                <a:ea typeface="黑体" panose="02010609060101010101" pitchFamily="2" charset="-122"/>
              </a:rPr>
              <a:t>没有冲突检测</a:t>
            </a:r>
            <a:r>
              <a:rPr lang="en-US" altLang="zh-CN" sz="3200" b="1" dirty="0">
                <a:ea typeface="宋体" panose="02010600030101010101" pitchFamily="2" charset="-122"/>
              </a:rPr>
              <a:t>)!</a:t>
            </a:r>
            <a:endParaRPr lang="en-US" altLang="zh-CN" sz="3200" b="1" dirty="0">
              <a:ea typeface="宋体" panose="02010600030101010101" pitchFamily="2" charset="-122"/>
            </a:endParaRPr>
          </a:p>
          <a:p>
            <a:pPr lvl="1">
              <a:lnSpc>
                <a:spcPct val="115000"/>
              </a:lnSpc>
              <a:buSzTx/>
              <a:buFont typeface="Wingdings" panose="05000000000000000000" pitchFamily="2" charset="2"/>
              <a:buChar char="F"/>
            </a:pPr>
            <a:r>
              <a:rPr lang="en-US" altLang="zh-CN" sz="3200" b="1" dirty="0">
                <a:ea typeface="宋体" panose="02010600030101010101" pitchFamily="2" charset="-122"/>
              </a:rPr>
              <a:t>can’t sense all collisions in any case: fading, hidden station </a:t>
            </a:r>
            <a:endParaRPr lang="en-US" altLang="zh-CN" sz="3200" b="1" dirty="0">
              <a:ea typeface="宋体" panose="02010600030101010101" pitchFamily="2" charset="-122"/>
            </a:endParaRPr>
          </a:p>
        </p:txBody>
      </p:sp>
      <p:grpSp>
        <p:nvGrpSpPr>
          <p:cNvPr id="38916" name="Group 3"/>
          <p:cNvGrpSpPr/>
          <p:nvPr/>
        </p:nvGrpSpPr>
        <p:grpSpPr>
          <a:xfrm>
            <a:off x="1458913" y="3900488"/>
            <a:ext cx="6240462" cy="2286000"/>
            <a:chOff x="440" y="1326"/>
            <a:chExt cx="5135" cy="1437"/>
          </a:xfrm>
        </p:grpSpPr>
        <p:grpSp>
          <p:nvGrpSpPr>
            <p:cNvPr id="38917" name="Group 4"/>
            <p:cNvGrpSpPr/>
            <p:nvPr/>
          </p:nvGrpSpPr>
          <p:grpSpPr>
            <a:xfrm>
              <a:off x="440" y="1520"/>
              <a:ext cx="2076" cy="1018"/>
              <a:chOff x="759" y="2008"/>
              <a:chExt cx="2076" cy="1018"/>
            </a:xfrm>
          </p:grpSpPr>
          <p:grpSp>
            <p:nvGrpSpPr>
              <p:cNvPr id="38918" name="Group 5"/>
              <p:cNvGrpSpPr/>
              <p:nvPr/>
            </p:nvGrpSpPr>
            <p:grpSpPr>
              <a:xfrm>
                <a:off x="1529" y="2018"/>
                <a:ext cx="535" cy="466"/>
                <a:chOff x="2870" y="1518"/>
                <a:chExt cx="292" cy="320"/>
              </a:xfrm>
            </p:grpSpPr>
            <p:graphicFrame>
              <p:nvGraphicFramePr>
                <p:cNvPr id="38919" name="Object 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83" name="" r:id="rId1" imgW="826770" imgH="840105" progId="MS_ClipArt_Gallery.2">
                        <p:embed/>
                      </p:oleObj>
                    </mc:Choice>
                    <mc:Fallback>
                      <p:oleObj name="" r:id="rId1" imgW="826770" imgH="840105" progId="MS_ClipArt_Gallery.2">
                        <p:embed/>
                        <p:pic>
                          <p:nvPicPr>
                            <p:cNvPr id="0" name="图片 3082"/>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38920" name="Object 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85" name="" r:id="rId3" imgW="1268095" imgH="1199515" progId="MS_ClipArt_Gallery.2">
                        <p:embed/>
                      </p:oleObj>
                    </mc:Choice>
                    <mc:Fallback>
                      <p:oleObj name="" r:id="rId3" imgW="1268095" imgH="1199515" progId="MS_ClipArt_Gallery.2">
                        <p:embed/>
                        <p:pic>
                          <p:nvPicPr>
                            <p:cNvPr id="0" name="图片 3084"/>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sp>
            <p:nvSpPr>
              <p:cNvPr id="38921" name="Freeform 8"/>
              <p:cNvSpPr/>
              <p:nvPr/>
            </p:nvSpPr>
            <p:spPr>
              <a:xfrm>
                <a:off x="759" y="2008"/>
                <a:ext cx="1273" cy="684"/>
              </a:xfrm>
              <a:custGeom>
                <a:avLst/>
                <a:gdLst/>
                <a:ahLst/>
                <a:cxnLst>
                  <a:cxn ang="0">
                    <a:pos x="9" y="675"/>
                  </a:cxn>
                  <a:cxn ang="0">
                    <a:pos x="316" y="0"/>
                  </a:cxn>
                  <a:cxn ang="0">
                    <a:pos x="461" y="228"/>
                  </a:cxn>
                  <a:cxn ang="0">
                    <a:pos x="510" y="119"/>
                  </a:cxn>
                  <a:cxn ang="0">
                    <a:pos x="631" y="467"/>
                  </a:cxn>
                  <a:cxn ang="0">
                    <a:pos x="667" y="391"/>
                  </a:cxn>
                  <a:cxn ang="0">
                    <a:pos x="739" y="464"/>
                  </a:cxn>
                  <a:cxn ang="0">
                    <a:pos x="1058" y="57"/>
                  </a:cxn>
                  <a:cxn ang="0">
                    <a:pos x="1273" y="684"/>
                  </a:cxn>
                  <a:cxn ang="0">
                    <a:pos x="0" y="674"/>
                  </a:cxn>
                </a:cxnLst>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tileRect/>
              </a:gradFill>
              <a:ln w="9525" cap="flat" cmpd="sng">
                <a:solidFill>
                  <a:schemeClr val="tx1"/>
                </a:solidFill>
                <a:prstDash val="solid"/>
                <a:round/>
                <a:headEnd type="none" w="med" len="med"/>
                <a:tailEnd type="none" w="med" len="med"/>
              </a:ln>
            </p:spPr>
            <p:txBody>
              <a:bodyPr/>
              <a:p>
                <a:endParaRPr lang="zh-CN" altLang="en-US"/>
              </a:p>
            </p:txBody>
          </p:sp>
          <p:grpSp>
            <p:nvGrpSpPr>
              <p:cNvPr id="38922" name="Group 9"/>
              <p:cNvGrpSpPr/>
              <p:nvPr/>
            </p:nvGrpSpPr>
            <p:grpSpPr>
              <a:xfrm>
                <a:off x="1053" y="2587"/>
                <a:ext cx="482" cy="439"/>
                <a:chOff x="2870" y="1518"/>
                <a:chExt cx="292" cy="320"/>
              </a:xfrm>
            </p:grpSpPr>
            <p:graphicFrame>
              <p:nvGraphicFramePr>
                <p:cNvPr id="38923" name="Object 1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90" name="" r:id="rId5" imgW="826770" imgH="840105" progId="MS_ClipArt_Gallery.2">
                        <p:embed/>
                      </p:oleObj>
                    </mc:Choice>
                    <mc:Fallback>
                      <p:oleObj name="" r:id="rId5" imgW="826770" imgH="840105" progId="MS_ClipArt_Gallery.2">
                        <p:embed/>
                        <p:pic>
                          <p:nvPicPr>
                            <p:cNvPr id="0" name="图片 3089"/>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38924" name="Object 1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86" name="" r:id="rId6" imgW="1268095" imgH="1199515" progId="MS_ClipArt_Gallery.2">
                        <p:embed/>
                      </p:oleObj>
                    </mc:Choice>
                    <mc:Fallback>
                      <p:oleObj name="" r:id="rId6" imgW="1268095" imgH="1199515" progId="MS_ClipArt_Gallery.2">
                        <p:embed/>
                        <p:pic>
                          <p:nvPicPr>
                            <p:cNvPr id="0" name="图片 3085"/>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grpSp>
            <p:nvGrpSpPr>
              <p:cNvPr id="38925" name="Group 12"/>
              <p:cNvGrpSpPr/>
              <p:nvPr/>
            </p:nvGrpSpPr>
            <p:grpSpPr>
              <a:xfrm>
                <a:off x="2124" y="2391"/>
                <a:ext cx="482" cy="439"/>
                <a:chOff x="2870" y="1518"/>
                <a:chExt cx="292" cy="320"/>
              </a:xfrm>
            </p:grpSpPr>
            <p:graphicFrame>
              <p:nvGraphicFramePr>
                <p:cNvPr id="38926" name="Object 1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87" name="" r:id="rId7" imgW="826770" imgH="840105" progId="MS_ClipArt_Gallery.2">
                        <p:embed/>
                      </p:oleObj>
                    </mc:Choice>
                    <mc:Fallback>
                      <p:oleObj name="" r:id="rId7" imgW="826770" imgH="840105" progId="MS_ClipArt_Gallery.2">
                        <p:embed/>
                        <p:pic>
                          <p:nvPicPr>
                            <p:cNvPr id="0" name="图片 3086"/>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38927" name="Object 1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95" name="" r:id="rId8" imgW="1268095" imgH="1199515" progId="MS_ClipArt_Gallery.2">
                        <p:embed/>
                      </p:oleObj>
                    </mc:Choice>
                    <mc:Fallback>
                      <p:oleObj name="" r:id="rId8" imgW="1268095" imgH="1199515" progId="MS_ClipArt_Gallery.2">
                        <p:embed/>
                        <p:pic>
                          <p:nvPicPr>
                            <p:cNvPr id="0" name="图片 3094"/>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sp>
            <p:nvSpPr>
              <p:cNvPr id="38928" name="Line 15"/>
              <p:cNvSpPr/>
              <p:nvPr/>
            </p:nvSpPr>
            <p:spPr>
              <a:xfrm flipV="1">
                <a:off x="1561" y="2773"/>
                <a:ext cx="629" cy="107"/>
              </a:xfrm>
              <a:prstGeom prst="line">
                <a:avLst/>
              </a:prstGeom>
              <a:ln w="38100" cap="flat" cmpd="sng">
                <a:solidFill>
                  <a:srgbClr val="FF0000"/>
                </a:solidFill>
                <a:prstDash val="solid"/>
                <a:round/>
                <a:headEnd type="triangle" w="med" len="med"/>
                <a:tailEnd type="triangle" w="med" len="med"/>
              </a:ln>
            </p:spPr>
          </p:sp>
          <p:sp>
            <p:nvSpPr>
              <p:cNvPr id="38929" name="Line 16"/>
              <p:cNvSpPr/>
              <p:nvPr/>
            </p:nvSpPr>
            <p:spPr>
              <a:xfrm>
                <a:off x="1985" y="2471"/>
                <a:ext cx="257" cy="203"/>
              </a:xfrm>
              <a:prstGeom prst="line">
                <a:avLst/>
              </a:prstGeom>
              <a:ln w="38100" cap="flat" cmpd="sng">
                <a:solidFill>
                  <a:srgbClr val="FF0000"/>
                </a:solidFill>
                <a:prstDash val="solid"/>
                <a:round/>
                <a:headEnd type="triangle" w="med" len="med"/>
                <a:tailEnd type="triangle" w="med" len="med"/>
              </a:ln>
            </p:spPr>
          </p:sp>
          <p:sp>
            <p:nvSpPr>
              <p:cNvPr id="38930" name="Text Box 17"/>
              <p:cNvSpPr txBox="1"/>
              <p:nvPr/>
            </p:nvSpPr>
            <p:spPr>
              <a:xfrm>
                <a:off x="1005" y="2705"/>
                <a:ext cx="288" cy="230"/>
              </a:xfrm>
              <a:prstGeom prst="rect">
                <a:avLst/>
              </a:prstGeom>
              <a:noFill/>
              <a:ln w="9525">
                <a:noFill/>
              </a:ln>
            </p:spPr>
            <p:txBody>
              <a:bodyPr wrap="none"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A</a:t>
                </a:r>
                <a:endParaRPr lang="en-US" altLang="zh-CN" sz="1800" dirty="0">
                  <a:latin typeface="Comic Sans MS" panose="030F0702030302020204" pitchFamily="66" charset="0"/>
                  <a:ea typeface="宋体" panose="02010600030101010101" pitchFamily="2" charset="-122"/>
                </a:endParaRPr>
              </a:p>
            </p:txBody>
          </p:sp>
          <p:sp>
            <p:nvSpPr>
              <p:cNvPr id="38931" name="Text Box 18"/>
              <p:cNvSpPr txBox="1"/>
              <p:nvPr/>
            </p:nvSpPr>
            <p:spPr>
              <a:xfrm>
                <a:off x="2564" y="2562"/>
                <a:ext cx="271" cy="231"/>
              </a:xfrm>
              <a:prstGeom prst="rect">
                <a:avLst/>
              </a:prstGeom>
              <a:noFill/>
              <a:ln w="9525">
                <a:noFill/>
              </a:ln>
            </p:spPr>
            <p:txBody>
              <a:bodyPr wrap="none"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B</a:t>
                </a:r>
                <a:endParaRPr lang="en-US" altLang="zh-CN" sz="1800" dirty="0">
                  <a:latin typeface="Comic Sans MS" panose="030F0702030302020204" pitchFamily="66" charset="0"/>
                  <a:ea typeface="宋体" panose="02010600030101010101" pitchFamily="2" charset="-122"/>
                </a:endParaRPr>
              </a:p>
            </p:txBody>
          </p:sp>
          <p:sp>
            <p:nvSpPr>
              <p:cNvPr id="38932" name="Text Box 19"/>
              <p:cNvSpPr txBox="1"/>
              <p:nvPr/>
            </p:nvSpPr>
            <p:spPr>
              <a:xfrm>
                <a:off x="2014" y="2118"/>
                <a:ext cx="266" cy="230"/>
              </a:xfrm>
              <a:prstGeom prst="rect">
                <a:avLst/>
              </a:prstGeom>
              <a:noFill/>
              <a:ln w="9525">
                <a:noFill/>
              </a:ln>
            </p:spPr>
            <p:txBody>
              <a:bodyPr wrap="none"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C</a:t>
                </a:r>
                <a:endParaRPr lang="en-US" altLang="zh-CN" sz="1800" dirty="0">
                  <a:latin typeface="Comic Sans MS" panose="030F0702030302020204" pitchFamily="66" charset="0"/>
                  <a:ea typeface="宋体" panose="02010600030101010101" pitchFamily="2" charset="-122"/>
                </a:endParaRPr>
              </a:p>
            </p:txBody>
          </p:sp>
        </p:grpSp>
        <p:grpSp>
          <p:nvGrpSpPr>
            <p:cNvPr id="38933" name="Group 20"/>
            <p:cNvGrpSpPr/>
            <p:nvPr/>
          </p:nvGrpSpPr>
          <p:grpSpPr>
            <a:xfrm>
              <a:off x="3114" y="1326"/>
              <a:ext cx="2461" cy="1437"/>
              <a:chOff x="3264" y="1698"/>
              <a:chExt cx="2461" cy="1437"/>
            </a:xfrm>
          </p:grpSpPr>
          <p:grpSp>
            <p:nvGrpSpPr>
              <p:cNvPr id="38934" name="Group 21"/>
              <p:cNvGrpSpPr/>
              <p:nvPr/>
            </p:nvGrpSpPr>
            <p:grpSpPr>
              <a:xfrm>
                <a:off x="3264" y="1698"/>
                <a:ext cx="2212" cy="455"/>
                <a:chOff x="3256" y="1911"/>
                <a:chExt cx="2212" cy="455"/>
              </a:xfrm>
            </p:grpSpPr>
            <p:grpSp>
              <p:nvGrpSpPr>
                <p:cNvPr id="38935" name="Group 22"/>
                <p:cNvGrpSpPr/>
                <p:nvPr/>
              </p:nvGrpSpPr>
              <p:grpSpPr>
                <a:xfrm>
                  <a:off x="3303" y="1911"/>
                  <a:ext cx="482" cy="439"/>
                  <a:chOff x="2870" y="1518"/>
                  <a:chExt cx="292" cy="320"/>
                </a:xfrm>
              </p:grpSpPr>
              <p:graphicFrame>
                <p:nvGraphicFramePr>
                  <p:cNvPr id="38936" name="Object 2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92" name="" r:id="rId9" imgW="826770" imgH="840105" progId="MS_ClipArt_Gallery.2">
                          <p:embed/>
                        </p:oleObj>
                      </mc:Choice>
                      <mc:Fallback>
                        <p:oleObj name="" r:id="rId9" imgW="826770" imgH="840105" progId="MS_ClipArt_Gallery.2">
                          <p:embed/>
                          <p:pic>
                            <p:nvPicPr>
                              <p:cNvPr id="0" name="图片 3091"/>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38937" name="Object 2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94" name="" r:id="rId10" imgW="1268095" imgH="1199515" progId="MS_ClipArt_Gallery.2">
                          <p:embed/>
                        </p:oleObj>
                      </mc:Choice>
                      <mc:Fallback>
                        <p:oleObj name="" r:id="rId10" imgW="1268095" imgH="1199515" progId="MS_ClipArt_Gallery.2">
                          <p:embed/>
                          <p:pic>
                            <p:nvPicPr>
                              <p:cNvPr id="0" name="图片 3093"/>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grpSp>
              <p:nvGrpSpPr>
                <p:cNvPr id="38938" name="Group 25"/>
                <p:cNvGrpSpPr/>
                <p:nvPr/>
              </p:nvGrpSpPr>
              <p:grpSpPr>
                <a:xfrm>
                  <a:off x="4037" y="1919"/>
                  <a:ext cx="482" cy="439"/>
                  <a:chOff x="2870" y="1518"/>
                  <a:chExt cx="292" cy="320"/>
                </a:xfrm>
              </p:grpSpPr>
              <p:graphicFrame>
                <p:nvGraphicFramePr>
                  <p:cNvPr id="38939" name="Object 2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89" name="" r:id="rId11" imgW="826770" imgH="840105" progId="MS_ClipArt_Gallery.2">
                          <p:embed/>
                        </p:oleObj>
                      </mc:Choice>
                      <mc:Fallback>
                        <p:oleObj name="" r:id="rId11" imgW="826770" imgH="840105" progId="MS_ClipArt_Gallery.2">
                          <p:embed/>
                          <p:pic>
                            <p:nvPicPr>
                              <p:cNvPr id="0" name="图片 3088"/>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38940" name="Object 2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93" name="" r:id="rId12" imgW="1268095" imgH="1199515" progId="MS_ClipArt_Gallery.2">
                          <p:embed/>
                        </p:oleObj>
                      </mc:Choice>
                      <mc:Fallback>
                        <p:oleObj name="" r:id="rId12" imgW="1268095" imgH="1199515" progId="MS_ClipArt_Gallery.2">
                          <p:embed/>
                          <p:pic>
                            <p:nvPicPr>
                              <p:cNvPr id="0" name="图片 3092"/>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sp>
              <p:nvSpPr>
                <p:cNvPr id="38941" name="Text Box 28"/>
                <p:cNvSpPr txBox="1"/>
                <p:nvPr/>
              </p:nvSpPr>
              <p:spPr>
                <a:xfrm>
                  <a:off x="3256" y="2030"/>
                  <a:ext cx="289" cy="230"/>
                </a:xfrm>
                <a:prstGeom prst="rect">
                  <a:avLst/>
                </a:prstGeom>
                <a:noFill/>
                <a:ln w="9525">
                  <a:noFill/>
                </a:ln>
              </p:spPr>
              <p:txBody>
                <a:bodyPr wrap="none" anchor="t" anchorCtr="0">
                  <a:spAutoFit/>
                </a:bodyPr>
                <a:p>
                  <a:pPr eaLnBrk="0" hangingPunct="0">
                    <a:buClrTx/>
                    <a:buFontTx/>
                  </a:pPr>
                  <a:r>
                    <a:rPr lang="en-US" altLang="zh-CN" sz="1800" dirty="0">
                      <a:solidFill>
                        <a:srgbClr val="FF0000"/>
                      </a:solidFill>
                      <a:latin typeface="Comic Sans MS" panose="030F0702030302020204" pitchFamily="66" charset="0"/>
                      <a:ea typeface="宋体" panose="02010600030101010101" pitchFamily="2" charset="-122"/>
                    </a:rPr>
                    <a:t>A</a:t>
                  </a:r>
                  <a:endParaRPr lang="en-US" altLang="zh-CN" sz="1800" dirty="0">
                    <a:solidFill>
                      <a:srgbClr val="FF0000"/>
                    </a:solidFill>
                    <a:latin typeface="Comic Sans MS" panose="030F0702030302020204" pitchFamily="66" charset="0"/>
                    <a:ea typeface="宋体" panose="02010600030101010101" pitchFamily="2" charset="-122"/>
                  </a:endParaRPr>
                </a:p>
              </p:txBody>
            </p:sp>
            <p:sp>
              <p:nvSpPr>
                <p:cNvPr id="38942" name="Text Box 29"/>
                <p:cNvSpPr txBox="1"/>
                <p:nvPr/>
              </p:nvSpPr>
              <p:spPr>
                <a:xfrm>
                  <a:off x="4459" y="2027"/>
                  <a:ext cx="205" cy="230"/>
                </a:xfrm>
                <a:prstGeom prst="rect">
                  <a:avLst/>
                </a:prstGeom>
                <a:noFill/>
                <a:ln w="9525">
                  <a:noFill/>
                </a:ln>
              </p:spPr>
              <p:txBody>
                <a:bodyPr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B</a:t>
                  </a:r>
                  <a:endParaRPr lang="en-US" altLang="zh-CN" sz="1800" dirty="0">
                    <a:latin typeface="Comic Sans MS" panose="030F0702030302020204" pitchFamily="66" charset="0"/>
                    <a:ea typeface="宋体" panose="02010600030101010101" pitchFamily="2" charset="-122"/>
                  </a:endParaRPr>
                </a:p>
              </p:txBody>
            </p:sp>
            <p:sp>
              <p:nvSpPr>
                <p:cNvPr id="38943" name="Text Box 30"/>
                <p:cNvSpPr txBox="1"/>
                <p:nvPr/>
              </p:nvSpPr>
              <p:spPr>
                <a:xfrm>
                  <a:off x="5203" y="2053"/>
                  <a:ext cx="265" cy="230"/>
                </a:xfrm>
                <a:prstGeom prst="rect">
                  <a:avLst/>
                </a:prstGeom>
                <a:noFill/>
                <a:ln w="9525">
                  <a:noFill/>
                </a:ln>
              </p:spPr>
              <p:txBody>
                <a:bodyPr wrap="none"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C</a:t>
                  </a:r>
                  <a:endParaRPr lang="en-US" altLang="zh-CN" sz="1800" dirty="0">
                    <a:latin typeface="Comic Sans MS" panose="030F0702030302020204" pitchFamily="66" charset="0"/>
                    <a:ea typeface="宋体" panose="02010600030101010101" pitchFamily="2" charset="-122"/>
                  </a:endParaRPr>
                </a:p>
              </p:txBody>
            </p:sp>
            <p:grpSp>
              <p:nvGrpSpPr>
                <p:cNvPr id="38944" name="Group 31"/>
                <p:cNvGrpSpPr/>
                <p:nvPr/>
              </p:nvGrpSpPr>
              <p:grpSpPr>
                <a:xfrm>
                  <a:off x="4726" y="1927"/>
                  <a:ext cx="482" cy="439"/>
                  <a:chOff x="2870" y="1518"/>
                  <a:chExt cx="292" cy="320"/>
                </a:xfrm>
              </p:grpSpPr>
              <p:graphicFrame>
                <p:nvGraphicFramePr>
                  <p:cNvPr id="38945" name="Object 3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91" name="" r:id="rId13" imgW="826770" imgH="840105" progId="MS_ClipArt_Gallery.2">
                          <p:embed/>
                        </p:oleObj>
                      </mc:Choice>
                      <mc:Fallback>
                        <p:oleObj name="" r:id="rId13" imgW="826770" imgH="840105" progId="MS_ClipArt_Gallery.2">
                          <p:embed/>
                          <p:pic>
                            <p:nvPicPr>
                              <p:cNvPr id="0" name="图片 3090"/>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38946" name="Object 3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88" name="" r:id="rId14" imgW="1268095" imgH="1199515" progId="MS_ClipArt_Gallery.2">
                          <p:embed/>
                        </p:oleObj>
                      </mc:Choice>
                      <mc:Fallback>
                        <p:oleObj name="" r:id="rId14" imgW="1268095" imgH="1199515" progId="MS_ClipArt_Gallery.2">
                          <p:embed/>
                          <p:pic>
                            <p:nvPicPr>
                              <p:cNvPr id="0" name="图片 3087"/>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grpSp>
          <p:sp>
            <p:nvSpPr>
              <p:cNvPr id="38947" name="Text Box 34"/>
              <p:cNvSpPr txBox="1"/>
              <p:nvPr/>
            </p:nvSpPr>
            <p:spPr>
              <a:xfrm>
                <a:off x="3311" y="2339"/>
                <a:ext cx="781" cy="325"/>
              </a:xfrm>
              <a:prstGeom prst="rect">
                <a:avLst/>
              </a:prstGeom>
              <a:noFill/>
              <a:ln w="9525">
                <a:noFill/>
              </a:ln>
            </p:spPr>
            <p:txBody>
              <a:bodyPr wrap="none" anchor="t" anchorCtr="0">
                <a:spAutoFit/>
              </a:bodyPr>
              <a:p>
                <a:pPr eaLnBrk="0" hangingPunct="0">
                  <a:buClrTx/>
                  <a:buFontTx/>
                </a:pPr>
                <a:r>
                  <a:rPr lang="en-US" altLang="zh-CN" sz="1400" dirty="0">
                    <a:solidFill>
                      <a:srgbClr val="FF0000"/>
                    </a:solidFill>
                    <a:latin typeface="Comic Sans MS" panose="030F0702030302020204" pitchFamily="66" charset="0"/>
                    <a:ea typeface="宋体" panose="02010600030101010101" pitchFamily="2" charset="-122"/>
                  </a:rPr>
                  <a:t>A’s signal</a:t>
                </a:r>
                <a:endParaRPr lang="en-US" altLang="zh-CN" sz="1400" dirty="0">
                  <a:solidFill>
                    <a:srgbClr val="FF0000"/>
                  </a:solidFill>
                  <a:latin typeface="Comic Sans MS" panose="030F0702030302020204" pitchFamily="66" charset="0"/>
                  <a:ea typeface="宋体" panose="02010600030101010101" pitchFamily="2" charset="-122"/>
                </a:endParaRPr>
              </a:p>
              <a:p>
                <a:pPr eaLnBrk="0" hangingPunct="0">
                  <a:buClrTx/>
                  <a:buFontTx/>
                </a:pPr>
                <a:r>
                  <a:rPr lang="en-US" altLang="zh-CN" sz="1400" dirty="0">
                    <a:solidFill>
                      <a:srgbClr val="FF0000"/>
                    </a:solidFill>
                    <a:latin typeface="Comic Sans MS" panose="030F0702030302020204" pitchFamily="66" charset="0"/>
                    <a:ea typeface="宋体" panose="02010600030101010101" pitchFamily="2" charset="-122"/>
                  </a:rPr>
                  <a:t>strength</a:t>
                </a:r>
                <a:endParaRPr lang="en-US" altLang="zh-CN" sz="1400" dirty="0">
                  <a:solidFill>
                    <a:srgbClr val="FF0000"/>
                  </a:solidFill>
                  <a:latin typeface="Comic Sans MS" panose="030F0702030302020204" pitchFamily="66" charset="0"/>
                  <a:ea typeface="宋体" panose="02010600030101010101" pitchFamily="2" charset="-122"/>
                </a:endParaRPr>
              </a:p>
            </p:txBody>
          </p:sp>
          <p:sp>
            <p:nvSpPr>
              <p:cNvPr id="38948" name="Line 35"/>
              <p:cNvSpPr/>
              <p:nvPr/>
            </p:nvSpPr>
            <p:spPr>
              <a:xfrm>
                <a:off x="3349" y="2985"/>
                <a:ext cx="2056" cy="0"/>
              </a:xfrm>
              <a:prstGeom prst="line">
                <a:avLst/>
              </a:prstGeom>
              <a:ln w="9525" cap="flat" cmpd="sng">
                <a:solidFill>
                  <a:schemeClr val="tx1"/>
                </a:solidFill>
                <a:prstDash val="solid"/>
                <a:round/>
                <a:headEnd type="none" w="med" len="med"/>
                <a:tailEnd type="none" w="med" len="med"/>
              </a:ln>
            </p:spPr>
          </p:sp>
          <p:sp>
            <p:nvSpPr>
              <p:cNvPr id="38949" name="Line 36"/>
              <p:cNvSpPr/>
              <p:nvPr/>
            </p:nvSpPr>
            <p:spPr>
              <a:xfrm>
                <a:off x="3315" y="2242"/>
                <a:ext cx="0" cy="717"/>
              </a:xfrm>
              <a:prstGeom prst="line">
                <a:avLst/>
              </a:prstGeom>
              <a:ln w="9525" cap="flat" cmpd="sng">
                <a:solidFill>
                  <a:schemeClr val="tx1"/>
                </a:solidFill>
                <a:prstDash val="solid"/>
                <a:round/>
                <a:headEnd type="none" w="med" len="med"/>
                <a:tailEnd type="none" w="med" len="med"/>
              </a:ln>
            </p:spPr>
          </p:sp>
          <p:sp>
            <p:nvSpPr>
              <p:cNvPr id="38950" name="Freeform 37"/>
              <p:cNvSpPr/>
              <p:nvPr/>
            </p:nvSpPr>
            <p:spPr>
              <a:xfrm>
                <a:off x="3367" y="2277"/>
                <a:ext cx="1887" cy="681"/>
              </a:xfrm>
              <a:custGeom>
                <a:avLst/>
                <a:gdLst/>
                <a:ahLst/>
                <a:cxnLst>
                  <a:cxn ang="0">
                    <a:pos x="0" y="0"/>
                  </a:cxn>
                  <a:cxn ang="0">
                    <a:pos x="966" y="151"/>
                  </a:cxn>
                  <a:cxn ang="0">
                    <a:pos x="1373" y="594"/>
                  </a:cxn>
                  <a:cxn ang="0">
                    <a:pos x="1887" y="673"/>
                  </a:cxn>
                </a:cxnLst>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type="none" w="med" len="med"/>
                <a:tailEnd type="none" w="med" len="med"/>
              </a:ln>
            </p:spPr>
            <p:txBody>
              <a:bodyPr/>
              <a:p>
                <a:endParaRPr lang="zh-CN" altLang="en-US"/>
              </a:p>
            </p:txBody>
          </p:sp>
          <p:sp>
            <p:nvSpPr>
              <p:cNvPr id="38951" name="Text Box 38"/>
              <p:cNvSpPr txBox="1"/>
              <p:nvPr/>
            </p:nvSpPr>
            <p:spPr>
              <a:xfrm>
                <a:off x="4160" y="2962"/>
                <a:ext cx="477" cy="173"/>
              </a:xfrm>
              <a:prstGeom prst="rect">
                <a:avLst/>
              </a:prstGeom>
              <a:noFill/>
              <a:ln w="9525">
                <a:noFill/>
              </a:ln>
            </p:spPr>
            <p:txBody>
              <a:bodyPr wrap="none" anchor="t" anchorCtr="0">
                <a:spAutoFit/>
              </a:bodyPr>
              <a:p>
                <a:pPr eaLnBrk="0" hangingPunct="0">
                  <a:buClrTx/>
                  <a:buFontTx/>
                </a:pPr>
                <a:r>
                  <a:rPr lang="en-US" altLang="zh-CN" sz="1200" dirty="0">
                    <a:latin typeface="Comic Sans MS" panose="030F0702030302020204" pitchFamily="66" charset="0"/>
                    <a:ea typeface="宋体" panose="02010600030101010101" pitchFamily="2" charset="-122"/>
                  </a:rPr>
                  <a:t>space</a:t>
                </a:r>
                <a:endParaRPr lang="en-US" altLang="zh-CN" sz="1200" dirty="0">
                  <a:latin typeface="Comic Sans MS" panose="030F0702030302020204" pitchFamily="66" charset="0"/>
                  <a:ea typeface="宋体" panose="02010600030101010101" pitchFamily="2" charset="-122"/>
                </a:endParaRPr>
              </a:p>
            </p:txBody>
          </p:sp>
          <p:sp>
            <p:nvSpPr>
              <p:cNvPr id="38952" name="Freeform 39"/>
              <p:cNvSpPr/>
              <p:nvPr/>
            </p:nvSpPr>
            <p:spPr>
              <a:xfrm flipH="1">
                <a:off x="3427" y="2258"/>
                <a:ext cx="1887" cy="681"/>
              </a:xfrm>
              <a:custGeom>
                <a:avLst/>
                <a:gdLst/>
                <a:ahLst/>
                <a:cxnLst>
                  <a:cxn ang="0">
                    <a:pos x="0" y="0"/>
                  </a:cxn>
                  <a:cxn ang="0">
                    <a:pos x="966" y="151"/>
                  </a:cxn>
                  <a:cxn ang="0">
                    <a:pos x="1373" y="594"/>
                  </a:cxn>
                  <a:cxn ang="0">
                    <a:pos x="1887" y="673"/>
                  </a:cxn>
                </a:cxnLst>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type="none" w="med" len="med"/>
                <a:tailEnd type="none" w="med" len="med"/>
              </a:ln>
            </p:spPr>
            <p:txBody>
              <a:bodyPr/>
              <a:p>
                <a:endParaRPr lang="zh-CN" altLang="en-US"/>
              </a:p>
            </p:txBody>
          </p:sp>
          <p:sp>
            <p:nvSpPr>
              <p:cNvPr id="38953" name="Text Box 40"/>
              <p:cNvSpPr txBox="1"/>
              <p:nvPr/>
            </p:nvSpPr>
            <p:spPr>
              <a:xfrm>
                <a:off x="4963" y="2293"/>
                <a:ext cx="762" cy="325"/>
              </a:xfrm>
              <a:prstGeom prst="rect">
                <a:avLst/>
              </a:prstGeom>
              <a:noFill/>
              <a:ln w="9525">
                <a:noFill/>
              </a:ln>
            </p:spPr>
            <p:txBody>
              <a:bodyPr wrap="none" anchor="t" anchorCtr="0">
                <a:spAutoFit/>
              </a:bodyPr>
              <a:p>
                <a:pPr eaLnBrk="0" hangingPunct="0">
                  <a:buClrTx/>
                  <a:buFontTx/>
                </a:pPr>
                <a:r>
                  <a:rPr lang="en-US" altLang="zh-CN" sz="1400" dirty="0">
                    <a:solidFill>
                      <a:schemeClr val="accent2"/>
                    </a:solidFill>
                    <a:latin typeface="Comic Sans MS" panose="030F0702030302020204" pitchFamily="66" charset="0"/>
                    <a:ea typeface="宋体" panose="02010600030101010101" pitchFamily="2" charset="-122"/>
                  </a:rPr>
                  <a:t>C’s signal</a:t>
                </a:r>
                <a:endParaRPr lang="en-US" altLang="zh-CN" sz="1400" dirty="0">
                  <a:solidFill>
                    <a:schemeClr val="accent2"/>
                  </a:solidFill>
                  <a:latin typeface="Comic Sans MS" panose="030F0702030302020204" pitchFamily="66" charset="0"/>
                  <a:ea typeface="宋体" panose="02010600030101010101" pitchFamily="2" charset="-122"/>
                </a:endParaRPr>
              </a:p>
              <a:p>
                <a:pPr eaLnBrk="0" hangingPunct="0">
                  <a:buClrTx/>
                  <a:buFontTx/>
                </a:pPr>
                <a:r>
                  <a:rPr lang="en-US" altLang="zh-CN" sz="1400" dirty="0">
                    <a:solidFill>
                      <a:schemeClr val="accent2"/>
                    </a:solidFill>
                    <a:latin typeface="Comic Sans MS" panose="030F0702030302020204" pitchFamily="66" charset="0"/>
                    <a:ea typeface="宋体" panose="02010600030101010101" pitchFamily="2" charset="-122"/>
                  </a:rPr>
                  <a:t>strength</a:t>
                </a:r>
                <a:endParaRPr lang="en-US" altLang="zh-CN" sz="1400" dirty="0">
                  <a:solidFill>
                    <a:schemeClr val="accent2"/>
                  </a:solidFill>
                  <a:latin typeface="Comic Sans MS" panose="030F0702030302020204" pitchFamily="66" charset="0"/>
                  <a:ea typeface="宋体" panose="02010600030101010101" pitchFamily="2" charset="-122"/>
                </a:endParaRPr>
              </a:p>
            </p:txBody>
          </p:sp>
          <p:sp>
            <p:nvSpPr>
              <p:cNvPr id="38954" name="Line 41"/>
              <p:cNvSpPr/>
              <p:nvPr/>
            </p:nvSpPr>
            <p:spPr>
              <a:xfrm flipH="1">
                <a:off x="3554" y="2171"/>
                <a:ext cx="17" cy="796"/>
              </a:xfrm>
              <a:prstGeom prst="line">
                <a:avLst/>
              </a:prstGeom>
              <a:ln w="9525" cap="flat" cmpd="sng">
                <a:solidFill>
                  <a:schemeClr val="tx1"/>
                </a:solidFill>
                <a:prstDash val="sysDot"/>
                <a:round/>
                <a:headEnd type="none" w="med" len="med"/>
                <a:tailEnd type="none" w="med" len="med"/>
              </a:ln>
            </p:spPr>
          </p:sp>
          <p:sp>
            <p:nvSpPr>
              <p:cNvPr id="38955" name="Line 42"/>
              <p:cNvSpPr/>
              <p:nvPr/>
            </p:nvSpPr>
            <p:spPr>
              <a:xfrm>
                <a:off x="4323" y="2214"/>
                <a:ext cx="0" cy="761"/>
              </a:xfrm>
              <a:prstGeom prst="line">
                <a:avLst/>
              </a:prstGeom>
              <a:ln w="9525" cap="flat" cmpd="sng">
                <a:solidFill>
                  <a:schemeClr val="tx1"/>
                </a:solidFill>
                <a:prstDash val="sysDot"/>
                <a:round/>
                <a:headEnd type="none" w="med" len="med"/>
                <a:tailEnd type="none" w="med" len="med"/>
              </a:ln>
            </p:spPr>
          </p:sp>
          <p:sp>
            <p:nvSpPr>
              <p:cNvPr id="38956" name="Line 43"/>
              <p:cNvSpPr/>
              <p:nvPr/>
            </p:nvSpPr>
            <p:spPr>
              <a:xfrm>
                <a:off x="5004" y="2204"/>
                <a:ext cx="0" cy="744"/>
              </a:xfrm>
              <a:prstGeom prst="line">
                <a:avLst/>
              </a:prstGeom>
              <a:ln w="9525" cap="flat" cmpd="sng">
                <a:solidFill>
                  <a:schemeClr val="tx1"/>
                </a:solidFill>
                <a:prstDash val="sysDot"/>
                <a:round/>
                <a:headEnd type="none" w="med" len="med"/>
                <a:tailEnd type="none" w="med" len="med"/>
              </a:ln>
            </p:spPr>
          </p:sp>
        </p:grpSp>
      </p:grpSp>
      <p:sp>
        <p:nvSpPr>
          <p:cNvPr id="38957" name="Rectangle 44"/>
          <p:cNvSpPr>
            <a:spLocks noGrp="1"/>
          </p:cNvSpPr>
          <p:nvPr>
            <p:ph type="title"/>
          </p:nvPr>
        </p:nvSpPr>
        <p:spPr>
          <a:xfrm>
            <a:off x="0" y="0"/>
            <a:ext cx="9144000" cy="1371600"/>
          </a:xfrm>
        </p:spPr>
        <p:txBody>
          <a:bodyPr vert="horz" wrap="square" lIns="91440" tIns="45720" rIns="91440" bIns="45720" anchor="ctr" anchorCtr="0"/>
          <a:p>
            <a:pPr algn="ctr"/>
            <a:r>
              <a:rPr lang="en-US" altLang="zh-CN" b="1" dirty="0">
                <a:ea typeface="宋体" panose="02010600030101010101" pitchFamily="2" charset="-122"/>
              </a:rPr>
              <a:t>IEEE 802.11 MAC Protocol: </a:t>
            </a:r>
            <a:br>
              <a:rPr lang="en-US" altLang="zh-CN" b="1" dirty="0">
                <a:ea typeface="宋体" panose="02010600030101010101" pitchFamily="2" charset="-122"/>
              </a:rPr>
            </a:br>
            <a:r>
              <a:rPr lang="en-US" altLang="zh-CN" b="1" dirty="0">
                <a:ea typeface="宋体" panose="02010600030101010101" pitchFamily="2" charset="-122"/>
              </a:rPr>
              <a:t>CSMA/CA</a:t>
            </a:r>
            <a:r>
              <a:rPr lang="zh-CN" altLang="en-US" b="1" dirty="0">
                <a:latin typeface="黑体" panose="02010609060101010101" pitchFamily="2" charset="-122"/>
                <a:ea typeface="黑体" panose="02010609060101010101" pitchFamily="2" charset="-122"/>
              </a:rPr>
              <a:t>载波监听多点接入</a:t>
            </a:r>
            <a:r>
              <a:rPr lang="en-US" altLang="zh-CN" b="1" dirty="0">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冲突避免</a:t>
            </a:r>
            <a:endParaRPr lang="zh-CN" altLang="en-US" b="1" dirty="0">
              <a:latin typeface="黑体" panose="02010609060101010101" pitchFamily="2" charset="-122"/>
              <a:ea typeface="黑体" panose="0201060906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日期占位符 3"/>
          <p:cNvSpPr>
            <a:spLocks noGrp="1"/>
          </p:cNvSpPr>
          <p:nvPr>
            <p:ph type="dt" sz="half" idx="10"/>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buClrTx/>
              <a:buFontTx/>
            </a:pPr>
            <a:fld id="{BB962C8B-B14F-4D97-AF65-F5344CB8AC3E}" type="datetime1">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9938" name="灯片编号占位符 5"/>
          <p:cNvSpPr>
            <a:spLocks noGrp="1"/>
          </p:cNvSpPr>
          <p:nvPr>
            <p:ph type="sldNum" sz="quarter" idx="12"/>
          </p:nvPr>
        </p:nvSpPr>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imes New Roman" panose="02020603050405020304" pitchFamily="18" charset="0"/>
                <a:ea typeface="+mn-ea"/>
                <a:cs typeface="+mn-cs"/>
              </a:defRPr>
            </a:lvl5pPr>
          </a:lstStyle>
          <a:p>
            <a:pPr lvl="0" algn="r">
              <a:buClrTx/>
              <a:buFontTx/>
            </a:pPr>
            <a:fld id="{9A0DB2DC-4C9A-4742-B13C-FB6460FD3503}" type="slidenum">
              <a:rPr lang="zh-CN" altLang="en-US" sz="1400" dirty="0">
                <a:ea typeface="宋体" panose="02010600030101010101" pitchFamily="2" charset="-122"/>
              </a:rPr>
            </a:fld>
            <a:endParaRPr lang="zh-CN" altLang="en-US" sz="1400" dirty="0">
              <a:ea typeface="宋体" panose="02010600030101010101" pitchFamily="2" charset="-122"/>
            </a:endParaRPr>
          </a:p>
        </p:txBody>
      </p:sp>
      <p:sp>
        <p:nvSpPr>
          <p:cNvPr id="39939" name="Rectangle 2"/>
          <p:cNvSpPr>
            <a:spLocks noGrp="1"/>
          </p:cNvSpPr>
          <p:nvPr>
            <p:ph idx="1"/>
          </p:nvPr>
        </p:nvSpPr>
        <p:spPr>
          <a:xfrm>
            <a:off x="514350" y="1428750"/>
            <a:ext cx="8629650" cy="4543425"/>
          </a:xfrm>
        </p:spPr>
        <p:txBody>
          <a:bodyPr vert="horz" wrap="square" lIns="91440" tIns="45720" rIns="91440" bIns="45720" anchor="t" anchorCtr="0"/>
          <a:p>
            <a:pPr>
              <a:lnSpc>
                <a:spcPct val="115000"/>
              </a:lnSpc>
              <a:buSzTx/>
              <a:buFont typeface="Wingdings" panose="05000000000000000000" pitchFamily="2" charset="2"/>
              <a:buChar char="Ü"/>
            </a:pPr>
            <a:r>
              <a:rPr lang="en-US" altLang="zh-CN" sz="3200" b="1" dirty="0">
                <a:ea typeface="宋体" panose="02010600030101010101" pitchFamily="2" charset="-122"/>
              </a:rPr>
              <a:t>802.11: </a:t>
            </a:r>
            <a:r>
              <a:rPr lang="en-US" altLang="zh-CN" sz="3200" b="1" i="1" dirty="0">
                <a:ea typeface="宋体" panose="02010600030101010101" pitchFamily="2" charset="-122"/>
              </a:rPr>
              <a:t>no</a:t>
            </a:r>
            <a:r>
              <a:rPr lang="en-US" altLang="zh-CN" sz="3200" b="1" dirty="0">
                <a:ea typeface="宋体" panose="02010600030101010101" pitchFamily="2" charset="-122"/>
              </a:rPr>
              <a:t> collision detection(</a:t>
            </a:r>
            <a:r>
              <a:rPr lang="zh-CN" altLang="en-US" sz="3200" b="1" dirty="0">
                <a:ea typeface="黑体" panose="02010609060101010101" pitchFamily="2" charset="-122"/>
              </a:rPr>
              <a:t>没有冲突检测</a:t>
            </a:r>
            <a:r>
              <a:rPr lang="en-US" altLang="zh-CN" sz="3200" b="1" dirty="0">
                <a:ea typeface="宋体" panose="02010600030101010101" pitchFamily="2" charset="-122"/>
              </a:rPr>
              <a:t>)!</a:t>
            </a:r>
            <a:endParaRPr lang="en-US" altLang="zh-CN" sz="3200" b="1" dirty="0">
              <a:ea typeface="宋体" panose="02010600030101010101" pitchFamily="2" charset="-122"/>
            </a:endParaRPr>
          </a:p>
          <a:p>
            <a:pPr lvl="1">
              <a:lnSpc>
                <a:spcPct val="115000"/>
              </a:lnSpc>
              <a:buSzTx/>
              <a:buFont typeface="Wingdings" panose="05000000000000000000" pitchFamily="2" charset="2"/>
              <a:buChar char="F"/>
            </a:pPr>
            <a:r>
              <a:rPr lang="en-US" altLang="zh-CN" sz="3200" b="1" dirty="0">
                <a:ea typeface="宋体" panose="02010600030101010101" pitchFamily="2" charset="-122"/>
              </a:rPr>
              <a:t>goal: </a:t>
            </a:r>
            <a:r>
              <a:rPr lang="en-US" altLang="zh-CN" sz="3200" b="1" i="1" dirty="0">
                <a:solidFill>
                  <a:srgbClr val="FF0000"/>
                </a:solidFill>
                <a:ea typeface="宋体" panose="02010600030101010101" pitchFamily="2" charset="-122"/>
              </a:rPr>
              <a:t>avoid collisions:</a:t>
            </a:r>
            <a:r>
              <a:rPr lang="en-US" altLang="zh-CN" sz="3200" b="1" dirty="0">
                <a:ea typeface="宋体" panose="02010600030101010101" pitchFamily="2" charset="-122"/>
              </a:rPr>
              <a:t> CSMA/ C(ollision) A(voidance)</a:t>
            </a:r>
            <a:endParaRPr lang="en-US" altLang="zh-CN" sz="3200" b="1" dirty="0">
              <a:ea typeface="宋体" panose="02010600030101010101" pitchFamily="2" charset="-122"/>
            </a:endParaRPr>
          </a:p>
        </p:txBody>
      </p:sp>
      <p:grpSp>
        <p:nvGrpSpPr>
          <p:cNvPr id="39940" name="Group 3"/>
          <p:cNvGrpSpPr/>
          <p:nvPr/>
        </p:nvGrpSpPr>
        <p:grpSpPr>
          <a:xfrm>
            <a:off x="1458913" y="3919538"/>
            <a:ext cx="6240462" cy="2286000"/>
            <a:chOff x="440" y="1326"/>
            <a:chExt cx="5135" cy="1437"/>
          </a:xfrm>
        </p:grpSpPr>
        <p:grpSp>
          <p:nvGrpSpPr>
            <p:cNvPr id="39941" name="Group 4"/>
            <p:cNvGrpSpPr/>
            <p:nvPr/>
          </p:nvGrpSpPr>
          <p:grpSpPr>
            <a:xfrm>
              <a:off x="440" y="1520"/>
              <a:ext cx="2076" cy="1018"/>
              <a:chOff x="759" y="2008"/>
              <a:chExt cx="2076" cy="1018"/>
            </a:xfrm>
          </p:grpSpPr>
          <p:grpSp>
            <p:nvGrpSpPr>
              <p:cNvPr id="39942" name="Group 5"/>
              <p:cNvGrpSpPr/>
              <p:nvPr/>
            </p:nvGrpSpPr>
            <p:grpSpPr>
              <a:xfrm>
                <a:off x="1529" y="2018"/>
                <a:ext cx="535" cy="466"/>
                <a:chOff x="2870" y="1518"/>
                <a:chExt cx="292" cy="320"/>
              </a:xfrm>
            </p:grpSpPr>
            <p:graphicFrame>
              <p:nvGraphicFramePr>
                <p:cNvPr id="39943" name="Object 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98" name="" r:id="rId1" imgW="826770" imgH="840105" progId="MS_ClipArt_Gallery.2">
                        <p:embed/>
                      </p:oleObj>
                    </mc:Choice>
                    <mc:Fallback>
                      <p:oleObj name="" r:id="rId1" imgW="826770" imgH="840105" progId="MS_ClipArt_Gallery.2">
                        <p:embed/>
                        <p:pic>
                          <p:nvPicPr>
                            <p:cNvPr id="0" name="图片 3097"/>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39944" name="Object 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97" name="" r:id="rId3" imgW="1268095" imgH="1199515" progId="MS_ClipArt_Gallery.2">
                        <p:embed/>
                      </p:oleObj>
                    </mc:Choice>
                    <mc:Fallback>
                      <p:oleObj name="" r:id="rId3" imgW="1268095" imgH="1199515" progId="MS_ClipArt_Gallery.2">
                        <p:embed/>
                        <p:pic>
                          <p:nvPicPr>
                            <p:cNvPr id="0" name="图片 3096"/>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sp>
            <p:nvSpPr>
              <p:cNvPr id="39945" name="Freeform 8"/>
              <p:cNvSpPr/>
              <p:nvPr/>
            </p:nvSpPr>
            <p:spPr>
              <a:xfrm>
                <a:off x="759" y="2008"/>
                <a:ext cx="1273" cy="684"/>
              </a:xfrm>
              <a:custGeom>
                <a:avLst/>
                <a:gdLst/>
                <a:ahLst/>
                <a:cxnLst>
                  <a:cxn ang="0">
                    <a:pos x="9" y="675"/>
                  </a:cxn>
                  <a:cxn ang="0">
                    <a:pos x="316" y="0"/>
                  </a:cxn>
                  <a:cxn ang="0">
                    <a:pos x="461" y="228"/>
                  </a:cxn>
                  <a:cxn ang="0">
                    <a:pos x="510" y="119"/>
                  </a:cxn>
                  <a:cxn ang="0">
                    <a:pos x="631" y="467"/>
                  </a:cxn>
                  <a:cxn ang="0">
                    <a:pos x="667" y="391"/>
                  </a:cxn>
                  <a:cxn ang="0">
                    <a:pos x="739" y="464"/>
                  </a:cxn>
                  <a:cxn ang="0">
                    <a:pos x="1058" y="57"/>
                  </a:cxn>
                  <a:cxn ang="0">
                    <a:pos x="1273" y="684"/>
                  </a:cxn>
                  <a:cxn ang="0">
                    <a:pos x="0" y="674"/>
                  </a:cxn>
                </a:cxnLst>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tileRect/>
              </a:gradFill>
              <a:ln w="9525" cap="flat" cmpd="sng">
                <a:solidFill>
                  <a:schemeClr val="tx1"/>
                </a:solidFill>
                <a:prstDash val="solid"/>
                <a:round/>
                <a:headEnd type="none" w="med" len="med"/>
                <a:tailEnd type="none" w="med" len="med"/>
              </a:ln>
            </p:spPr>
            <p:txBody>
              <a:bodyPr/>
              <a:p>
                <a:endParaRPr lang="zh-CN" altLang="en-US"/>
              </a:p>
            </p:txBody>
          </p:sp>
          <p:grpSp>
            <p:nvGrpSpPr>
              <p:cNvPr id="39946" name="Group 9"/>
              <p:cNvGrpSpPr/>
              <p:nvPr/>
            </p:nvGrpSpPr>
            <p:grpSpPr>
              <a:xfrm>
                <a:off x="1053" y="2587"/>
                <a:ext cx="482" cy="439"/>
                <a:chOff x="2870" y="1518"/>
                <a:chExt cx="292" cy="320"/>
              </a:xfrm>
            </p:grpSpPr>
            <p:graphicFrame>
              <p:nvGraphicFramePr>
                <p:cNvPr id="39947" name="Object 1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02" name="" r:id="rId5" imgW="826770" imgH="840105" progId="MS_ClipArt_Gallery.2">
                        <p:embed/>
                      </p:oleObj>
                    </mc:Choice>
                    <mc:Fallback>
                      <p:oleObj name="" r:id="rId5" imgW="826770" imgH="840105" progId="MS_ClipArt_Gallery.2">
                        <p:embed/>
                        <p:pic>
                          <p:nvPicPr>
                            <p:cNvPr id="0" name="图片 3101"/>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39948" name="Object 1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00" name="" r:id="rId6" imgW="1268095" imgH="1199515" progId="MS_ClipArt_Gallery.2">
                        <p:embed/>
                      </p:oleObj>
                    </mc:Choice>
                    <mc:Fallback>
                      <p:oleObj name="" r:id="rId6" imgW="1268095" imgH="1199515" progId="MS_ClipArt_Gallery.2">
                        <p:embed/>
                        <p:pic>
                          <p:nvPicPr>
                            <p:cNvPr id="0" name="图片 3099"/>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grpSp>
            <p:nvGrpSpPr>
              <p:cNvPr id="39949" name="Group 12"/>
              <p:cNvGrpSpPr/>
              <p:nvPr/>
            </p:nvGrpSpPr>
            <p:grpSpPr>
              <a:xfrm>
                <a:off x="2124" y="2391"/>
                <a:ext cx="482" cy="439"/>
                <a:chOff x="2870" y="1518"/>
                <a:chExt cx="292" cy="320"/>
              </a:xfrm>
            </p:grpSpPr>
            <p:graphicFrame>
              <p:nvGraphicFramePr>
                <p:cNvPr id="39950" name="Object 1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99" name="" r:id="rId7" imgW="826770" imgH="840105" progId="MS_ClipArt_Gallery.2">
                        <p:embed/>
                      </p:oleObj>
                    </mc:Choice>
                    <mc:Fallback>
                      <p:oleObj name="" r:id="rId7" imgW="826770" imgH="840105" progId="MS_ClipArt_Gallery.2">
                        <p:embed/>
                        <p:pic>
                          <p:nvPicPr>
                            <p:cNvPr id="0" name="图片 3098"/>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39951" name="Object 1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01" name="" r:id="rId8" imgW="1268095" imgH="1199515" progId="MS_ClipArt_Gallery.2">
                        <p:embed/>
                      </p:oleObj>
                    </mc:Choice>
                    <mc:Fallback>
                      <p:oleObj name="" r:id="rId8" imgW="1268095" imgH="1199515" progId="MS_ClipArt_Gallery.2">
                        <p:embed/>
                        <p:pic>
                          <p:nvPicPr>
                            <p:cNvPr id="0" name="图片 3100"/>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sp>
            <p:nvSpPr>
              <p:cNvPr id="39952" name="Line 15"/>
              <p:cNvSpPr/>
              <p:nvPr/>
            </p:nvSpPr>
            <p:spPr>
              <a:xfrm flipV="1">
                <a:off x="1561" y="2773"/>
                <a:ext cx="629" cy="107"/>
              </a:xfrm>
              <a:prstGeom prst="line">
                <a:avLst/>
              </a:prstGeom>
              <a:ln w="38100" cap="flat" cmpd="sng">
                <a:solidFill>
                  <a:srgbClr val="FF0000"/>
                </a:solidFill>
                <a:prstDash val="solid"/>
                <a:round/>
                <a:headEnd type="triangle" w="med" len="med"/>
                <a:tailEnd type="triangle" w="med" len="med"/>
              </a:ln>
            </p:spPr>
          </p:sp>
          <p:sp>
            <p:nvSpPr>
              <p:cNvPr id="39953" name="Line 16"/>
              <p:cNvSpPr/>
              <p:nvPr/>
            </p:nvSpPr>
            <p:spPr>
              <a:xfrm>
                <a:off x="1985" y="2471"/>
                <a:ext cx="257" cy="203"/>
              </a:xfrm>
              <a:prstGeom prst="line">
                <a:avLst/>
              </a:prstGeom>
              <a:ln w="38100" cap="flat" cmpd="sng">
                <a:solidFill>
                  <a:srgbClr val="FF0000"/>
                </a:solidFill>
                <a:prstDash val="solid"/>
                <a:round/>
                <a:headEnd type="triangle" w="med" len="med"/>
                <a:tailEnd type="triangle" w="med" len="med"/>
              </a:ln>
            </p:spPr>
          </p:sp>
          <p:sp>
            <p:nvSpPr>
              <p:cNvPr id="39954" name="Text Box 17"/>
              <p:cNvSpPr txBox="1"/>
              <p:nvPr/>
            </p:nvSpPr>
            <p:spPr>
              <a:xfrm>
                <a:off x="1005" y="2705"/>
                <a:ext cx="288" cy="230"/>
              </a:xfrm>
              <a:prstGeom prst="rect">
                <a:avLst/>
              </a:prstGeom>
              <a:noFill/>
              <a:ln w="9525">
                <a:noFill/>
              </a:ln>
            </p:spPr>
            <p:txBody>
              <a:bodyPr wrap="none"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A</a:t>
                </a:r>
                <a:endParaRPr lang="en-US" altLang="zh-CN" sz="1800" dirty="0">
                  <a:latin typeface="Comic Sans MS" panose="030F0702030302020204" pitchFamily="66" charset="0"/>
                  <a:ea typeface="宋体" panose="02010600030101010101" pitchFamily="2" charset="-122"/>
                </a:endParaRPr>
              </a:p>
            </p:txBody>
          </p:sp>
          <p:sp>
            <p:nvSpPr>
              <p:cNvPr id="39955" name="Text Box 18"/>
              <p:cNvSpPr txBox="1"/>
              <p:nvPr/>
            </p:nvSpPr>
            <p:spPr>
              <a:xfrm>
                <a:off x="2564" y="2562"/>
                <a:ext cx="271" cy="231"/>
              </a:xfrm>
              <a:prstGeom prst="rect">
                <a:avLst/>
              </a:prstGeom>
              <a:noFill/>
              <a:ln w="9525">
                <a:noFill/>
              </a:ln>
            </p:spPr>
            <p:txBody>
              <a:bodyPr wrap="none"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B</a:t>
                </a:r>
                <a:endParaRPr lang="en-US" altLang="zh-CN" sz="1800" dirty="0">
                  <a:latin typeface="Comic Sans MS" panose="030F0702030302020204" pitchFamily="66" charset="0"/>
                  <a:ea typeface="宋体" panose="02010600030101010101" pitchFamily="2" charset="-122"/>
                </a:endParaRPr>
              </a:p>
            </p:txBody>
          </p:sp>
          <p:sp>
            <p:nvSpPr>
              <p:cNvPr id="39956" name="Text Box 19"/>
              <p:cNvSpPr txBox="1"/>
              <p:nvPr/>
            </p:nvSpPr>
            <p:spPr>
              <a:xfrm>
                <a:off x="2014" y="2118"/>
                <a:ext cx="266" cy="230"/>
              </a:xfrm>
              <a:prstGeom prst="rect">
                <a:avLst/>
              </a:prstGeom>
              <a:noFill/>
              <a:ln w="9525">
                <a:noFill/>
              </a:ln>
            </p:spPr>
            <p:txBody>
              <a:bodyPr wrap="none"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C</a:t>
                </a:r>
                <a:endParaRPr lang="en-US" altLang="zh-CN" sz="1800" dirty="0">
                  <a:latin typeface="Comic Sans MS" panose="030F0702030302020204" pitchFamily="66" charset="0"/>
                  <a:ea typeface="宋体" panose="02010600030101010101" pitchFamily="2" charset="-122"/>
                </a:endParaRPr>
              </a:p>
            </p:txBody>
          </p:sp>
        </p:grpSp>
        <p:grpSp>
          <p:nvGrpSpPr>
            <p:cNvPr id="39957" name="Group 20"/>
            <p:cNvGrpSpPr/>
            <p:nvPr/>
          </p:nvGrpSpPr>
          <p:grpSpPr>
            <a:xfrm>
              <a:off x="3114" y="1326"/>
              <a:ext cx="2461" cy="1437"/>
              <a:chOff x="3264" y="1698"/>
              <a:chExt cx="2461" cy="1437"/>
            </a:xfrm>
          </p:grpSpPr>
          <p:grpSp>
            <p:nvGrpSpPr>
              <p:cNvPr id="39958" name="Group 21"/>
              <p:cNvGrpSpPr/>
              <p:nvPr/>
            </p:nvGrpSpPr>
            <p:grpSpPr>
              <a:xfrm>
                <a:off x="3264" y="1698"/>
                <a:ext cx="2212" cy="455"/>
                <a:chOff x="3256" y="1911"/>
                <a:chExt cx="2212" cy="455"/>
              </a:xfrm>
            </p:grpSpPr>
            <p:grpSp>
              <p:nvGrpSpPr>
                <p:cNvPr id="39959" name="Group 22"/>
                <p:cNvGrpSpPr/>
                <p:nvPr/>
              </p:nvGrpSpPr>
              <p:grpSpPr>
                <a:xfrm>
                  <a:off x="3303" y="1911"/>
                  <a:ext cx="482" cy="439"/>
                  <a:chOff x="2870" y="1518"/>
                  <a:chExt cx="292" cy="320"/>
                </a:xfrm>
              </p:grpSpPr>
              <p:graphicFrame>
                <p:nvGraphicFramePr>
                  <p:cNvPr id="39960" name="Object 2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03" name="" r:id="rId9" imgW="826770" imgH="840105" progId="MS_ClipArt_Gallery.2">
                          <p:embed/>
                        </p:oleObj>
                      </mc:Choice>
                      <mc:Fallback>
                        <p:oleObj name="" r:id="rId9" imgW="826770" imgH="840105" progId="MS_ClipArt_Gallery.2">
                          <p:embed/>
                          <p:pic>
                            <p:nvPicPr>
                              <p:cNvPr id="0" name="图片 3102"/>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39961" name="Object 2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07" name="" r:id="rId10" imgW="1268095" imgH="1199515" progId="MS_ClipArt_Gallery.2">
                          <p:embed/>
                        </p:oleObj>
                      </mc:Choice>
                      <mc:Fallback>
                        <p:oleObj name="" r:id="rId10" imgW="1268095" imgH="1199515" progId="MS_ClipArt_Gallery.2">
                          <p:embed/>
                          <p:pic>
                            <p:nvPicPr>
                              <p:cNvPr id="0" name="图片 3106"/>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grpSp>
              <p:nvGrpSpPr>
                <p:cNvPr id="39962" name="Group 25"/>
                <p:cNvGrpSpPr/>
                <p:nvPr/>
              </p:nvGrpSpPr>
              <p:grpSpPr>
                <a:xfrm>
                  <a:off x="4037" y="1919"/>
                  <a:ext cx="482" cy="439"/>
                  <a:chOff x="2870" y="1518"/>
                  <a:chExt cx="292" cy="320"/>
                </a:xfrm>
              </p:grpSpPr>
              <p:graphicFrame>
                <p:nvGraphicFramePr>
                  <p:cNvPr id="39963" name="Object 2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05" name="" r:id="rId11" imgW="826770" imgH="840105" progId="MS_ClipArt_Gallery.2">
                          <p:embed/>
                        </p:oleObj>
                      </mc:Choice>
                      <mc:Fallback>
                        <p:oleObj name="" r:id="rId11" imgW="826770" imgH="840105" progId="MS_ClipArt_Gallery.2">
                          <p:embed/>
                          <p:pic>
                            <p:nvPicPr>
                              <p:cNvPr id="0" name="图片 3104"/>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39964" name="Object 2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96" name="" r:id="rId12" imgW="1268095" imgH="1199515" progId="MS_ClipArt_Gallery.2">
                          <p:embed/>
                        </p:oleObj>
                      </mc:Choice>
                      <mc:Fallback>
                        <p:oleObj name="" r:id="rId12" imgW="1268095" imgH="1199515" progId="MS_ClipArt_Gallery.2">
                          <p:embed/>
                          <p:pic>
                            <p:nvPicPr>
                              <p:cNvPr id="0" name="图片 3095"/>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sp>
              <p:nvSpPr>
                <p:cNvPr id="39965" name="Text Box 28"/>
                <p:cNvSpPr txBox="1"/>
                <p:nvPr/>
              </p:nvSpPr>
              <p:spPr>
                <a:xfrm>
                  <a:off x="3256" y="2030"/>
                  <a:ext cx="289" cy="230"/>
                </a:xfrm>
                <a:prstGeom prst="rect">
                  <a:avLst/>
                </a:prstGeom>
                <a:noFill/>
                <a:ln w="9525">
                  <a:noFill/>
                </a:ln>
              </p:spPr>
              <p:txBody>
                <a:bodyPr wrap="none" anchor="t" anchorCtr="0">
                  <a:spAutoFit/>
                </a:bodyPr>
                <a:p>
                  <a:pPr eaLnBrk="0" hangingPunct="0">
                    <a:buClrTx/>
                    <a:buFontTx/>
                  </a:pPr>
                  <a:r>
                    <a:rPr lang="en-US" altLang="zh-CN" sz="1800" dirty="0">
                      <a:solidFill>
                        <a:srgbClr val="FF0000"/>
                      </a:solidFill>
                      <a:latin typeface="Comic Sans MS" panose="030F0702030302020204" pitchFamily="66" charset="0"/>
                      <a:ea typeface="宋体" panose="02010600030101010101" pitchFamily="2" charset="-122"/>
                    </a:rPr>
                    <a:t>A</a:t>
                  </a:r>
                  <a:endParaRPr lang="en-US" altLang="zh-CN" sz="1800" dirty="0">
                    <a:solidFill>
                      <a:srgbClr val="FF0000"/>
                    </a:solidFill>
                    <a:latin typeface="Comic Sans MS" panose="030F0702030302020204" pitchFamily="66" charset="0"/>
                    <a:ea typeface="宋体" panose="02010600030101010101" pitchFamily="2" charset="-122"/>
                  </a:endParaRPr>
                </a:p>
              </p:txBody>
            </p:sp>
            <p:sp>
              <p:nvSpPr>
                <p:cNvPr id="39966" name="Text Box 29"/>
                <p:cNvSpPr txBox="1"/>
                <p:nvPr/>
              </p:nvSpPr>
              <p:spPr>
                <a:xfrm>
                  <a:off x="4459" y="2027"/>
                  <a:ext cx="205" cy="230"/>
                </a:xfrm>
                <a:prstGeom prst="rect">
                  <a:avLst/>
                </a:prstGeom>
                <a:noFill/>
                <a:ln w="9525">
                  <a:noFill/>
                </a:ln>
              </p:spPr>
              <p:txBody>
                <a:bodyPr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B</a:t>
                  </a:r>
                  <a:endParaRPr lang="en-US" altLang="zh-CN" sz="1800" dirty="0">
                    <a:latin typeface="Comic Sans MS" panose="030F0702030302020204" pitchFamily="66" charset="0"/>
                    <a:ea typeface="宋体" panose="02010600030101010101" pitchFamily="2" charset="-122"/>
                  </a:endParaRPr>
                </a:p>
              </p:txBody>
            </p:sp>
            <p:sp>
              <p:nvSpPr>
                <p:cNvPr id="39967" name="Text Box 30"/>
                <p:cNvSpPr txBox="1"/>
                <p:nvPr/>
              </p:nvSpPr>
              <p:spPr>
                <a:xfrm>
                  <a:off x="5203" y="2053"/>
                  <a:ext cx="265" cy="230"/>
                </a:xfrm>
                <a:prstGeom prst="rect">
                  <a:avLst/>
                </a:prstGeom>
                <a:noFill/>
                <a:ln w="9525">
                  <a:noFill/>
                </a:ln>
              </p:spPr>
              <p:txBody>
                <a:bodyPr wrap="none" anchor="t" anchorCtr="0">
                  <a:spAutoFit/>
                </a:bodyPr>
                <a:p>
                  <a:pPr eaLnBrk="0" hangingPunct="0">
                    <a:buClrTx/>
                    <a:buFontTx/>
                  </a:pPr>
                  <a:r>
                    <a:rPr lang="en-US" altLang="zh-CN" sz="1800" dirty="0">
                      <a:latin typeface="Comic Sans MS" panose="030F0702030302020204" pitchFamily="66" charset="0"/>
                      <a:ea typeface="宋体" panose="02010600030101010101" pitchFamily="2" charset="-122"/>
                    </a:rPr>
                    <a:t>C</a:t>
                  </a:r>
                  <a:endParaRPr lang="en-US" altLang="zh-CN" sz="1800" dirty="0">
                    <a:latin typeface="Comic Sans MS" panose="030F0702030302020204" pitchFamily="66" charset="0"/>
                    <a:ea typeface="宋体" panose="02010600030101010101" pitchFamily="2" charset="-122"/>
                  </a:endParaRPr>
                </a:p>
              </p:txBody>
            </p:sp>
            <p:grpSp>
              <p:nvGrpSpPr>
                <p:cNvPr id="39968" name="Group 31"/>
                <p:cNvGrpSpPr/>
                <p:nvPr/>
              </p:nvGrpSpPr>
              <p:grpSpPr>
                <a:xfrm>
                  <a:off x="4726" y="1927"/>
                  <a:ext cx="482" cy="439"/>
                  <a:chOff x="2870" y="1518"/>
                  <a:chExt cx="292" cy="320"/>
                </a:xfrm>
              </p:grpSpPr>
              <p:graphicFrame>
                <p:nvGraphicFramePr>
                  <p:cNvPr id="39969" name="Object 3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04" name="" r:id="rId13" imgW="826770" imgH="840105" progId="MS_ClipArt_Gallery.2">
                          <p:embed/>
                        </p:oleObj>
                      </mc:Choice>
                      <mc:Fallback>
                        <p:oleObj name="" r:id="rId13" imgW="826770" imgH="840105" progId="MS_ClipArt_Gallery.2">
                          <p:embed/>
                          <p:pic>
                            <p:nvPicPr>
                              <p:cNvPr id="0" name="图片 3103"/>
                              <p:cNvPicPr/>
                              <p:nvPr/>
                            </p:nvPicPr>
                            <p:blipFill>
                              <a:blip r:embed="rId2"/>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39970" name="Object 3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06" name="" r:id="rId14" imgW="1268095" imgH="1199515" progId="MS_ClipArt_Gallery.2">
                          <p:embed/>
                        </p:oleObj>
                      </mc:Choice>
                      <mc:Fallback>
                        <p:oleObj name="" r:id="rId14" imgW="1268095" imgH="1199515" progId="MS_ClipArt_Gallery.2">
                          <p:embed/>
                          <p:pic>
                            <p:nvPicPr>
                              <p:cNvPr id="0" name="图片 3105"/>
                              <p:cNvPicPr/>
                              <p:nvPr/>
                            </p:nvPicPr>
                            <p:blipFill>
                              <a:blip r:embed="rId4"/>
                              <a:stretch>
                                <a:fillRect/>
                              </a:stretch>
                            </p:blipFill>
                            <p:spPr>
                              <a:xfrm>
                                <a:off x="2913" y="1602"/>
                                <a:ext cx="249" cy="236"/>
                              </a:xfrm>
                              <a:prstGeom prst="rect">
                                <a:avLst/>
                              </a:prstGeom>
                              <a:noFill/>
                              <a:ln w="38100">
                                <a:noFill/>
                                <a:miter/>
                              </a:ln>
                            </p:spPr>
                          </p:pic>
                        </p:oleObj>
                      </mc:Fallback>
                    </mc:AlternateContent>
                  </a:graphicData>
                </a:graphic>
              </p:graphicFrame>
            </p:grpSp>
          </p:grpSp>
          <p:sp>
            <p:nvSpPr>
              <p:cNvPr id="39971" name="Text Box 34"/>
              <p:cNvSpPr txBox="1"/>
              <p:nvPr/>
            </p:nvSpPr>
            <p:spPr>
              <a:xfrm>
                <a:off x="3311" y="2339"/>
                <a:ext cx="781" cy="325"/>
              </a:xfrm>
              <a:prstGeom prst="rect">
                <a:avLst/>
              </a:prstGeom>
              <a:noFill/>
              <a:ln w="9525">
                <a:noFill/>
              </a:ln>
            </p:spPr>
            <p:txBody>
              <a:bodyPr wrap="none" anchor="t" anchorCtr="0">
                <a:spAutoFit/>
              </a:bodyPr>
              <a:p>
                <a:pPr eaLnBrk="0" hangingPunct="0">
                  <a:buClrTx/>
                  <a:buFontTx/>
                </a:pPr>
                <a:r>
                  <a:rPr lang="en-US" altLang="zh-CN" sz="1400" dirty="0">
                    <a:solidFill>
                      <a:srgbClr val="FF0000"/>
                    </a:solidFill>
                    <a:latin typeface="Comic Sans MS" panose="030F0702030302020204" pitchFamily="66" charset="0"/>
                    <a:ea typeface="宋体" panose="02010600030101010101" pitchFamily="2" charset="-122"/>
                  </a:rPr>
                  <a:t>A’s signal</a:t>
                </a:r>
                <a:endParaRPr lang="en-US" altLang="zh-CN" sz="1400" dirty="0">
                  <a:solidFill>
                    <a:srgbClr val="FF0000"/>
                  </a:solidFill>
                  <a:latin typeface="Comic Sans MS" panose="030F0702030302020204" pitchFamily="66" charset="0"/>
                  <a:ea typeface="宋体" panose="02010600030101010101" pitchFamily="2" charset="-122"/>
                </a:endParaRPr>
              </a:p>
              <a:p>
                <a:pPr eaLnBrk="0" hangingPunct="0">
                  <a:buClrTx/>
                  <a:buFontTx/>
                </a:pPr>
                <a:r>
                  <a:rPr lang="en-US" altLang="zh-CN" sz="1400" dirty="0">
                    <a:solidFill>
                      <a:srgbClr val="FF0000"/>
                    </a:solidFill>
                    <a:latin typeface="Comic Sans MS" panose="030F0702030302020204" pitchFamily="66" charset="0"/>
                    <a:ea typeface="宋体" panose="02010600030101010101" pitchFamily="2" charset="-122"/>
                  </a:rPr>
                  <a:t>strength</a:t>
                </a:r>
                <a:endParaRPr lang="en-US" altLang="zh-CN" sz="1400" dirty="0">
                  <a:solidFill>
                    <a:srgbClr val="FF0000"/>
                  </a:solidFill>
                  <a:latin typeface="Comic Sans MS" panose="030F0702030302020204" pitchFamily="66" charset="0"/>
                  <a:ea typeface="宋体" panose="02010600030101010101" pitchFamily="2" charset="-122"/>
                </a:endParaRPr>
              </a:p>
            </p:txBody>
          </p:sp>
          <p:sp>
            <p:nvSpPr>
              <p:cNvPr id="39972" name="Line 35"/>
              <p:cNvSpPr/>
              <p:nvPr/>
            </p:nvSpPr>
            <p:spPr>
              <a:xfrm>
                <a:off x="3349" y="2985"/>
                <a:ext cx="2056" cy="0"/>
              </a:xfrm>
              <a:prstGeom prst="line">
                <a:avLst/>
              </a:prstGeom>
              <a:ln w="9525" cap="flat" cmpd="sng">
                <a:solidFill>
                  <a:schemeClr val="tx1"/>
                </a:solidFill>
                <a:prstDash val="solid"/>
                <a:round/>
                <a:headEnd type="none" w="med" len="med"/>
                <a:tailEnd type="none" w="med" len="med"/>
              </a:ln>
            </p:spPr>
          </p:sp>
          <p:sp>
            <p:nvSpPr>
              <p:cNvPr id="39973" name="Line 36"/>
              <p:cNvSpPr/>
              <p:nvPr/>
            </p:nvSpPr>
            <p:spPr>
              <a:xfrm>
                <a:off x="3315" y="2242"/>
                <a:ext cx="0" cy="717"/>
              </a:xfrm>
              <a:prstGeom prst="line">
                <a:avLst/>
              </a:prstGeom>
              <a:ln w="9525" cap="flat" cmpd="sng">
                <a:solidFill>
                  <a:schemeClr val="tx1"/>
                </a:solidFill>
                <a:prstDash val="solid"/>
                <a:round/>
                <a:headEnd type="none" w="med" len="med"/>
                <a:tailEnd type="none" w="med" len="med"/>
              </a:ln>
            </p:spPr>
          </p:sp>
          <p:sp>
            <p:nvSpPr>
              <p:cNvPr id="39974" name="Freeform 37"/>
              <p:cNvSpPr/>
              <p:nvPr/>
            </p:nvSpPr>
            <p:spPr>
              <a:xfrm>
                <a:off x="3367" y="2277"/>
                <a:ext cx="1887" cy="681"/>
              </a:xfrm>
              <a:custGeom>
                <a:avLst/>
                <a:gdLst/>
                <a:ahLst/>
                <a:cxnLst>
                  <a:cxn ang="0">
                    <a:pos x="0" y="0"/>
                  </a:cxn>
                  <a:cxn ang="0">
                    <a:pos x="966" y="151"/>
                  </a:cxn>
                  <a:cxn ang="0">
                    <a:pos x="1373" y="594"/>
                  </a:cxn>
                  <a:cxn ang="0">
                    <a:pos x="1887" y="673"/>
                  </a:cxn>
                </a:cxnLst>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type="none" w="med" len="med"/>
                <a:tailEnd type="none" w="med" len="med"/>
              </a:ln>
            </p:spPr>
            <p:txBody>
              <a:bodyPr/>
              <a:p>
                <a:endParaRPr lang="zh-CN" altLang="en-US"/>
              </a:p>
            </p:txBody>
          </p:sp>
          <p:sp>
            <p:nvSpPr>
              <p:cNvPr id="39975" name="Text Box 38"/>
              <p:cNvSpPr txBox="1"/>
              <p:nvPr/>
            </p:nvSpPr>
            <p:spPr>
              <a:xfrm>
                <a:off x="4160" y="2962"/>
                <a:ext cx="477" cy="173"/>
              </a:xfrm>
              <a:prstGeom prst="rect">
                <a:avLst/>
              </a:prstGeom>
              <a:noFill/>
              <a:ln w="9525">
                <a:noFill/>
              </a:ln>
            </p:spPr>
            <p:txBody>
              <a:bodyPr wrap="none" anchor="t" anchorCtr="0">
                <a:spAutoFit/>
              </a:bodyPr>
              <a:p>
                <a:pPr eaLnBrk="0" hangingPunct="0">
                  <a:buClrTx/>
                  <a:buFontTx/>
                </a:pPr>
                <a:r>
                  <a:rPr lang="en-US" altLang="zh-CN" sz="1200" dirty="0">
                    <a:latin typeface="Comic Sans MS" panose="030F0702030302020204" pitchFamily="66" charset="0"/>
                    <a:ea typeface="宋体" panose="02010600030101010101" pitchFamily="2" charset="-122"/>
                  </a:rPr>
                  <a:t>space</a:t>
                </a:r>
                <a:endParaRPr lang="en-US" altLang="zh-CN" sz="1200" dirty="0">
                  <a:latin typeface="Comic Sans MS" panose="030F0702030302020204" pitchFamily="66" charset="0"/>
                  <a:ea typeface="宋体" panose="02010600030101010101" pitchFamily="2" charset="-122"/>
                </a:endParaRPr>
              </a:p>
            </p:txBody>
          </p:sp>
          <p:sp>
            <p:nvSpPr>
              <p:cNvPr id="39976" name="Freeform 39"/>
              <p:cNvSpPr/>
              <p:nvPr/>
            </p:nvSpPr>
            <p:spPr>
              <a:xfrm flipH="1">
                <a:off x="3427" y="2258"/>
                <a:ext cx="1887" cy="681"/>
              </a:xfrm>
              <a:custGeom>
                <a:avLst/>
                <a:gdLst/>
                <a:ahLst/>
                <a:cxnLst>
                  <a:cxn ang="0">
                    <a:pos x="0" y="0"/>
                  </a:cxn>
                  <a:cxn ang="0">
                    <a:pos x="966" y="151"/>
                  </a:cxn>
                  <a:cxn ang="0">
                    <a:pos x="1373" y="594"/>
                  </a:cxn>
                  <a:cxn ang="0">
                    <a:pos x="1887" y="673"/>
                  </a:cxn>
                </a:cxnLst>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type="none" w="med" len="med"/>
                <a:tailEnd type="none" w="med" len="med"/>
              </a:ln>
            </p:spPr>
            <p:txBody>
              <a:bodyPr/>
              <a:p>
                <a:endParaRPr lang="zh-CN" altLang="en-US"/>
              </a:p>
            </p:txBody>
          </p:sp>
          <p:sp>
            <p:nvSpPr>
              <p:cNvPr id="39977" name="Text Box 40"/>
              <p:cNvSpPr txBox="1"/>
              <p:nvPr/>
            </p:nvSpPr>
            <p:spPr>
              <a:xfrm>
                <a:off x="4963" y="2293"/>
                <a:ext cx="762" cy="325"/>
              </a:xfrm>
              <a:prstGeom prst="rect">
                <a:avLst/>
              </a:prstGeom>
              <a:noFill/>
              <a:ln w="9525">
                <a:noFill/>
              </a:ln>
            </p:spPr>
            <p:txBody>
              <a:bodyPr wrap="none" anchor="t" anchorCtr="0">
                <a:spAutoFit/>
              </a:bodyPr>
              <a:p>
                <a:pPr eaLnBrk="0" hangingPunct="0">
                  <a:buClrTx/>
                  <a:buFontTx/>
                </a:pPr>
                <a:r>
                  <a:rPr lang="en-US" altLang="zh-CN" sz="1400" dirty="0">
                    <a:solidFill>
                      <a:schemeClr val="accent2"/>
                    </a:solidFill>
                    <a:latin typeface="Comic Sans MS" panose="030F0702030302020204" pitchFamily="66" charset="0"/>
                    <a:ea typeface="宋体" panose="02010600030101010101" pitchFamily="2" charset="-122"/>
                  </a:rPr>
                  <a:t>C’s signal</a:t>
                </a:r>
                <a:endParaRPr lang="en-US" altLang="zh-CN" sz="1400" dirty="0">
                  <a:solidFill>
                    <a:schemeClr val="accent2"/>
                  </a:solidFill>
                  <a:latin typeface="Comic Sans MS" panose="030F0702030302020204" pitchFamily="66" charset="0"/>
                  <a:ea typeface="宋体" panose="02010600030101010101" pitchFamily="2" charset="-122"/>
                </a:endParaRPr>
              </a:p>
              <a:p>
                <a:pPr eaLnBrk="0" hangingPunct="0">
                  <a:buClrTx/>
                  <a:buFontTx/>
                </a:pPr>
                <a:r>
                  <a:rPr lang="en-US" altLang="zh-CN" sz="1400" dirty="0">
                    <a:solidFill>
                      <a:schemeClr val="accent2"/>
                    </a:solidFill>
                    <a:latin typeface="Comic Sans MS" panose="030F0702030302020204" pitchFamily="66" charset="0"/>
                    <a:ea typeface="宋体" panose="02010600030101010101" pitchFamily="2" charset="-122"/>
                  </a:rPr>
                  <a:t>strength</a:t>
                </a:r>
                <a:endParaRPr lang="en-US" altLang="zh-CN" sz="1400" dirty="0">
                  <a:solidFill>
                    <a:schemeClr val="accent2"/>
                  </a:solidFill>
                  <a:latin typeface="Comic Sans MS" panose="030F0702030302020204" pitchFamily="66" charset="0"/>
                  <a:ea typeface="宋体" panose="02010600030101010101" pitchFamily="2" charset="-122"/>
                </a:endParaRPr>
              </a:p>
            </p:txBody>
          </p:sp>
          <p:sp>
            <p:nvSpPr>
              <p:cNvPr id="39978" name="Line 41"/>
              <p:cNvSpPr/>
              <p:nvPr/>
            </p:nvSpPr>
            <p:spPr>
              <a:xfrm flipH="1">
                <a:off x="3554" y="2171"/>
                <a:ext cx="17" cy="796"/>
              </a:xfrm>
              <a:prstGeom prst="line">
                <a:avLst/>
              </a:prstGeom>
              <a:ln w="9525" cap="flat" cmpd="sng">
                <a:solidFill>
                  <a:schemeClr val="tx1"/>
                </a:solidFill>
                <a:prstDash val="sysDot"/>
                <a:round/>
                <a:headEnd type="none" w="med" len="med"/>
                <a:tailEnd type="none" w="med" len="med"/>
              </a:ln>
            </p:spPr>
          </p:sp>
          <p:sp>
            <p:nvSpPr>
              <p:cNvPr id="39979" name="Line 42"/>
              <p:cNvSpPr/>
              <p:nvPr/>
            </p:nvSpPr>
            <p:spPr>
              <a:xfrm>
                <a:off x="4323" y="2214"/>
                <a:ext cx="0" cy="761"/>
              </a:xfrm>
              <a:prstGeom prst="line">
                <a:avLst/>
              </a:prstGeom>
              <a:ln w="9525" cap="flat" cmpd="sng">
                <a:solidFill>
                  <a:schemeClr val="tx1"/>
                </a:solidFill>
                <a:prstDash val="sysDot"/>
                <a:round/>
                <a:headEnd type="none" w="med" len="med"/>
                <a:tailEnd type="none" w="med" len="med"/>
              </a:ln>
            </p:spPr>
          </p:sp>
          <p:sp>
            <p:nvSpPr>
              <p:cNvPr id="39980" name="Line 43"/>
              <p:cNvSpPr/>
              <p:nvPr/>
            </p:nvSpPr>
            <p:spPr>
              <a:xfrm>
                <a:off x="5004" y="2204"/>
                <a:ext cx="0" cy="744"/>
              </a:xfrm>
              <a:prstGeom prst="line">
                <a:avLst/>
              </a:prstGeom>
              <a:ln w="9525" cap="flat" cmpd="sng">
                <a:solidFill>
                  <a:schemeClr val="tx1"/>
                </a:solidFill>
                <a:prstDash val="sysDot"/>
                <a:round/>
                <a:headEnd type="none" w="med" len="med"/>
                <a:tailEnd type="none" w="med" len="med"/>
              </a:ln>
            </p:spPr>
          </p:sp>
        </p:grpSp>
      </p:grpSp>
      <p:sp>
        <p:nvSpPr>
          <p:cNvPr id="39981" name="Rectangle 44"/>
          <p:cNvSpPr>
            <a:spLocks noGrp="1"/>
          </p:cNvSpPr>
          <p:nvPr>
            <p:ph type="title"/>
          </p:nvPr>
        </p:nvSpPr>
        <p:spPr>
          <a:xfrm>
            <a:off x="0" y="0"/>
            <a:ext cx="9144000" cy="1371600"/>
          </a:xfrm>
        </p:spPr>
        <p:txBody>
          <a:bodyPr vert="horz" wrap="square" lIns="91440" tIns="45720" rIns="91440" bIns="45720" anchor="ctr" anchorCtr="0"/>
          <a:p>
            <a:pPr algn="ctr"/>
            <a:r>
              <a:rPr lang="en-US" altLang="zh-CN" b="1" dirty="0">
                <a:ea typeface="宋体" panose="02010600030101010101" pitchFamily="2" charset="-122"/>
              </a:rPr>
              <a:t>IEEE 802.11 MAC Protocol: </a:t>
            </a:r>
            <a:br>
              <a:rPr lang="en-US" altLang="zh-CN" b="1" dirty="0">
                <a:ea typeface="宋体" panose="02010600030101010101" pitchFamily="2" charset="-122"/>
              </a:rPr>
            </a:br>
            <a:r>
              <a:rPr lang="en-US" altLang="zh-CN" b="1" dirty="0">
                <a:ea typeface="宋体" panose="02010600030101010101" pitchFamily="2" charset="-122"/>
              </a:rPr>
              <a:t>CSMA/CA</a:t>
            </a:r>
            <a:r>
              <a:rPr lang="zh-CN" altLang="en-US" b="1" dirty="0">
                <a:latin typeface="黑体" panose="02010609060101010101" pitchFamily="2" charset="-122"/>
                <a:ea typeface="黑体" panose="02010609060101010101" pitchFamily="2" charset="-122"/>
              </a:rPr>
              <a:t>载波监听多点接入</a:t>
            </a:r>
            <a:r>
              <a:rPr lang="en-US" altLang="zh-CN" b="1" dirty="0">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冲突避免</a:t>
            </a:r>
            <a:endParaRPr lang="zh-CN" altLang="en-US" b="1" dirty="0">
              <a:latin typeface="黑体" panose="02010609060101010101" pitchFamily="2" charset="-122"/>
              <a:ea typeface="黑体" panose="02010609060101010101" pitchFamily="2" charset="-122"/>
            </a:endParaRPr>
          </a:p>
        </p:txBody>
      </p:sp>
    </p:spTree>
  </p:cSld>
  <p:clrMapOvr>
    <a:masterClrMapping/>
  </p:clrMapOvr>
</p:sld>
</file>

<file path=ppt/tags/tag1.xml><?xml version="1.0" encoding="utf-8"?>
<p:tagLst xmlns:p="http://schemas.openxmlformats.org/presentationml/2006/main">
  <p:tag name="commondata" val="eyJoZGlkIjoiNmJhNmMzMDZhYmRjYWE5MGRkMDZkYmJhNjBmMDgxOTgifQ=="/>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2449</Words>
  <Application>WPS 演示</Application>
  <PresentationFormat>全屏显示(4:3)</PresentationFormat>
  <Paragraphs>239</Paragraphs>
  <Slides>14</Slides>
  <Notes>4</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36</vt:i4>
      </vt:variant>
      <vt:variant>
        <vt:lpstr>幻灯片标题</vt:lpstr>
      </vt:variant>
      <vt:variant>
        <vt:i4>14</vt:i4>
      </vt:variant>
    </vt:vector>
  </HeadingPairs>
  <TitlesOfParts>
    <vt:vector size="71" baseType="lpstr">
      <vt:lpstr>Arial</vt:lpstr>
      <vt:lpstr>宋体</vt:lpstr>
      <vt:lpstr>Wingdings</vt:lpstr>
      <vt:lpstr>Times New Roman</vt:lpstr>
      <vt:lpstr>Comic Sans MS</vt:lpstr>
      <vt:lpstr>ZapfDingbats</vt:lpstr>
      <vt:lpstr>Verdana</vt:lpstr>
      <vt:lpstr>黑体</vt:lpstr>
      <vt:lpstr>Courier New</vt:lpstr>
      <vt:lpstr>Arial Black</vt:lpstr>
      <vt:lpstr>MS PGothic</vt:lpstr>
      <vt:lpstr>Arial</vt:lpstr>
      <vt:lpstr>Calibri</vt:lpstr>
      <vt:lpstr>Tahoma</vt:lpstr>
      <vt:lpstr>Symbol</vt:lpstr>
      <vt:lpstr>微软雅黑</vt:lpstr>
      <vt:lpstr>Arial Unicode MS</vt:lpstr>
      <vt:lpstr>Wingdings</vt:lpstr>
      <vt:lpstr>Default Design</vt:lpstr>
      <vt:lpstr>Profile</vt:lpstr>
      <vt:lpstr>1_Default Design</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PowerPoint 演示文稿</vt:lpstr>
      <vt:lpstr>Classification of Networks</vt:lpstr>
      <vt:lpstr>802.11 LAN architecture</vt:lpstr>
      <vt:lpstr>PowerPoint 演示文稿</vt:lpstr>
      <vt:lpstr>PowerPoint 演示文稿</vt:lpstr>
      <vt:lpstr>Wired and Wireless, What Difference ? </vt:lpstr>
      <vt:lpstr>IEEE 802.11 MAC Protocol:  CSMA/CA载波监听多点接入/冲突避免</vt:lpstr>
      <vt:lpstr>IEEE 802.11 MAC Protocol:  CSMA/CA载波监听多点接入/冲突避免</vt:lpstr>
      <vt:lpstr>IEEE 802.11 MAC Protocol:  CSMA/CA载波监听多点接入/冲突避免</vt:lpstr>
      <vt:lpstr>PowerPoint 演示文稿</vt:lpstr>
      <vt:lpstr>PowerPoint 演示文稿</vt:lpstr>
      <vt:lpstr>PowerPoint 演示文稿</vt:lpstr>
      <vt:lpstr>The hidden station problem 隐蔽站问题</vt:lpstr>
      <vt:lpstr>Knowledge Checks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slides, Computer Networking, 3rd edition</dc:title>
  <dc:creator>Jim Kurose and Keith Ross</dc:creator>
  <cp:lastModifiedBy>刘淼</cp:lastModifiedBy>
  <cp:revision>693</cp:revision>
  <cp:lastPrinted>2000-10-23T11:49:00Z</cp:lastPrinted>
  <dcterms:created xsi:type="dcterms:W3CDTF">1999-10-08T19:08:00Z</dcterms:created>
  <dcterms:modified xsi:type="dcterms:W3CDTF">2024-06-13T15:10:38Z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002AF437718B48F79B6AFA84E5F721CA_13</vt:lpwstr>
  </property>
  <property fmtid="{D5CDD505-2E9C-101B-9397-08002B2CF9AE}" pid="3" name="KSOProductBuildVer">
    <vt:lpwstr>2052-12.1.0.16929</vt:lpwstr>
  </property>
</Properties>
</file>